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9" r:id="rId1"/>
  </p:sldMasterIdLst>
  <p:sldIdLst>
    <p:sldId id="256" r:id="rId2"/>
    <p:sldId id="257" r:id="rId3"/>
    <p:sldId id="266" r:id="rId4"/>
    <p:sldId id="258" r:id="rId5"/>
    <p:sldId id="259" r:id="rId6"/>
    <p:sldId id="261" r:id="rId7"/>
    <p:sldId id="262"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2F4"/>
    <a:srgbClr val="B80E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9CA0D9-E3F1-4C8E-A2DD-55D3D39437D5}" type="doc">
      <dgm:prSet loTypeId="urn:microsoft.com/office/officeart/2005/8/layout/venn2" loCatId="relationship" qsTypeId="urn:microsoft.com/office/officeart/2005/8/quickstyle/simple1" qsCatId="simple" csTypeId="urn:microsoft.com/office/officeart/2005/8/colors/accent0_2" csCatId="mainScheme" phldr="1"/>
      <dgm:spPr/>
      <dgm:t>
        <a:bodyPr/>
        <a:lstStyle/>
        <a:p>
          <a:endParaRPr lang="ro-RO"/>
        </a:p>
      </dgm:t>
    </dgm:pt>
    <dgm:pt modelId="{B69E970A-15EB-4F6A-A885-0E6936F96F4C}">
      <dgm:prSet phldrT="[Text]" custT="1"/>
      <dgm:spPr/>
      <dgm:t>
        <a:bodyPr/>
        <a:lstStyle/>
        <a:p>
          <a:r>
            <a:rPr lang="ro-RO" sz="3200" dirty="0"/>
            <a:t>Environment</a:t>
          </a:r>
          <a:endParaRPr lang="ro-RO" sz="1900" dirty="0"/>
        </a:p>
      </dgm:t>
    </dgm:pt>
    <dgm:pt modelId="{B05259BC-AE9D-4E6D-8B6F-DE5F94E7335F}" type="parTrans" cxnId="{7559A8ED-27A3-4EA7-9AF5-BAE7791F51E1}">
      <dgm:prSet/>
      <dgm:spPr/>
      <dgm:t>
        <a:bodyPr/>
        <a:lstStyle/>
        <a:p>
          <a:endParaRPr lang="ro-RO"/>
        </a:p>
      </dgm:t>
    </dgm:pt>
    <dgm:pt modelId="{DFA856DD-7974-4F14-B044-F74F5527D116}" type="sibTrans" cxnId="{7559A8ED-27A3-4EA7-9AF5-BAE7791F51E1}">
      <dgm:prSet/>
      <dgm:spPr/>
      <dgm:t>
        <a:bodyPr/>
        <a:lstStyle/>
        <a:p>
          <a:endParaRPr lang="ro-RO"/>
        </a:p>
      </dgm:t>
    </dgm:pt>
    <dgm:pt modelId="{A8F63EDA-C102-495C-8BBC-69D642F171DA}">
      <dgm:prSet phldrT="[Text]"/>
      <dgm:spPr/>
      <dgm:t>
        <a:bodyPr/>
        <a:lstStyle/>
        <a:p>
          <a:r>
            <a:rPr lang="ro-RO" dirty="0"/>
            <a:t>Agent</a:t>
          </a:r>
        </a:p>
      </dgm:t>
    </dgm:pt>
    <dgm:pt modelId="{FC43E287-2FED-4EB3-AC82-29AFC63947D9}" type="parTrans" cxnId="{C4DE9125-2CDF-4CA6-9690-F8E7E8F7CB9A}">
      <dgm:prSet/>
      <dgm:spPr/>
      <dgm:t>
        <a:bodyPr/>
        <a:lstStyle/>
        <a:p>
          <a:endParaRPr lang="ro-RO"/>
        </a:p>
      </dgm:t>
    </dgm:pt>
    <dgm:pt modelId="{E223EAB8-D0F0-4E23-BBAD-0D0C66F48344}" type="sibTrans" cxnId="{C4DE9125-2CDF-4CA6-9690-F8E7E8F7CB9A}">
      <dgm:prSet/>
      <dgm:spPr/>
      <dgm:t>
        <a:bodyPr/>
        <a:lstStyle/>
        <a:p>
          <a:endParaRPr lang="ro-RO"/>
        </a:p>
      </dgm:t>
    </dgm:pt>
    <dgm:pt modelId="{F9441FAF-FBCC-4ECE-8426-499839756706}" type="pres">
      <dgm:prSet presAssocID="{EF9CA0D9-E3F1-4C8E-A2DD-55D3D39437D5}" presName="Name0" presStyleCnt="0">
        <dgm:presLayoutVars>
          <dgm:chMax val="7"/>
          <dgm:resizeHandles val="exact"/>
        </dgm:presLayoutVars>
      </dgm:prSet>
      <dgm:spPr/>
    </dgm:pt>
    <dgm:pt modelId="{33D33A0F-74BB-4282-AF7A-3DB0210C1BFA}" type="pres">
      <dgm:prSet presAssocID="{EF9CA0D9-E3F1-4C8E-A2DD-55D3D39437D5}" presName="comp1" presStyleCnt="0"/>
      <dgm:spPr/>
    </dgm:pt>
    <dgm:pt modelId="{D6C32E9F-0110-4AC4-832E-F0BCD209F8E5}" type="pres">
      <dgm:prSet presAssocID="{EF9CA0D9-E3F1-4C8E-A2DD-55D3D39437D5}" presName="circle1" presStyleLbl="node1" presStyleIdx="0" presStyleCnt="2" custScaleX="129568" custLinFactNeighborX="-8999"/>
      <dgm:spPr/>
    </dgm:pt>
    <dgm:pt modelId="{A75F7856-FAA3-4B67-8869-E434E84352A7}" type="pres">
      <dgm:prSet presAssocID="{EF9CA0D9-E3F1-4C8E-A2DD-55D3D39437D5}" presName="c1text" presStyleLbl="node1" presStyleIdx="0" presStyleCnt="2">
        <dgm:presLayoutVars>
          <dgm:bulletEnabled val="1"/>
        </dgm:presLayoutVars>
      </dgm:prSet>
      <dgm:spPr/>
    </dgm:pt>
    <dgm:pt modelId="{BFCD801A-B76E-440C-9131-C694D7F8A938}" type="pres">
      <dgm:prSet presAssocID="{EF9CA0D9-E3F1-4C8E-A2DD-55D3D39437D5}" presName="comp2" presStyleCnt="0"/>
      <dgm:spPr/>
    </dgm:pt>
    <dgm:pt modelId="{F3A2EB15-FA48-445A-98B2-BEB8583991A6}" type="pres">
      <dgm:prSet presAssocID="{EF9CA0D9-E3F1-4C8E-A2DD-55D3D39437D5}" presName="circle2" presStyleLbl="node1" presStyleIdx="1" presStyleCnt="2" custScaleX="86281" custScaleY="73602" custLinFactNeighborX="-4618" custLinFactNeighborY="-3408"/>
      <dgm:spPr/>
    </dgm:pt>
    <dgm:pt modelId="{405C88F6-3DAC-4919-92EF-E66C469B18C2}" type="pres">
      <dgm:prSet presAssocID="{EF9CA0D9-E3F1-4C8E-A2DD-55D3D39437D5}" presName="c2text" presStyleLbl="node1" presStyleIdx="1" presStyleCnt="2">
        <dgm:presLayoutVars>
          <dgm:bulletEnabled val="1"/>
        </dgm:presLayoutVars>
      </dgm:prSet>
      <dgm:spPr/>
    </dgm:pt>
  </dgm:ptLst>
  <dgm:cxnLst>
    <dgm:cxn modelId="{C4DE9125-2CDF-4CA6-9690-F8E7E8F7CB9A}" srcId="{EF9CA0D9-E3F1-4C8E-A2DD-55D3D39437D5}" destId="{A8F63EDA-C102-495C-8BBC-69D642F171DA}" srcOrd="1" destOrd="0" parTransId="{FC43E287-2FED-4EB3-AC82-29AFC63947D9}" sibTransId="{E223EAB8-D0F0-4E23-BBAD-0D0C66F48344}"/>
    <dgm:cxn modelId="{D6EA8827-65D5-4F48-BF9A-4E0C5E65AF7D}" type="presOf" srcId="{B69E970A-15EB-4F6A-A885-0E6936F96F4C}" destId="{D6C32E9F-0110-4AC4-832E-F0BCD209F8E5}" srcOrd="0" destOrd="0" presId="urn:microsoft.com/office/officeart/2005/8/layout/venn2"/>
    <dgm:cxn modelId="{6539582D-F407-4AB7-893D-C0163D7ABC9D}" type="presOf" srcId="{EF9CA0D9-E3F1-4C8E-A2DD-55D3D39437D5}" destId="{F9441FAF-FBCC-4ECE-8426-499839756706}" srcOrd="0" destOrd="0" presId="urn:microsoft.com/office/officeart/2005/8/layout/venn2"/>
    <dgm:cxn modelId="{3FD62F30-4AEF-4F5F-B98E-8AABFE151A01}" type="presOf" srcId="{B69E970A-15EB-4F6A-A885-0E6936F96F4C}" destId="{A75F7856-FAA3-4B67-8869-E434E84352A7}" srcOrd="1" destOrd="0" presId="urn:microsoft.com/office/officeart/2005/8/layout/venn2"/>
    <dgm:cxn modelId="{649B21D6-094F-43D2-BDE7-2AFF6B6D2C60}" type="presOf" srcId="{A8F63EDA-C102-495C-8BBC-69D642F171DA}" destId="{F3A2EB15-FA48-445A-98B2-BEB8583991A6}" srcOrd="0" destOrd="0" presId="urn:microsoft.com/office/officeart/2005/8/layout/venn2"/>
    <dgm:cxn modelId="{EEEB0FE0-FDF2-4352-BB3D-30AE265B4230}" type="presOf" srcId="{A8F63EDA-C102-495C-8BBC-69D642F171DA}" destId="{405C88F6-3DAC-4919-92EF-E66C469B18C2}" srcOrd="1" destOrd="0" presId="urn:microsoft.com/office/officeart/2005/8/layout/venn2"/>
    <dgm:cxn modelId="{7559A8ED-27A3-4EA7-9AF5-BAE7791F51E1}" srcId="{EF9CA0D9-E3F1-4C8E-A2DD-55D3D39437D5}" destId="{B69E970A-15EB-4F6A-A885-0E6936F96F4C}" srcOrd="0" destOrd="0" parTransId="{B05259BC-AE9D-4E6D-8B6F-DE5F94E7335F}" sibTransId="{DFA856DD-7974-4F14-B044-F74F5527D116}"/>
    <dgm:cxn modelId="{4F718D40-6777-4E77-9A9A-E34B1A520DC1}" type="presParOf" srcId="{F9441FAF-FBCC-4ECE-8426-499839756706}" destId="{33D33A0F-74BB-4282-AF7A-3DB0210C1BFA}" srcOrd="0" destOrd="0" presId="urn:microsoft.com/office/officeart/2005/8/layout/venn2"/>
    <dgm:cxn modelId="{5A638812-34AF-4AA9-839E-5E2EB22DE818}" type="presParOf" srcId="{33D33A0F-74BB-4282-AF7A-3DB0210C1BFA}" destId="{D6C32E9F-0110-4AC4-832E-F0BCD209F8E5}" srcOrd="0" destOrd="0" presId="urn:microsoft.com/office/officeart/2005/8/layout/venn2"/>
    <dgm:cxn modelId="{3179252D-37FA-44CE-960C-238F542589B2}" type="presParOf" srcId="{33D33A0F-74BB-4282-AF7A-3DB0210C1BFA}" destId="{A75F7856-FAA3-4B67-8869-E434E84352A7}" srcOrd="1" destOrd="0" presId="urn:microsoft.com/office/officeart/2005/8/layout/venn2"/>
    <dgm:cxn modelId="{D8C30BFA-69F8-4BB3-A4F7-30C0AC745BAC}" type="presParOf" srcId="{F9441FAF-FBCC-4ECE-8426-499839756706}" destId="{BFCD801A-B76E-440C-9131-C694D7F8A938}" srcOrd="1" destOrd="0" presId="urn:microsoft.com/office/officeart/2005/8/layout/venn2"/>
    <dgm:cxn modelId="{F71C617A-2C17-419B-B087-F3762F16F304}" type="presParOf" srcId="{BFCD801A-B76E-440C-9131-C694D7F8A938}" destId="{F3A2EB15-FA48-445A-98B2-BEB8583991A6}" srcOrd="0" destOrd="0" presId="urn:microsoft.com/office/officeart/2005/8/layout/venn2"/>
    <dgm:cxn modelId="{15E067BB-996F-4E7E-89EC-0A4CF3E2874B}" type="presParOf" srcId="{BFCD801A-B76E-440C-9131-C694D7F8A938}" destId="{405C88F6-3DAC-4919-92EF-E66C469B18C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9A8F30-E46C-4167-9B54-5DE71A618587}" type="doc">
      <dgm:prSet loTypeId="urn:microsoft.com/office/officeart/2005/8/layout/hProcess9" loCatId="process" qsTypeId="urn:microsoft.com/office/officeart/2005/8/quickstyle/simple1" qsCatId="simple" csTypeId="urn:microsoft.com/office/officeart/2005/8/colors/accent0_1" csCatId="mainScheme" phldr="1"/>
      <dgm:spPr/>
    </dgm:pt>
    <dgm:pt modelId="{237DCC55-02E1-4FFD-9D03-9B1126157112}">
      <dgm:prSet phldrT="[Text]"/>
      <dgm:spPr/>
      <dgm:t>
        <a:bodyPr/>
        <a:lstStyle/>
        <a:p>
          <a:r>
            <a:rPr lang="ro-RO" dirty="0"/>
            <a:t>Reactivity</a:t>
          </a:r>
        </a:p>
      </dgm:t>
    </dgm:pt>
    <dgm:pt modelId="{862AFA3E-6293-4007-BFA8-2FC7E5FF13D4}" type="parTrans" cxnId="{57C08499-61CE-4514-988C-931670FA3B85}">
      <dgm:prSet/>
      <dgm:spPr/>
      <dgm:t>
        <a:bodyPr/>
        <a:lstStyle/>
        <a:p>
          <a:endParaRPr lang="ro-RO"/>
        </a:p>
      </dgm:t>
    </dgm:pt>
    <dgm:pt modelId="{0523242E-123B-44D8-9FDE-FCDF7C2F27BB}" type="sibTrans" cxnId="{57C08499-61CE-4514-988C-931670FA3B85}">
      <dgm:prSet/>
      <dgm:spPr/>
      <dgm:t>
        <a:bodyPr/>
        <a:lstStyle/>
        <a:p>
          <a:endParaRPr lang="ro-RO"/>
        </a:p>
      </dgm:t>
    </dgm:pt>
    <dgm:pt modelId="{5D323AEB-AF37-4B3A-B634-BCFD019A9532}">
      <dgm:prSet phldrT="[Text]"/>
      <dgm:spPr/>
      <dgm:t>
        <a:bodyPr/>
        <a:lstStyle/>
        <a:p>
          <a:r>
            <a:rPr lang="ro-RO" dirty="0"/>
            <a:t>Proactiveness</a:t>
          </a:r>
        </a:p>
      </dgm:t>
    </dgm:pt>
    <dgm:pt modelId="{6FED589A-9164-47A4-B6A2-C64A092BAD70}" type="parTrans" cxnId="{1CD5BE9F-C630-47C2-B314-E0EE9F2874BA}">
      <dgm:prSet/>
      <dgm:spPr/>
      <dgm:t>
        <a:bodyPr/>
        <a:lstStyle/>
        <a:p>
          <a:endParaRPr lang="ro-RO"/>
        </a:p>
      </dgm:t>
    </dgm:pt>
    <dgm:pt modelId="{EABC0B35-37FE-42C2-B2F1-F98D554587B9}" type="sibTrans" cxnId="{1CD5BE9F-C630-47C2-B314-E0EE9F2874BA}">
      <dgm:prSet/>
      <dgm:spPr/>
      <dgm:t>
        <a:bodyPr/>
        <a:lstStyle/>
        <a:p>
          <a:endParaRPr lang="ro-RO"/>
        </a:p>
      </dgm:t>
    </dgm:pt>
    <dgm:pt modelId="{662798CD-756F-4A7E-B0FE-E2FE543F7648}">
      <dgm:prSet phldrT="[Text]"/>
      <dgm:spPr/>
      <dgm:t>
        <a:bodyPr/>
        <a:lstStyle/>
        <a:p>
          <a:r>
            <a:rPr lang="ro-RO" dirty="0"/>
            <a:t>Social Ability</a:t>
          </a:r>
        </a:p>
      </dgm:t>
    </dgm:pt>
    <dgm:pt modelId="{591F2C5C-6A8F-4718-A415-D240AEB5A5A3}" type="parTrans" cxnId="{7A36B4CF-F554-4EAE-ABE0-A0CCE7F0E909}">
      <dgm:prSet/>
      <dgm:spPr/>
      <dgm:t>
        <a:bodyPr/>
        <a:lstStyle/>
        <a:p>
          <a:endParaRPr lang="ro-RO"/>
        </a:p>
      </dgm:t>
    </dgm:pt>
    <dgm:pt modelId="{D749B953-F619-4681-AA11-658680A1DC83}" type="sibTrans" cxnId="{7A36B4CF-F554-4EAE-ABE0-A0CCE7F0E909}">
      <dgm:prSet/>
      <dgm:spPr/>
      <dgm:t>
        <a:bodyPr/>
        <a:lstStyle/>
        <a:p>
          <a:endParaRPr lang="ro-RO"/>
        </a:p>
      </dgm:t>
    </dgm:pt>
    <dgm:pt modelId="{04805652-01EF-40AA-A3CB-40123D9DF21A}" type="pres">
      <dgm:prSet presAssocID="{F19A8F30-E46C-4167-9B54-5DE71A618587}" presName="CompostProcess" presStyleCnt="0">
        <dgm:presLayoutVars>
          <dgm:dir/>
          <dgm:resizeHandles val="exact"/>
        </dgm:presLayoutVars>
      </dgm:prSet>
      <dgm:spPr/>
    </dgm:pt>
    <dgm:pt modelId="{DE59BAA2-9B2B-434C-86A5-872900878B68}" type="pres">
      <dgm:prSet presAssocID="{F19A8F30-E46C-4167-9B54-5DE71A618587}" presName="arrow" presStyleLbl="bgShp" presStyleIdx="0" presStyleCnt="1"/>
      <dgm:spPr/>
    </dgm:pt>
    <dgm:pt modelId="{767E06B2-0727-49D4-96EC-2B293C7BF2E6}" type="pres">
      <dgm:prSet presAssocID="{F19A8F30-E46C-4167-9B54-5DE71A618587}" presName="linearProcess" presStyleCnt="0"/>
      <dgm:spPr/>
    </dgm:pt>
    <dgm:pt modelId="{E9932F69-6117-4270-B074-AA996CA8FE42}" type="pres">
      <dgm:prSet presAssocID="{237DCC55-02E1-4FFD-9D03-9B1126157112}" presName="textNode" presStyleLbl="node1" presStyleIdx="0" presStyleCnt="3">
        <dgm:presLayoutVars>
          <dgm:bulletEnabled val="1"/>
        </dgm:presLayoutVars>
      </dgm:prSet>
      <dgm:spPr/>
    </dgm:pt>
    <dgm:pt modelId="{958B225B-B3AB-4548-A1EF-01BD7114AC41}" type="pres">
      <dgm:prSet presAssocID="{0523242E-123B-44D8-9FDE-FCDF7C2F27BB}" presName="sibTrans" presStyleCnt="0"/>
      <dgm:spPr/>
    </dgm:pt>
    <dgm:pt modelId="{918554FD-FC18-4CE1-8DB7-71C74D3C7389}" type="pres">
      <dgm:prSet presAssocID="{5D323AEB-AF37-4B3A-B634-BCFD019A9532}" presName="textNode" presStyleLbl="node1" presStyleIdx="1" presStyleCnt="3">
        <dgm:presLayoutVars>
          <dgm:bulletEnabled val="1"/>
        </dgm:presLayoutVars>
      </dgm:prSet>
      <dgm:spPr/>
    </dgm:pt>
    <dgm:pt modelId="{D24704C8-477A-4023-880B-F6D5710AA17B}" type="pres">
      <dgm:prSet presAssocID="{EABC0B35-37FE-42C2-B2F1-F98D554587B9}" presName="sibTrans" presStyleCnt="0"/>
      <dgm:spPr/>
    </dgm:pt>
    <dgm:pt modelId="{D0464C83-B4B0-43FE-9E90-E97F80A672E1}" type="pres">
      <dgm:prSet presAssocID="{662798CD-756F-4A7E-B0FE-E2FE543F7648}" presName="textNode" presStyleLbl="node1" presStyleIdx="2" presStyleCnt="3">
        <dgm:presLayoutVars>
          <dgm:bulletEnabled val="1"/>
        </dgm:presLayoutVars>
      </dgm:prSet>
      <dgm:spPr/>
    </dgm:pt>
  </dgm:ptLst>
  <dgm:cxnLst>
    <dgm:cxn modelId="{058F9468-6CD3-44CF-B761-22BBDEA1E486}" type="presOf" srcId="{5D323AEB-AF37-4B3A-B634-BCFD019A9532}" destId="{918554FD-FC18-4CE1-8DB7-71C74D3C7389}" srcOrd="0" destOrd="0" presId="urn:microsoft.com/office/officeart/2005/8/layout/hProcess9"/>
    <dgm:cxn modelId="{57C08499-61CE-4514-988C-931670FA3B85}" srcId="{F19A8F30-E46C-4167-9B54-5DE71A618587}" destId="{237DCC55-02E1-4FFD-9D03-9B1126157112}" srcOrd="0" destOrd="0" parTransId="{862AFA3E-6293-4007-BFA8-2FC7E5FF13D4}" sibTransId="{0523242E-123B-44D8-9FDE-FCDF7C2F27BB}"/>
    <dgm:cxn modelId="{1CD5BE9F-C630-47C2-B314-E0EE9F2874BA}" srcId="{F19A8F30-E46C-4167-9B54-5DE71A618587}" destId="{5D323AEB-AF37-4B3A-B634-BCFD019A9532}" srcOrd="1" destOrd="0" parTransId="{6FED589A-9164-47A4-B6A2-C64A092BAD70}" sibTransId="{EABC0B35-37FE-42C2-B2F1-F98D554587B9}"/>
    <dgm:cxn modelId="{9BE022A4-6E2B-44CC-819A-F2E5732E3638}" type="presOf" srcId="{237DCC55-02E1-4FFD-9D03-9B1126157112}" destId="{E9932F69-6117-4270-B074-AA996CA8FE42}" srcOrd="0" destOrd="0" presId="urn:microsoft.com/office/officeart/2005/8/layout/hProcess9"/>
    <dgm:cxn modelId="{7A36B4CF-F554-4EAE-ABE0-A0CCE7F0E909}" srcId="{F19A8F30-E46C-4167-9B54-5DE71A618587}" destId="{662798CD-756F-4A7E-B0FE-E2FE543F7648}" srcOrd="2" destOrd="0" parTransId="{591F2C5C-6A8F-4718-A415-D240AEB5A5A3}" sibTransId="{D749B953-F619-4681-AA11-658680A1DC83}"/>
    <dgm:cxn modelId="{6F04C5D0-E945-4B0D-9D23-48CE04DC4AE0}" type="presOf" srcId="{F19A8F30-E46C-4167-9B54-5DE71A618587}" destId="{04805652-01EF-40AA-A3CB-40123D9DF21A}" srcOrd="0" destOrd="0" presId="urn:microsoft.com/office/officeart/2005/8/layout/hProcess9"/>
    <dgm:cxn modelId="{AFBF24E3-144B-49CB-966A-E93A193EAC0B}" type="presOf" srcId="{662798CD-756F-4A7E-B0FE-E2FE543F7648}" destId="{D0464C83-B4B0-43FE-9E90-E97F80A672E1}" srcOrd="0" destOrd="0" presId="urn:microsoft.com/office/officeart/2005/8/layout/hProcess9"/>
    <dgm:cxn modelId="{4D57C6CC-D1CD-4453-B98B-3CB33434DAB7}" type="presParOf" srcId="{04805652-01EF-40AA-A3CB-40123D9DF21A}" destId="{DE59BAA2-9B2B-434C-86A5-872900878B68}" srcOrd="0" destOrd="0" presId="urn:microsoft.com/office/officeart/2005/8/layout/hProcess9"/>
    <dgm:cxn modelId="{D8B36F51-D43E-48C5-9B65-C34D500C5C2C}" type="presParOf" srcId="{04805652-01EF-40AA-A3CB-40123D9DF21A}" destId="{767E06B2-0727-49D4-96EC-2B293C7BF2E6}" srcOrd="1" destOrd="0" presId="urn:microsoft.com/office/officeart/2005/8/layout/hProcess9"/>
    <dgm:cxn modelId="{2D7907F1-83A3-4797-974C-F9EE7FB20642}" type="presParOf" srcId="{767E06B2-0727-49D4-96EC-2B293C7BF2E6}" destId="{E9932F69-6117-4270-B074-AA996CA8FE42}" srcOrd="0" destOrd="0" presId="urn:microsoft.com/office/officeart/2005/8/layout/hProcess9"/>
    <dgm:cxn modelId="{AA6A1831-82E2-42B4-A2F1-8102FEAB5714}" type="presParOf" srcId="{767E06B2-0727-49D4-96EC-2B293C7BF2E6}" destId="{958B225B-B3AB-4548-A1EF-01BD7114AC41}" srcOrd="1" destOrd="0" presId="urn:microsoft.com/office/officeart/2005/8/layout/hProcess9"/>
    <dgm:cxn modelId="{30BD07F4-0734-41F4-B6CB-D3D55B246EAE}" type="presParOf" srcId="{767E06B2-0727-49D4-96EC-2B293C7BF2E6}" destId="{918554FD-FC18-4CE1-8DB7-71C74D3C7389}" srcOrd="2" destOrd="0" presId="urn:microsoft.com/office/officeart/2005/8/layout/hProcess9"/>
    <dgm:cxn modelId="{CE2AEF32-1C90-44A7-98F5-723372FE2EE8}" type="presParOf" srcId="{767E06B2-0727-49D4-96EC-2B293C7BF2E6}" destId="{D24704C8-477A-4023-880B-F6D5710AA17B}" srcOrd="3" destOrd="0" presId="urn:microsoft.com/office/officeart/2005/8/layout/hProcess9"/>
    <dgm:cxn modelId="{EC8E03B3-0EF9-4756-AF81-0F26ADF181C7}" type="presParOf" srcId="{767E06B2-0727-49D4-96EC-2B293C7BF2E6}" destId="{D0464C83-B4B0-43FE-9E90-E97F80A672E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1C54FF-E8B9-4779-9593-7B20437D21EC}" type="doc">
      <dgm:prSet loTypeId="urn:microsoft.com/office/officeart/2005/8/layout/radial3" loCatId="cycle" qsTypeId="urn:microsoft.com/office/officeart/2005/8/quickstyle/simple1" qsCatId="simple" csTypeId="urn:microsoft.com/office/officeart/2005/8/colors/accent1_1" csCatId="accent1" phldr="1"/>
      <dgm:spPr/>
      <dgm:t>
        <a:bodyPr/>
        <a:lstStyle/>
        <a:p>
          <a:endParaRPr lang="ro-RO"/>
        </a:p>
      </dgm:t>
    </dgm:pt>
    <dgm:pt modelId="{B3F2E127-6E1C-4085-A202-02F51DA6423B}">
      <dgm:prSet phldrT="[Text]"/>
      <dgm:spPr/>
      <dgm:t>
        <a:bodyPr/>
        <a:lstStyle/>
        <a:p>
          <a:r>
            <a:rPr lang="ro-RO" dirty="0"/>
            <a:t>Multiagent Organization</a:t>
          </a:r>
        </a:p>
      </dgm:t>
    </dgm:pt>
    <dgm:pt modelId="{35DD7DD2-2EE4-4F81-A44A-05011F1C913D}" type="parTrans" cxnId="{E472410F-D6C5-4539-A1F2-A9D0E05E87DE}">
      <dgm:prSet/>
      <dgm:spPr/>
      <dgm:t>
        <a:bodyPr/>
        <a:lstStyle/>
        <a:p>
          <a:endParaRPr lang="ro-RO"/>
        </a:p>
      </dgm:t>
    </dgm:pt>
    <dgm:pt modelId="{0F04F61D-4557-42B8-81AB-30480107A495}" type="sibTrans" cxnId="{E472410F-D6C5-4539-A1F2-A9D0E05E87DE}">
      <dgm:prSet/>
      <dgm:spPr/>
      <dgm:t>
        <a:bodyPr/>
        <a:lstStyle/>
        <a:p>
          <a:endParaRPr lang="ro-RO"/>
        </a:p>
      </dgm:t>
    </dgm:pt>
    <dgm:pt modelId="{64D958CA-1A8D-4AF6-BE84-150864649052}">
      <dgm:prSet phldrT="[Text]" custT="1"/>
      <dgm:spPr/>
      <dgm:t>
        <a:bodyPr/>
        <a:lstStyle/>
        <a:p>
          <a:r>
            <a:rPr lang="ro-RO" sz="1400" dirty="0"/>
            <a:t>Regulation</a:t>
          </a:r>
        </a:p>
      </dgm:t>
    </dgm:pt>
    <dgm:pt modelId="{72E13C36-AA6C-4D6F-89E6-68ED6186D4F6}" type="parTrans" cxnId="{ED6F7ECD-5392-4ADE-84E8-A442A587E04C}">
      <dgm:prSet/>
      <dgm:spPr/>
      <dgm:t>
        <a:bodyPr/>
        <a:lstStyle/>
        <a:p>
          <a:endParaRPr lang="ro-RO"/>
        </a:p>
      </dgm:t>
    </dgm:pt>
    <dgm:pt modelId="{1E2C1A1A-966C-4DAC-96C7-31C9A8B8124D}" type="sibTrans" cxnId="{ED6F7ECD-5392-4ADE-84E8-A442A587E04C}">
      <dgm:prSet/>
      <dgm:spPr/>
      <dgm:t>
        <a:bodyPr/>
        <a:lstStyle/>
        <a:p>
          <a:endParaRPr lang="ro-RO"/>
        </a:p>
      </dgm:t>
    </dgm:pt>
    <dgm:pt modelId="{E816BB5E-3B3F-426C-8878-0643EA773370}">
      <dgm:prSet phldrT="[Text]"/>
      <dgm:spPr/>
      <dgm:t>
        <a:bodyPr/>
        <a:lstStyle/>
        <a:p>
          <a:r>
            <a:rPr lang="ro-RO" dirty="0"/>
            <a:t>Internal Autonomy</a:t>
          </a:r>
        </a:p>
      </dgm:t>
    </dgm:pt>
    <dgm:pt modelId="{AAD74EC5-8E69-4E2A-92BC-80C84021AEDD}" type="parTrans" cxnId="{CFC0E787-DDA6-4951-A0DA-B4C96D0F36E0}">
      <dgm:prSet/>
      <dgm:spPr/>
      <dgm:t>
        <a:bodyPr/>
        <a:lstStyle/>
        <a:p>
          <a:endParaRPr lang="ro-RO"/>
        </a:p>
      </dgm:t>
    </dgm:pt>
    <dgm:pt modelId="{2FA992FC-4165-4CFC-B079-FCB1E398E12D}" type="sibTrans" cxnId="{CFC0E787-DDA6-4951-A0DA-B4C96D0F36E0}">
      <dgm:prSet/>
      <dgm:spPr/>
      <dgm:t>
        <a:bodyPr/>
        <a:lstStyle/>
        <a:p>
          <a:endParaRPr lang="ro-RO"/>
        </a:p>
      </dgm:t>
    </dgm:pt>
    <dgm:pt modelId="{890C647F-A6F2-42BC-9145-89EDE2C16617}">
      <dgm:prSet phldrT="[Text]" custT="1"/>
      <dgm:spPr/>
      <dgm:t>
        <a:bodyPr/>
        <a:lstStyle/>
        <a:p>
          <a:r>
            <a:rPr lang="ro-RO" sz="1600" dirty="0"/>
            <a:t>Autonomy</a:t>
          </a:r>
        </a:p>
      </dgm:t>
    </dgm:pt>
    <dgm:pt modelId="{429E666E-3E08-4AD0-838C-55CB34B1EDB2}" type="parTrans" cxnId="{D3ED8D0A-85DE-4161-9FD1-D721A8EF2EF7}">
      <dgm:prSet/>
      <dgm:spPr/>
      <dgm:t>
        <a:bodyPr/>
        <a:lstStyle/>
        <a:p>
          <a:endParaRPr lang="ro-RO"/>
        </a:p>
      </dgm:t>
    </dgm:pt>
    <dgm:pt modelId="{C0B19855-4F09-4545-8FFC-51A733623557}" type="sibTrans" cxnId="{D3ED8D0A-85DE-4161-9FD1-D721A8EF2EF7}">
      <dgm:prSet/>
      <dgm:spPr/>
      <dgm:t>
        <a:bodyPr/>
        <a:lstStyle/>
        <a:p>
          <a:endParaRPr lang="ro-RO"/>
        </a:p>
      </dgm:t>
    </dgm:pt>
    <dgm:pt modelId="{A4608753-5225-4727-82BD-2AC898CCB3AB}">
      <dgm:prSet phldrT="[Text]"/>
      <dgm:spPr/>
      <dgm:t>
        <a:bodyPr/>
        <a:lstStyle/>
        <a:p>
          <a:r>
            <a:rPr lang="ro-RO" dirty="0"/>
            <a:t>Collaboration Autonomy</a:t>
          </a:r>
        </a:p>
      </dgm:t>
    </dgm:pt>
    <dgm:pt modelId="{372E8E24-3BDD-4FF7-93E7-A206A1132521}" type="parTrans" cxnId="{01C9D60F-B014-4047-B000-5BD3B969559B}">
      <dgm:prSet/>
      <dgm:spPr/>
      <dgm:t>
        <a:bodyPr/>
        <a:lstStyle/>
        <a:p>
          <a:endParaRPr lang="ro-RO"/>
        </a:p>
      </dgm:t>
    </dgm:pt>
    <dgm:pt modelId="{2E9D8CB0-98DE-4E18-B332-E3AFDAD13576}" type="sibTrans" cxnId="{01C9D60F-B014-4047-B000-5BD3B969559B}">
      <dgm:prSet/>
      <dgm:spPr/>
      <dgm:t>
        <a:bodyPr/>
        <a:lstStyle/>
        <a:p>
          <a:endParaRPr lang="ro-RO"/>
        </a:p>
      </dgm:t>
    </dgm:pt>
    <dgm:pt modelId="{40887CF5-504F-414B-9E61-ACFC4D62568F}" type="pres">
      <dgm:prSet presAssocID="{331C54FF-E8B9-4779-9593-7B20437D21EC}" presName="composite" presStyleCnt="0">
        <dgm:presLayoutVars>
          <dgm:chMax val="1"/>
          <dgm:dir/>
          <dgm:resizeHandles val="exact"/>
        </dgm:presLayoutVars>
      </dgm:prSet>
      <dgm:spPr/>
    </dgm:pt>
    <dgm:pt modelId="{66074226-A321-49CC-ABE9-83F35BF9A2C3}" type="pres">
      <dgm:prSet presAssocID="{331C54FF-E8B9-4779-9593-7B20437D21EC}" presName="radial" presStyleCnt="0">
        <dgm:presLayoutVars>
          <dgm:animLvl val="ctr"/>
        </dgm:presLayoutVars>
      </dgm:prSet>
      <dgm:spPr/>
    </dgm:pt>
    <dgm:pt modelId="{8C6F4CA3-899D-4E9D-A7C7-166D479A4EE2}" type="pres">
      <dgm:prSet presAssocID="{B3F2E127-6E1C-4085-A202-02F51DA6423B}" presName="centerShape" presStyleLbl="vennNode1" presStyleIdx="0" presStyleCnt="5"/>
      <dgm:spPr/>
    </dgm:pt>
    <dgm:pt modelId="{211A8CDA-2315-4365-A0B7-BEBA2D2F5DBD}" type="pres">
      <dgm:prSet presAssocID="{64D958CA-1A8D-4AF6-BE84-150864649052}" presName="node" presStyleLbl="vennNode1" presStyleIdx="1" presStyleCnt="5" custRadScaleRad="100034" custRadScaleInc="-740">
        <dgm:presLayoutVars>
          <dgm:bulletEnabled val="1"/>
        </dgm:presLayoutVars>
      </dgm:prSet>
      <dgm:spPr/>
    </dgm:pt>
    <dgm:pt modelId="{5459645E-8E57-481E-8D26-70B45A2790DA}" type="pres">
      <dgm:prSet presAssocID="{E816BB5E-3B3F-426C-8878-0643EA773370}" presName="node" presStyleLbl="vennNode1" presStyleIdx="2" presStyleCnt="5" custScaleX="181030" custScaleY="164822">
        <dgm:presLayoutVars>
          <dgm:bulletEnabled val="1"/>
        </dgm:presLayoutVars>
      </dgm:prSet>
      <dgm:spPr/>
    </dgm:pt>
    <dgm:pt modelId="{F3BFF861-2DCE-4445-B90D-CE71BA60AF0E}" type="pres">
      <dgm:prSet presAssocID="{890C647F-A6F2-42BC-9145-89EDE2C16617}" presName="node" presStyleLbl="vennNode1" presStyleIdx="3" presStyleCnt="5">
        <dgm:presLayoutVars>
          <dgm:bulletEnabled val="1"/>
        </dgm:presLayoutVars>
      </dgm:prSet>
      <dgm:spPr/>
    </dgm:pt>
    <dgm:pt modelId="{95DAD0B7-1794-4BD0-8184-7A633546164A}" type="pres">
      <dgm:prSet presAssocID="{A4608753-5225-4727-82BD-2AC898CCB3AB}" presName="node" presStyleLbl="vennNode1" presStyleIdx="4" presStyleCnt="5" custScaleX="181242" custScaleY="166338">
        <dgm:presLayoutVars>
          <dgm:bulletEnabled val="1"/>
        </dgm:presLayoutVars>
      </dgm:prSet>
      <dgm:spPr/>
    </dgm:pt>
  </dgm:ptLst>
  <dgm:cxnLst>
    <dgm:cxn modelId="{D3ED8D0A-85DE-4161-9FD1-D721A8EF2EF7}" srcId="{B3F2E127-6E1C-4085-A202-02F51DA6423B}" destId="{890C647F-A6F2-42BC-9145-89EDE2C16617}" srcOrd="2" destOrd="0" parTransId="{429E666E-3E08-4AD0-838C-55CB34B1EDB2}" sibTransId="{C0B19855-4F09-4545-8FFC-51A733623557}"/>
    <dgm:cxn modelId="{E472410F-D6C5-4539-A1F2-A9D0E05E87DE}" srcId="{331C54FF-E8B9-4779-9593-7B20437D21EC}" destId="{B3F2E127-6E1C-4085-A202-02F51DA6423B}" srcOrd="0" destOrd="0" parTransId="{35DD7DD2-2EE4-4F81-A44A-05011F1C913D}" sibTransId="{0F04F61D-4557-42B8-81AB-30480107A495}"/>
    <dgm:cxn modelId="{01C9D60F-B014-4047-B000-5BD3B969559B}" srcId="{B3F2E127-6E1C-4085-A202-02F51DA6423B}" destId="{A4608753-5225-4727-82BD-2AC898CCB3AB}" srcOrd="3" destOrd="0" parTransId="{372E8E24-3BDD-4FF7-93E7-A206A1132521}" sibTransId="{2E9D8CB0-98DE-4E18-B332-E3AFDAD13576}"/>
    <dgm:cxn modelId="{A6F82027-7C63-4DB1-A60F-C953B4C06125}" type="presOf" srcId="{890C647F-A6F2-42BC-9145-89EDE2C16617}" destId="{F3BFF861-2DCE-4445-B90D-CE71BA60AF0E}" srcOrd="0" destOrd="0" presId="urn:microsoft.com/office/officeart/2005/8/layout/radial3"/>
    <dgm:cxn modelId="{E76D422D-BBEB-40CD-B404-33671A04070E}" type="presOf" srcId="{E816BB5E-3B3F-426C-8878-0643EA773370}" destId="{5459645E-8E57-481E-8D26-70B45A2790DA}" srcOrd="0" destOrd="0" presId="urn:microsoft.com/office/officeart/2005/8/layout/radial3"/>
    <dgm:cxn modelId="{A8B8CE67-BB6B-40FF-A464-8E619612E771}" type="presOf" srcId="{64D958CA-1A8D-4AF6-BE84-150864649052}" destId="{211A8CDA-2315-4365-A0B7-BEBA2D2F5DBD}" srcOrd="0" destOrd="0" presId="urn:microsoft.com/office/officeart/2005/8/layout/radial3"/>
    <dgm:cxn modelId="{C7D8504E-DA8A-476F-9B3E-AFD920EF984B}" type="presOf" srcId="{A4608753-5225-4727-82BD-2AC898CCB3AB}" destId="{95DAD0B7-1794-4BD0-8184-7A633546164A}" srcOrd="0" destOrd="0" presId="urn:microsoft.com/office/officeart/2005/8/layout/radial3"/>
    <dgm:cxn modelId="{CFC0E787-DDA6-4951-A0DA-B4C96D0F36E0}" srcId="{B3F2E127-6E1C-4085-A202-02F51DA6423B}" destId="{E816BB5E-3B3F-426C-8878-0643EA773370}" srcOrd="1" destOrd="0" parTransId="{AAD74EC5-8E69-4E2A-92BC-80C84021AEDD}" sibTransId="{2FA992FC-4165-4CFC-B079-FCB1E398E12D}"/>
    <dgm:cxn modelId="{7213A5B7-9CEC-4D2D-AD3C-52ABCFA7A9EF}" type="presOf" srcId="{B3F2E127-6E1C-4085-A202-02F51DA6423B}" destId="{8C6F4CA3-899D-4E9D-A7C7-166D479A4EE2}" srcOrd="0" destOrd="0" presId="urn:microsoft.com/office/officeart/2005/8/layout/radial3"/>
    <dgm:cxn modelId="{ED6F7ECD-5392-4ADE-84E8-A442A587E04C}" srcId="{B3F2E127-6E1C-4085-A202-02F51DA6423B}" destId="{64D958CA-1A8D-4AF6-BE84-150864649052}" srcOrd="0" destOrd="0" parTransId="{72E13C36-AA6C-4D6F-89E6-68ED6186D4F6}" sibTransId="{1E2C1A1A-966C-4DAC-96C7-31C9A8B8124D}"/>
    <dgm:cxn modelId="{B49C35E6-6C03-47FB-9CB6-3E7B72464B3C}" type="presOf" srcId="{331C54FF-E8B9-4779-9593-7B20437D21EC}" destId="{40887CF5-504F-414B-9E61-ACFC4D62568F}" srcOrd="0" destOrd="0" presId="urn:microsoft.com/office/officeart/2005/8/layout/radial3"/>
    <dgm:cxn modelId="{5F1FED40-2A36-4565-B510-CA6D19F3A637}" type="presParOf" srcId="{40887CF5-504F-414B-9E61-ACFC4D62568F}" destId="{66074226-A321-49CC-ABE9-83F35BF9A2C3}" srcOrd="0" destOrd="0" presId="urn:microsoft.com/office/officeart/2005/8/layout/radial3"/>
    <dgm:cxn modelId="{8AC17D9B-64F1-47F8-8231-3996B3DD00F6}" type="presParOf" srcId="{66074226-A321-49CC-ABE9-83F35BF9A2C3}" destId="{8C6F4CA3-899D-4E9D-A7C7-166D479A4EE2}" srcOrd="0" destOrd="0" presId="urn:microsoft.com/office/officeart/2005/8/layout/radial3"/>
    <dgm:cxn modelId="{BAC1D47D-64DF-4A13-BA4F-66285638F4CC}" type="presParOf" srcId="{66074226-A321-49CC-ABE9-83F35BF9A2C3}" destId="{211A8CDA-2315-4365-A0B7-BEBA2D2F5DBD}" srcOrd="1" destOrd="0" presId="urn:microsoft.com/office/officeart/2005/8/layout/radial3"/>
    <dgm:cxn modelId="{BDC7B493-3CD3-4052-A2E0-112FC476CF7E}" type="presParOf" srcId="{66074226-A321-49CC-ABE9-83F35BF9A2C3}" destId="{5459645E-8E57-481E-8D26-70B45A2790DA}" srcOrd="2" destOrd="0" presId="urn:microsoft.com/office/officeart/2005/8/layout/radial3"/>
    <dgm:cxn modelId="{8A635F03-B7CE-4160-87C4-EBBF2370DDB5}" type="presParOf" srcId="{66074226-A321-49CC-ABE9-83F35BF9A2C3}" destId="{F3BFF861-2DCE-4445-B90D-CE71BA60AF0E}" srcOrd="3" destOrd="0" presId="urn:microsoft.com/office/officeart/2005/8/layout/radial3"/>
    <dgm:cxn modelId="{DC9EC3A0-F06C-499B-9D62-C8ED00E07E04}" type="presParOf" srcId="{66074226-A321-49CC-ABE9-83F35BF9A2C3}" destId="{95DAD0B7-1794-4BD0-8184-7A633546164A}"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A4B244-8387-42DD-A1E5-EA747980BE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o-RO"/>
        </a:p>
      </dgm:t>
    </dgm:pt>
    <dgm:pt modelId="{679C2FC9-A579-4617-A0EB-0AC66E806BAA}">
      <dgm:prSet phldrT="[Text]"/>
      <dgm:spPr/>
      <dgm:t>
        <a:bodyPr/>
        <a:lstStyle/>
        <a:p>
          <a:r>
            <a:rPr lang="ro-RO" dirty="0"/>
            <a:t>As Structures</a:t>
          </a:r>
        </a:p>
      </dgm:t>
    </dgm:pt>
    <dgm:pt modelId="{BEF6B10E-2613-4CB8-A4D9-49D2567F8FC4}" type="parTrans" cxnId="{CA744513-B780-4CE7-AA6A-C3A4C7F33BED}">
      <dgm:prSet/>
      <dgm:spPr/>
      <dgm:t>
        <a:bodyPr/>
        <a:lstStyle/>
        <a:p>
          <a:endParaRPr lang="ro-RO"/>
        </a:p>
      </dgm:t>
    </dgm:pt>
    <dgm:pt modelId="{AF076723-4222-483C-8F10-F8B92F5EB06E}" type="sibTrans" cxnId="{CA744513-B780-4CE7-AA6A-C3A4C7F33BED}">
      <dgm:prSet/>
      <dgm:spPr/>
      <dgm:t>
        <a:bodyPr/>
        <a:lstStyle/>
        <a:p>
          <a:endParaRPr lang="ro-RO"/>
        </a:p>
      </dgm:t>
    </dgm:pt>
    <dgm:pt modelId="{981B4C84-3B98-4F6C-9DF5-8C206405FE87}">
      <dgm:prSet phldrT="[Text]"/>
      <dgm:spPr/>
      <dgm:t>
        <a:bodyPr/>
        <a:lstStyle/>
        <a:p>
          <a:r>
            <a:rPr lang="ro-RO" dirty="0"/>
            <a:t>OperA Framework</a:t>
          </a:r>
        </a:p>
      </dgm:t>
    </dgm:pt>
    <dgm:pt modelId="{9BDC382F-6C94-4648-832C-AB1C0C0256F5}" type="parTrans" cxnId="{87DAA1BA-8562-4D4D-82AB-0E2A2DC5CE29}">
      <dgm:prSet/>
      <dgm:spPr/>
      <dgm:t>
        <a:bodyPr/>
        <a:lstStyle/>
        <a:p>
          <a:endParaRPr lang="ro-RO"/>
        </a:p>
      </dgm:t>
    </dgm:pt>
    <dgm:pt modelId="{69220535-0E28-4B6B-949B-844276755D84}" type="sibTrans" cxnId="{87DAA1BA-8562-4D4D-82AB-0E2A2DC5CE29}">
      <dgm:prSet/>
      <dgm:spPr/>
      <dgm:t>
        <a:bodyPr/>
        <a:lstStyle/>
        <a:p>
          <a:endParaRPr lang="ro-RO"/>
        </a:p>
      </dgm:t>
    </dgm:pt>
    <dgm:pt modelId="{EF6CF2F5-718E-448E-8159-77DCCB7BC335}">
      <dgm:prSet phldrT="[Text]"/>
      <dgm:spPr/>
      <dgm:t>
        <a:bodyPr/>
        <a:lstStyle/>
        <a:p>
          <a:r>
            <a:rPr lang="ro-RO" dirty="0"/>
            <a:t>As Institutions</a:t>
          </a:r>
        </a:p>
      </dgm:t>
    </dgm:pt>
    <dgm:pt modelId="{C29829C1-6FD5-4EAB-A673-FC3596809FFE}" type="parTrans" cxnId="{6828CA25-B2A7-4089-9118-45FE2359636D}">
      <dgm:prSet/>
      <dgm:spPr/>
      <dgm:t>
        <a:bodyPr/>
        <a:lstStyle/>
        <a:p>
          <a:endParaRPr lang="ro-RO"/>
        </a:p>
      </dgm:t>
    </dgm:pt>
    <dgm:pt modelId="{4CEC531D-44B7-4691-8D7F-659457CBE510}" type="sibTrans" cxnId="{6828CA25-B2A7-4089-9118-45FE2359636D}">
      <dgm:prSet/>
      <dgm:spPr/>
      <dgm:t>
        <a:bodyPr/>
        <a:lstStyle/>
        <a:p>
          <a:endParaRPr lang="ro-RO"/>
        </a:p>
      </dgm:t>
    </dgm:pt>
    <dgm:pt modelId="{1F61FAFB-94BA-4DF4-9A99-62A7164CDA79}">
      <dgm:prSet phldrT="[Text]"/>
      <dgm:spPr/>
      <dgm:t>
        <a:bodyPr/>
        <a:lstStyle/>
        <a:p>
          <a:r>
            <a:rPr lang="ro-RO" dirty="0"/>
            <a:t>InstAL Framework</a:t>
          </a:r>
        </a:p>
      </dgm:t>
    </dgm:pt>
    <dgm:pt modelId="{5CA1C592-17B1-469A-A5F2-DDA0204EC8FE}" type="parTrans" cxnId="{5F9FF7B1-4A90-4269-BFD5-657492627229}">
      <dgm:prSet/>
      <dgm:spPr/>
      <dgm:t>
        <a:bodyPr/>
        <a:lstStyle/>
        <a:p>
          <a:endParaRPr lang="ro-RO"/>
        </a:p>
      </dgm:t>
    </dgm:pt>
    <dgm:pt modelId="{6521E299-AA7F-4BBC-A6A5-075896B23DC8}" type="sibTrans" cxnId="{5F9FF7B1-4A90-4269-BFD5-657492627229}">
      <dgm:prSet/>
      <dgm:spPr/>
      <dgm:t>
        <a:bodyPr/>
        <a:lstStyle/>
        <a:p>
          <a:endParaRPr lang="ro-RO"/>
        </a:p>
      </dgm:t>
    </dgm:pt>
    <dgm:pt modelId="{0B178960-843D-426E-83BE-06730EB7EADD}" type="pres">
      <dgm:prSet presAssocID="{9EA4B244-8387-42DD-A1E5-EA747980BEC2}" presName="linear" presStyleCnt="0">
        <dgm:presLayoutVars>
          <dgm:animLvl val="lvl"/>
          <dgm:resizeHandles val="exact"/>
        </dgm:presLayoutVars>
      </dgm:prSet>
      <dgm:spPr/>
    </dgm:pt>
    <dgm:pt modelId="{15C500B9-A970-4F8B-AE5B-2BDE12E31549}" type="pres">
      <dgm:prSet presAssocID="{679C2FC9-A579-4617-A0EB-0AC66E806BAA}" presName="parentText" presStyleLbl="node1" presStyleIdx="0" presStyleCnt="2">
        <dgm:presLayoutVars>
          <dgm:chMax val="0"/>
          <dgm:bulletEnabled val="1"/>
        </dgm:presLayoutVars>
      </dgm:prSet>
      <dgm:spPr/>
    </dgm:pt>
    <dgm:pt modelId="{F2C78669-8D3B-4F80-8632-F10DB3779B22}" type="pres">
      <dgm:prSet presAssocID="{679C2FC9-A579-4617-A0EB-0AC66E806BAA}" presName="childText" presStyleLbl="revTx" presStyleIdx="0" presStyleCnt="2">
        <dgm:presLayoutVars>
          <dgm:bulletEnabled val="1"/>
        </dgm:presLayoutVars>
      </dgm:prSet>
      <dgm:spPr/>
    </dgm:pt>
    <dgm:pt modelId="{E79D89F3-A3AB-4522-85C7-A51717582370}" type="pres">
      <dgm:prSet presAssocID="{EF6CF2F5-718E-448E-8159-77DCCB7BC335}" presName="parentText" presStyleLbl="node1" presStyleIdx="1" presStyleCnt="2">
        <dgm:presLayoutVars>
          <dgm:chMax val="0"/>
          <dgm:bulletEnabled val="1"/>
        </dgm:presLayoutVars>
      </dgm:prSet>
      <dgm:spPr/>
    </dgm:pt>
    <dgm:pt modelId="{17A636EC-7E6B-4D85-A9C8-7B0E09B99F14}" type="pres">
      <dgm:prSet presAssocID="{EF6CF2F5-718E-448E-8159-77DCCB7BC335}" presName="childText" presStyleLbl="revTx" presStyleIdx="1" presStyleCnt="2">
        <dgm:presLayoutVars>
          <dgm:bulletEnabled val="1"/>
        </dgm:presLayoutVars>
      </dgm:prSet>
      <dgm:spPr/>
    </dgm:pt>
  </dgm:ptLst>
  <dgm:cxnLst>
    <dgm:cxn modelId="{CA744513-B780-4CE7-AA6A-C3A4C7F33BED}" srcId="{9EA4B244-8387-42DD-A1E5-EA747980BEC2}" destId="{679C2FC9-A579-4617-A0EB-0AC66E806BAA}" srcOrd="0" destOrd="0" parTransId="{BEF6B10E-2613-4CB8-A4D9-49D2567F8FC4}" sibTransId="{AF076723-4222-483C-8F10-F8B92F5EB06E}"/>
    <dgm:cxn modelId="{6828CA25-B2A7-4089-9118-45FE2359636D}" srcId="{9EA4B244-8387-42DD-A1E5-EA747980BEC2}" destId="{EF6CF2F5-718E-448E-8159-77DCCB7BC335}" srcOrd="1" destOrd="0" parTransId="{C29829C1-6FD5-4EAB-A673-FC3596809FFE}" sibTransId="{4CEC531D-44B7-4691-8D7F-659457CBE510}"/>
    <dgm:cxn modelId="{78353642-94E5-4AA7-884E-5AA4E2159F4D}" type="presOf" srcId="{1F61FAFB-94BA-4DF4-9A99-62A7164CDA79}" destId="{17A636EC-7E6B-4D85-A9C8-7B0E09B99F14}" srcOrd="0" destOrd="0" presId="urn:microsoft.com/office/officeart/2005/8/layout/vList2"/>
    <dgm:cxn modelId="{99F09A4D-A263-4D38-B7FC-7BDA709559D0}" type="presOf" srcId="{EF6CF2F5-718E-448E-8159-77DCCB7BC335}" destId="{E79D89F3-A3AB-4522-85C7-A51717582370}" srcOrd="0" destOrd="0" presId="urn:microsoft.com/office/officeart/2005/8/layout/vList2"/>
    <dgm:cxn modelId="{EF8C9A75-D591-4371-889B-167D986A0003}" type="presOf" srcId="{9EA4B244-8387-42DD-A1E5-EA747980BEC2}" destId="{0B178960-843D-426E-83BE-06730EB7EADD}" srcOrd="0" destOrd="0" presId="urn:microsoft.com/office/officeart/2005/8/layout/vList2"/>
    <dgm:cxn modelId="{92FB727E-E009-4250-8773-C189820E602A}" type="presOf" srcId="{981B4C84-3B98-4F6C-9DF5-8C206405FE87}" destId="{F2C78669-8D3B-4F80-8632-F10DB3779B22}" srcOrd="0" destOrd="0" presId="urn:microsoft.com/office/officeart/2005/8/layout/vList2"/>
    <dgm:cxn modelId="{5F9FF7B1-4A90-4269-BFD5-657492627229}" srcId="{EF6CF2F5-718E-448E-8159-77DCCB7BC335}" destId="{1F61FAFB-94BA-4DF4-9A99-62A7164CDA79}" srcOrd="0" destOrd="0" parTransId="{5CA1C592-17B1-469A-A5F2-DDA0204EC8FE}" sibTransId="{6521E299-AA7F-4BBC-A6A5-075896B23DC8}"/>
    <dgm:cxn modelId="{87DAA1BA-8562-4D4D-82AB-0E2A2DC5CE29}" srcId="{679C2FC9-A579-4617-A0EB-0AC66E806BAA}" destId="{981B4C84-3B98-4F6C-9DF5-8C206405FE87}" srcOrd="0" destOrd="0" parTransId="{9BDC382F-6C94-4648-832C-AB1C0C0256F5}" sibTransId="{69220535-0E28-4B6B-949B-844276755D84}"/>
    <dgm:cxn modelId="{6B0BF1E4-8ECF-402F-B262-CCC4980A9789}" type="presOf" srcId="{679C2FC9-A579-4617-A0EB-0AC66E806BAA}" destId="{15C500B9-A970-4F8B-AE5B-2BDE12E31549}" srcOrd="0" destOrd="0" presId="urn:microsoft.com/office/officeart/2005/8/layout/vList2"/>
    <dgm:cxn modelId="{2304E7BD-76FC-4065-8DE0-682C4421CBFF}" type="presParOf" srcId="{0B178960-843D-426E-83BE-06730EB7EADD}" destId="{15C500B9-A970-4F8B-AE5B-2BDE12E31549}" srcOrd="0" destOrd="0" presId="urn:microsoft.com/office/officeart/2005/8/layout/vList2"/>
    <dgm:cxn modelId="{9FD92A83-479B-4410-9EE0-3BE9228BC267}" type="presParOf" srcId="{0B178960-843D-426E-83BE-06730EB7EADD}" destId="{F2C78669-8D3B-4F80-8632-F10DB3779B22}" srcOrd="1" destOrd="0" presId="urn:microsoft.com/office/officeart/2005/8/layout/vList2"/>
    <dgm:cxn modelId="{F9C1A710-8139-4826-B57B-2070DEF6EBD2}" type="presParOf" srcId="{0B178960-843D-426E-83BE-06730EB7EADD}" destId="{E79D89F3-A3AB-4522-85C7-A51717582370}" srcOrd="2" destOrd="0" presId="urn:microsoft.com/office/officeart/2005/8/layout/vList2"/>
    <dgm:cxn modelId="{FB0E0EB6-C79E-4B34-AC70-19AA3ED0D95C}" type="presParOf" srcId="{0B178960-843D-426E-83BE-06730EB7EADD}" destId="{17A636EC-7E6B-4D85-A9C8-7B0E09B99F1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1EB366-99A1-43BD-9D4A-21C774843098}"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ro-RO"/>
        </a:p>
      </dgm:t>
    </dgm:pt>
    <dgm:pt modelId="{4641CC82-6487-4479-897F-6B6B69FB2B1E}">
      <dgm:prSet phldrT="[Text]"/>
      <dgm:spPr/>
      <dgm:t>
        <a:bodyPr/>
        <a:lstStyle/>
        <a:p>
          <a:r>
            <a:rPr lang="en-US" dirty="0"/>
            <a:t>Re</a:t>
          </a:r>
          <a:r>
            <a:rPr lang="ro-RO" dirty="0"/>
            <a:t>fl</a:t>
          </a:r>
          <a:r>
            <a:rPr lang="en-US" dirty="0" err="1"/>
            <a:t>ect</a:t>
          </a:r>
          <a:r>
            <a:rPr lang="en-US" dirty="0"/>
            <a:t> and Support Organizational Design</a:t>
          </a:r>
          <a:endParaRPr lang="ro-RO" dirty="0"/>
        </a:p>
      </dgm:t>
    </dgm:pt>
    <dgm:pt modelId="{AE09D7AA-B415-45CE-872D-D244DAC050C4}" type="parTrans" cxnId="{42757C52-7965-4842-BBA9-3743E43C233A}">
      <dgm:prSet/>
      <dgm:spPr/>
      <dgm:t>
        <a:bodyPr/>
        <a:lstStyle/>
        <a:p>
          <a:endParaRPr lang="ro-RO"/>
        </a:p>
      </dgm:t>
    </dgm:pt>
    <dgm:pt modelId="{5042412A-D7F5-4ABE-8067-4D2B2AC86DCA}" type="sibTrans" cxnId="{42757C52-7965-4842-BBA9-3743E43C233A}">
      <dgm:prSet/>
      <dgm:spPr/>
      <dgm:t>
        <a:bodyPr/>
        <a:lstStyle/>
        <a:p>
          <a:endParaRPr lang="ro-RO"/>
        </a:p>
      </dgm:t>
    </dgm:pt>
    <dgm:pt modelId="{A43371F1-E627-460C-BF0F-88D902590B02}">
      <dgm:prSet phldrT="[Text]"/>
      <dgm:spPr/>
      <dgm:t>
        <a:bodyPr/>
        <a:lstStyle/>
        <a:p>
          <a:r>
            <a:rPr lang="en-US" dirty="0"/>
            <a:t>Specify interaction independently from the internal design</a:t>
          </a:r>
          <a:r>
            <a:rPr lang="ro-RO" dirty="0"/>
            <a:t> of the agent</a:t>
          </a:r>
        </a:p>
      </dgm:t>
    </dgm:pt>
    <dgm:pt modelId="{99F37DAD-AC8B-455D-9380-856FDAA68ABA}" type="parTrans" cxnId="{3B844588-2378-40FF-B5B5-A0899F993FF8}">
      <dgm:prSet/>
      <dgm:spPr/>
      <dgm:t>
        <a:bodyPr/>
        <a:lstStyle/>
        <a:p>
          <a:endParaRPr lang="ro-RO"/>
        </a:p>
      </dgm:t>
    </dgm:pt>
    <dgm:pt modelId="{31EBB3B1-DA0D-4A3F-BFE1-0C4ECA7A40F4}" type="sibTrans" cxnId="{3B844588-2378-40FF-B5B5-A0899F993FF8}">
      <dgm:prSet/>
      <dgm:spPr/>
      <dgm:t>
        <a:bodyPr/>
        <a:lstStyle/>
        <a:p>
          <a:endParaRPr lang="ro-RO"/>
        </a:p>
      </dgm:t>
    </dgm:pt>
    <dgm:pt modelId="{45B840E1-E92D-4893-BFA8-9E60E65BFB02}">
      <dgm:prSet phldrT="[Text]"/>
      <dgm:spPr/>
      <dgm:t>
        <a:bodyPr/>
        <a:lstStyle/>
        <a:p>
          <a:r>
            <a:rPr lang="en-US" dirty="0"/>
            <a:t>Balance organizational design and agent autonomy</a:t>
          </a:r>
          <a:endParaRPr lang="ro-RO" dirty="0"/>
        </a:p>
      </dgm:t>
    </dgm:pt>
    <dgm:pt modelId="{299F0C90-17D9-45F8-B0D6-CB2CA89D765F}" type="parTrans" cxnId="{EE7C5D0D-DA3F-42DD-AEF1-E83F677E37F3}">
      <dgm:prSet/>
      <dgm:spPr/>
      <dgm:t>
        <a:bodyPr/>
        <a:lstStyle/>
        <a:p>
          <a:endParaRPr lang="ro-RO"/>
        </a:p>
      </dgm:t>
    </dgm:pt>
    <dgm:pt modelId="{A1FB9C87-4EB2-415D-9A12-72A3BE8E6E7C}" type="sibTrans" cxnId="{EE7C5D0D-DA3F-42DD-AEF1-E83F677E37F3}">
      <dgm:prSet/>
      <dgm:spPr/>
      <dgm:t>
        <a:bodyPr/>
        <a:lstStyle/>
        <a:p>
          <a:endParaRPr lang="ro-RO"/>
        </a:p>
      </dgm:t>
    </dgm:pt>
    <dgm:pt modelId="{FAC95A7D-6C49-499F-BD53-2A1AC07EF1A2}" type="pres">
      <dgm:prSet presAssocID="{E31EB366-99A1-43BD-9D4A-21C774843098}" presName="Name0" presStyleCnt="0">
        <dgm:presLayoutVars>
          <dgm:chMax val="7"/>
          <dgm:chPref val="7"/>
          <dgm:dir/>
        </dgm:presLayoutVars>
      </dgm:prSet>
      <dgm:spPr/>
    </dgm:pt>
    <dgm:pt modelId="{2C4BD1B8-AB1D-4285-953A-6DD6398F01D6}" type="pres">
      <dgm:prSet presAssocID="{E31EB366-99A1-43BD-9D4A-21C774843098}" presName="Name1" presStyleCnt="0"/>
      <dgm:spPr/>
    </dgm:pt>
    <dgm:pt modelId="{E3AD4A07-C669-49FE-A71A-1B8D8C038DDF}" type="pres">
      <dgm:prSet presAssocID="{E31EB366-99A1-43BD-9D4A-21C774843098}" presName="cycle" presStyleCnt="0"/>
      <dgm:spPr/>
    </dgm:pt>
    <dgm:pt modelId="{79687EB3-E63F-41E3-8B48-ADF7987FA0AB}" type="pres">
      <dgm:prSet presAssocID="{E31EB366-99A1-43BD-9D4A-21C774843098}" presName="srcNode" presStyleLbl="node1" presStyleIdx="0" presStyleCnt="3"/>
      <dgm:spPr/>
    </dgm:pt>
    <dgm:pt modelId="{D18E1A7B-5655-46AD-B24F-A570909337DB}" type="pres">
      <dgm:prSet presAssocID="{E31EB366-99A1-43BD-9D4A-21C774843098}" presName="conn" presStyleLbl="parChTrans1D2" presStyleIdx="0" presStyleCnt="1"/>
      <dgm:spPr/>
    </dgm:pt>
    <dgm:pt modelId="{55B97D2C-8B8A-400E-A52B-E692D3C121FE}" type="pres">
      <dgm:prSet presAssocID="{E31EB366-99A1-43BD-9D4A-21C774843098}" presName="extraNode" presStyleLbl="node1" presStyleIdx="0" presStyleCnt="3"/>
      <dgm:spPr/>
    </dgm:pt>
    <dgm:pt modelId="{7E87870A-E4AC-43C7-B113-439F5658F51C}" type="pres">
      <dgm:prSet presAssocID="{E31EB366-99A1-43BD-9D4A-21C774843098}" presName="dstNode" presStyleLbl="node1" presStyleIdx="0" presStyleCnt="3"/>
      <dgm:spPr/>
    </dgm:pt>
    <dgm:pt modelId="{5FC97F64-8EEB-4A25-9DA5-FDE6CCEA5683}" type="pres">
      <dgm:prSet presAssocID="{4641CC82-6487-4479-897F-6B6B69FB2B1E}" presName="text_1" presStyleLbl="node1" presStyleIdx="0" presStyleCnt="3">
        <dgm:presLayoutVars>
          <dgm:bulletEnabled val="1"/>
        </dgm:presLayoutVars>
      </dgm:prSet>
      <dgm:spPr/>
    </dgm:pt>
    <dgm:pt modelId="{C996E8B1-D03E-4CF4-82D5-33EDDFF1C4A5}" type="pres">
      <dgm:prSet presAssocID="{4641CC82-6487-4479-897F-6B6B69FB2B1E}" presName="accent_1" presStyleCnt="0"/>
      <dgm:spPr/>
    </dgm:pt>
    <dgm:pt modelId="{36A0321E-35AB-4133-AF93-2A87E7102C4E}" type="pres">
      <dgm:prSet presAssocID="{4641CC82-6487-4479-897F-6B6B69FB2B1E}" presName="accentRepeatNode" presStyleLbl="solidFgAcc1" presStyleIdx="0" presStyleCnt="3"/>
      <dgm:spPr/>
    </dgm:pt>
    <dgm:pt modelId="{D1894160-383E-4FA2-92A8-AEA02BC81DC5}" type="pres">
      <dgm:prSet presAssocID="{A43371F1-E627-460C-BF0F-88D902590B02}" presName="text_2" presStyleLbl="node1" presStyleIdx="1" presStyleCnt="3">
        <dgm:presLayoutVars>
          <dgm:bulletEnabled val="1"/>
        </dgm:presLayoutVars>
      </dgm:prSet>
      <dgm:spPr/>
    </dgm:pt>
    <dgm:pt modelId="{D07EE85E-3327-4A01-B247-9B5A425E4D21}" type="pres">
      <dgm:prSet presAssocID="{A43371F1-E627-460C-BF0F-88D902590B02}" presName="accent_2" presStyleCnt="0"/>
      <dgm:spPr/>
    </dgm:pt>
    <dgm:pt modelId="{5D5FE47A-03FB-4ED8-8E22-11DB56AD62C8}" type="pres">
      <dgm:prSet presAssocID="{A43371F1-E627-460C-BF0F-88D902590B02}" presName="accentRepeatNode" presStyleLbl="solidFgAcc1" presStyleIdx="1" presStyleCnt="3"/>
      <dgm:spPr/>
    </dgm:pt>
    <dgm:pt modelId="{1FEF33D2-FE54-432A-A939-A0CFD3C4E4BC}" type="pres">
      <dgm:prSet presAssocID="{45B840E1-E92D-4893-BFA8-9E60E65BFB02}" presName="text_3" presStyleLbl="node1" presStyleIdx="2" presStyleCnt="3">
        <dgm:presLayoutVars>
          <dgm:bulletEnabled val="1"/>
        </dgm:presLayoutVars>
      </dgm:prSet>
      <dgm:spPr/>
    </dgm:pt>
    <dgm:pt modelId="{58B74410-F784-4241-AAF4-DE6C9A2B7DDB}" type="pres">
      <dgm:prSet presAssocID="{45B840E1-E92D-4893-BFA8-9E60E65BFB02}" presName="accent_3" presStyleCnt="0"/>
      <dgm:spPr/>
    </dgm:pt>
    <dgm:pt modelId="{6176DA47-E473-45C5-91AD-87E0F7B911AF}" type="pres">
      <dgm:prSet presAssocID="{45B840E1-E92D-4893-BFA8-9E60E65BFB02}" presName="accentRepeatNode" presStyleLbl="solidFgAcc1" presStyleIdx="2" presStyleCnt="3"/>
      <dgm:spPr/>
    </dgm:pt>
  </dgm:ptLst>
  <dgm:cxnLst>
    <dgm:cxn modelId="{82A93A00-2C92-4512-A6E0-2259FE8E12FF}" type="presOf" srcId="{45B840E1-E92D-4893-BFA8-9E60E65BFB02}" destId="{1FEF33D2-FE54-432A-A939-A0CFD3C4E4BC}" srcOrd="0" destOrd="0" presId="urn:microsoft.com/office/officeart/2008/layout/VerticalCurvedList"/>
    <dgm:cxn modelId="{EE7C5D0D-DA3F-42DD-AEF1-E83F677E37F3}" srcId="{E31EB366-99A1-43BD-9D4A-21C774843098}" destId="{45B840E1-E92D-4893-BFA8-9E60E65BFB02}" srcOrd="2" destOrd="0" parTransId="{299F0C90-17D9-45F8-B0D6-CB2CA89D765F}" sibTransId="{A1FB9C87-4EB2-415D-9A12-72A3BE8E6E7C}"/>
    <dgm:cxn modelId="{1A754D2C-21DF-4D58-B64D-897DC02E3070}" type="presOf" srcId="{5042412A-D7F5-4ABE-8067-4D2B2AC86DCA}" destId="{D18E1A7B-5655-46AD-B24F-A570909337DB}" srcOrd="0" destOrd="0" presId="urn:microsoft.com/office/officeart/2008/layout/VerticalCurvedList"/>
    <dgm:cxn modelId="{42757C52-7965-4842-BBA9-3743E43C233A}" srcId="{E31EB366-99A1-43BD-9D4A-21C774843098}" destId="{4641CC82-6487-4479-897F-6B6B69FB2B1E}" srcOrd="0" destOrd="0" parTransId="{AE09D7AA-B415-45CE-872D-D244DAC050C4}" sibTransId="{5042412A-D7F5-4ABE-8067-4D2B2AC86DCA}"/>
    <dgm:cxn modelId="{3B844588-2378-40FF-B5B5-A0899F993FF8}" srcId="{E31EB366-99A1-43BD-9D4A-21C774843098}" destId="{A43371F1-E627-460C-BF0F-88D902590B02}" srcOrd="1" destOrd="0" parTransId="{99F37DAD-AC8B-455D-9380-856FDAA68ABA}" sibTransId="{31EBB3B1-DA0D-4A3F-BFE1-0C4ECA7A40F4}"/>
    <dgm:cxn modelId="{46169591-6E99-42CD-9661-52D21339841B}" type="presOf" srcId="{E31EB366-99A1-43BD-9D4A-21C774843098}" destId="{FAC95A7D-6C49-499F-BD53-2A1AC07EF1A2}" srcOrd="0" destOrd="0" presId="urn:microsoft.com/office/officeart/2008/layout/VerticalCurvedList"/>
    <dgm:cxn modelId="{4E5B4DDB-0330-4446-8A3A-C0C9AB781E4F}" type="presOf" srcId="{4641CC82-6487-4479-897F-6B6B69FB2B1E}" destId="{5FC97F64-8EEB-4A25-9DA5-FDE6CCEA5683}" srcOrd="0" destOrd="0" presId="urn:microsoft.com/office/officeart/2008/layout/VerticalCurvedList"/>
    <dgm:cxn modelId="{FF2ECCEB-38A4-4C0D-97E6-760F7980239E}" type="presOf" srcId="{A43371F1-E627-460C-BF0F-88D902590B02}" destId="{D1894160-383E-4FA2-92A8-AEA02BC81DC5}" srcOrd="0" destOrd="0" presId="urn:microsoft.com/office/officeart/2008/layout/VerticalCurvedList"/>
    <dgm:cxn modelId="{F6F2CA1F-8736-4CAE-A2CC-A41A5C9C01A4}" type="presParOf" srcId="{FAC95A7D-6C49-499F-BD53-2A1AC07EF1A2}" destId="{2C4BD1B8-AB1D-4285-953A-6DD6398F01D6}" srcOrd="0" destOrd="0" presId="urn:microsoft.com/office/officeart/2008/layout/VerticalCurvedList"/>
    <dgm:cxn modelId="{238410F0-162F-4CEE-A91F-F7E7FCBF7149}" type="presParOf" srcId="{2C4BD1B8-AB1D-4285-953A-6DD6398F01D6}" destId="{E3AD4A07-C669-49FE-A71A-1B8D8C038DDF}" srcOrd="0" destOrd="0" presId="urn:microsoft.com/office/officeart/2008/layout/VerticalCurvedList"/>
    <dgm:cxn modelId="{0FC56354-A25F-44C7-A022-164F174DEEB4}" type="presParOf" srcId="{E3AD4A07-C669-49FE-A71A-1B8D8C038DDF}" destId="{79687EB3-E63F-41E3-8B48-ADF7987FA0AB}" srcOrd="0" destOrd="0" presId="urn:microsoft.com/office/officeart/2008/layout/VerticalCurvedList"/>
    <dgm:cxn modelId="{4804ED06-357B-4102-9463-2ED56889E8A7}" type="presParOf" srcId="{E3AD4A07-C669-49FE-A71A-1B8D8C038DDF}" destId="{D18E1A7B-5655-46AD-B24F-A570909337DB}" srcOrd="1" destOrd="0" presId="urn:microsoft.com/office/officeart/2008/layout/VerticalCurvedList"/>
    <dgm:cxn modelId="{8DE1BC7C-7453-4E4E-9BED-642DBE2B1F8D}" type="presParOf" srcId="{E3AD4A07-C669-49FE-A71A-1B8D8C038DDF}" destId="{55B97D2C-8B8A-400E-A52B-E692D3C121FE}" srcOrd="2" destOrd="0" presId="urn:microsoft.com/office/officeart/2008/layout/VerticalCurvedList"/>
    <dgm:cxn modelId="{32137823-D155-4514-8BC1-A4AEA18F1163}" type="presParOf" srcId="{E3AD4A07-C669-49FE-A71A-1B8D8C038DDF}" destId="{7E87870A-E4AC-43C7-B113-439F5658F51C}" srcOrd="3" destOrd="0" presId="urn:microsoft.com/office/officeart/2008/layout/VerticalCurvedList"/>
    <dgm:cxn modelId="{6AE9C207-5D13-459F-A0DE-0FCA9FAF5EF0}" type="presParOf" srcId="{2C4BD1B8-AB1D-4285-953A-6DD6398F01D6}" destId="{5FC97F64-8EEB-4A25-9DA5-FDE6CCEA5683}" srcOrd="1" destOrd="0" presId="urn:microsoft.com/office/officeart/2008/layout/VerticalCurvedList"/>
    <dgm:cxn modelId="{FAD4E9B7-14B3-479C-A9B1-79B02447DE24}" type="presParOf" srcId="{2C4BD1B8-AB1D-4285-953A-6DD6398F01D6}" destId="{C996E8B1-D03E-4CF4-82D5-33EDDFF1C4A5}" srcOrd="2" destOrd="0" presId="urn:microsoft.com/office/officeart/2008/layout/VerticalCurvedList"/>
    <dgm:cxn modelId="{C78CDC14-996E-4191-9EE4-CEAE72F6C89E}" type="presParOf" srcId="{C996E8B1-D03E-4CF4-82D5-33EDDFF1C4A5}" destId="{36A0321E-35AB-4133-AF93-2A87E7102C4E}" srcOrd="0" destOrd="0" presId="urn:microsoft.com/office/officeart/2008/layout/VerticalCurvedList"/>
    <dgm:cxn modelId="{F8C1605E-9D1A-444D-B362-D3A8F87A4D06}" type="presParOf" srcId="{2C4BD1B8-AB1D-4285-953A-6DD6398F01D6}" destId="{D1894160-383E-4FA2-92A8-AEA02BC81DC5}" srcOrd="3" destOrd="0" presId="urn:microsoft.com/office/officeart/2008/layout/VerticalCurvedList"/>
    <dgm:cxn modelId="{A2A3F19A-6D0D-4FFF-A23A-9DC5960D31A2}" type="presParOf" srcId="{2C4BD1B8-AB1D-4285-953A-6DD6398F01D6}" destId="{D07EE85E-3327-4A01-B247-9B5A425E4D21}" srcOrd="4" destOrd="0" presId="urn:microsoft.com/office/officeart/2008/layout/VerticalCurvedList"/>
    <dgm:cxn modelId="{84B5F433-4E27-4B92-8809-4BCF568A694A}" type="presParOf" srcId="{D07EE85E-3327-4A01-B247-9B5A425E4D21}" destId="{5D5FE47A-03FB-4ED8-8E22-11DB56AD62C8}" srcOrd="0" destOrd="0" presId="urn:microsoft.com/office/officeart/2008/layout/VerticalCurvedList"/>
    <dgm:cxn modelId="{B6A2EEE7-7824-4638-ABD9-998431E57BD6}" type="presParOf" srcId="{2C4BD1B8-AB1D-4285-953A-6DD6398F01D6}" destId="{1FEF33D2-FE54-432A-A939-A0CFD3C4E4BC}" srcOrd="5" destOrd="0" presId="urn:microsoft.com/office/officeart/2008/layout/VerticalCurvedList"/>
    <dgm:cxn modelId="{065322AA-513A-4DE4-A453-F558E63A3BCD}" type="presParOf" srcId="{2C4BD1B8-AB1D-4285-953A-6DD6398F01D6}" destId="{58B74410-F784-4241-AAF4-DE6C9A2B7DDB}" srcOrd="6" destOrd="0" presId="urn:microsoft.com/office/officeart/2008/layout/VerticalCurvedList"/>
    <dgm:cxn modelId="{62126D3E-3ACA-4765-8742-0EAD506675FD}" type="presParOf" srcId="{58B74410-F784-4241-AAF4-DE6C9A2B7DDB}" destId="{6176DA47-E473-45C5-91AD-87E0F7B911A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CC6424-A7D5-4B72-8B97-15A40E95F302}" type="doc">
      <dgm:prSet loTypeId="urn:microsoft.com/office/officeart/2009/3/layout/PieProcess" loCatId="list" qsTypeId="urn:microsoft.com/office/officeart/2005/8/quickstyle/simple1" qsCatId="simple" csTypeId="urn:microsoft.com/office/officeart/2005/8/colors/accent1_2" csCatId="accent1" phldr="1"/>
      <dgm:spPr/>
      <dgm:t>
        <a:bodyPr/>
        <a:lstStyle/>
        <a:p>
          <a:endParaRPr lang="ro-RO"/>
        </a:p>
      </dgm:t>
    </dgm:pt>
    <dgm:pt modelId="{8D48CC19-657B-4E2A-B19D-829397413A07}">
      <dgm:prSet phldrT="[Text]"/>
      <dgm:spPr/>
      <dgm:t>
        <a:bodyPr/>
        <a:lstStyle/>
        <a:p>
          <a:r>
            <a:rPr lang="ro-RO" dirty="0"/>
            <a:t>Obligation</a:t>
          </a:r>
        </a:p>
      </dgm:t>
    </dgm:pt>
    <dgm:pt modelId="{44359BB8-4C33-486B-9727-D3274370AAC9}" type="parTrans" cxnId="{C65E3F69-37BB-499D-8B6D-9A0B9EA61DC4}">
      <dgm:prSet/>
      <dgm:spPr/>
      <dgm:t>
        <a:bodyPr/>
        <a:lstStyle/>
        <a:p>
          <a:endParaRPr lang="ro-RO"/>
        </a:p>
      </dgm:t>
    </dgm:pt>
    <dgm:pt modelId="{2CBECCFC-81E7-4AC4-8139-C94EBF5F595F}" type="sibTrans" cxnId="{C65E3F69-37BB-499D-8B6D-9A0B9EA61DC4}">
      <dgm:prSet/>
      <dgm:spPr/>
      <dgm:t>
        <a:bodyPr/>
        <a:lstStyle/>
        <a:p>
          <a:endParaRPr lang="ro-RO"/>
        </a:p>
      </dgm:t>
    </dgm:pt>
    <dgm:pt modelId="{55FA3A34-3756-4457-A47A-DE0250C10647}">
      <dgm:prSet phldrT="[Text]" custT="1"/>
      <dgm:spPr/>
      <dgm:t>
        <a:bodyPr/>
        <a:lstStyle/>
        <a:p>
          <a:r>
            <a:rPr lang="ro-RO" sz="2800" dirty="0"/>
            <a:t>A</a:t>
          </a:r>
          <a:r>
            <a:rPr lang="en-US" sz="2800" dirty="0"/>
            <a:t>n actor must take actions resulting in a particular institutional</a:t>
          </a:r>
          <a:r>
            <a:rPr lang="ro-RO" sz="2800" dirty="0"/>
            <a:t> </a:t>
          </a:r>
          <a:r>
            <a:rPr lang="en-US" sz="2800" dirty="0"/>
            <a:t>state that </a:t>
          </a:r>
          <a:r>
            <a:rPr lang="en-US" sz="2800" dirty="0" err="1"/>
            <a:t>satis</a:t>
          </a:r>
          <a:r>
            <a:rPr lang="ro-RO" sz="2800" dirty="0"/>
            <a:t>fi</a:t>
          </a:r>
          <a:r>
            <a:rPr lang="en-US" sz="2800" dirty="0"/>
            <a:t>es the obligation</a:t>
          </a:r>
          <a:r>
            <a:rPr lang="ro-RO" sz="2800" dirty="0"/>
            <a:t>.</a:t>
          </a:r>
        </a:p>
      </dgm:t>
    </dgm:pt>
    <dgm:pt modelId="{EC222461-5C4C-4735-9DE3-0F489007ED52}" type="parTrans" cxnId="{6EF0B035-A23F-4C0C-8D02-A05BF0417930}">
      <dgm:prSet/>
      <dgm:spPr/>
      <dgm:t>
        <a:bodyPr/>
        <a:lstStyle/>
        <a:p>
          <a:endParaRPr lang="ro-RO"/>
        </a:p>
      </dgm:t>
    </dgm:pt>
    <dgm:pt modelId="{3E6922C4-1D07-407E-BE33-EEADC5D1CF7E}" type="sibTrans" cxnId="{6EF0B035-A23F-4C0C-8D02-A05BF0417930}">
      <dgm:prSet/>
      <dgm:spPr/>
      <dgm:t>
        <a:bodyPr/>
        <a:lstStyle/>
        <a:p>
          <a:endParaRPr lang="ro-RO"/>
        </a:p>
      </dgm:t>
    </dgm:pt>
    <dgm:pt modelId="{11D52F16-651D-449B-97EB-C2BA9A0EDA60}">
      <dgm:prSet phldrT="[Text]"/>
      <dgm:spPr/>
      <dgm:t>
        <a:bodyPr/>
        <a:lstStyle/>
        <a:p>
          <a:r>
            <a:rPr lang="ro-RO" dirty="0"/>
            <a:t>Permission</a:t>
          </a:r>
        </a:p>
      </dgm:t>
    </dgm:pt>
    <dgm:pt modelId="{653CED92-263F-4B12-90AA-0D88CB4C00FE}" type="parTrans" cxnId="{C857F267-A9D7-4139-8089-20AECFF20F68}">
      <dgm:prSet/>
      <dgm:spPr/>
      <dgm:t>
        <a:bodyPr/>
        <a:lstStyle/>
        <a:p>
          <a:endParaRPr lang="ro-RO"/>
        </a:p>
      </dgm:t>
    </dgm:pt>
    <dgm:pt modelId="{ADFEB113-2D25-4A1D-A88B-36D817816DA5}" type="sibTrans" cxnId="{C857F267-A9D7-4139-8089-20AECFF20F68}">
      <dgm:prSet/>
      <dgm:spPr/>
      <dgm:t>
        <a:bodyPr/>
        <a:lstStyle/>
        <a:p>
          <a:endParaRPr lang="ro-RO"/>
        </a:p>
      </dgm:t>
    </dgm:pt>
    <dgm:pt modelId="{DD2D04BA-716B-4BAD-ADEB-EA3A9539964B}">
      <dgm:prSet phldrT="[Text]" custT="1"/>
      <dgm:spPr/>
      <dgm:t>
        <a:bodyPr/>
        <a:lstStyle/>
        <a:p>
          <a:r>
            <a:rPr lang="ro-RO" sz="2800" dirty="0"/>
            <a:t>I</a:t>
          </a:r>
          <a:r>
            <a:rPr lang="en-US" sz="2800" dirty="0" err="1"/>
            <a:t>ndicates</a:t>
          </a:r>
          <a:r>
            <a:rPr lang="en-US" sz="2800" dirty="0"/>
            <a:t> whether some</a:t>
          </a:r>
          <a:r>
            <a:rPr lang="ro-RO" sz="2800" dirty="0"/>
            <a:t> </a:t>
          </a:r>
          <a:r>
            <a:rPr lang="en-US" sz="2800" dirty="0"/>
            <a:t>action is</a:t>
          </a:r>
          <a:r>
            <a:rPr lang="ro-RO" sz="2800" dirty="0"/>
            <a:t> </a:t>
          </a:r>
          <a:r>
            <a:rPr lang="en-US" sz="2800" dirty="0"/>
            <a:t>permitted for some actor in</a:t>
          </a:r>
          <a:r>
            <a:rPr lang="ro-RO" sz="2800" dirty="0"/>
            <a:t> </a:t>
          </a:r>
          <a:r>
            <a:rPr lang="en-US" sz="2800" dirty="0"/>
            <a:t>the current state of the institution</a:t>
          </a:r>
          <a:r>
            <a:rPr lang="ro-RO" sz="2800" dirty="0"/>
            <a:t>.</a:t>
          </a:r>
        </a:p>
      </dgm:t>
    </dgm:pt>
    <dgm:pt modelId="{FB267CE2-1658-4B9A-8D59-5DF7AB5E0676}" type="parTrans" cxnId="{33B4081D-1280-4966-8692-01EBA3B0CDDD}">
      <dgm:prSet/>
      <dgm:spPr/>
      <dgm:t>
        <a:bodyPr/>
        <a:lstStyle/>
        <a:p>
          <a:endParaRPr lang="ro-RO"/>
        </a:p>
      </dgm:t>
    </dgm:pt>
    <dgm:pt modelId="{A6A21AD3-54FA-4D76-99BD-529A5A6BA1C6}" type="sibTrans" cxnId="{33B4081D-1280-4966-8692-01EBA3B0CDDD}">
      <dgm:prSet/>
      <dgm:spPr/>
      <dgm:t>
        <a:bodyPr/>
        <a:lstStyle/>
        <a:p>
          <a:endParaRPr lang="ro-RO"/>
        </a:p>
      </dgm:t>
    </dgm:pt>
    <dgm:pt modelId="{4F1D1F55-9E9F-46A6-B658-6CAFE50C9FD6}">
      <dgm:prSet phldrT="[Text]"/>
      <dgm:spPr/>
      <dgm:t>
        <a:bodyPr/>
        <a:lstStyle/>
        <a:p>
          <a:r>
            <a:rPr lang="ro-RO" dirty="0"/>
            <a:t>Power</a:t>
          </a:r>
        </a:p>
      </dgm:t>
    </dgm:pt>
    <dgm:pt modelId="{6FF90D2B-F0A6-497E-ABD3-28FEDA824961}" type="parTrans" cxnId="{646E1876-0373-4261-B2AE-E3436391E3E7}">
      <dgm:prSet/>
      <dgm:spPr/>
      <dgm:t>
        <a:bodyPr/>
        <a:lstStyle/>
        <a:p>
          <a:endParaRPr lang="ro-RO"/>
        </a:p>
      </dgm:t>
    </dgm:pt>
    <dgm:pt modelId="{6128BA48-CFEE-4FAC-879D-83D61CB125C6}" type="sibTrans" cxnId="{646E1876-0373-4261-B2AE-E3436391E3E7}">
      <dgm:prSet/>
      <dgm:spPr/>
      <dgm:t>
        <a:bodyPr/>
        <a:lstStyle/>
        <a:p>
          <a:endParaRPr lang="ro-RO"/>
        </a:p>
      </dgm:t>
    </dgm:pt>
    <dgm:pt modelId="{66737106-2F72-44BF-AB7B-B19BCED28019}">
      <dgm:prSet phldrT="[Text]" custT="1"/>
      <dgm:spPr/>
      <dgm:t>
        <a:bodyPr/>
        <a:lstStyle/>
        <a:p>
          <a:r>
            <a:rPr lang="ro-RO" sz="2800" dirty="0"/>
            <a:t>I</a:t>
          </a:r>
          <a:r>
            <a:rPr lang="en-US" sz="2800" dirty="0" err="1"/>
            <a:t>ndicates</a:t>
          </a:r>
          <a:r>
            <a:rPr lang="en-US" sz="2800" dirty="0"/>
            <a:t> whether some action by some actor has an e</a:t>
          </a:r>
          <a:r>
            <a:rPr lang="ro-RO" sz="2800" dirty="0"/>
            <a:t>ff</a:t>
          </a:r>
          <a:r>
            <a:rPr lang="en-US" sz="2800" dirty="0" err="1"/>
            <a:t>ect</a:t>
          </a:r>
          <a:r>
            <a:rPr lang="en-US" sz="2800" dirty="0"/>
            <a:t> on</a:t>
          </a:r>
          <a:r>
            <a:rPr lang="ro-RO" sz="2800" dirty="0"/>
            <a:t> the institutional state.</a:t>
          </a:r>
        </a:p>
      </dgm:t>
    </dgm:pt>
    <dgm:pt modelId="{C51D6706-DF62-43D7-9C51-94D0A35E0E1E}" type="parTrans" cxnId="{5A704470-0669-4D1B-B614-2C8ADDA91A8F}">
      <dgm:prSet/>
      <dgm:spPr/>
      <dgm:t>
        <a:bodyPr/>
        <a:lstStyle/>
        <a:p>
          <a:endParaRPr lang="ro-RO"/>
        </a:p>
      </dgm:t>
    </dgm:pt>
    <dgm:pt modelId="{4537DB95-311E-4557-A547-D66E784694E1}" type="sibTrans" cxnId="{5A704470-0669-4D1B-B614-2C8ADDA91A8F}">
      <dgm:prSet/>
      <dgm:spPr/>
      <dgm:t>
        <a:bodyPr/>
        <a:lstStyle/>
        <a:p>
          <a:endParaRPr lang="ro-RO"/>
        </a:p>
      </dgm:t>
    </dgm:pt>
    <dgm:pt modelId="{CB01690E-CA12-4697-8A23-F79DB141CB20}" type="pres">
      <dgm:prSet presAssocID="{8ECC6424-A7D5-4B72-8B97-15A40E95F302}" presName="Name0" presStyleCnt="0">
        <dgm:presLayoutVars>
          <dgm:chMax val="7"/>
          <dgm:chPref val="7"/>
          <dgm:dir/>
          <dgm:animOne val="branch"/>
          <dgm:animLvl val="lvl"/>
        </dgm:presLayoutVars>
      </dgm:prSet>
      <dgm:spPr/>
    </dgm:pt>
    <dgm:pt modelId="{C5CB6AC5-DDC7-4C86-8A58-0FC880D85A94}" type="pres">
      <dgm:prSet presAssocID="{8D48CC19-657B-4E2A-B19D-829397413A07}" presName="ParentComposite" presStyleCnt="0"/>
      <dgm:spPr/>
    </dgm:pt>
    <dgm:pt modelId="{0ED5BB15-2130-47AA-A8D3-4F1F404E353D}" type="pres">
      <dgm:prSet presAssocID="{8D48CC19-657B-4E2A-B19D-829397413A07}" presName="Chord" presStyleLbl="bgShp" presStyleIdx="0" presStyleCnt="3"/>
      <dgm:spPr/>
    </dgm:pt>
    <dgm:pt modelId="{7CF9FF4E-60BA-4D05-BBB2-F3423CA0E9A4}" type="pres">
      <dgm:prSet presAssocID="{8D48CC19-657B-4E2A-B19D-829397413A07}" presName="Pie" presStyleLbl="alignNode1" presStyleIdx="0" presStyleCnt="3"/>
      <dgm:spPr/>
    </dgm:pt>
    <dgm:pt modelId="{518A8AF9-0CE0-4D92-95EA-8A3045C101F5}" type="pres">
      <dgm:prSet presAssocID="{8D48CC19-657B-4E2A-B19D-829397413A07}" presName="Parent" presStyleLbl="revTx" presStyleIdx="0" presStyleCnt="6">
        <dgm:presLayoutVars>
          <dgm:chMax val="1"/>
          <dgm:chPref val="1"/>
          <dgm:bulletEnabled val="1"/>
        </dgm:presLayoutVars>
      </dgm:prSet>
      <dgm:spPr/>
    </dgm:pt>
    <dgm:pt modelId="{FF3271D0-F3DF-498F-9439-164A13553262}" type="pres">
      <dgm:prSet presAssocID="{3E6922C4-1D07-407E-BE33-EEADC5D1CF7E}" presName="negSibTrans" presStyleCnt="0"/>
      <dgm:spPr/>
    </dgm:pt>
    <dgm:pt modelId="{00DEAD27-726D-466D-95C9-3B50B2072AF6}" type="pres">
      <dgm:prSet presAssocID="{8D48CC19-657B-4E2A-B19D-829397413A07}" presName="composite" presStyleCnt="0"/>
      <dgm:spPr/>
    </dgm:pt>
    <dgm:pt modelId="{36384D9D-153F-4776-BBB3-F12A924592F3}" type="pres">
      <dgm:prSet presAssocID="{8D48CC19-657B-4E2A-B19D-829397413A07}" presName="Child" presStyleLbl="revTx" presStyleIdx="1" presStyleCnt="6">
        <dgm:presLayoutVars>
          <dgm:chMax val="0"/>
          <dgm:chPref val="0"/>
          <dgm:bulletEnabled val="1"/>
        </dgm:presLayoutVars>
      </dgm:prSet>
      <dgm:spPr/>
    </dgm:pt>
    <dgm:pt modelId="{8F9BF844-CC1D-4952-A6A6-0EF7A0DA9C66}" type="pres">
      <dgm:prSet presAssocID="{2CBECCFC-81E7-4AC4-8139-C94EBF5F595F}" presName="sibTrans" presStyleCnt="0"/>
      <dgm:spPr/>
    </dgm:pt>
    <dgm:pt modelId="{D61530D6-E449-41A2-98F0-E9B3983AF74A}" type="pres">
      <dgm:prSet presAssocID="{11D52F16-651D-449B-97EB-C2BA9A0EDA60}" presName="ParentComposite" presStyleCnt="0"/>
      <dgm:spPr/>
    </dgm:pt>
    <dgm:pt modelId="{F08C0944-40AF-442F-B929-680306965A1F}" type="pres">
      <dgm:prSet presAssocID="{11D52F16-651D-449B-97EB-C2BA9A0EDA60}" presName="Chord" presStyleLbl="bgShp" presStyleIdx="1" presStyleCnt="3"/>
      <dgm:spPr/>
    </dgm:pt>
    <dgm:pt modelId="{AD0EC9A3-909C-460D-B3C5-3AF1FAED64BB}" type="pres">
      <dgm:prSet presAssocID="{11D52F16-651D-449B-97EB-C2BA9A0EDA60}" presName="Pie" presStyleLbl="alignNode1" presStyleIdx="1" presStyleCnt="3"/>
      <dgm:spPr/>
    </dgm:pt>
    <dgm:pt modelId="{F9183DEB-E628-4B01-9FAB-FCCF887FFA3F}" type="pres">
      <dgm:prSet presAssocID="{11D52F16-651D-449B-97EB-C2BA9A0EDA60}" presName="Parent" presStyleLbl="revTx" presStyleIdx="2" presStyleCnt="6">
        <dgm:presLayoutVars>
          <dgm:chMax val="1"/>
          <dgm:chPref val="1"/>
          <dgm:bulletEnabled val="1"/>
        </dgm:presLayoutVars>
      </dgm:prSet>
      <dgm:spPr/>
    </dgm:pt>
    <dgm:pt modelId="{949A90C5-0E59-4478-963D-A4369BCE4D95}" type="pres">
      <dgm:prSet presAssocID="{A6A21AD3-54FA-4D76-99BD-529A5A6BA1C6}" presName="negSibTrans" presStyleCnt="0"/>
      <dgm:spPr/>
    </dgm:pt>
    <dgm:pt modelId="{5CA9CB1D-86A2-4E61-B805-C65D3F11EB85}" type="pres">
      <dgm:prSet presAssocID="{11D52F16-651D-449B-97EB-C2BA9A0EDA60}" presName="composite" presStyleCnt="0"/>
      <dgm:spPr/>
    </dgm:pt>
    <dgm:pt modelId="{D729FCAF-BB45-4703-A862-3FE24A717018}" type="pres">
      <dgm:prSet presAssocID="{11D52F16-651D-449B-97EB-C2BA9A0EDA60}" presName="Child" presStyleLbl="revTx" presStyleIdx="3" presStyleCnt="6">
        <dgm:presLayoutVars>
          <dgm:chMax val="0"/>
          <dgm:chPref val="0"/>
          <dgm:bulletEnabled val="1"/>
        </dgm:presLayoutVars>
      </dgm:prSet>
      <dgm:spPr/>
    </dgm:pt>
    <dgm:pt modelId="{E6E18FCC-91FF-4235-9BC3-8B392C7A7121}" type="pres">
      <dgm:prSet presAssocID="{ADFEB113-2D25-4A1D-A88B-36D817816DA5}" presName="sibTrans" presStyleCnt="0"/>
      <dgm:spPr/>
    </dgm:pt>
    <dgm:pt modelId="{6272B3A6-0279-41D0-9D13-6EC0E18747DF}" type="pres">
      <dgm:prSet presAssocID="{4F1D1F55-9E9F-46A6-B658-6CAFE50C9FD6}" presName="ParentComposite" presStyleCnt="0"/>
      <dgm:spPr/>
    </dgm:pt>
    <dgm:pt modelId="{CF2838C2-17B0-48DC-B330-DA8114591AD2}" type="pres">
      <dgm:prSet presAssocID="{4F1D1F55-9E9F-46A6-B658-6CAFE50C9FD6}" presName="Chord" presStyleLbl="bgShp" presStyleIdx="2" presStyleCnt="3"/>
      <dgm:spPr/>
    </dgm:pt>
    <dgm:pt modelId="{0674635D-88AB-4597-B175-0D2D306C32FF}" type="pres">
      <dgm:prSet presAssocID="{4F1D1F55-9E9F-46A6-B658-6CAFE50C9FD6}" presName="Pie" presStyleLbl="alignNode1" presStyleIdx="2" presStyleCnt="3"/>
      <dgm:spPr/>
    </dgm:pt>
    <dgm:pt modelId="{81A65B40-00D6-438E-8C8A-F14D2502328B}" type="pres">
      <dgm:prSet presAssocID="{4F1D1F55-9E9F-46A6-B658-6CAFE50C9FD6}" presName="Parent" presStyleLbl="revTx" presStyleIdx="4" presStyleCnt="6">
        <dgm:presLayoutVars>
          <dgm:chMax val="1"/>
          <dgm:chPref val="1"/>
          <dgm:bulletEnabled val="1"/>
        </dgm:presLayoutVars>
      </dgm:prSet>
      <dgm:spPr/>
    </dgm:pt>
    <dgm:pt modelId="{B4625BC9-E70A-4EDD-BC4B-DE4398C5585F}" type="pres">
      <dgm:prSet presAssocID="{4537DB95-311E-4557-A547-D66E784694E1}" presName="negSibTrans" presStyleCnt="0"/>
      <dgm:spPr/>
    </dgm:pt>
    <dgm:pt modelId="{407141E0-D875-4E13-98DE-DCDB42644201}" type="pres">
      <dgm:prSet presAssocID="{4F1D1F55-9E9F-46A6-B658-6CAFE50C9FD6}" presName="composite" presStyleCnt="0"/>
      <dgm:spPr/>
    </dgm:pt>
    <dgm:pt modelId="{0FB5240A-B02E-4A75-BDAF-8B424916B840}" type="pres">
      <dgm:prSet presAssocID="{4F1D1F55-9E9F-46A6-B658-6CAFE50C9FD6}" presName="Child" presStyleLbl="revTx" presStyleIdx="5" presStyleCnt="6">
        <dgm:presLayoutVars>
          <dgm:chMax val="0"/>
          <dgm:chPref val="0"/>
          <dgm:bulletEnabled val="1"/>
        </dgm:presLayoutVars>
      </dgm:prSet>
      <dgm:spPr/>
    </dgm:pt>
  </dgm:ptLst>
  <dgm:cxnLst>
    <dgm:cxn modelId="{7F48F80E-1ECC-47B8-BB73-879271062488}" type="presOf" srcId="{8ECC6424-A7D5-4B72-8B97-15A40E95F302}" destId="{CB01690E-CA12-4697-8A23-F79DB141CB20}" srcOrd="0" destOrd="0" presId="urn:microsoft.com/office/officeart/2009/3/layout/PieProcess"/>
    <dgm:cxn modelId="{33B4081D-1280-4966-8692-01EBA3B0CDDD}" srcId="{11D52F16-651D-449B-97EB-C2BA9A0EDA60}" destId="{DD2D04BA-716B-4BAD-ADEB-EA3A9539964B}" srcOrd="0" destOrd="0" parTransId="{FB267CE2-1658-4B9A-8D59-5DF7AB5E0676}" sibTransId="{A6A21AD3-54FA-4D76-99BD-529A5A6BA1C6}"/>
    <dgm:cxn modelId="{6EF0B035-A23F-4C0C-8D02-A05BF0417930}" srcId="{8D48CC19-657B-4E2A-B19D-829397413A07}" destId="{55FA3A34-3756-4457-A47A-DE0250C10647}" srcOrd="0" destOrd="0" parTransId="{EC222461-5C4C-4735-9DE3-0F489007ED52}" sibTransId="{3E6922C4-1D07-407E-BE33-EEADC5D1CF7E}"/>
    <dgm:cxn modelId="{ED089C3B-D95F-4C7C-B573-4FD2B90E09F6}" type="presOf" srcId="{DD2D04BA-716B-4BAD-ADEB-EA3A9539964B}" destId="{D729FCAF-BB45-4703-A862-3FE24A717018}" srcOrd="0" destOrd="0" presId="urn:microsoft.com/office/officeart/2009/3/layout/PieProcess"/>
    <dgm:cxn modelId="{D9FCB541-1000-4D1D-91AE-6B76B9865B36}" type="presOf" srcId="{8D48CC19-657B-4E2A-B19D-829397413A07}" destId="{518A8AF9-0CE0-4D92-95EA-8A3045C101F5}" srcOrd="0" destOrd="0" presId="urn:microsoft.com/office/officeart/2009/3/layout/PieProcess"/>
    <dgm:cxn modelId="{C857F267-A9D7-4139-8089-20AECFF20F68}" srcId="{8ECC6424-A7D5-4B72-8B97-15A40E95F302}" destId="{11D52F16-651D-449B-97EB-C2BA9A0EDA60}" srcOrd="1" destOrd="0" parTransId="{653CED92-263F-4B12-90AA-0D88CB4C00FE}" sibTransId="{ADFEB113-2D25-4A1D-A88B-36D817816DA5}"/>
    <dgm:cxn modelId="{C65E3F69-37BB-499D-8B6D-9A0B9EA61DC4}" srcId="{8ECC6424-A7D5-4B72-8B97-15A40E95F302}" destId="{8D48CC19-657B-4E2A-B19D-829397413A07}" srcOrd="0" destOrd="0" parTransId="{44359BB8-4C33-486B-9727-D3274370AAC9}" sibTransId="{2CBECCFC-81E7-4AC4-8139-C94EBF5F595F}"/>
    <dgm:cxn modelId="{5A704470-0669-4D1B-B614-2C8ADDA91A8F}" srcId="{4F1D1F55-9E9F-46A6-B658-6CAFE50C9FD6}" destId="{66737106-2F72-44BF-AB7B-B19BCED28019}" srcOrd="0" destOrd="0" parTransId="{C51D6706-DF62-43D7-9C51-94D0A35E0E1E}" sibTransId="{4537DB95-311E-4557-A547-D66E784694E1}"/>
    <dgm:cxn modelId="{646E1876-0373-4261-B2AE-E3436391E3E7}" srcId="{8ECC6424-A7D5-4B72-8B97-15A40E95F302}" destId="{4F1D1F55-9E9F-46A6-B658-6CAFE50C9FD6}" srcOrd="2" destOrd="0" parTransId="{6FF90D2B-F0A6-497E-ABD3-28FEDA824961}" sibTransId="{6128BA48-CFEE-4FAC-879D-83D61CB125C6}"/>
    <dgm:cxn modelId="{C714C381-B48B-4910-B4AF-3C367501F43B}" type="presOf" srcId="{4F1D1F55-9E9F-46A6-B658-6CAFE50C9FD6}" destId="{81A65B40-00D6-438E-8C8A-F14D2502328B}" srcOrd="0" destOrd="0" presId="urn:microsoft.com/office/officeart/2009/3/layout/PieProcess"/>
    <dgm:cxn modelId="{1F6DE18E-1F40-42D1-B76A-73BD04435187}" type="presOf" srcId="{55FA3A34-3756-4457-A47A-DE0250C10647}" destId="{36384D9D-153F-4776-BBB3-F12A924592F3}" srcOrd="0" destOrd="0" presId="urn:microsoft.com/office/officeart/2009/3/layout/PieProcess"/>
    <dgm:cxn modelId="{E8ACB094-1A6C-45A6-A171-407DE2BFE2E6}" type="presOf" srcId="{66737106-2F72-44BF-AB7B-B19BCED28019}" destId="{0FB5240A-B02E-4A75-BDAF-8B424916B840}" srcOrd="0" destOrd="0" presId="urn:microsoft.com/office/officeart/2009/3/layout/PieProcess"/>
    <dgm:cxn modelId="{455F8FFC-3759-43C8-A2A2-3C447E3D9F4F}" type="presOf" srcId="{11D52F16-651D-449B-97EB-C2BA9A0EDA60}" destId="{F9183DEB-E628-4B01-9FAB-FCCF887FFA3F}" srcOrd="0" destOrd="0" presId="urn:microsoft.com/office/officeart/2009/3/layout/PieProcess"/>
    <dgm:cxn modelId="{8D5A7BF7-5EF2-4568-B694-5C535387CC66}" type="presParOf" srcId="{CB01690E-CA12-4697-8A23-F79DB141CB20}" destId="{C5CB6AC5-DDC7-4C86-8A58-0FC880D85A94}" srcOrd="0" destOrd="0" presId="urn:microsoft.com/office/officeart/2009/3/layout/PieProcess"/>
    <dgm:cxn modelId="{4EFF1593-FF5C-4C40-9E70-0D51EDF5C312}" type="presParOf" srcId="{C5CB6AC5-DDC7-4C86-8A58-0FC880D85A94}" destId="{0ED5BB15-2130-47AA-A8D3-4F1F404E353D}" srcOrd="0" destOrd="0" presId="urn:microsoft.com/office/officeart/2009/3/layout/PieProcess"/>
    <dgm:cxn modelId="{6D0ADB38-0E47-493D-BA7F-26239E2A662A}" type="presParOf" srcId="{C5CB6AC5-DDC7-4C86-8A58-0FC880D85A94}" destId="{7CF9FF4E-60BA-4D05-BBB2-F3423CA0E9A4}" srcOrd="1" destOrd="0" presId="urn:microsoft.com/office/officeart/2009/3/layout/PieProcess"/>
    <dgm:cxn modelId="{8EAE9ECA-1136-434F-A609-7E60D3E0D540}" type="presParOf" srcId="{C5CB6AC5-DDC7-4C86-8A58-0FC880D85A94}" destId="{518A8AF9-0CE0-4D92-95EA-8A3045C101F5}" srcOrd="2" destOrd="0" presId="urn:microsoft.com/office/officeart/2009/3/layout/PieProcess"/>
    <dgm:cxn modelId="{F70215E8-08C5-4998-A9CD-7BFA4E43DFAE}" type="presParOf" srcId="{CB01690E-CA12-4697-8A23-F79DB141CB20}" destId="{FF3271D0-F3DF-498F-9439-164A13553262}" srcOrd="1" destOrd="0" presId="urn:microsoft.com/office/officeart/2009/3/layout/PieProcess"/>
    <dgm:cxn modelId="{F3F791ED-ABEF-4F2D-8297-E4E6DA45DF7F}" type="presParOf" srcId="{CB01690E-CA12-4697-8A23-F79DB141CB20}" destId="{00DEAD27-726D-466D-95C9-3B50B2072AF6}" srcOrd="2" destOrd="0" presId="urn:microsoft.com/office/officeart/2009/3/layout/PieProcess"/>
    <dgm:cxn modelId="{BB21475F-12BA-4711-968C-3F8BBC2F82FE}" type="presParOf" srcId="{00DEAD27-726D-466D-95C9-3B50B2072AF6}" destId="{36384D9D-153F-4776-BBB3-F12A924592F3}" srcOrd="0" destOrd="0" presId="urn:microsoft.com/office/officeart/2009/3/layout/PieProcess"/>
    <dgm:cxn modelId="{1AB8B64D-DB63-4AF6-AF75-09A751F32084}" type="presParOf" srcId="{CB01690E-CA12-4697-8A23-F79DB141CB20}" destId="{8F9BF844-CC1D-4952-A6A6-0EF7A0DA9C66}" srcOrd="3" destOrd="0" presId="urn:microsoft.com/office/officeart/2009/3/layout/PieProcess"/>
    <dgm:cxn modelId="{89F359A8-75BB-4018-BD28-6D3D7D5EB003}" type="presParOf" srcId="{CB01690E-CA12-4697-8A23-F79DB141CB20}" destId="{D61530D6-E449-41A2-98F0-E9B3983AF74A}" srcOrd="4" destOrd="0" presId="urn:microsoft.com/office/officeart/2009/3/layout/PieProcess"/>
    <dgm:cxn modelId="{89E7EA8F-49FF-4141-B66A-041D6558C6ED}" type="presParOf" srcId="{D61530D6-E449-41A2-98F0-E9B3983AF74A}" destId="{F08C0944-40AF-442F-B929-680306965A1F}" srcOrd="0" destOrd="0" presId="urn:microsoft.com/office/officeart/2009/3/layout/PieProcess"/>
    <dgm:cxn modelId="{359FA112-BDEF-4C3D-8185-350DE684FA5F}" type="presParOf" srcId="{D61530D6-E449-41A2-98F0-E9B3983AF74A}" destId="{AD0EC9A3-909C-460D-B3C5-3AF1FAED64BB}" srcOrd="1" destOrd="0" presId="urn:microsoft.com/office/officeart/2009/3/layout/PieProcess"/>
    <dgm:cxn modelId="{1934BB43-547E-4A74-9015-8440E1E17CBA}" type="presParOf" srcId="{D61530D6-E449-41A2-98F0-E9B3983AF74A}" destId="{F9183DEB-E628-4B01-9FAB-FCCF887FFA3F}" srcOrd="2" destOrd="0" presId="urn:microsoft.com/office/officeart/2009/3/layout/PieProcess"/>
    <dgm:cxn modelId="{FE9A61A1-52BE-4714-BD2A-3216643962D3}" type="presParOf" srcId="{CB01690E-CA12-4697-8A23-F79DB141CB20}" destId="{949A90C5-0E59-4478-963D-A4369BCE4D95}" srcOrd="5" destOrd="0" presId="urn:microsoft.com/office/officeart/2009/3/layout/PieProcess"/>
    <dgm:cxn modelId="{218E6B6B-6610-451E-803A-32210BC1656E}" type="presParOf" srcId="{CB01690E-CA12-4697-8A23-F79DB141CB20}" destId="{5CA9CB1D-86A2-4E61-B805-C65D3F11EB85}" srcOrd="6" destOrd="0" presId="urn:microsoft.com/office/officeart/2009/3/layout/PieProcess"/>
    <dgm:cxn modelId="{E5AB06F1-50D8-46CC-B462-715797E49410}" type="presParOf" srcId="{5CA9CB1D-86A2-4E61-B805-C65D3F11EB85}" destId="{D729FCAF-BB45-4703-A862-3FE24A717018}" srcOrd="0" destOrd="0" presId="urn:microsoft.com/office/officeart/2009/3/layout/PieProcess"/>
    <dgm:cxn modelId="{115B63EC-5090-42C7-9DD9-1DB0191C402E}" type="presParOf" srcId="{CB01690E-CA12-4697-8A23-F79DB141CB20}" destId="{E6E18FCC-91FF-4235-9BC3-8B392C7A7121}" srcOrd="7" destOrd="0" presId="urn:microsoft.com/office/officeart/2009/3/layout/PieProcess"/>
    <dgm:cxn modelId="{4FD2B349-88B8-43E2-B379-C3AAD4E54274}" type="presParOf" srcId="{CB01690E-CA12-4697-8A23-F79DB141CB20}" destId="{6272B3A6-0279-41D0-9D13-6EC0E18747DF}" srcOrd="8" destOrd="0" presId="urn:microsoft.com/office/officeart/2009/3/layout/PieProcess"/>
    <dgm:cxn modelId="{3B562040-5BA6-476A-9D27-77F267B31CBD}" type="presParOf" srcId="{6272B3A6-0279-41D0-9D13-6EC0E18747DF}" destId="{CF2838C2-17B0-48DC-B330-DA8114591AD2}" srcOrd="0" destOrd="0" presId="urn:microsoft.com/office/officeart/2009/3/layout/PieProcess"/>
    <dgm:cxn modelId="{04CC662B-D599-4DFA-A089-99B00F368A45}" type="presParOf" srcId="{6272B3A6-0279-41D0-9D13-6EC0E18747DF}" destId="{0674635D-88AB-4597-B175-0D2D306C32FF}" srcOrd="1" destOrd="0" presId="urn:microsoft.com/office/officeart/2009/3/layout/PieProcess"/>
    <dgm:cxn modelId="{D24DFF32-BBBC-457D-BDD4-3A44DD802A56}" type="presParOf" srcId="{6272B3A6-0279-41D0-9D13-6EC0E18747DF}" destId="{81A65B40-00D6-438E-8C8A-F14D2502328B}" srcOrd="2" destOrd="0" presId="urn:microsoft.com/office/officeart/2009/3/layout/PieProcess"/>
    <dgm:cxn modelId="{C5D2877A-CB1C-4F73-9445-4C156D3E7C1E}" type="presParOf" srcId="{CB01690E-CA12-4697-8A23-F79DB141CB20}" destId="{B4625BC9-E70A-4EDD-BC4B-DE4398C5585F}" srcOrd="9" destOrd="0" presId="urn:microsoft.com/office/officeart/2009/3/layout/PieProcess"/>
    <dgm:cxn modelId="{88496B81-FC8F-42C0-9C67-7AAA2F5C137A}" type="presParOf" srcId="{CB01690E-CA12-4697-8A23-F79DB141CB20}" destId="{407141E0-D875-4E13-98DE-DCDB42644201}" srcOrd="10" destOrd="0" presId="urn:microsoft.com/office/officeart/2009/3/layout/PieProcess"/>
    <dgm:cxn modelId="{574B6426-3749-441E-9646-A068A82F35DE}" type="presParOf" srcId="{407141E0-D875-4E13-98DE-DCDB42644201}" destId="{0FB5240A-B02E-4A75-BDAF-8B424916B840}"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A537E0-D2A5-4489-8380-79423193480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o-RO"/>
        </a:p>
      </dgm:t>
    </dgm:pt>
    <dgm:pt modelId="{C738E03F-CA98-42AE-9727-8FC603D74C9F}">
      <dgm:prSet phldrT="[Text]"/>
      <dgm:spPr/>
      <dgm:t>
        <a:bodyPr/>
        <a:lstStyle/>
        <a:p>
          <a:r>
            <a:rPr lang="ro-RO" dirty="0"/>
            <a:t>Agents -&gt; Autonomy</a:t>
          </a:r>
        </a:p>
      </dgm:t>
    </dgm:pt>
    <dgm:pt modelId="{A7DF3FEC-2FB7-42D9-8047-E61813F1ACAE}" type="parTrans" cxnId="{A1282A33-3A30-49D5-A533-F88A913DE5EB}">
      <dgm:prSet/>
      <dgm:spPr/>
      <dgm:t>
        <a:bodyPr/>
        <a:lstStyle/>
        <a:p>
          <a:endParaRPr lang="ro-RO"/>
        </a:p>
      </dgm:t>
    </dgm:pt>
    <dgm:pt modelId="{C3655E50-E45B-43D7-8945-1BFBB219CBF9}" type="sibTrans" cxnId="{A1282A33-3A30-49D5-A533-F88A913DE5EB}">
      <dgm:prSet/>
      <dgm:spPr/>
      <dgm:t>
        <a:bodyPr/>
        <a:lstStyle/>
        <a:p>
          <a:endParaRPr lang="ro-RO"/>
        </a:p>
      </dgm:t>
    </dgm:pt>
    <dgm:pt modelId="{70FD84B4-6B8B-47DF-8EFA-DC88042A1933}">
      <dgm:prSet phldrT="[Text]"/>
      <dgm:spPr/>
      <dgm:t>
        <a:bodyPr/>
        <a:lstStyle/>
        <a:p>
          <a:r>
            <a:rPr lang="en-US" dirty="0"/>
            <a:t>Agents are motivated by their own objectives, beliefs.</a:t>
          </a:r>
          <a:endParaRPr lang="ro-RO" dirty="0"/>
        </a:p>
      </dgm:t>
    </dgm:pt>
    <dgm:pt modelId="{5CCEAF27-C6FE-4D81-8FA1-54DB4C8DE217}" type="parTrans" cxnId="{20B56A25-BE67-4944-9592-60E73D4F04DB}">
      <dgm:prSet/>
      <dgm:spPr/>
      <dgm:t>
        <a:bodyPr/>
        <a:lstStyle/>
        <a:p>
          <a:endParaRPr lang="ro-RO"/>
        </a:p>
      </dgm:t>
    </dgm:pt>
    <dgm:pt modelId="{960D89C9-1890-4B2B-B00E-25142F18395A}" type="sibTrans" cxnId="{20B56A25-BE67-4944-9592-60E73D4F04DB}">
      <dgm:prSet/>
      <dgm:spPr/>
      <dgm:t>
        <a:bodyPr/>
        <a:lstStyle/>
        <a:p>
          <a:endParaRPr lang="ro-RO"/>
        </a:p>
      </dgm:t>
    </dgm:pt>
    <dgm:pt modelId="{0938C3AA-CE59-4A72-B18E-AAFF2E546514}">
      <dgm:prSet phldrT="[Text]"/>
      <dgm:spPr/>
      <dgm:t>
        <a:bodyPr/>
        <a:lstStyle/>
        <a:p>
          <a:r>
            <a:rPr lang="ro-RO" dirty="0"/>
            <a:t>M</a:t>
          </a:r>
          <a:r>
            <a:rPr lang="en-US" dirty="0"/>
            <a:t>ay take up organizational role if it serves their purposes</a:t>
          </a:r>
          <a:endParaRPr lang="ro-RO" dirty="0"/>
        </a:p>
      </dgm:t>
    </dgm:pt>
    <dgm:pt modelId="{7374BED0-8700-450A-A132-47C63ED319F7}" type="parTrans" cxnId="{9F2695EC-6EFF-46E9-875C-1DCA192A1273}">
      <dgm:prSet/>
      <dgm:spPr/>
      <dgm:t>
        <a:bodyPr/>
        <a:lstStyle/>
        <a:p>
          <a:endParaRPr lang="ro-RO"/>
        </a:p>
      </dgm:t>
    </dgm:pt>
    <dgm:pt modelId="{6C357598-3DFA-46C6-959E-B93F50E4FE7B}" type="sibTrans" cxnId="{9F2695EC-6EFF-46E9-875C-1DCA192A1273}">
      <dgm:prSet/>
      <dgm:spPr/>
      <dgm:t>
        <a:bodyPr/>
        <a:lstStyle/>
        <a:p>
          <a:endParaRPr lang="ro-RO"/>
        </a:p>
      </dgm:t>
    </dgm:pt>
    <dgm:pt modelId="{5D325BE9-F9F3-44DE-986F-981679405200}">
      <dgm:prSet phldrT="[Text]"/>
      <dgm:spPr/>
      <dgm:t>
        <a:bodyPr/>
        <a:lstStyle/>
        <a:p>
          <a:r>
            <a:rPr lang="ro-RO" dirty="0"/>
            <a:t>Organization -&gt; Regulation</a:t>
          </a:r>
        </a:p>
      </dgm:t>
    </dgm:pt>
    <dgm:pt modelId="{D10D3E0A-70B1-4B2B-BB24-D622612D7408}" type="parTrans" cxnId="{5D1471D6-BEA8-4E0B-BFDC-3A2A821BA81D}">
      <dgm:prSet/>
      <dgm:spPr/>
      <dgm:t>
        <a:bodyPr/>
        <a:lstStyle/>
        <a:p>
          <a:endParaRPr lang="ro-RO"/>
        </a:p>
      </dgm:t>
    </dgm:pt>
    <dgm:pt modelId="{3521D0D3-13A0-41AD-9E2B-3BD2A33C9B39}" type="sibTrans" cxnId="{5D1471D6-BEA8-4E0B-BFDC-3A2A821BA81D}">
      <dgm:prSet/>
      <dgm:spPr/>
      <dgm:t>
        <a:bodyPr/>
        <a:lstStyle/>
        <a:p>
          <a:endParaRPr lang="ro-RO"/>
        </a:p>
      </dgm:t>
    </dgm:pt>
    <dgm:pt modelId="{86EB43BB-B759-4637-88EB-B8353E32E4CC}">
      <dgm:prSet phldrT="[Text]"/>
      <dgm:spPr/>
      <dgm:t>
        <a:bodyPr/>
        <a:lstStyle/>
        <a:p>
          <a:r>
            <a:rPr lang="en-US" dirty="0"/>
            <a:t>Organizations (too) have their own purpose</a:t>
          </a:r>
          <a:endParaRPr lang="ro-RO" dirty="0"/>
        </a:p>
      </dgm:t>
    </dgm:pt>
    <dgm:pt modelId="{DF2CD7C5-EF15-4635-B251-27EFD5492E3F}" type="parTrans" cxnId="{B5B28AF3-7E69-4919-BBE6-76EB513CE976}">
      <dgm:prSet/>
      <dgm:spPr/>
      <dgm:t>
        <a:bodyPr/>
        <a:lstStyle/>
        <a:p>
          <a:endParaRPr lang="ro-RO"/>
        </a:p>
      </dgm:t>
    </dgm:pt>
    <dgm:pt modelId="{49A21E61-845A-4021-8BA4-A91B3B6D1B3F}" type="sibTrans" cxnId="{B5B28AF3-7E69-4919-BBE6-76EB513CE976}">
      <dgm:prSet/>
      <dgm:spPr/>
      <dgm:t>
        <a:bodyPr/>
        <a:lstStyle/>
        <a:p>
          <a:endParaRPr lang="ro-RO"/>
        </a:p>
      </dgm:t>
    </dgm:pt>
    <dgm:pt modelId="{D23EB1E3-3C7B-4561-9D49-BF0656776459}">
      <dgm:prSet phldrT="[Text]"/>
      <dgm:spPr/>
      <dgm:t>
        <a:bodyPr/>
        <a:lstStyle/>
        <a:p>
          <a:r>
            <a:rPr lang="en-US" dirty="0"/>
            <a:t>Exist independently of the agents populating it</a:t>
          </a:r>
          <a:endParaRPr lang="ro-RO" dirty="0"/>
        </a:p>
      </dgm:t>
    </dgm:pt>
    <dgm:pt modelId="{1012CCBF-9712-4BE5-B17C-98ED9A33402E}" type="parTrans" cxnId="{44C14272-1D66-49C9-A84C-B34F0B2C102C}">
      <dgm:prSet/>
      <dgm:spPr/>
      <dgm:t>
        <a:bodyPr/>
        <a:lstStyle/>
        <a:p>
          <a:endParaRPr lang="ro-RO"/>
        </a:p>
      </dgm:t>
    </dgm:pt>
    <dgm:pt modelId="{900FE2EE-A8C4-474F-AC25-34E9C4B482B2}" type="sibTrans" cxnId="{44C14272-1D66-49C9-A84C-B34F0B2C102C}">
      <dgm:prSet/>
      <dgm:spPr/>
      <dgm:t>
        <a:bodyPr/>
        <a:lstStyle/>
        <a:p>
          <a:endParaRPr lang="ro-RO"/>
        </a:p>
      </dgm:t>
    </dgm:pt>
    <dgm:pt modelId="{9433C9A2-5073-4943-BC3B-9FA78B5302CE}" type="pres">
      <dgm:prSet presAssocID="{25A537E0-D2A5-4489-8380-794231934802}" presName="diagram" presStyleCnt="0">
        <dgm:presLayoutVars>
          <dgm:chPref val="1"/>
          <dgm:dir/>
          <dgm:animOne val="branch"/>
          <dgm:animLvl val="lvl"/>
          <dgm:resizeHandles/>
        </dgm:presLayoutVars>
      </dgm:prSet>
      <dgm:spPr/>
    </dgm:pt>
    <dgm:pt modelId="{6E8E6F6E-F298-4878-B131-55240B5705B7}" type="pres">
      <dgm:prSet presAssocID="{C738E03F-CA98-42AE-9727-8FC603D74C9F}" presName="root" presStyleCnt="0"/>
      <dgm:spPr/>
    </dgm:pt>
    <dgm:pt modelId="{13352F66-4A5B-4292-954C-A6DE506B0FB1}" type="pres">
      <dgm:prSet presAssocID="{C738E03F-CA98-42AE-9727-8FC603D74C9F}" presName="rootComposite" presStyleCnt="0"/>
      <dgm:spPr/>
    </dgm:pt>
    <dgm:pt modelId="{6D01C8E4-6668-485C-B519-F63207BB2A75}" type="pres">
      <dgm:prSet presAssocID="{C738E03F-CA98-42AE-9727-8FC603D74C9F}" presName="rootText" presStyleLbl="node1" presStyleIdx="0" presStyleCnt="2" custScaleX="189765" custLinFactX="-27231" custLinFactNeighborX="-100000" custLinFactNeighborY="2563"/>
      <dgm:spPr/>
    </dgm:pt>
    <dgm:pt modelId="{F453DA6C-EB73-49CA-9F96-E43623210741}" type="pres">
      <dgm:prSet presAssocID="{C738E03F-CA98-42AE-9727-8FC603D74C9F}" presName="rootConnector" presStyleLbl="node1" presStyleIdx="0" presStyleCnt="2"/>
      <dgm:spPr/>
    </dgm:pt>
    <dgm:pt modelId="{D9447283-EE39-4531-8CCF-5EB07D9B5050}" type="pres">
      <dgm:prSet presAssocID="{C738E03F-CA98-42AE-9727-8FC603D74C9F}" presName="childShape" presStyleCnt="0"/>
      <dgm:spPr/>
    </dgm:pt>
    <dgm:pt modelId="{73535DD7-FD73-4B5B-80C2-0F34BD4620AC}" type="pres">
      <dgm:prSet presAssocID="{5CCEAF27-C6FE-4D81-8FA1-54DB4C8DE217}" presName="Name13" presStyleLbl="parChTrans1D2" presStyleIdx="0" presStyleCnt="4"/>
      <dgm:spPr/>
    </dgm:pt>
    <dgm:pt modelId="{6D9BACE4-4156-4A89-86C5-B6F19C5EC0AA}" type="pres">
      <dgm:prSet presAssocID="{70FD84B4-6B8B-47DF-8EFA-DC88042A1933}" presName="childText" presStyleLbl="bgAcc1" presStyleIdx="0" presStyleCnt="4" custScaleX="179333" custLinFactNeighborX="-47896" custLinFactNeighborY="-10006">
        <dgm:presLayoutVars>
          <dgm:bulletEnabled val="1"/>
        </dgm:presLayoutVars>
      </dgm:prSet>
      <dgm:spPr/>
    </dgm:pt>
    <dgm:pt modelId="{7622A30D-8294-42AF-B8D7-33CFDE3114AB}" type="pres">
      <dgm:prSet presAssocID="{7374BED0-8700-450A-A132-47C63ED319F7}" presName="Name13" presStyleLbl="parChTrans1D2" presStyleIdx="1" presStyleCnt="4"/>
      <dgm:spPr/>
    </dgm:pt>
    <dgm:pt modelId="{95F14E81-431E-4CE8-8192-CE15BDF849DE}" type="pres">
      <dgm:prSet presAssocID="{0938C3AA-CE59-4A72-B18E-AAFF2E546514}" presName="childText" presStyleLbl="bgAcc1" presStyleIdx="1" presStyleCnt="4" custScaleX="180860" custLinFactNeighborX="-50502" custLinFactNeighborY="-8338">
        <dgm:presLayoutVars>
          <dgm:bulletEnabled val="1"/>
        </dgm:presLayoutVars>
      </dgm:prSet>
      <dgm:spPr/>
    </dgm:pt>
    <dgm:pt modelId="{386C8DA9-1CD5-4835-8DB3-ECD5C1285B90}" type="pres">
      <dgm:prSet presAssocID="{5D325BE9-F9F3-44DE-986F-981679405200}" presName="root" presStyleCnt="0"/>
      <dgm:spPr/>
    </dgm:pt>
    <dgm:pt modelId="{60B2C511-8530-4560-9D09-D6DDC31333FA}" type="pres">
      <dgm:prSet presAssocID="{5D325BE9-F9F3-44DE-986F-981679405200}" presName="rootComposite" presStyleCnt="0"/>
      <dgm:spPr/>
    </dgm:pt>
    <dgm:pt modelId="{3F2F4ECE-0851-498E-AE67-4EBB198A7EE8}" type="pres">
      <dgm:prSet presAssocID="{5D325BE9-F9F3-44DE-986F-981679405200}" presName="rootText" presStyleLbl="node1" presStyleIdx="1" presStyleCnt="2" custScaleX="227584" custLinFactNeighborX="50447" custLinFactNeighborY="1668"/>
      <dgm:spPr/>
    </dgm:pt>
    <dgm:pt modelId="{6A1D9DD4-50D1-486C-8BE7-AFF4A66225BC}" type="pres">
      <dgm:prSet presAssocID="{5D325BE9-F9F3-44DE-986F-981679405200}" presName="rootConnector" presStyleLbl="node1" presStyleIdx="1" presStyleCnt="2"/>
      <dgm:spPr/>
    </dgm:pt>
    <dgm:pt modelId="{1AD4E93A-BF22-4E45-9773-B232B305BAED}" type="pres">
      <dgm:prSet presAssocID="{5D325BE9-F9F3-44DE-986F-981679405200}" presName="childShape" presStyleCnt="0"/>
      <dgm:spPr/>
    </dgm:pt>
    <dgm:pt modelId="{751F8FA4-4AD9-4B00-BC76-D55AD6E52065}" type="pres">
      <dgm:prSet presAssocID="{DF2CD7C5-EF15-4635-B251-27EFD5492E3F}" presName="Name13" presStyleLbl="parChTrans1D2" presStyleIdx="2" presStyleCnt="4"/>
      <dgm:spPr/>
    </dgm:pt>
    <dgm:pt modelId="{C550C3A7-7B7F-4438-ABD1-38D9594777AE}" type="pres">
      <dgm:prSet presAssocID="{86EB43BB-B759-4637-88EB-B8353E32E4CC}" presName="childText" presStyleLbl="bgAcc1" presStyleIdx="2" presStyleCnt="4" custScaleX="177677" custLinFactNeighborX="76087" custLinFactNeighborY="-2502">
        <dgm:presLayoutVars>
          <dgm:bulletEnabled val="1"/>
        </dgm:presLayoutVars>
      </dgm:prSet>
      <dgm:spPr/>
    </dgm:pt>
    <dgm:pt modelId="{CE571627-1D93-4059-A1F5-9A5F391CFC8D}" type="pres">
      <dgm:prSet presAssocID="{1012CCBF-9712-4BE5-B17C-98ED9A33402E}" presName="Name13" presStyleLbl="parChTrans1D2" presStyleIdx="3" presStyleCnt="4"/>
      <dgm:spPr/>
    </dgm:pt>
    <dgm:pt modelId="{0C278904-8142-459C-A5C2-7EB477A9DA91}" type="pres">
      <dgm:prSet presAssocID="{D23EB1E3-3C7B-4561-9D49-BF0656776459}" presName="childText" presStyleLbl="bgAcc1" presStyleIdx="3" presStyleCnt="4" custScaleX="183125" custLinFactNeighborX="77130" custLinFactNeighborY="-2502">
        <dgm:presLayoutVars>
          <dgm:bulletEnabled val="1"/>
        </dgm:presLayoutVars>
      </dgm:prSet>
      <dgm:spPr/>
    </dgm:pt>
  </dgm:ptLst>
  <dgm:cxnLst>
    <dgm:cxn modelId="{8BDDCA04-DDED-45F7-948D-90BAF83B9CD0}" type="presOf" srcId="{C738E03F-CA98-42AE-9727-8FC603D74C9F}" destId="{F453DA6C-EB73-49CA-9F96-E43623210741}" srcOrd="1" destOrd="0" presId="urn:microsoft.com/office/officeart/2005/8/layout/hierarchy3"/>
    <dgm:cxn modelId="{8D65821E-7FBD-4AE7-B18A-55540C3B4F04}" type="presOf" srcId="{5D325BE9-F9F3-44DE-986F-981679405200}" destId="{3F2F4ECE-0851-498E-AE67-4EBB198A7EE8}" srcOrd="0" destOrd="0" presId="urn:microsoft.com/office/officeart/2005/8/layout/hierarchy3"/>
    <dgm:cxn modelId="{20B56A25-BE67-4944-9592-60E73D4F04DB}" srcId="{C738E03F-CA98-42AE-9727-8FC603D74C9F}" destId="{70FD84B4-6B8B-47DF-8EFA-DC88042A1933}" srcOrd="0" destOrd="0" parTransId="{5CCEAF27-C6FE-4D81-8FA1-54DB4C8DE217}" sibTransId="{960D89C9-1890-4B2B-B00E-25142F18395A}"/>
    <dgm:cxn modelId="{6812C72A-386D-430A-BA5C-3A38DA15F117}" type="presOf" srcId="{DF2CD7C5-EF15-4635-B251-27EFD5492E3F}" destId="{751F8FA4-4AD9-4B00-BC76-D55AD6E52065}" srcOrd="0" destOrd="0" presId="urn:microsoft.com/office/officeart/2005/8/layout/hierarchy3"/>
    <dgm:cxn modelId="{A1282A33-3A30-49D5-A533-F88A913DE5EB}" srcId="{25A537E0-D2A5-4489-8380-794231934802}" destId="{C738E03F-CA98-42AE-9727-8FC603D74C9F}" srcOrd="0" destOrd="0" parTransId="{A7DF3FEC-2FB7-42D9-8047-E61813F1ACAE}" sibTransId="{C3655E50-E45B-43D7-8945-1BFBB219CBF9}"/>
    <dgm:cxn modelId="{6F923833-D937-4C5B-80B3-80602E3D5B19}" type="presOf" srcId="{0938C3AA-CE59-4A72-B18E-AAFF2E546514}" destId="{95F14E81-431E-4CE8-8192-CE15BDF849DE}" srcOrd="0" destOrd="0" presId="urn:microsoft.com/office/officeart/2005/8/layout/hierarchy3"/>
    <dgm:cxn modelId="{594CC064-8599-44FD-B927-1B6E4A5C05E9}" type="presOf" srcId="{5D325BE9-F9F3-44DE-986F-981679405200}" destId="{6A1D9DD4-50D1-486C-8BE7-AFF4A66225BC}" srcOrd="1" destOrd="0" presId="urn:microsoft.com/office/officeart/2005/8/layout/hierarchy3"/>
    <dgm:cxn modelId="{D1220A6F-A55F-4207-B1F0-D76505DD2BEB}" type="presOf" srcId="{7374BED0-8700-450A-A132-47C63ED319F7}" destId="{7622A30D-8294-42AF-B8D7-33CFDE3114AB}" srcOrd="0" destOrd="0" presId="urn:microsoft.com/office/officeart/2005/8/layout/hierarchy3"/>
    <dgm:cxn modelId="{44C14272-1D66-49C9-A84C-B34F0B2C102C}" srcId="{5D325BE9-F9F3-44DE-986F-981679405200}" destId="{D23EB1E3-3C7B-4561-9D49-BF0656776459}" srcOrd="1" destOrd="0" parTransId="{1012CCBF-9712-4BE5-B17C-98ED9A33402E}" sibTransId="{900FE2EE-A8C4-474F-AC25-34E9C4B482B2}"/>
    <dgm:cxn modelId="{C025EE53-BF02-4837-8194-23A1B1665BE1}" type="presOf" srcId="{1012CCBF-9712-4BE5-B17C-98ED9A33402E}" destId="{CE571627-1D93-4059-A1F5-9A5F391CFC8D}" srcOrd="0" destOrd="0" presId="urn:microsoft.com/office/officeart/2005/8/layout/hierarchy3"/>
    <dgm:cxn modelId="{689CA155-8D59-454E-856F-FC87FF29F601}" type="presOf" srcId="{70FD84B4-6B8B-47DF-8EFA-DC88042A1933}" destId="{6D9BACE4-4156-4A89-86C5-B6F19C5EC0AA}" srcOrd="0" destOrd="0" presId="urn:microsoft.com/office/officeart/2005/8/layout/hierarchy3"/>
    <dgm:cxn modelId="{E7F5B255-9F76-49FE-BEA8-A6F74786635F}" type="presOf" srcId="{D23EB1E3-3C7B-4561-9D49-BF0656776459}" destId="{0C278904-8142-459C-A5C2-7EB477A9DA91}" srcOrd="0" destOrd="0" presId="urn:microsoft.com/office/officeart/2005/8/layout/hierarchy3"/>
    <dgm:cxn modelId="{3A83938F-D325-41AB-B6C0-56B3A3CEC709}" type="presOf" srcId="{C738E03F-CA98-42AE-9727-8FC603D74C9F}" destId="{6D01C8E4-6668-485C-B519-F63207BB2A75}" srcOrd="0" destOrd="0" presId="urn:microsoft.com/office/officeart/2005/8/layout/hierarchy3"/>
    <dgm:cxn modelId="{70EFE4C4-727C-4323-860B-B58A59BC485D}" type="presOf" srcId="{25A537E0-D2A5-4489-8380-794231934802}" destId="{9433C9A2-5073-4943-BC3B-9FA78B5302CE}" srcOrd="0" destOrd="0" presId="urn:microsoft.com/office/officeart/2005/8/layout/hierarchy3"/>
    <dgm:cxn modelId="{5D1471D6-BEA8-4E0B-BFDC-3A2A821BA81D}" srcId="{25A537E0-D2A5-4489-8380-794231934802}" destId="{5D325BE9-F9F3-44DE-986F-981679405200}" srcOrd="1" destOrd="0" parTransId="{D10D3E0A-70B1-4B2B-BB24-D622612D7408}" sibTransId="{3521D0D3-13A0-41AD-9E2B-3BD2A33C9B39}"/>
    <dgm:cxn modelId="{9F2695EC-6EFF-46E9-875C-1DCA192A1273}" srcId="{C738E03F-CA98-42AE-9727-8FC603D74C9F}" destId="{0938C3AA-CE59-4A72-B18E-AAFF2E546514}" srcOrd="1" destOrd="0" parTransId="{7374BED0-8700-450A-A132-47C63ED319F7}" sibTransId="{6C357598-3DFA-46C6-959E-B93F50E4FE7B}"/>
    <dgm:cxn modelId="{B5B28AF3-7E69-4919-BBE6-76EB513CE976}" srcId="{5D325BE9-F9F3-44DE-986F-981679405200}" destId="{86EB43BB-B759-4637-88EB-B8353E32E4CC}" srcOrd="0" destOrd="0" parTransId="{DF2CD7C5-EF15-4635-B251-27EFD5492E3F}" sibTransId="{49A21E61-845A-4021-8BA4-A91B3B6D1B3F}"/>
    <dgm:cxn modelId="{EC64A8F6-ED9A-4EDD-9A8F-4B05675DDEAE}" type="presOf" srcId="{86EB43BB-B759-4637-88EB-B8353E32E4CC}" destId="{C550C3A7-7B7F-4438-ABD1-38D9594777AE}" srcOrd="0" destOrd="0" presId="urn:microsoft.com/office/officeart/2005/8/layout/hierarchy3"/>
    <dgm:cxn modelId="{A69AEBFA-679B-4900-9C62-4E0CAE66F800}" type="presOf" srcId="{5CCEAF27-C6FE-4D81-8FA1-54DB4C8DE217}" destId="{73535DD7-FD73-4B5B-80C2-0F34BD4620AC}" srcOrd="0" destOrd="0" presId="urn:microsoft.com/office/officeart/2005/8/layout/hierarchy3"/>
    <dgm:cxn modelId="{7D5B1605-A40C-4C4C-AD53-E4EFA2A417EA}" type="presParOf" srcId="{9433C9A2-5073-4943-BC3B-9FA78B5302CE}" destId="{6E8E6F6E-F298-4878-B131-55240B5705B7}" srcOrd="0" destOrd="0" presId="urn:microsoft.com/office/officeart/2005/8/layout/hierarchy3"/>
    <dgm:cxn modelId="{242E0592-3D7B-4F47-8419-01F4DB6F89B8}" type="presParOf" srcId="{6E8E6F6E-F298-4878-B131-55240B5705B7}" destId="{13352F66-4A5B-4292-954C-A6DE506B0FB1}" srcOrd="0" destOrd="0" presId="urn:microsoft.com/office/officeart/2005/8/layout/hierarchy3"/>
    <dgm:cxn modelId="{615A6D8B-FE94-41A5-BC1A-CA5DA8901CE3}" type="presParOf" srcId="{13352F66-4A5B-4292-954C-A6DE506B0FB1}" destId="{6D01C8E4-6668-485C-B519-F63207BB2A75}" srcOrd="0" destOrd="0" presId="urn:microsoft.com/office/officeart/2005/8/layout/hierarchy3"/>
    <dgm:cxn modelId="{9B3EAC36-EC1B-4730-87B5-3BFA0A8F30B1}" type="presParOf" srcId="{13352F66-4A5B-4292-954C-A6DE506B0FB1}" destId="{F453DA6C-EB73-49CA-9F96-E43623210741}" srcOrd="1" destOrd="0" presId="urn:microsoft.com/office/officeart/2005/8/layout/hierarchy3"/>
    <dgm:cxn modelId="{4C002DF3-A37B-4846-9FB3-27CD68DA3F31}" type="presParOf" srcId="{6E8E6F6E-F298-4878-B131-55240B5705B7}" destId="{D9447283-EE39-4531-8CCF-5EB07D9B5050}" srcOrd="1" destOrd="0" presId="urn:microsoft.com/office/officeart/2005/8/layout/hierarchy3"/>
    <dgm:cxn modelId="{6B1BD6B8-AFD4-4037-BD0C-F85B17ED622F}" type="presParOf" srcId="{D9447283-EE39-4531-8CCF-5EB07D9B5050}" destId="{73535DD7-FD73-4B5B-80C2-0F34BD4620AC}" srcOrd="0" destOrd="0" presId="urn:microsoft.com/office/officeart/2005/8/layout/hierarchy3"/>
    <dgm:cxn modelId="{3B77AA0C-5BDF-43A3-A110-E81F4E4DEFA7}" type="presParOf" srcId="{D9447283-EE39-4531-8CCF-5EB07D9B5050}" destId="{6D9BACE4-4156-4A89-86C5-B6F19C5EC0AA}" srcOrd="1" destOrd="0" presId="urn:microsoft.com/office/officeart/2005/8/layout/hierarchy3"/>
    <dgm:cxn modelId="{FA3F2C55-2184-4B53-8479-901EDE52DAF4}" type="presParOf" srcId="{D9447283-EE39-4531-8CCF-5EB07D9B5050}" destId="{7622A30D-8294-42AF-B8D7-33CFDE3114AB}" srcOrd="2" destOrd="0" presId="urn:microsoft.com/office/officeart/2005/8/layout/hierarchy3"/>
    <dgm:cxn modelId="{4282E43B-8BBD-4C22-811A-BF200D77C670}" type="presParOf" srcId="{D9447283-EE39-4531-8CCF-5EB07D9B5050}" destId="{95F14E81-431E-4CE8-8192-CE15BDF849DE}" srcOrd="3" destOrd="0" presId="urn:microsoft.com/office/officeart/2005/8/layout/hierarchy3"/>
    <dgm:cxn modelId="{2A4E800F-D450-4346-B93A-92116E2EEDD0}" type="presParOf" srcId="{9433C9A2-5073-4943-BC3B-9FA78B5302CE}" destId="{386C8DA9-1CD5-4835-8DB3-ECD5C1285B90}" srcOrd="1" destOrd="0" presId="urn:microsoft.com/office/officeart/2005/8/layout/hierarchy3"/>
    <dgm:cxn modelId="{BBFC9421-BB6F-4893-93C4-93C571CD84B6}" type="presParOf" srcId="{386C8DA9-1CD5-4835-8DB3-ECD5C1285B90}" destId="{60B2C511-8530-4560-9D09-D6DDC31333FA}" srcOrd="0" destOrd="0" presId="urn:microsoft.com/office/officeart/2005/8/layout/hierarchy3"/>
    <dgm:cxn modelId="{24E1EDEA-5489-439A-9D7D-C85DE924827E}" type="presParOf" srcId="{60B2C511-8530-4560-9D09-D6DDC31333FA}" destId="{3F2F4ECE-0851-498E-AE67-4EBB198A7EE8}" srcOrd="0" destOrd="0" presId="urn:microsoft.com/office/officeart/2005/8/layout/hierarchy3"/>
    <dgm:cxn modelId="{A610BF4A-4B9D-40B1-A058-EEE84EE0B596}" type="presParOf" srcId="{60B2C511-8530-4560-9D09-D6DDC31333FA}" destId="{6A1D9DD4-50D1-486C-8BE7-AFF4A66225BC}" srcOrd="1" destOrd="0" presId="urn:microsoft.com/office/officeart/2005/8/layout/hierarchy3"/>
    <dgm:cxn modelId="{6FC262CA-3422-45B1-8242-604D047E3431}" type="presParOf" srcId="{386C8DA9-1CD5-4835-8DB3-ECD5C1285B90}" destId="{1AD4E93A-BF22-4E45-9773-B232B305BAED}" srcOrd="1" destOrd="0" presId="urn:microsoft.com/office/officeart/2005/8/layout/hierarchy3"/>
    <dgm:cxn modelId="{E239808C-B972-438C-8D00-4302DF0B3597}" type="presParOf" srcId="{1AD4E93A-BF22-4E45-9773-B232B305BAED}" destId="{751F8FA4-4AD9-4B00-BC76-D55AD6E52065}" srcOrd="0" destOrd="0" presId="urn:microsoft.com/office/officeart/2005/8/layout/hierarchy3"/>
    <dgm:cxn modelId="{12961DCB-172E-4289-B511-EDAD6AFC1F13}" type="presParOf" srcId="{1AD4E93A-BF22-4E45-9773-B232B305BAED}" destId="{C550C3A7-7B7F-4438-ABD1-38D9594777AE}" srcOrd="1" destOrd="0" presId="urn:microsoft.com/office/officeart/2005/8/layout/hierarchy3"/>
    <dgm:cxn modelId="{97DA2520-E0E1-47F9-B790-57D812FA81BA}" type="presParOf" srcId="{1AD4E93A-BF22-4E45-9773-B232B305BAED}" destId="{CE571627-1D93-4059-A1F5-9A5F391CFC8D}" srcOrd="2" destOrd="0" presId="urn:microsoft.com/office/officeart/2005/8/layout/hierarchy3"/>
    <dgm:cxn modelId="{2C269D60-FE78-4AF2-9933-55CDD7AB3EAF}" type="presParOf" srcId="{1AD4E93A-BF22-4E45-9773-B232B305BAED}" destId="{0C278904-8142-459C-A5C2-7EB477A9DA9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AD2C5A-11C9-4199-8BB4-E79424FAD575}" type="doc">
      <dgm:prSet loTypeId="urn:microsoft.com/office/officeart/2008/layout/RadialCluster" loCatId="cycle" qsTypeId="urn:microsoft.com/office/officeart/2005/8/quickstyle/simple1" qsCatId="simple" csTypeId="urn:microsoft.com/office/officeart/2005/8/colors/accent0_1" csCatId="mainScheme" phldr="1"/>
      <dgm:spPr/>
      <dgm:t>
        <a:bodyPr/>
        <a:lstStyle/>
        <a:p>
          <a:endParaRPr lang="ro-RO"/>
        </a:p>
      </dgm:t>
    </dgm:pt>
    <dgm:pt modelId="{0663B90E-E2A0-421E-A1B0-AC13CDAC63AD}">
      <dgm:prSet phldrT="[Text]"/>
      <dgm:spPr/>
      <dgm:t>
        <a:bodyPr/>
        <a:lstStyle/>
        <a:p>
          <a:r>
            <a:rPr lang="ro-RO" u="sng" dirty="0"/>
            <a:t>Agent:</a:t>
          </a:r>
        </a:p>
        <a:p>
          <a:r>
            <a:rPr lang="ro-RO" dirty="0"/>
            <a:t>I</a:t>
          </a:r>
          <a:r>
            <a:rPr lang="en-US" dirty="0"/>
            <a:t>s capable of </a:t>
          </a:r>
          <a:r>
            <a:rPr lang="ro-RO" dirty="0"/>
            <a:t>fl</a:t>
          </a:r>
          <a:r>
            <a:rPr lang="en-US" dirty="0" err="1"/>
            <a:t>exible</a:t>
          </a:r>
          <a:r>
            <a:rPr lang="en-US" dirty="0"/>
            <a:t>, autonomous action in order to meet its</a:t>
          </a:r>
          <a:r>
            <a:rPr lang="ro-RO" dirty="0"/>
            <a:t> design objectives;</a:t>
          </a:r>
        </a:p>
        <a:p>
          <a:r>
            <a:rPr lang="ro-RO" dirty="0"/>
            <a:t>Agents act, roles not.</a:t>
          </a:r>
        </a:p>
      </dgm:t>
    </dgm:pt>
    <dgm:pt modelId="{84639530-E675-469D-92DF-77A10B7C27B6}" type="parTrans" cxnId="{E79D968F-0197-46C3-925A-0BAA39648174}">
      <dgm:prSet/>
      <dgm:spPr/>
      <dgm:t>
        <a:bodyPr/>
        <a:lstStyle/>
        <a:p>
          <a:endParaRPr lang="ro-RO"/>
        </a:p>
      </dgm:t>
    </dgm:pt>
    <dgm:pt modelId="{9DD8BD41-BEF0-469B-8CDA-74AE0A9F7885}" type="sibTrans" cxnId="{E79D968F-0197-46C3-925A-0BAA39648174}">
      <dgm:prSet/>
      <dgm:spPr/>
      <dgm:t>
        <a:bodyPr/>
        <a:lstStyle/>
        <a:p>
          <a:endParaRPr lang="ro-RO"/>
        </a:p>
      </dgm:t>
    </dgm:pt>
    <dgm:pt modelId="{07BD587E-ACA9-4431-9AA4-0D1BCF307EA9}">
      <dgm:prSet phldrT="[Text]"/>
      <dgm:spPr/>
      <dgm:t>
        <a:bodyPr/>
        <a:lstStyle/>
        <a:p>
          <a:r>
            <a:rPr lang="ro-RO" u="sng" dirty="0"/>
            <a:t>Role:</a:t>
          </a:r>
        </a:p>
        <a:p>
          <a:r>
            <a:rPr lang="en-US" dirty="0"/>
            <a:t>Abstract representation of a function, service or</a:t>
          </a:r>
          <a:r>
            <a:rPr lang="ro-RO" dirty="0"/>
            <a:t> </a:t>
          </a:r>
          <a:r>
            <a:rPr lang="en-US" dirty="0" err="1"/>
            <a:t>identi</a:t>
          </a:r>
          <a:r>
            <a:rPr lang="ro-RO" dirty="0"/>
            <a:t>fi</a:t>
          </a:r>
          <a:r>
            <a:rPr lang="en-US" dirty="0"/>
            <a:t>cation</a:t>
          </a:r>
          <a:r>
            <a:rPr lang="ro-RO" dirty="0"/>
            <a:t> within a group/society;</a:t>
          </a:r>
        </a:p>
        <a:p>
          <a:r>
            <a:rPr lang="en-US" dirty="0"/>
            <a:t>Desired activity and behavior</a:t>
          </a:r>
          <a:r>
            <a:rPr lang="ro-RO" dirty="0"/>
            <a:t> </a:t>
          </a:r>
          <a:r>
            <a:rPr lang="en-US" dirty="0"/>
            <a:t>from society perspective</a:t>
          </a:r>
          <a:r>
            <a:rPr lang="ro-RO" dirty="0"/>
            <a:t>.</a:t>
          </a:r>
        </a:p>
      </dgm:t>
    </dgm:pt>
    <dgm:pt modelId="{C1F89429-5093-4B31-9732-5F41CE400D47}" type="parTrans" cxnId="{39ECA13C-D757-4E4B-AAB6-5BBE473650AD}">
      <dgm:prSet/>
      <dgm:spPr/>
      <dgm:t>
        <a:bodyPr/>
        <a:lstStyle/>
        <a:p>
          <a:endParaRPr lang="ro-RO"/>
        </a:p>
      </dgm:t>
    </dgm:pt>
    <dgm:pt modelId="{DE42C7FC-699F-4C35-8E2C-F493948A26F9}" type="sibTrans" cxnId="{39ECA13C-D757-4E4B-AAB6-5BBE473650AD}">
      <dgm:prSet/>
      <dgm:spPr/>
      <dgm:t>
        <a:bodyPr/>
        <a:lstStyle/>
        <a:p>
          <a:endParaRPr lang="ro-RO"/>
        </a:p>
      </dgm:t>
    </dgm:pt>
    <dgm:pt modelId="{5F27FAB8-1FB6-442B-B1D7-835452CE5912}" type="pres">
      <dgm:prSet presAssocID="{ECAD2C5A-11C9-4199-8BB4-E79424FAD575}" presName="Name0" presStyleCnt="0">
        <dgm:presLayoutVars>
          <dgm:chMax val="1"/>
          <dgm:chPref val="1"/>
          <dgm:dir/>
          <dgm:animOne val="branch"/>
          <dgm:animLvl val="lvl"/>
        </dgm:presLayoutVars>
      </dgm:prSet>
      <dgm:spPr/>
    </dgm:pt>
    <dgm:pt modelId="{CA4080A1-8394-465E-8F32-F8FD10A8D724}" type="pres">
      <dgm:prSet presAssocID="{0663B90E-E2A0-421E-A1B0-AC13CDAC63AD}" presName="singleCycle" presStyleCnt="0"/>
      <dgm:spPr/>
    </dgm:pt>
    <dgm:pt modelId="{2521DF1A-847C-465F-AD05-D427E25142F2}" type="pres">
      <dgm:prSet presAssocID="{0663B90E-E2A0-421E-A1B0-AC13CDAC63AD}" presName="singleCenter" presStyleLbl="node1" presStyleIdx="0" presStyleCnt="2" custScaleX="204131" custScaleY="174403" custLinFactNeighborX="92622" custLinFactNeighborY="0">
        <dgm:presLayoutVars>
          <dgm:chMax val="7"/>
          <dgm:chPref val="7"/>
        </dgm:presLayoutVars>
      </dgm:prSet>
      <dgm:spPr/>
    </dgm:pt>
    <dgm:pt modelId="{1A13C363-B244-4D81-B088-006B847929FE}" type="pres">
      <dgm:prSet presAssocID="{C1F89429-5093-4B31-9732-5F41CE400D47}" presName="Name56" presStyleLbl="parChTrans1D2" presStyleIdx="0" presStyleCnt="1"/>
      <dgm:spPr/>
    </dgm:pt>
    <dgm:pt modelId="{324BE313-3236-400D-ABB9-C01B7392CAB9}" type="pres">
      <dgm:prSet presAssocID="{07BD587E-ACA9-4431-9AA4-0D1BCF307EA9}" presName="text0" presStyleLbl="node1" presStyleIdx="1" presStyleCnt="2" custScaleX="312839" custScaleY="260302" custRadScaleRad="89781" custRadScaleInc="-100000">
        <dgm:presLayoutVars>
          <dgm:bulletEnabled val="1"/>
        </dgm:presLayoutVars>
      </dgm:prSet>
      <dgm:spPr/>
    </dgm:pt>
  </dgm:ptLst>
  <dgm:cxnLst>
    <dgm:cxn modelId="{207CB806-A935-4F85-BBCD-4311D3703613}" type="presOf" srcId="{07BD587E-ACA9-4431-9AA4-0D1BCF307EA9}" destId="{324BE313-3236-400D-ABB9-C01B7392CAB9}" srcOrd="0" destOrd="0" presId="urn:microsoft.com/office/officeart/2008/layout/RadialCluster"/>
    <dgm:cxn modelId="{39ECA13C-D757-4E4B-AAB6-5BBE473650AD}" srcId="{0663B90E-E2A0-421E-A1B0-AC13CDAC63AD}" destId="{07BD587E-ACA9-4431-9AA4-0D1BCF307EA9}" srcOrd="0" destOrd="0" parTransId="{C1F89429-5093-4B31-9732-5F41CE400D47}" sibTransId="{DE42C7FC-699F-4C35-8E2C-F493948A26F9}"/>
    <dgm:cxn modelId="{3D2CAE3E-22A5-459D-82CB-29E700912E6C}" type="presOf" srcId="{ECAD2C5A-11C9-4199-8BB4-E79424FAD575}" destId="{5F27FAB8-1FB6-442B-B1D7-835452CE5912}" srcOrd="0" destOrd="0" presId="urn:microsoft.com/office/officeart/2008/layout/RadialCluster"/>
    <dgm:cxn modelId="{E79D968F-0197-46C3-925A-0BAA39648174}" srcId="{ECAD2C5A-11C9-4199-8BB4-E79424FAD575}" destId="{0663B90E-E2A0-421E-A1B0-AC13CDAC63AD}" srcOrd="0" destOrd="0" parTransId="{84639530-E675-469D-92DF-77A10B7C27B6}" sibTransId="{9DD8BD41-BEF0-469B-8CDA-74AE0A9F7885}"/>
    <dgm:cxn modelId="{D193A2D4-8EF2-4A38-A371-7350970CD60C}" type="presOf" srcId="{0663B90E-E2A0-421E-A1B0-AC13CDAC63AD}" destId="{2521DF1A-847C-465F-AD05-D427E25142F2}" srcOrd="0" destOrd="0" presId="urn:microsoft.com/office/officeart/2008/layout/RadialCluster"/>
    <dgm:cxn modelId="{A46A72E6-1619-4E3D-8EAC-47B40EA44D6B}" type="presOf" srcId="{C1F89429-5093-4B31-9732-5F41CE400D47}" destId="{1A13C363-B244-4D81-B088-006B847929FE}" srcOrd="0" destOrd="0" presId="urn:microsoft.com/office/officeart/2008/layout/RadialCluster"/>
    <dgm:cxn modelId="{EDC301B3-19D2-4AAA-8E64-C79AAE0C3CDF}" type="presParOf" srcId="{5F27FAB8-1FB6-442B-B1D7-835452CE5912}" destId="{CA4080A1-8394-465E-8F32-F8FD10A8D724}" srcOrd="0" destOrd="0" presId="urn:microsoft.com/office/officeart/2008/layout/RadialCluster"/>
    <dgm:cxn modelId="{5665B77F-2CDD-4943-9526-27AB9D158BB1}" type="presParOf" srcId="{CA4080A1-8394-465E-8F32-F8FD10A8D724}" destId="{2521DF1A-847C-465F-AD05-D427E25142F2}" srcOrd="0" destOrd="0" presId="urn:microsoft.com/office/officeart/2008/layout/RadialCluster"/>
    <dgm:cxn modelId="{853E8F8E-7EB9-417B-9F1F-F0AD31B5B4EE}" type="presParOf" srcId="{CA4080A1-8394-465E-8F32-F8FD10A8D724}" destId="{1A13C363-B244-4D81-B088-006B847929FE}" srcOrd="1" destOrd="0" presId="urn:microsoft.com/office/officeart/2008/layout/RadialCluster"/>
    <dgm:cxn modelId="{09DB431A-DCD3-4AEC-B2DA-0689AD87B83A}" type="presParOf" srcId="{CA4080A1-8394-465E-8F32-F8FD10A8D724}" destId="{324BE313-3236-400D-ABB9-C01B7392CAB9}" srcOrd="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9BB5F4-E4BB-4026-B2A7-3F13B7C41CB7}" type="doc">
      <dgm:prSet loTypeId="urn:microsoft.com/office/officeart/2005/8/layout/hList7" loCatId="process" qsTypeId="urn:microsoft.com/office/officeart/2005/8/quickstyle/simple1" qsCatId="simple" csTypeId="urn:microsoft.com/office/officeart/2005/8/colors/accent1_1" csCatId="accent1" phldr="1"/>
      <dgm:spPr/>
    </dgm:pt>
    <dgm:pt modelId="{06CF372B-B237-4A49-9A03-9D105255A2B0}">
      <dgm:prSet phldrT="[Text]"/>
      <dgm:spPr/>
      <dgm:t>
        <a:bodyPr/>
        <a:lstStyle/>
        <a:p>
          <a:r>
            <a:rPr lang="ro-RO" dirty="0"/>
            <a:t>T</a:t>
          </a:r>
          <a:r>
            <a:rPr lang="en-US" dirty="0"/>
            <a:t>he ability to reason about which of its plans and activities</a:t>
          </a:r>
          <a:r>
            <a:rPr lang="ro-RO" dirty="0"/>
            <a:t> </a:t>
          </a:r>
          <a:r>
            <a:rPr lang="en-US" dirty="0"/>
            <a:t>can be used to achieve role objectives.</a:t>
          </a:r>
          <a:endParaRPr lang="ro-RO" dirty="0"/>
        </a:p>
      </dgm:t>
    </dgm:pt>
    <dgm:pt modelId="{54724A1D-3300-4351-982D-833443485371}" type="parTrans" cxnId="{B868FB6A-6B5F-478D-8566-5D8CDDE84CE0}">
      <dgm:prSet/>
      <dgm:spPr/>
      <dgm:t>
        <a:bodyPr/>
        <a:lstStyle/>
        <a:p>
          <a:endParaRPr lang="ro-RO"/>
        </a:p>
      </dgm:t>
    </dgm:pt>
    <dgm:pt modelId="{9DB92E95-97CC-40CA-987F-28E68867CC3E}" type="sibTrans" cxnId="{B868FB6A-6B5F-478D-8566-5D8CDDE84CE0}">
      <dgm:prSet/>
      <dgm:spPr/>
      <dgm:t>
        <a:bodyPr/>
        <a:lstStyle/>
        <a:p>
          <a:endParaRPr lang="ro-RO"/>
        </a:p>
      </dgm:t>
    </dgm:pt>
    <dgm:pt modelId="{18DFA9CA-E71B-4FC4-B226-B58A6E547EBA}">
      <dgm:prSet phldrT="[Text]"/>
      <dgm:spPr/>
      <dgm:t>
        <a:bodyPr/>
        <a:lstStyle/>
        <a:p>
          <a:r>
            <a:rPr lang="ro-RO" dirty="0"/>
            <a:t>T</a:t>
          </a:r>
          <a:r>
            <a:rPr lang="en-US" dirty="0"/>
            <a:t>he </a:t>
          </a:r>
          <a:r>
            <a:rPr lang="ro-RO" dirty="0"/>
            <a:t>ability to </a:t>
          </a:r>
          <a:r>
            <a:rPr lang="en-US" dirty="0" err="1"/>
            <a:t>execut</a:t>
          </a:r>
          <a:r>
            <a:rPr lang="ro-RO" dirty="0"/>
            <a:t>e </a:t>
          </a:r>
          <a:r>
            <a:rPr lang="en-US" dirty="0"/>
            <a:t>functions de</a:t>
          </a:r>
          <a:r>
            <a:rPr lang="ro-RO" dirty="0"/>
            <a:t>fi</a:t>
          </a:r>
          <a:r>
            <a:rPr lang="en-US" dirty="0" err="1"/>
            <a:t>ned</a:t>
          </a:r>
          <a:r>
            <a:rPr lang="en-US" dirty="0"/>
            <a:t> by the role or imposed</a:t>
          </a:r>
          <a:r>
            <a:rPr lang="ro-RO" dirty="0"/>
            <a:t> </a:t>
          </a:r>
          <a:r>
            <a:rPr lang="en-US" dirty="0"/>
            <a:t>by role relationships, including the ability to use resources</a:t>
          </a:r>
          <a:r>
            <a:rPr lang="ro-RO" dirty="0"/>
            <a:t> available to the role.</a:t>
          </a:r>
        </a:p>
      </dgm:t>
    </dgm:pt>
    <dgm:pt modelId="{2675C9F6-B424-4694-95F6-C6E636114071}" type="parTrans" cxnId="{2C791CCA-0389-4775-B654-B0AC0FC1379A}">
      <dgm:prSet/>
      <dgm:spPr/>
      <dgm:t>
        <a:bodyPr/>
        <a:lstStyle/>
        <a:p>
          <a:endParaRPr lang="ro-RO"/>
        </a:p>
      </dgm:t>
    </dgm:pt>
    <dgm:pt modelId="{118E8131-5DB5-4736-9DE8-6C3B2A65935E}" type="sibTrans" cxnId="{2C791CCA-0389-4775-B654-B0AC0FC1379A}">
      <dgm:prSet/>
      <dgm:spPr/>
      <dgm:t>
        <a:bodyPr/>
        <a:lstStyle/>
        <a:p>
          <a:endParaRPr lang="ro-RO"/>
        </a:p>
      </dgm:t>
    </dgm:pt>
    <dgm:pt modelId="{0A2C18B3-10A9-4E0C-BADD-722F4B0A040E}">
      <dgm:prSet phldrT="[Text]"/>
      <dgm:spPr/>
      <dgm:t>
        <a:bodyPr/>
        <a:lstStyle/>
        <a:p>
          <a:r>
            <a:rPr lang="ro-RO" dirty="0"/>
            <a:t>T</a:t>
          </a:r>
          <a:r>
            <a:rPr lang="en-US" dirty="0"/>
            <a:t>he ability to communicate with players</a:t>
          </a:r>
          <a:r>
            <a:rPr lang="ro-RO" dirty="0"/>
            <a:t> of other roles as a representative of its own role.</a:t>
          </a:r>
        </a:p>
      </dgm:t>
    </dgm:pt>
    <dgm:pt modelId="{9DB19E4B-2675-41C7-B0CA-DEE4CCFDB94F}" type="parTrans" cxnId="{F0805414-EE23-4F3E-A6F3-118F3798C328}">
      <dgm:prSet/>
      <dgm:spPr/>
      <dgm:t>
        <a:bodyPr/>
        <a:lstStyle/>
        <a:p>
          <a:endParaRPr lang="ro-RO"/>
        </a:p>
      </dgm:t>
    </dgm:pt>
    <dgm:pt modelId="{0662929C-2A78-4ED3-8165-29B98F0C9EFD}" type="sibTrans" cxnId="{F0805414-EE23-4F3E-A6F3-118F3798C328}">
      <dgm:prSet/>
      <dgm:spPr/>
      <dgm:t>
        <a:bodyPr/>
        <a:lstStyle/>
        <a:p>
          <a:endParaRPr lang="ro-RO"/>
        </a:p>
      </dgm:t>
    </dgm:pt>
    <dgm:pt modelId="{D397A618-E88F-4776-8096-145A8282D9E7}" type="pres">
      <dgm:prSet presAssocID="{149BB5F4-E4BB-4026-B2A7-3F13B7C41CB7}" presName="Name0" presStyleCnt="0">
        <dgm:presLayoutVars>
          <dgm:dir/>
          <dgm:resizeHandles val="exact"/>
        </dgm:presLayoutVars>
      </dgm:prSet>
      <dgm:spPr/>
    </dgm:pt>
    <dgm:pt modelId="{074B68CE-9794-450A-8F92-27A76187608F}" type="pres">
      <dgm:prSet presAssocID="{149BB5F4-E4BB-4026-B2A7-3F13B7C41CB7}" presName="fgShape" presStyleLbl="fgShp" presStyleIdx="0" presStyleCnt="1"/>
      <dgm:spPr/>
    </dgm:pt>
    <dgm:pt modelId="{4DE3105D-6CFF-49E1-8E65-15E425DA9231}" type="pres">
      <dgm:prSet presAssocID="{149BB5F4-E4BB-4026-B2A7-3F13B7C41CB7}" presName="linComp" presStyleCnt="0"/>
      <dgm:spPr/>
    </dgm:pt>
    <dgm:pt modelId="{451C3CF7-C1AD-4DDB-AB42-06805AD142A7}" type="pres">
      <dgm:prSet presAssocID="{18DFA9CA-E71B-4FC4-B226-B58A6E547EBA}" presName="compNode" presStyleCnt="0"/>
      <dgm:spPr/>
    </dgm:pt>
    <dgm:pt modelId="{FD31F56A-98A5-411B-889F-EEFDB258276D}" type="pres">
      <dgm:prSet presAssocID="{18DFA9CA-E71B-4FC4-B226-B58A6E547EBA}" presName="bkgdShape" presStyleLbl="node1" presStyleIdx="0" presStyleCnt="3"/>
      <dgm:spPr/>
    </dgm:pt>
    <dgm:pt modelId="{9F1AF681-35E0-4FFE-8CD8-B37B738260BB}" type="pres">
      <dgm:prSet presAssocID="{18DFA9CA-E71B-4FC4-B226-B58A6E547EBA}" presName="nodeTx" presStyleLbl="node1" presStyleIdx="0" presStyleCnt="3">
        <dgm:presLayoutVars>
          <dgm:bulletEnabled val="1"/>
        </dgm:presLayoutVars>
      </dgm:prSet>
      <dgm:spPr/>
    </dgm:pt>
    <dgm:pt modelId="{D93EF5D6-445B-452A-A6D9-35A80C1A17E4}" type="pres">
      <dgm:prSet presAssocID="{18DFA9CA-E71B-4FC4-B226-B58A6E547EBA}" presName="invisiNode" presStyleLbl="node1" presStyleIdx="0" presStyleCnt="3"/>
      <dgm:spPr/>
    </dgm:pt>
    <dgm:pt modelId="{3D67610C-A155-4B5E-9A47-2224700F2AED}" type="pres">
      <dgm:prSet presAssocID="{18DFA9CA-E71B-4FC4-B226-B58A6E547EBA}" presName="imagNode" presStyleLbl="fgImgPlace1" presStyleIdx="0" presStyleCnt="3" custFlipHor="1" custScaleX="2942" custScaleY="2942"/>
      <dgm:spPr/>
    </dgm:pt>
    <dgm:pt modelId="{F1DF4832-FDBE-4702-A0AC-F2F5159605D0}" type="pres">
      <dgm:prSet presAssocID="{118E8131-5DB5-4736-9DE8-6C3B2A65935E}" presName="sibTrans" presStyleLbl="sibTrans2D1" presStyleIdx="0" presStyleCnt="0"/>
      <dgm:spPr/>
    </dgm:pt>
    <dgm:pt modelId="{83494F5F-96EE-457D-80F2-DD73C9F19903}" type="pres">
      <dgm:prSet presAssocID="{0A2C18B3-10A9-4E0C-BADD-722F4B0A040E}" presName="compNode" presStyleCnt="0"/>
      <dgm:spPr/>
    </dgm:pt>
    <dgm:pt modelId="{9783CD91-82EE-44FC-A114-58C03DC575D3}" type="pres">
      <dgm:prSet presAssocID="{0A2C18B3-10A9-4E0C-BADD-722F4B0A040E}" presName="bkgdShape" presStyleLbl="node1" presStyleIdx="1" presStyleCnt="3"/>
      <dgm:spPr/>
    </dgm:pt>
    <dgm:pt modelId="{E3C29DE5-0BCB-49AD-874E-E099D2CBA6B8}" type="pres">
      <dgm:prSet presAssocID="{0A2C18B3-10A9-4E0C-BADD-722F4B0A040E}" presName="nodeTx" presStyleLbl="node1" presStyleIdx="1" presStyleCnt="3">
        <dgm:presLayoutVars>
          <dgm:bulletEnabled val="1"/>
        </dgm:presLayoutVars>
      </dgm:prSet>
      <dgm:spPr/>
    </dgm:pt>
    <dgm:pt modelId="{E5B5FDE8-BFE8-436C-A7F9-F821DF36F986}" type="pres">
      <dgm:prSet presAssocID="{0A2C18B3-10A9-4E0C-BADD-722F4B0A040E}" presName="invisiNode" presStyleLbl="node1" presStyleIdx="1" presStyleCnt="3"/>
      <dgm:spPr/>
    </dgm:pt>
    <dgm:pt modelId="{23EA10DA-2EF5-4848-8EF7-25A23FF488C0}" type="pres">
      <dgm:prSet presAssocID="{0A2C18B3-10A9-4E0C-BADD-722F4B0A040E}" presName="imagNode" presStyleLbl="fgImgPlace1" presStyleIdx="1" presStyleCnt="3" custFlipVert="1" custFlipHor="1" custScaleX="2942" custScaleY="2942"/>
      <dgm:spPr/>
    </dgm:pt>
    <dgm:pt modelId="{2E7EC966-584A-4B55-896C-E23672A65EE6}" type="pres">
      <dgm:prSet presAssocID="{0662929C-2A78-4ED3-8165-29B98F0C9EFD}" presName="sibTrans" presStyleLbl="sibTrans2D1" presStyleIdx="0" presStyleCnt="0"/>
      <dgm:spPr/>
    </dgm:pt>
    <dgm:pt modelId="{8D062CFE-F117-4701-B483-0D9B0AC9DE32}" type="pres">
      <dgm:prSet presAssocID="{06CF372B-B237-4A49-9A03-9D105255A2B0}" presName="compNode" presStyleCnt="0"/>
      <dgm:spPr/>
    </dgm:pt>
    <dgm:pt modelId="{8CA72D9D-CEA3-4BD5-969F-20A727E9B2BD}" type="pres">
      <dgm:prSet presAssocID="{06CF372B-B237-4A49-9A03-9D105255A2B0}" presName="bkgdShape" presStyleLbl="node1" presStyleIdx="2" presStyleCnt="3"/>
      <dgm:spPr/>
    </dgm:pt>
    <dgm:pt modelId="{12437EC5-B05A-4386-B330-12D400620451}" type="pres">
      <dgm:prSet presAssocID="{06CF372B-B237-4A49-9A03-9D105255A2B0}" presName="nodeTx" presStyleLbl="node1" presStyleIdx="2" presStyleCnt="3">
        <dgm:presLayoutVars>
          <dgm:bulletEnabled val="1"/>
        </dgm:presLayoutVars>
      </dgm:prSet>
      <dgm:spPr/>
    </dgm:pt>
    <dgm:pt modelId="{F4302B27-8BB0-4EC7-9F1A-2604348FBBC9}" type="pres">
      <dgm:prSet presAssocID="{06CF372B-B237-4A49-9A03-9D105255A2B0}" presName="invisiNode" presStyleLbl="node1" presStyleIdx="2" presStyleCnt="3"/>
      <dgm:spPr/>
    </dgm:pt>
    <dgm:pt modelId="{8E901AF0-25C0-479F-AC0E-6A971B3C4B91}" type="pres">
      <dgm:prSet presAssocID="{06CF372B-B237-4A49-9A03-9D105255A2B0}" presName="imagNode" presStyleLbl="fgImgPlace1" presStyleIdx="2" presStyleCnt="3" custAng="3705150" custFlipVert="0" custScaleX="2942" custScaleY="2942"/>
      <dgm:spPr/>
    </dgm:pt>
  </dgm:ptLst>
  <dgm:cxnLst>
    <dgm:cxn modelId="{F0805414-EE23-4F3E-A6F3-118F3798C328}" srcId="{149BB5F4-E4BB-4026-B2A7-3F13B7C41CB7}" destId="{0A2C18B3-10A9-4E0C-BADD-722F4B0A040E}" srcOrd="1" destOrd="0" parTransId="{9DB19E4B-2675-41C7-B0CA-DEE4CCFDB94F}" sibTransId="{0662929C-2A78-4ED3-8165-29B98F0C9EFD}"/>
    <dgm:cxn modelId="{64277914-E683-4BA1-BE81-E433810E6EF7}" type="presOf" srcId="{149BB5F4-E4BB-4026-B2A7-3F13B7C41CB7}" destId="{D397A618-E88F-4776-8096-145A8282D9E7}" srcOrd="0" destOrd="0" presId="urn:microsoft.com/office/officeart/2005/8/layout/hList7"/>
    <dgm:cxn modelId="{3C98795D-422C-49FB-87C2-FBE9E43B27C5}" type="presOf" srcId="{0A2C18B3-10A9-4E0C-BADD-722F4B0A040E}" destId="{E3C29DE5-0BCB-49AD-874E-E099D2CBA6B8}" srcOrd="1" destOrd="0" presId="urn:microsoft.com/office/officeart/2005/8/layout/hList7"/>
    <dgm:cxn modelId="{6BEF854A-B069-47BA-9C56-13A016FAE678}" type="presOf" srcId="{0A2C18B3-10A9-4E0C-BADD-722F4B0A040E}" destId="{9783CD91-82EE-44FC-A114-58C03DC575D3}" srcOrd="0" destOrd="0" presId="urn:microsoft.com/office/officeart/2005/8/layout/hList7"/>
    <dgm:cxn modelId="{B868FB6A-6B5F-478D-8566-5D8CDDE84CE0}" srcId="{149BB5F4-E4BB-4026-B2A7-3F13B7C41CB7}" destId="{06CF372B-B237-4A49-9A03-9D105255A2B0}" srcOrd="2" destOrd="0" parTransId="{54724A1D-3300-4351-982D-833443485371}" sibTransId="{9DB92E95-97CC-40CA-987F-28E68867CC3E}"/>
    <dgm:cxn modelId="{87A8E68B-1E0B-40EB-AB68-CBE47E79B324}" type="presOf" srcId="{06CF372B-B237-4A49-9A03-9D105255A2B0}" destId="{12437EC5-B05A-4386-B330-12D400620451}" srcOrd="1" destOrd="0" presId="urn:microsoft.com/office/officeart/2005/8/layout/hList7"/>
    <dgm:cxn modelId="{D851DB9E-9EC6-4258-8231-5704BF624A38}" type="presOf" srcId="{118E8131-5DB5-4736-9DE8-6C3B2A65935E}" destId="{F1DF4832-FDBE-4702-A0AC-F2F5159605D0}" srcOrd="0" destOrd="0" presId="urn:microsoft.com/office/officeart/2005/8/layout/hList7"/>
    <dgm:cxn modelId="{6EBADEC2-A7EE-4C1C-800D-11918B652F83}" type="presOf" srcId="{06CF372B-B237-4A49-9A03-9D105255A2B0}" destId="{8CA72D9D-CEA3-4BD5-969F-20A727E9B2BD}" srcOrd="0" destOrd="0" presId="urn:microsoft.com/office/officeart/2005/8/layout/hList7"/>
    <dgm:cxn modelId="{2C791CCA-0389-4775-B654-B0AC0FC1379A}" srcId="{149BB5F4-E4BB-4026-B2A7-3F13B7C41CB7}" destId="{18DFA9CA-E71B-4FC4-B226-B58A6E547EBA}" srcOrd="0" destOrd="0" parTransId="{2675C9F6-B424-4694-95F6-C6E636114071}" sibTransId="{118E8131-5DB5-4736-9DE8-6C3B2A65935E}"/>
    <dgm:cxn modelId="{22FC89CC-39A3-40D9-8A11-2F42B1297FC6}" type="presOf" srcId="{0662929C-2A78-4ED3-8165-29B98F0C9EFD}" destId="{2E7EC966-584A-4B55-896C-E23672A65EE6}" srcOrd="0" destOrd="0" presId="urn:microsoft.com/office/officeart/2005/8/layout/hList7"/>
    <dgm:cxn modelId="{B66E31F9-C64F-49EA-A3B5-9FBE80612C29}" type="presOf" srcId="{18DFA9CA-E71B-4FC4-B226-B58A6E547EBA}" destId="{9F1AF681-35E0-4FFE-8CD8-B37B738260BB}" srcOrd="1" destOrd="0" presId="urn:microsoft.com/office/officeart/2005/8/layout/hList7"/>
    <dgm:cxn modelId="{94AB5FFF-66C0-4AE2-9959-EDC1D1814B97}" type="presOf" srcId="{18DFA9CA-E71B-4FC4-B226-B58A6E547EBA}" destId="{FD31F56A-98A5-411B-889F-EEFDB258276D}" srcOrd="0" destOrd="0" presId="urn:microsoft.com/office/officeart/2005/8/layout/hList7"/>
    <dgm:cxn modelId="{97D9AB1D-834D-4B35-8AC7-2ED2AA4B38D7}" type="presParOf" srcId="{D397A618-E88F-4776-8096-145A8282D9E7}" destId="{074B68CE-9794-450A-8F92-27A76187608F}" srcOrd="0" destOrd="0" presId="urn:microsoft.com/office/officeart/2005/8/layout/hList7"/>
    <dgm:cxn modelId="{875AF75A-A9E7-4077-8F1E-57B457D231E8}" type="presParOf" srcId="{D397A618-E88F-4776-8096-145A8282D9E7}" destId="{4DE3105D-6CFF-49E1-8E65-15E425DA9231}" srcOrd="1" destOrd="0" presId="urn:microsoft.com/office/officeart/2005/8/layout/hList7"/>
    <dgm:cxn modelId="{C76F3178-A13F-4862-9E24-BEBE72A3260D}" type="presParOf" srcId="{4DE3105D-6CFF-49E1-8E65-15E425DA9231}" destId="{451C3CF7-C1AD-4DDB-AB42-06805AD142A7}" srcOrd="0" destOrd="0" presId="urn:microsoft.com/office/officeart/2005/8/layout/hList7"/>
    <dgm:cxn modelId="{F73C9B15-44A5-4B1B-851C-7DC5A0FD7E0E}" type="presParOf" srcId="{451C3CF7-C1AD-4DDB-AB42-06805AD142A7}" destId="{FD31F56A-98A5-411B-889F-EEFDB258276D}" srcOrd="0" destOrd="0" presId="urn:microsoft.com/office/officeart/2005/8/layout/hList7"/>
    <dgm:cxn modelId="{FA6259AF-1A84-4FC6-86E7-0546E73982C3}" type="presParOf" srcId="{451C3CF7-C1AD-4DDB-AB42-06805AD142A7}" destId="{9F1AF681-35E0-4FFE-8CD8-B37B738260BB}" srcOrd="1" destOrd="0" presId="urn:microsoft.com/office/officeart/2005/8/layout/hList7"/>
    <dgm:cxn modelId="{87D6DE49-7E34-45E4-8370-F2AB0EA4E2D5}" type="presParOf" srcId="{451C3CF7-C1AD-4DDB-AB42-06805AD142A7}" destId="{D93EF5D6-445B-452A-A6D9-35A80C1A17E4}" srcOrd="2" destOrd="0" presId="urn:microsoft.com/office/officeart/2005/8/layout/hList7"/>
    <dgm:cxn modelId="{B317C7D4-7B87-4D01-8EEC-F3CEDB1AE763}" type="presParOf" srcId="{451C3CF7-C1AD-4DDB-AB42-06805AD142A7}" destId="{3D67610C-A155-4B5E-9A47-2224700F2AED}" srcOrd="3" destOrd="0" presId="urn:microsoft.com/office/officeart/2005/8/layout/hList7"/>
    <dgm:cxn modelId="{8797EF3C-DA73-49A0-8C12-9A4C5CC9C596}" type="presParOf" srcId="{4DE3105D-6CFF-49E1-8E65-15E425DA9231}" destId="{F1DF4832-FDBE-4702-A0AC-F2F5159605D0}" srcOrd="1" destOrd="0" presId="urn:microsoft.com/office/officeart/2005/8/layout/hList7"/>
    <dgm:cxn modelId="{44CEE32E-35E3-443C-9913-6E0FB5786AC3}" type="presParOf" srcId="{4DE3105D-6CFF-49E1-8E65-15E425DA9231}" destId="{83494F5F-96EE-457D-80F2-DD73C9F19903}" srcOrd="2" destOrd="0" presId="urn:microsoft.com/office/officeart/2005/8/layout/hList7"/>
    <dgm:cxn modelId="{F8B8FAAD-6E3C-429E-B797-5CF8B5364A11}" type="presParOf" srcId="{83494F5F-96EE-457D-80F2-DD73C9F19903}" destId="{9783CD91-82EE-44FC-A114-58C03DC575D3}" srcOrd="0" destOrd="0" presId="urn:microsoft.com/office/officeart/2005/8/layout/hList7"/>
    <dgm:cxn modelId="{0E39244B-9D15-40DF-8083-C749AB8F3457}" type="presParOf" srcId="{83494F5F-96EE-457D-80F2-DD73C9F19903}" destId="{E3C29DE5-0BCB-49AD-874E-E099D2CBA6B8}" srcOrd="1" destOrd="0" presId="urn:microsoft.com/office/officeart/2005/8/layout/hList7"/>
    <dgm:cxn modelId="{B823C97F-2AC7-4B91-A54C-D211400F0BDB}" type="presParOf" srcId="{83494F5F-96EE-457D-80F2-DD73C9F19903}" destId="{E5B5FDE8-BFE8-436C-A7F9-F821DF36F986}" srcOrd="2" destOrd="0" presId="urn:microsoft.com/office/officeart/2005/8/layout/hList7"/>
    <dgm:cxn modelId="{6B9D365D-E9D8-417E-91F1-AEF3A9C388A5}" type="presParOf" srcId="{83494F5F-96EE-457D-80F2-DD73C9F19903}" destId="{23EA10DA-2EF5-4848-8EF7-25A23FF488C0}" srcOrd="3" destOrd="0" presId="urn:microsoft.com/office/officeart/2005/8/layout/hList7"/>
    <dgm:cxn modelId="{767B5D31-F32B-4241-AA90-A2596DDB36CE}" type="presParOf" srcId="{4DE3105D-6CFF-49E1-8E65-15E425DA9231}" destId="{2E7EC966-584A-4B55-896C-E23672A65EE6}" srcOrd="3" destOrd="0" presId="urn:microsoft.com/office/officeart/2005/8/layout/hList7"/>
    <dgm:cxn modelId="{187B9705-8C1D-49F0-B25E-87C67611D4E4}" type="presParOf" srcId="{4DE3105D-6CFF-49E1-8E65-15E425DA9231}" destId="{8D062CFE-F117-4701-B483-0D9B0AC9DE32}" srcOrd="4" destOrd="0" presId="urn:microsoft.com/office/officeart/2005/8/layout/hList7"/>
    <dgm:cxn modelId="{6A404114-7E24-4177-8895-B2C237518993}" type="presParOf" srcId="{8D062CFE-F117-4701-B483-0D9B0AC9DE32}" destId="{8CA72D9D-CEA3-4BD5-969F-20A727E9B2BD}" srcOrd="0" destOrd="0" presId="urn:microsoft.com/office/officeart/2005/8/layout/hList7"/>
    <dgm:cxn modelId="{B008A59A-0C15-4E03-9D5E-FFDFFC7AB6D8}" type="presParOf" srcId="{8D062CFE-F117-4701-B483-0D9B0AC9DE32}" destId="{12437EC5-B05A-4386-B330-12D400620451}" srcOrd="1" destOrd="0" presId="urn:microsoft.com/office/officeart/2005/8/layout/hList7"/>
    <dgm:cxn modelId="{DFE345E7-7587-479C-A968-116EAEEFA363}" type="presParOf" srcId="{8D062CFE-F117-4701-B483-0D9B0AC9DE32}" destId="{F4302B27-8BB0-4EC7-9F1A-2604348FBBC9}" srcOrd="2" destOrd="0" presId="urn:microsoft.com/office/officeart/2005/8/layout/hList7"/>
    <dgm:cxn modelId="{A41D8C10-92E3-4D09-BB24-0A60744A035B}" type="presParOf" srcId="{8D062CFE-F117-4701-B483-0D9B0AC9DE32}" destId="{8E901AF0-25C0-479F-AC0E-6A971B3C4B91}"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32E9F-0110-4AC4-832E-F0BCD209F8E5}">
      <dsp:nvSpPr>
        <dsp:cNvPr id="0" name=""/>
        <dsp:cNvSpPr/>
      </dsp:nvSpPr>
      <dsp:spPr>
        <a:xfrm>
          <a:off x="0" y="0"/>
          <a:ext cx="5047611" cy="3895724"/>
        </a:xfrm>
        <a:prstGeom prst="ellipse">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ro-RO" sz="3200" kern="1200" dirty="0"/>
            <a:t>Environment</a:t>
          </a:r>
          <a:endParaRPr lang="ro-RO" sz="1900" kern="1200" dirty="0"/>
        </a:p>
      </dsp:txBody>
      <dsp:txXfrm>
        <a:off x="1198807" y="292179"/>
        <a:ext cx="2649996" cy="662273"/>
      </dsp:txXfrm>
    </dsp:sp>
    <dsp:sp modelId="{F3A2EB15-FA48-445A-98B2-BEB8583991A6}">
      <dsp:nvSpPr>
        <dsp:cNvPr id="0" name=""/>
        <dsp:cNvSpPr/>
      </dsp:nvSpPr>
      <dsp:spPr>
        <a:xfrm>
          <a:off x="1309695" y="1260003"/>
          <a:ext cx="2520952" cy="2150498"/>
        </a:xfrm>
        <a:prstGeom prst="ellipse">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ro-RO" sz="3800" kern="1200" dirty="0"/>
            <a:t>Agent</a:t>
          </a:r>
        </a:p>
      </dsp:txBody>
      <dsp:txXfrm>
        <a:off x="1678880" y="1797628"/>
        <a:ext cx="1782582" cy="1075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9BAA2-9B2B-434C-86A5-872900878B68}">
      <dsp:nvSpPr>
        <dsp:cNvPr id="0" name=""/>
        <dsp:cNvSpPr/>
      </dsp:nvSpPr>
      <dsp:spPr>
        <a:xfrm>
          <a:off x="437256" y="0"/>
          <a:ext cx="4955579" cy="2934943"/>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32F69-6117-4270-B074-AA996CA8FE42}">
      <dsp:nvSpPr>
        <dsp:cNvPr id="0" name=""/>
        <dsp:cNvSpPr/>
      </dsp:nvSpPr>
      <dsp:spPr>
        <a:xfrm>
          <a:off x="2638" y="880482"/>
          <a:ext cx="1854874" cy="1173977"/>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ro-RO" sz="2100" kern="1200" dirty="0"/>
            <a:t>Reactivity</a:t>
          </a:r>
        </a:p>
      </dsp:txBody>
      <dsp:txXfrm>
        <a:off x="59947" y="937791"/>
        <a:ext cx="1740256" cy="1059359"/>
      </dsp:txXfrm>
    </dsp:sp>
    <dsp:sp modelId="{918554FD-FC18-4CE1-8DB7-71C74D3C7389}">
      <dsp:nvSpPr>
        <dsp:cNvPr id="0" name=""/>
        <dsp:cNvSpPr/>
      </dsp:nvSpPr>
      <dsp:spPr>
        <a:xfrm>
          <a:off x="1987609" y="880482"/>
          <a:ext cx="1854874" cy="1173977"/>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ro-RO" sz="2100" kern="1200" dirty="0"/>
            <a:t>Proactiveness</a:t>
          </a:r>
        </a:p>
      </dsp:txBody>
      <dsp:txXfrm>
        <a:off x="2044918" y="937791"/>
        <a:ext cx="1740256" cy="1059359"/>
      </dsp:txXfrm>
    </dsp:sp>
    <dsp:sp modelId="{D0464C83-B4B0-43FE-9E90-E97F80A672E1}">
      <dsp:nvSpPr>
        <dsp:cNvPr id="0" name=""/>
        <dsp:cNvSpPr/>
      </dsp:nvSpPr>
      <dsp:spPr>
        <a:xfrm>
          <a:off x="3972579" y="880482"/>
          <a:ext cx="1854874" cy="1173977"/>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ro-RO" sz="2100" kern="1200" dirty="0"/>
            <a:t>Social Ability</a:t>
          </a:r>
        </a:p>
      </dsp:txBody>
      <dsp:txXfrm>
        <a:off x="4029888" y="937791"/>
        <a:ext cx="1740256" cy="10593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F4CA3-899D-4E9D-A7C7-166D479A4EE2}">
      <dsp:nvSpPr>
        <dsp:cNvPr id="0" name=""/>
        <dsp:cNvSpPr/>
      </dsp:nvSpPr>
      <dsp:spPr>
        <a:xfrm>
          <a:off x="1559126" y="1008479"/>
          <a:ext cx="2512352" cy="2512352"/>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ro-RO" sz="2500" kern="1200" dirty="0"/>
            <a:t>Multiagent Organization</a:t>
          </a:r>
        </a:p>
      </dsp:txBody>
      <dsp:txXfrm>
        <a:off x="1927051" y="1376404"/>
        <a:ext cx="1776502" cy="1776502"/>
      </dsp:txXfrm>
    </dsp:sp>
    <dsp:sp modelId="{211A8CDA-2315-4365-A0B7-BEBA2D2F5DBD}">
      <dsp:nvSpPr>
        <dsp:cNvPr id="0" name=""/>
        <dsp:cNvSpPr/>
      </dsp:nvSpPr>
      <dsp:spPr>
        <a:xfrm>
          <a:off x="2168190" y="2"/>
          <a:ext cx="1256176" cy="1256176"/>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ro-RO" sz="1400" kern="1200" dirty="0"/>
            <a:t>Regulation</a:t>
          </a:r>
        </a:p>
      </dsp:txBody>
      <dsp:txXfrm>
        <a:off x="2352153" y="183965"/>
        <a:ext cx="888250" cy="888250"/>
      </dsp:txXfrm>
    </dsp:sp>
    <dsp:sp modelId="{5459645E-8E57-481E-8D26-70B45A2790DA}">
      <dsp:nvSpPr>
        <dsp:cNvPr id="0" name=""/>
        <dsp:cNvSpPr/>
      </dsp:nvSpPr>
      <dsp:spPr>
        <a:xfrm>
          <a:off x="3314394" y="1229428"/>
          <a:ext cx="2274056" cy="2070455"/>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ro-RO" sz="2100" kern="1200" dirty="0"/>
            <a:t>Internal Autonomy</a:t>
          </a:r>
        </a:p>
      </dsp:txBody>
      <dsp:txXfrm>
        <a:off x="3647422" y="1532639"/>
        <a:ext cx="1608000" cy="1464033"/>
      </dsp:txXfrm>
    </dsp:sp>
    <dsp:sp modelId="{F3BFF861-2DCE-4445-B90D-CE71BA60AF0E}">
      <dsp:nvSpPr>
        <dsp:cNvPr id="0" name=""/>
        <dsp:cNvSpPr/>
      </dsp:nvSpPr>
      <dsp:spPr>
        <a:xfrm>
          <a:off x="2187215" y="3272687"/>
          <a:ext cx="1256176" cy="1256176"/>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ro-RO" sz="1600" kern="1200" dirty="0"/>
            <a:t>Autonomy</a:t>
          </a:r>
        </a:p>
      </dsp:txBody>
      <dsp:txXfrm>
        <a:off x="2371178" y="3456650"/>
        <a:ext cx="888250" cy="888250"/>
      </dsp:txXfrm>
    </dsp:sp>
    <dsp:sp modelId="{95DAD0B7-1794-4BD0-8184-7A633546164A}">
      <dsp:nvSpPr>
        <dsp:cNvPr id="0" name=""/>
        <dsp:cNvSpPr/>
      </dsp:nvSpPr>
      <dsp:spPr>
        <a:xfrm>
          <a:off x="40824" y="1219906"/>
          <a:ext cx="2276719" cy="2089498"/>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ro-RO" sz="2100" kern="1200" dirty="0"/>
            <a:t>Collaboration Autonomy</a:t>
          </a:r>
        </a:p>
      </dsp:txBody>
      <dsp:txXfrm>
        <a:off x="374242" y="1525906"/>
        <a:ext cx="1609883" cy="14774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500B9-A970-4F8B-AE5B-2BDE12E31549}">
      <dsp:nvSpPr>
        <dsp:cNvPr id="0" name=""/>
        <dsp:cNvSpPr/>
      </dsp:nvSpPr>
      <dsp:spPr>
        <a:xfrm>
          <a:off x="0" y="33962"/>
          <a:ext cx="10394950" cy="959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ro-RO" sz="4000" kern="1200" dirty="0"/>
            <a:t>As Structures</a:t>
          </a:r>
        </a:p>
      </dsp:txBody>
      <dsp:txXfrm>
        <a:off x="46834" y="80796"/>
        <a:ext cx="10301282" cy="865732"/>
      </dsp:txXfrm>
    </dsp:sp>
    <dsp:sp modelId="{F2C78669-8D3B-4F80-8632-F10DB3779B22}">
      <dsp:nvSpPr>
        <dsp:cNvPr id="0" name=""/>
        <dsp:cNvSpPr/>
      </dsp:nvSpPr>
      <dsp:spPr>
        <a:xfrm>
          <a:off x="0" y="993362"/>
          <a:ext cx="10394950"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040"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ro-RO" sz="3100" kern="1200" dirty="0"/>
            <a:t>OperA Framework</a:t>
          </a:r>
        </a:p>
      </dsp:txBody>
      <dsp:txXfrm>
        <a:off x="0" y="993362"/>
        <a:ext cx="10394950" cy="662400"/>
      </dsp:txXfrm>
    </dsp:sp>
    <dsp:sp modelId="{E79D89F3-A3AB-4522-85C7-A51717582370}">
      <dsp:nvSpPr>
        <dsp:cNvPr id="0" name=""/>
        <dsp:cNvSpPr/>
      </dsp:nvSpPr>
      <dsp:spPr>
        <a:xfrm>
          <a:off x="0" y="1655762"/>
          <a:ext cx="10394950" cy="959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ro-RO" sz="4000" kern="1200" dirty="0"/>
            <a:t>As Institutions</a:t>
          </a:r>
        </a:p>
      </dsp:txBody>
      <dsp:txXfrm>
        <a:off x="46834" y="1702596"/>
        <a:ext cx="10301282" cy="865732"/>
      </dsp:txXfrm>
    </dsp:sp>
    <dsp:sp modelId="{17A636EC-7E6B-4D85-A9C8-7B0E09B99F14}">
      <dsp:nvSpPr>
        <dsp:cNvPr id="0" name=""/>
        <dsp:cNvSpPr/>
      </dsp:nvSpPr>
      <dsp:spPr>
        <a:xfrm>
          <a:off x="0" y="2615162"/>
          <a:ext cx="10394950"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040"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ro-RO" sz="3100" kern="1200" dirty="0"/>
            <a:t>InstAL Framework</a:t>
          </a:r>
        </a:p>
      </dsp:txBody>
      <dsp:txXfrm>
        <a:off x="0" y="2615162"/>
        <a:ext cx="10394950" cy="662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E1A7B-5655-46AD-B24F-A570909337DB}">
      <dsp:nvSpPr>
        <dsp:cNvPr id="0" name=""/>
        <dsp:cNvSpPr/>
      </dsp:nvSpPr>
      <dsp:spPr>
        <a:xfrm>
          <a:off x="-4457834" y="-683656"/>
          <a:ext cx="5310662" cy="5310662"/>
        </a:xfrm>
        <a:prstGeom prst="blockArc">
          <a:avLst>
            <a:gd name="adj1" fmla="val 18900000"/>
            <a:gd name="adj2" fmla="val 2700000"/>
            <a:gd name="adj3" fmla="val 407"/>
          </a:avLst>
        </a:pr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C97F64-8EEB-4A25-9DA5-FDE6CCEA5683}">
      <dsp:nvSpPr>
        <dsp:cNvPr id="0" name=""/>
        <dsp:cNvSpPr/>
      </dsp:nvSpPr>
      <dsp:spPr>
        <a:xfrm>
          <a:off x="548474" y="394335"/>
          <a:ext cx="9793194" cy="78867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6007"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Re</a:t>
          </a:r>
          <a:r>
            <a:rPr lang="ro-RO" sz="2300" kern="1200" dirty="0"/>
            <a:t>fl</a:t>
          </a:r>
          <a:r>
            <a:rPr lang="en-US" sz="2300" kern="1200" dirty="0" err="1"/>
            <a:t>ect</a:t>
          </a:r>
          <a:r>
            <a:rPr lang="en-US" sz="2300" kern="1200" dirty="0"/>
            <a:t> and Support Organizational Design</a:t>
          </a:r>
          <a:endParaRPr lang="ro-RO" sz="2300" kern="1200" dirty="0"/>
        </a:p>
      </dsp:txBody>
      <dsp:txXfrm>
        <a:off x="548474" y="394335"/>
        <a:ext cx="9793194" cy="788670"/>
      </dsp:txXfrm>
    </dsp:sp>
    <dsp:sp modelId="{36A0321E-35AB-4133-AF93-2A87E7102C4E}">
      <dsp:nvSpPr>
        <dsp:cNvPr id="0" name=""/>
        <dsp:cNvSpPr/>
      </dsp:nvSpPr>
      <dsp:spPr>
        <a:xfrm>
          <a:off x="55555" y="295751"/>
          <a:ext cx="985837" cy="985837"/>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894160-383E-4FA2-92A8-AEA02BC81DC5}">
      <dsp:nvSpPr>
        <dsp:cNvPr id="0" name=""/>
        <dsp:cNvSpPr/>
      </dsp:nvSpPr>
      <dsp:spPr>
        <a:xfrm>
          <a:off x="835155" y="1577340"/>
          <a:ext cx="9506513" cy="78867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6007"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Specify interaction independently from the internal design</a:t>
          </a:r>
          <a:r>
            <a:rPr lang="ro-RO" sz="2300" kern="1200" dirty="0"/>
            <a:t> of the agent</a:t>
          </a:r>
        </a:p>
      </dsp:txBody>
      <dsp:txXfrm>
        <a:off x="835155" y="1577340"/>
        <a:ext cx="9506513" cy="788670"/>
      </dsp:txXfrm>
    </dsp:sp>
    <dsp:sp modelId="{5D5FE47A-03FB-4ED8-8E22-11DB56AD62C8}">
      <dsp:nvSpPr>
        <dsp:cNvPr id="0" name=""/>
        <dsp:cNvSpPr/>
      </dsp:nvSpPr>
      <dsp:spPr>
        <a:xfrm>
          <a:off x="342236" y="1478756"/>
          <a:ext cx="985837" cy="985837"/>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EF33D2-FE54-432A-A939-A0CFD3C4E4BC}">
      <dsp:nvSpPr>
        <dsp:cNvPr id="0" name=""/>
        <dsp:cNvSpPr/>
      </dsp:nvSpPr>
      <dsp:spPr>
        <a:xfrm>
          <a:off x="548474" y="2760345"/>
          <a:ext cx="9793194" cy="78867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6007"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Balance organizational design and agent autonomy</a:t>
          </a:r>
          <a:endParaRPr lang="ro-RO" sz="2300" kern="1200" dirty="0"/>
        </a:p>
      </dsp:txBody>
      <dsp:txXfrm>
        <a:off x="548474" y="2760345"/>
        <a:ext cx="9793194" cy="788670"/>
      </dsp:txXfrm>
    </dsp:sp>
    <dsp:sp modelId="{6176DA47-E473-45C5-91AD-87E0F7B911AF}">
      <dsp:nvSpPr>
        <dsp:cNvPr id="0" name=""/>
        <dsp:cNvSpPr/>
      </dsp:nvSpPr>
      <dsp:spPr>
        <a:xfrm>
          <a:off x="55555" y="2661761"/>
          <a:ext cx="985837" cy="985837"/>
        </a:xfrm>
        <a:prstGeom prst="ellipse">
          <a:avLst/>
        </a:prstGeom>
        <a:solidFill>
          <a:schemeClr val="lt1">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5BB15-2130-47AA-A8D3-4F1F404E353D}">
      <dsp:nvSpPr>
        <dsp:cNvPr id="0" name=""/>
        <dsp:cNvSpPr/>
      </dsp:nvSpPr>
      <dsp:spPr>
        <a:xfrm>
          <a:off x="1257799" y="0"/>
          <a:ext cx="1009650" cy="1009650"/>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F9FF4E-60BA-4D05-BBB2-F3423CA0E9A4}">
      <dsp:nvSpPr>
        <dsp:cNvPr id="0" name=""/>
        <dsp:cNvSpPr/>
      </dsp:nvSpPr>
      <dsp:spPr>
        <a:xfrm>
          <a:off x="1358764" y="100965"/>
          <a:ext cx="807720" cy="807720"/>
        </a:xfrm>
        <a:prstGeom prst="pie">
          <a:avLst>
            <a:gd name="adj1" fmla="val 12600000"/>
            <a:gd name="adj2" fmla="val 162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8A8AF9-0CE0-4D92-95EA-8A3045C101F5}">
      <dsp:nvSpPr>
        <dsp:cNvPr id="0" name=""/>
        <dsp:cNvSpPr/>
      </dsp:nvSpPr>
      <dsp:spPr>
        <a:xfrm rot="16200000">
          <a:off x="96701" y="2271713"/>
          <a:ext cx="2927985" cy="60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911350">
            <a:lnSpc>
              <a:spcPct val="90000"/>
            </a:lnSpc>
            <a:spcBef>
              <a:spcPct val="0"/>
            </a:spcBef>
            <a:spcAft>
              <a:spcPct val="35000"/>
            </a:spcAft>
            <a:buNone/>
          </a:pPr>
          <a:r>
            <a:rPr lang="ro-RO" sz="4300" kern="1200" dirty="0"/>
            <a:t>Obligation</a:t>
          </a:r>
        </a:p>
      </dsp:txBody>
      <dsp:txXfrm>
        <a:off x="96701" y="2271713"/>
        <a:ext cx="2927985" cy="605790"/>
      </dsp:txXfrm>
    </dsp:sp>
    <dsp:sp modelId="{36384D9D-153F-4776-BBB3-F12A924592F3}">
      <dsp:nvSpPr>
        <dsp:cNvPr id="0" name=""/>
        <dsp:cNvSpPr/>
      </dsp:nvSpPr>
      <dsp:spPr>
        <a:xfrm>
          <a:off x="1964554" y="0"/>
          <a:ext cx="2019300" cy="4038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90000"/>
            </a:lnSpc>
            <a:spcBef>
              <a:spcPct val="0"/>
            </a:spcBef>
            <a:spcAft>
              <a:spcPct val="35000"/>
            </a:spcAft>
            <a:buNone/>
          </a:pPr>
          <a:r>
            <a:rPr lang="ro-RO" sz="2800" kern="1200" dirty="0"/>
            <a:t>A</a:t>
          </a:r>
          <a:r>
            <a:rPr lang="en-US" sz="2800" kern="1200" dirty="0"/>
            <a:t>n actor must take actions resulting in a particular institutional</a:t>
          </a:r>
          <a:r>
            <a:rPr lang="ro-RO" sz="2800" kern="1200" dirty="0"/>
            <a:t> </a:t>
          </a:r>
          <a:r>
            <a:rPr lang="en-US" sz="2800" kern="1200" dirty="0"/>
            <a:t>state that </a:t>
          </a:r>
          <a:r>
            <a:rPr lang="en-US" sz="2800" kern="1200" dirty="0" err="1"/>
            <a:t>satis</a:t>
          </a:r>
          <a:r>
            <a:rPr lang="ro-RO" sz="2800" kern="1200" dirty="0"/>
            <a:t>fi</a:t>
          </a:r>
          <a:r>
            <a:rPr lang="en-US" sz="2800" kern="1200" dirty="0"/>
            <a:t>es the obligation</a:t>
          </a:r>
          <a:r>
            <a:rPr lang="ro-RO" sz="2800" kern="1200" dirty="0"/>
            <a:t>.</a:t>
          </a:r>
        </a:p>
      </dsp:txBody>
      <dsp:txXfrm>
        <a:off x="1964554" y="0"/>
        <a:ext cx="2019300" cy="4038601"/>
      </dsp:txXfrm>
    </dsp:sp>
    <dsp:sp modelId="{F08C0944-40AF-442F-B929-680306965A1F}">
      <dsp:nvSpPr>
        <dsp:cNvPr id="0" name=""/>
        <dsp:cNvSpPr/>
      </dsp:nvSpPr>
      <dsp:spPr>
        <a:xfrm>
          <a:off x="4480559" y="0"/>
          <a:ext cx="1009650" cy="1009650"/>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0EC9A3-909C-460D-B3C5-3AF1FAED64BB}">
      <dsp:nvSpPr>
        <dsp:cNvPr id="0" name=""/>
        <dsp:cNvSpPr/>
      </dsp:nvSpPr>
      <dsp:spPr>
        <a:xfrm>
          <a:off x="4581524" y="100965"/>
          <a:ext cx="807720" cy="807720"/>
        </a:xfrm>
        <a:prstGeom prst="pie">
          <a:avLst>
            <a:gd name="adj1" fmla="val 9000000"/>
            <a:gd name="adj2" fmla="val 162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183DEB-E628-4B01-9FAB-FCCF887FFA3F}">
      <dsp:nvSpPr>
        <dsp:cNvPr id="0" name=""/>
        <dsp:cNvSpPr/>
      </dsp:nvSpPr>
      <dsp:spPr>
        <a:xfrm rot="16200000">
          <a:off x="3319461" y="2271713"/>
          <a:ext cx="2927985" cy="60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911350">
            <a:lnSpc>
              <a:spcPct val="90000"/>
            </a:lnSpc>
            <a:spcBef>
              <a:spcPct val="0"/>
            </a:spcBef>
            <a:spcAft>
              <a:spcPct val="35000"/>
            </a:spcAft>
            <a:buNone/>
          </a:pPr>
          <a:r>
            <a:rPr lang="ro-RO" sz="4300" kern="1200" dirty="0"/>
            <a:t>Permission</a:t>
          </a:r>
        </a:p>
      </dsp:txBody>
      <dsp:txXfrm>
        <a:off x="3319461" y="2271713"/>
        <a:ext cx="2927985" cy="605790"/>
      </dsp:txXfrm>
    </dsp:sp>
    <dsp:sp modelId="{D729FCAF-BB45-4703-A862-3FE24A717018}">
      <dsp:nvSpPr>
        <dsp:cNvPr id="0" name=""/>
        <dsp:cNvSpPr/>
      </dsp:nvSpPr>
      <dsp:spPr>
        <a:xfrm>
          <a:off x="5187314" y="0"/>
          <a:ext cx="2019300" cy="4038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90000"/>
            </a:lnSpc>
            <a:spcBef>
              <a:spcPct val="0"/>
            </a:spcBef>
            <a:spcAft>
              <a:spcPct val="35000"/>
            </a:spcAft>
            <a:buNone/>
          </a:pPr>
          <a:r>
            <a:rPr lang="ro-RO" sz="2800" kern="1200" dirty="0"/>
            <a:t>I</a:t>
          </a:r>
          <a:r>
            <a:rPr lang="en-US" sz="2800" kern="1200" dirty="0" err="1"/>
            <a:t>ndicates</a:t>
          </a:r>
          <a:r>
            <a:rPr lang="en-US" sz="2800" kern="1200" dirty="0"/>
            <a:t> whether some</a:t>
          </a:r>
          <a:r>
            <a:rPr lang="ro-RO" sz="2800" kern="1200" dirty="0"/>
            <a:t> </a:t>
          </a:r>
          <a:r>
            <a:rPr lang="en-US" sz="2800" kern="1200" dirty="0"/>
            <a:t>action is</a:t>
          </a:r>
          <a:r>
            <a:rPr lang="ro-RO" sz="2800" kern="1200" dirty="0"/>
            <a:t> </a:t>
          </a:r>
          <a:r>
            <a:rPr lang="en-US" sz="2800" kern="1200" dirty="0"/>
            <a:t>permitted for some actor in</a:t>
          </a:r>
          <a:r>
            <a:rPr lang="ro-RO" sz="2800" kern="1200" dirty="0"/>
            <a:t> </a:t>
          </a:r>
          <a:r>
            <a:rPr lang="en-US" sz="2800" kern="1200" dirty="0"/>
            <a:t>the current state of the institution</a:t>
          </a:r>
          <a:r>
            <a:rPr lang="ro-RO" sz="2800" kern="1200" dirty="0"/>
            <a:t>.</a:t>
          </a:r>
        </a:p>
      </dsp:txBody>
      <dsp:txXfrm>
        <a:off x="5187314" y="0"/>
        <a:ext cx="2019300" cy="4038601"/>
      </dsp:txXfrm>
    </dsp:sp>
    <dsp:sp modelId="{CF2838C2-17B0-48DC-B330-DA8114591AD2}">
      <dsp:nvSpPr>
        <dsp:cNvPr id="0" name=""/>
        <dsp:cNvSpPr/>
      </dsp:nvSpPr>
      <dsp:spPr>
        <a:xfrm>
          <a:off x="7703320" y="0"/>
          <a:ext cx="1009650" cy="1009650"/>
        </a:xfrm>
        <a:prstGeom prst="chord">
          <a:avLst>
            <a:gd name="adj1" fmla="val 4800000"/>
            <a:gd name="adj2" fmla="val 1680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4635D-88AB-4597-B175-0D2D306C32FF}">
      <dsp:nvSpPr>
        <dsp:cNvPr id="0" name=""/>
        <dsp:cNvSpPr/>
      </dsp:nvSpPr>
      <dsp:spPr>
        <a:xfrm>
          <a:off x="7804285" y="100965"/>
          <a:ext cx="807720" cy="807720"/>
        </a:xfrm>
        <a:prstGeom prst="pie">
          <a:avLst>
            <a:gd name="adj1" fmla="val 5400000"/>
            <a:gd name="adj2" fmla="val 162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A65B40-00D6-438E-8C8A-F14D2502328B}">
      <dsp:nvSpPr>
        <dsp:cNvPr id="0" name=""/>
        <dsp:cNvSpPr/>
      </dsp:nvSpPr>
      <dsp:spPr>
        <a:xfrm rot="16200000">
          <a:off x="6542222" y="2271713"/>
          <a:ext cx="2927985" cy="60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1911350">
            <a:lnSpc>
              <a:spcPct val="90000"/>
            </a:lnSpc>
            <a:spcBef>
              <a:spcPct val="0"/>
            </a:spcBef>
            <a:spcAft>
              <a:spcPct val="35000"/>
            </a:spcAft>
            <a:buNone/>
          </a:pPr>
          <a:r>
            <a:rPr lang="ro-RO" sz="4300" kern="1200" dirty="0"/>
            <a:t>Power</a:t>
          </a:r>
        </a:p>
      </dsp:txBody>
      <dsp:txXfrm>
        <a:off x="6542222" y="2271713"/>
        <a:ext cx="2927985" cy="605790"/>
      </dsp:txXfrm>
    </dsp:sp>
    <dsp:sp modelId="{0FB5240A-B02E-4A75-BDAF-8B424916B840}">
      <dsp:nvSpPr>
        <dsp:cNvPr id="0" name=""/>
        <dsp:cNvSpPr/>
      </dsp:nvSpPr>
      <dsp:spPr>
        <a:xfrm>
          <a:off x="8410075" y="0"/>
          <a:ext cx="2019300" cy="4038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90000"/>
            </a:lnSpc>
            <a:spcBef>
              <a:spcPct val="0"/>
            </a:spcBef>
            <a:spcAft>
              <a:spcPct val="35000"/>
            </a:spcAft>
            <a:buNone/>
          </a:pPr>
          <a:r>
            <a:rPr lang="ro-RO" sz="2800" kern="1200" dirty="0"/>
            <a:t>I</a:t>
          </a:r>
          <a:r>
            <a:rPr lang="en-US" sz="2800" kern="1200" dirty="0" err="1"/>
            <a:t>ndicates</a:t>
          </a:r>
          <a:r>
            <a:rPr lang="en-US" sz="2800" kern="1200" dirty="0"/>
            <a:t> whether some action by some actor has an e</a:t>
          </a:r>
          <a:r>
            <a:rPr lang="ro-RO" sz="2800" kern="1200" dirty="0"/>
            <a:t>ff</a:t>
          </a:r>
          <a:r>
            <a:rPr lang="en-US" sz="2800" kern="1200" dirty="0" err="1"/>
            <a:t>ect</a:t>
          </a:r>
          <a:r>
            <a:rPr lang="en-US" sz="2800" kern="1200" dirty="0"/>
            <a:t> on</a:t>
          </a:r>
          <a:r>
            <a:rPr lang="ro-RO" sz="2800" kern="1200" dirty="0"/>
            <a:t> the institutional state.</a:t>
          </a:r>
        </a:p>
      </dsp:txBody>
      <dsp:txXfrm>
        <a:off x="8410075" y="0"/>
        <a:ext cx="2019300" cy="40386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1C8E4-6668-485C-B519-F63207BB2A75}">
      <dsp:nvSpPr>
        <dsp:cNvPr id="0" name=""/>
        <dsp:cNvSpPr/>
      </dsp:nvSpPr>
      <dsp:spPr>
        <a:xfrm>
          <a:off x="0" y="30478"/>
          <a:ext cx="4335424" cy="114231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ro-RO" sz="3600" kern="1200" dirty="0"/>
            <a:t>Agents -&gt; Autonomy</a:t>
          </a:r>
        </a:p>
      </dsp:txBody>
      <dsp:txXfrm>
        <a:off x="33457" y="63935"/>
        <a:ext cx="4268510" cy="1075399"/>
      </dsp:txXfrm>
    </dsp:sp>
    <dsp:sp modelId="{73535DD7-FD73-4B5B-80C2-0F34BD4620AC}">
      <dsp:nvSpPr>
        <dsp:cNvPr id="0" name=""/>
        <dsp:cNvSpPr/>
      </dsp:nvSpPr>
      <dsp:spPr>
        <a:xfrm>
          <a:off x="433542" y="1172792"/>
          <a:ext cx="339194" cy="713158"/>
        </a:xfrm>
        <a:custGeom>
          <a:avLst/>
          <a:gdLst/>
          <a:ahLst/>
          <a:cxnLst/>
          <a:rect l="0" t="0" r="0" b="0"/>
          <a:pathLst>
            <a:path>
              <a:moveTo>
                <a:pt x="0" y="0"/>
              </a:moveTo>
              <a:lnTo>
                <a:pt x="0" y="713158"/>
              </a:lnTo>
              <a:lnTo>
                <a:pt x="339194" y="71315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9BACE4-4156-4A89-86C5-B6F19C5EC0AA}">
      <dsp:nvSpPr>
        <dsp:cNvPr id="0" name=""/>
        <dsp:cNvSpPr/>
      </dsp:nvSpPr>
      <dsp:spPr>
        <a:xfrm>
          <a:off x="772736" y="1314793"/>
          <a:ext cx="3277673" cy="11423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Agents are motivated by their own objectives, beliefs.</a:t>
          </a:r>
          <a:endParaRPr lang="ro-RO" sz="2400" kern="1200" dirty="0"/>
        </a:p>
      </dsp:txBody>
      <dsp:txXfrm>
        <a:off x="806193" y="1348250"/>
        <a:ext cx="3210759" cy="1075399"/>
      </dsp:txXfrm>
    </dsp:sp>
    <dsp:sp modelId="{7622A30D-8294-42AF-B8D7-33CFDE3114AB}">
      <dsp:nvSpPr>
        <dsp:cNvPr id="0" name=""/>
        <dsp:cNvSpPr/>
      </dsp:nvSpPr>
      <dsp:spPr>
        <a:xfrm>
          <a:off x="433542" y="1172792"/>
          <a:ext cx="291564" cy="2160104"/>
        </a:xfrm>
        <a:custGeom>
          <a:avLst/>
          <a:gdLst/>
          <a:ahLst/>
          <a:cxnLst/>
          <a:rect l="0" t="0" r="0" b="0"/>
          <a:pathLst>
            <a:path>
              <a:moveTo>
                <a:pt x="0" y="0"/>
              </a:moveTo>
              <a:lnTo>
                <a:pt x="0" y="2160104"/>
              </a:lnTo>
              <a:lnTo>
                <a:pt x="291564" y="216010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F14E81-431E-4CE8-8192-CE15BDF849DE}">
      <dsp:nvSpPr>
        <dsp:cNvPr id="0" name=""/>
        <dsp:cNvSpPr/>
      </dsp:nvSpPr>
      <dsp:spPr>
        <a:xfrm>
          <a:off x="725106" y="2761739"/>
          <a:ext cx="3305582" cy="11423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ro-RO" sz="2400" kern="1200" dirty="0"/>
            <a:t>M</a:t>
          </a:r>
          <a:r>
            <a:rPr lang="en-US" sz="2400" kern="1200" dirty="0"/>
            <a:t>ay take up organizational role if it serves their purposes</a:t>
          </a:r>
          <a:endParaRPr lang="ro-RO" sz="2400" kern="1200" dirty="0"/>
        </a:p>
      </dsp:txBody>
      <dsp:txXfrm>
        <a:off x="758563" y="2795196"/>
        <a:ext cx="3238668" cy="1075399"/>
      </dsp:txXfrm>
    </dsp:sp>
    <dsp:sp modelId="{3F2F4ECE-0851-498E-AE67-4EBB198A7EE8}">
      <dsp:nvSpPr>
        <dsp:cNvPr id="0" name=""/>
        <dsp:cNvSpPr/>
      </dsp:nvSpPr>
      <dsp:spPr>
        <a:xfrm>
          <a:off x="6468677" y="20254"/>
          <a:ext cx="5199447" cy="114231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ro-RO" sz="3600" kern="1200" dirty="0"/>
            <a:t>Organization -&gt; Regulation</a:t>
          </a:r>
        </a:p>
      </dsp:txBody>
      <dsp:txXfrm>
        <a:off x="6502134" y="53711"/>
        <a:ext cx="5132533" cy="1075399"/>
      </dsp:txXfrm>
    </dsp:sp>
    <dsp:sp modelId="{751F8FA4-4AD9-4B00-BC76-D55AD6E52065}">
      <dsp:nvSpPr>
        <dsp:cNvPr id="0" name=""/>
        <dsp:cNvSpPr/>
      </dsp:nvSpPr>
      <dsp:spPr>
        <a:xfrm>
          <a:off x="6988622" y="1162568"/>
          <a:ext cx="1129540" cy="809101"/>
        </a:xfrm>
        <a:custGeom>
          <a:avLst/>
          <a:gdLst/>
          <a:ahLst/>
          <a:cxnLst/>
          <a:rect l="0" t="0" r="0" b="0"/>
          <a:pathLst>
            <a:path>
              <a:moveTo>
                <a:pt x="0" y="0"/>
              </a:moveTo>
              <a:lnTo>
                <a:pt x="0" y="809101"/>
              </a:lnTo>
              <a:lnTo>
                <a:pt x="1129540" y="80910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50C3A7-7B7F-4438-ABD1-38D9594777AE}">
      <dsp:nvSpPr>
        <dsp:cNvPr id="0" name=""/>
        <dsp:cNvSpPr/>
      </dsp:nvSpPr>
      <dsp:spPr>
        <a:xfrm>
          <a:off x="8118162" y="1400512"/>
          <a:ext cx="3247406" cy="11423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Organizations (too) have their own purpose</a:t>
          </a:r>
          <a:endParaRPr lang="ro-RO" sz="2400" kern="1200" dirty="0"/>
        </a:p>
      </dsp:txBody>
      <dsp:txXfrm>
        <a:off x="8151619" y="1433969"/>
        <a:ext cx="3180492" cy="1075399"/>
      </dsp:txXfrm>
    </dsp:sp>
    <dsp:sp modelId="{CE571627-1D93-4059-A1F5-9A5F391CFC8D}">
      <dsp:nvSpPr>
        <dsp:cNvPr id="0" name=""/>
        <dsp:cNvSpPr/>
      </dsp:nvSpPr>
      <dsp:spPr>
        <a:xfrm>
          <a:off x="6988622" y="1162568"/>
          <a:ext cx="1148603" cy="2236993"/>
        </a:xfrm>
        <a:custGeom>
          <a:avLst/>
          <a:gdLst/>
          <a:ahLst/>
          <a:cxnLst/>
          <a:rect l="0" t="0" r="0" b="0"/>
          <a:pathLst>
            <a:path>
              <a:moveTo>
                <a:pt x="0" y="0"/>
              </a:moveTo>
              <a:lnTo>
                <a:pt x="0" y="2236993"/>
              </a:lnTo>
              <a:lnTo>
                <a:pt x="1148603" y="223699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78904-8142-459C-A5C2-7EB477A9DA91}">
      <dsp:nvSpPr>
        <dsp:cNvPr id="0" name=""/>
        <dsp:cNvSpPr/>
      </dsp:nvSpPr>
      <dsp:spPr>
        <a:xfrm>
          <a:off x="8137225" y="2828404"/>
          <a:ext cx="3346980" cy="11423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Exist independently of the agents populating it</a:t>
          </a:r>
          <a:endParaRPr lang="ro-RO" sz="2400" kern="1200" dirty="0"/>
        </a:p>
      </dsp:txBody>
      <dsp:txXfrm>
        <a:off x="8170682" y="2861861"/>
        <a:ext cx="3280066" cy="10753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1DF1A-847C-465F-AD05-D427E25142F2}">
      <dsp:nvSpPr>
        <dsp:cNvPr id="0" name=""/>
        <dsp:cNvSpPr/>
      </dsp:nvSpPr>
      <dsp:spPr>
        <a:xfrm>
          <a:off x="6835789" y="256611"/>
          <a:ext cx="4092852" cy="349680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ro-RO" sz="3100" u="sng" kern="1200" dirty="0"/>
            <a:t>Agent:</a:t>
          </a:r>
        </a:p>
        <a:p>
          <a:pPr marL="0" lvl="0" indent="0" algn="ctr" defTabSz="1377950">
            <a:lnSpc>
              <a:spcPct val="90000"/>
            </a:lnSpc>
            <a:spcBef>
              <a:spcPct val="0"/>
            </a:spcBef>
            <a:spcAft>
              <a:spcPct val="35000"/>
            </a:spcAft>
            <a:buNone/>
          </a:pPr>
          <a:r>
            <a:rPr lang="ro-RO" sz="3100" kern="1200" dirty="0"/>
            <a:t>I</a:t>
          </a:r>
          <a:r>
            <a:rPr lang="en-US" sz="3100" kern="1200" dirty="0"/>
            <a:t>s capable of </a:t>
          </a:r>
          <a:r>
            <a:rPr lang="ro-RO" sz="3100" kern="1200" dirty="0"/>
            <a:t>fl</a:t>
          </a:r>
          <a:r>
            <a:rPr lang="en-US" sz="3100" kern="1200" dirty="0" err="1"/>
            <a:t>exible</a:t>
          </a:r>
          <a:r>
            <a:rPr lang="en-US" sz="3100" kern="1200" dirty="0"/>
            <a:t>, autonomous action in order to meet its</a:t>
          </a:r>
          <a:r>
            <a:rPr lang="ro-RO" sz="3100" kern="1200" dirty="0"/>
            <a:t> design objectives;</a:t>
          </a:r>
        </a:p>
        <a:p>
          <a:pPr marL="0" lvl="0" indent="0" algn="ctr" defTabSz="1377950">
            <a:lnSpc>
              <a:spcPct val="90000"/>
            </a:lnSpc>
            <a:spcBef>
              <a:spcPct val="0"/>
            </a:spcBef>
            <a:spcAft>
              <a:spcPct val="35000"/>
            </a:spcAft>
            <a:buNone/>
          </a:pPr>
          <a:r>
            <a:rPr lang="ro-RO" sz="3100" kern="1200" dirty="0"/>
            <a:t>Agents act, roles not.</a:t>
          </a:r>
        </a:p>
      </dsp:txBody>
      <dsp:txXfrm>
        <a:off x="7006489" y="427311"/>
        <a:ext cx="3751452" cy="3155401"/>
      </dsp:txXfrm>
    </dsp:sp>
    <dsp:sp modelId="{1A13C363-B244-4D81-B088-006B847929FE}">
      <dsp:nvSpPr>
        <dsp:cNvPr id="0" name=""/>
        <dsp:cNvSpPr/>
      </dsp:nvSpPr>
      <dsp:spPr>
        <a:xfrm rot="10800000">
          <a:off x="4564517" y="2005012"/>
          <a:ext cx="2271272" cy="0"/>
        </a:xfrm>
        <a:custGeom>
          <a:avLst/>
          <a:gdLst/>
          <a:ahLst/>
          <a:cxnLst/>
          <a:rect l="0" t="0" r="0" b="0"/>
          <a:pathLst>
            <a:path>
              <a:moveTo>
                <a:pt x="0" y="0"/>
              </a:moveTo>
              <a:lnTo>
                <a:pt x="2271272" y="0"/>
              </a:lnTo>
            </a:path>
          </a:pathLst>
        </a:custGeom>
        <a:noFill/>
        <a:ln w="1905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BE313-3236-400D-ABB9-C01B7392CAB9}">
      <dsp:nvSpPr>
        <dsp:cNvPr id="0" name=""/>
        <dsp:cNvSpPr/>
      </dsp:nvSpPr>
      <dsp:spPr>
        <a:xfrm>
          <a:off x="361968" y="256618"/>
          <a:ext cx="4202548" cy="3496788"/>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ro-RO" sz="2400" u="sng" kern="1200" dirty="0"/>
            <a:t>Role:</a:t>
          </a:r>
        </a:p>
        <a:p>
          <a:pPr marL="0" lvl="0" indent="0" algn="ctr" defTabSz="1066800">
            <a:lnSpc>
              <a:spcPct val="90000"/>
            </a:lnSpc>
            <a:spcBef>
              <a:spcPct val="0"/>
            </a:spcBef>
            <a:spcAft>
              <a:spcPct val="35000"/>
            </a:spcAft>
            <a:buNone/>
          </a:pPr>
          <a:r>
            <a:rPr lang="en-US" sz="2400" kern="1200" dirty="0"/>
            <a:t>Abstract representation of a function, service or</a:t>
          </a:r>
          <a:r>
            <a:rPr lang="ro-RO" sz="2400" kern="1200" dirty="0"/>
            <a:t> </a:t>
          </a:r>
          <a:r>
            <a:rPr lang="en-US" sz="2400" kern="1200" dirty="0" err="1"/>
            <a:t>identi</a:t>
          </a:r>
          <a:r>
            <a:rPr lang="ro-RO" sz="2400" kern="1200" dirty="0"/>
            <a:t>fi</a:t>
          </a:r>
          <a:r>
            <a:rPr lang="en-US" sz="2400" kern="1200" dirty="0"/>
            <a:t>cation</a:t>
          </a:r>
          <a:r>
            <a:rPr lang="ro-RO" sz="2400" kern="1200" dirty="0"/>
            <a:t> within a group/society;</a:t>
          </a:r>
        </a:p>
        <a:p>
          <a:pPr marL="0" lvl="0" indent="0" algn="ctr" defTabSz="1066800">
            <a:lnSpc>
              <a:spcPct val="90000"/>
            </a:lnSpc>
            <a:spcBef>
              <a:spcPct val="0"/>
            </a:spcBef>
            <a:spcAft>
              <a:spcPct val="35000"/>
            </a:spcAft>
            <a:buNone/>
          </a:pPr>
          <a:r>
            <a:rPr lang="en-US" sz="2400" kern="1200" dirty="0"/>
            <a:t>Desired activity and behavior</a:t>
          </a:r>
          <a:r>
            <a:rPr lang="ro-RO" sz="2400" kern="1200" dirty="0"/>
            <a:t> </a:t>
          </a:r>
          <a:r>
            <a:rPr lang="en-US" sz="2400" kern="1200" dirty="0"/>
            <a:t>from society perspective</a:t>
          </a:r>
          <a:r>
            <a:rPr lang="ro-RO" sz="2400" kern="1200" dirty="0"/>
            <a:t>.</a:t>
          </a:r>
        </a:p>
      </dsp:txBody>
      <dsp:txXfrm>
        <a:off x="532667" y="427317"/>
        <a:ext cx="3861150" cy="31553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1F56A-98A5-411B-889F-EEFDB258276D}">
      <dsp:nvSpPr>
        <dsp:cNvPr id="0" name=""/>
        <dsp:cNvSpPr/>
      </dsp:nvSpPr>
      <dsp:spPr>
        <a:xfrm>
          <a:off x="2413" y="0"/>
          <a:ext cx="3755505" cy="3952875"/>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ro-RO" sz="1800" kern="1200" dirty="0"/>
            <a:t>T</a:t>
          </a:r>
          <a:r>
            <a:rPr lang="en-US" sz="1800" kern="1200" dirty="0"/>
            <a:t>he </a:t>
          </a:r>
          <a:r>
            <a:rPr lang="ro-RO" sz="1800" kern="1200" dirty="0"/>
            <a:t>ability to </a:t>
          </a:r>
          <a:r>
            <a:rPr lang="en-US" sz="1800" kern="1200" dirty="0" err="1"/>
            <a:t>execut</a:t>
          </a:r>
          <a:r>
            <a:rPr lang="ro-RO" sz="1800" kern="1200" dirty="0"/>
            <a:t>e </a:t>
          </a:r>
          <a:r>
            <a:rPr lang="en-US" sz="1800" kern="1200" dirty="0"/>
            <a:t>functions de</a:t>
          </a:r>
          <a:r>
            <a:rPr lang="ro-RO" sz="1800" kern="1200" dirty="0"/>
            <a:t>fi</a:t>
          </a:r>
          <a:r>
            <a:rPr lang="en-US" sz="1800" kern="1200" dirty="0" err="1"/>
            <a:t>ned</a:t>
          </a:r>
          <a:r>
            <a:rPr lang="en-US" sz="1800" kern="1200" dirty="0"/>
            <a:t> by the role or imposed</a:t>
          </a:r>
          <a:r>
            <a:rPr lang="ro-RO" sz="1800" kern="1200" dirty="0"/>
            <a:t> </a:t>
          </a:r>
          <a:r>
            <a:rPr lang="en-US" sz="1800" kern="1200" dirty="0"/>
            <a:t>by role relationships, including the ability to use resources</a:t>
          </a:r>
          <a:r>
            <a:rPr lang="ro-RO" sz="1800" kern="1200" dirty="0"/>
            <a:t> available to the role.</a:t>
          </a:r>
        </a:p>
      </dsp:txBody>
      <dsp:txXfrm>
        <a:off x="2413" y="1581150"/>
        <a:ext cx="3755505" cy="1581150"/>
      </dsp:txXfrm>
    </dsp:sp>
    <dsp:sp modelId="{3D67610C-A155-4B5E-9A47-2224700F2AED}">
      <dsp:nvSpPr>
        <dsp:cNvPr id="0" name=""/>
        <dsp:cNvSpPr/>
      </dsp:nvSpPr>
      <dsp:spPr>
        <a:xfrm flipH="1">
          <a:off x="1860803" y="875963"/>
          <a:ext cx="38725" cy="38725"/>
        </a:xfrm>
        <a:prstGeom prst="ellipse">
          <a:avLst/>
        </a:prstGeom>
        <a:solidFill>
          <a:schemeClr val="accent1">
            <a:tint val="40000"/>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83CD91-82EE-44FC-A114-58C03DC575D3}">
      <dsp:nvSpPr>
        <dsp:cNvPr id="0" name=""/>
        <dsp:cNvSpPr/>
      </dsp:nvSpPr>
      <dsp:spPr>
        <a:xfrm>
          <a:off x="3870584" y="0"/>
          <a:ext cx="3755505" cy="3952875"/>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ro-RO" sz="1800" kern="1200" dirty="0"/>
            <a:t>T</a:t>
          </a:r>
          <a:r>
            <a:rPr lang="en-US" sz="1800" kern="1200" dirty="0"/>
            <a:t>he ability to communicate with players</a:t>
          </a:r>
          <a:r>
            <a:rPr lang="ro-RO" sz="1800" kern="1200" dirty="0"/>
            <a:t> of other roles as a representative of its own role.</a:t>
          </a:r>
        </a:p>
      </dsp:txBody>
      <dsp:txXfrm>
        <a:off x="3870584" y="1581150"/>
        <a:ext cx="3755505" cy="1581150"/>
      </dsp:txXfrm>
    </dsp:sp>
    <dsp:sp modelId="{23EA10DA-2EF5-4848-8EF7-25A23FF488C0}">
      <dsp:nvSpPr>
        <dsp:cNvPr id="0" name=""/>
        <dsp:cNvSpPr/>
      </dsp:nvSpPr>
      <dsp:spPr>
        <a:xfrm flipH="1" flipV="1">
          <a:off x="5728974" y="875963"/>
          <a:ext cx="38725" cy="38725"/>
        </a:xfrm>
        <a:prstGeom prst="ellipse">
          <a:avLst/>
        </a:prstGeom>
        <a:solidFill>
          <a:schemeClr val="accent1">
            <a:tint val="40000"/>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A72D9D-CEA3-4BD5-969F-20A727E9B2BD}">
      <dsp:nvSpPr>
        <dsp:cNvPr id="0" name=""/>
        <dsp:cNvSpPr/>
      </dsp:nvSpPr>
      <dsp:spPr>
        <a:xfrm>
          <a:off x="7738755" y="0"/>
          <a:ext cx="3755505" cy="3952875"/>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ro-RO" sz="1800" kern="1200" dirty="0"/>
            <a:t>T</a:t>
          </a:r>
          <a:r>
            <a:rPr lang="en-US" sz="1800" kern="1200" dirty="0"/>
            <a:t>he ability to reason about which of its plans and activities</a:t>
          </a:r>
          <a:r>
            <a:rPr lang="ro-RO" sz="1800" kern="1200" dirty="0"/>
            <a:t> </a:t>
          </a:r>
          <a:r>
            <a:rPr lang="en-US" sz="1800" kern="1200" dirty="0"/>
            <a:t>can be used to achieve role objectives.</a:t>
          </a:r>
          <a:endParaRPr lang="ro-RO" sz="1800" kern="1200" dirty="0"/>
        </a:p>
      </dsp:txBody>
      <dsp:txXfrm>
        <a:off x="7738755" y="1581150"/>
        <a:ext cx="3755505" cy="1581150"/>
      </dsp:txXfrm>
    </dsp:sp>
    <dsp:sp modelId="{8E901AF0-25C0-479F-AC0E-6A971B3C4B91}">
      <dsp:nvSpPr>
        <dsp:cNvPr id="0" name=""/>
        <dsp:cNvSpPr/>
      </dsp:nvSpPr>
      <dsp:spPr>
        <a:xfrm rot="3705150">
          <a:off x="9597145" y="875963"/>
          <a:ext cx="38725" cy="38725"/>
        </a:xfrm>
        <a:prstGeom prst="ellipse">
          <a:avLst/>
        </a:prstGeom>
        <a:solidFill>
          <a:schemeClr val="accent1">
            <a:tint val="40000"/>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4B68CE-9794-450A-8F92-27A76187608F}">
      <dsp:nvSpPr>
        <dsp:cNvPr id="0" name=""/>
        <dsp:cNvSpPr/>
      </dsp:nvSpPr>
      <dsp:spPr>
        <a:xfrm>
          <a:off x="459866" y="3162300"/>
          <a:ext cx="10576941" cy="592931"/>
        </a:xfrm>
        <a:prstGeom prst="leftRight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68F7A3E7-A903-49C1-8DA7-AB7EE369CAC6}" type="datetimeFigureOut">
              <a:rPr lang="ro-RO" smtClean="0"/>
              <a:t>12.02.2022</a:t>
            </a:fld>
            <a:endParaRPr lang="ro-RO"/>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ro-RO"/>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285FD09-4975-4344-BACF-961ADB8A7225}" type="slidenum">
              <a:rPr lang="ro-RO" smtClean="0"/>
              <a:t>‹#›</a:t>
            </a:fld>
            <a:endParaRPr lang="ro-RO"/>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2882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7A3E7-A903-49C1-8DA7-AB7EE369CAC6}" type="datetimeFigureOut">
              <a:rPr lang="ro-RO" smtClean="0"/>
              <a:t>12.02.2022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3042910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7A3E7-A903-49C1-8DA7-AB7EE369CAC6}" type="datetimeFigureOut">
              <a:rPr lang="ro-RO" smtClean="0"/>
              <a:t>12.02.2022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1765066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7A3E7-A903-49C1-8DA7-AB7EE369CAC6}" type="datetimeFigureOut">
              <a:rPr lang="ro-RO" smtClean="0"/>
              <a:t>12.02.2022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285FD09-4975-4344-BACF-961ADB8A7225}" type="slidenum">
              <a:rPr lang="ro-RO" smtClean="0"/>
              <a:t>‹#›</a:t>
            </a:fld>
            <a:endParaRPr lang="ro-RO"/>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7318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7A3E7-A903-49C1-8DA7-AB7EE369CAC6}" type="datetimeFigureOut">
              <a:rPr lang="ro-RO" smtClean="0"/>
              <a:t>12.02.2022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3284640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F7A3E7-A903-49C1-8DA7-AB7EE369CAC6}" type="datetimeFigureOut">
              <a:rPr lang="ro-RO" smtClean="0"/>
              <a:t>12.02.2022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1401155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F7A3E7-A903-49C1-8DA7-AB7EE369CAC6}" type="datetimeFigureOut">
              <a:rPr lang="ro-RO" smtClean="0"/>
              <a:t>12.02.2022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389400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7A3E7-A903-49C1-8DA7-AB7EE369CAC6}" type="datetimeFigureOut">
              <a:rPr lang="ro-RO" smtClean="0"/>
              <a:t>12.02.2022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2020873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7A3E7-A903-49C1-8DA7-AB7EE369CAC6}" type="datetimeFigureOut">
              <a:rPr lang="ro-RO" smtClean="0"/>
              <a:t>12.02.2022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1382845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7A3E7-A903-49C1-8DA7-AB7EE369CAC6}" type="datetimeFigureOut">
              <a:rPr lang="ro-RO" smtClean="0"/>
              <a:t>12.02.2022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351002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7A3E7-A903-49C1-8DA7-AB7EE369CAC6}" type="datetimeFigureOut">
              <a:rPr lang="ro-RO" smtClean="0"/>
              <a:t>12.02.2022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210508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7A3E7-A903-49C1-8DA7-AB7EE369CAC6}" type="datetimeFigureOut">
              <a:rPr lang="ro-RO" smtClean="0"/>
              <a:t>12.02.2022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2926809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7A3E7-A903-49C1-8DA7-AB7EE369CAC6}" type="datetimeFigureOut">
              <a:rPr lang="ro-RO" smtClean="0"/>
              <a:t>12.02.2022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397544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7A3E7-A903-49C1-8DA7-AB7EE369CAC6}" type="datetimeFigureOut">
              <a:rPr lang="ro-RO" smtClean="0"/>
              <a:t>12.02.2022</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702339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7A3E7-A903-49C1-8DA7-AB7EE369CAC6}" type="datetimeFigureOut">
              <a:rPr lang="ro-RO" smtClean="0"/>
              <a:t>12.02.2022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42678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7A3E7-A903-49C1-8DA7-AB7EE369CAC6}" type="datetimeFigureOut">
              <a:rPr lang="ro-RO" smtClean="0"/>
              <a:t>12.02.2022</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3008706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7A3E7-A903-49C1-8DA7-AB7EE369CAC6}" type="datetimeFigureOut">
              <a:rPr lang="ro-RO" smtClean="0"/>
              <a:t>12.02.2022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6244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7A3E7-A903-49C1-8DA7-AB7EE369CAC6}" type="datetimeFigureOut">
              <a:rPr lang="ro-RO" smtClean="0"/>
              <a:t>12.02.2022</a:t>
            </a:fld>
            <a:endParaRPr lang="ro-RO"/>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85FD09-4975-4344-BACF-961ADB8A7225}" type="slidenum">
              <a:rPr lang="ro-RO" smtClean="0"/>
              <a:t>‹#›</a:t>
            </a:fld>
            <a:endParaRPr lang="ro-RO"/>
          </a:p>
        </p:txBody>
      </p:sp>
    </p:spTree>
    <p:extLst>
      <p:ext uri="{BB962C8B-B14F-4D97-AF65-F5344CB8AC3E}">
        <p14:creationId xmlns:p14="http://schemas.microsoft.com/office/powerpoint/2010/main" val="77346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68F7A3E7-A903-49C1-8DA7-AB7EE369CAC6}" type="datetimeFigureOut">
              <a:rPr lang="ro-RO" smtClean="0"/>
              <a:t>12.02.2022</a:t>
            </a:fld>
            <a:endParaRPr lang="ro-RO"/>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ro-RO"/>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285FD09-4975-4344-BACF-961ADB8A7225}" type="slidenum">
              <a:rPr lang="ro-RO" smtClean="0"/>
              <a:t>‹#›</a:t>
            </a:fld>
            <a:endParaRPr lang="ro-RO"/>
          </a:p>
        </p:txBody>
      </p:sp>
    </p:spTree>
    <p:extLst>
      <p:ext uri="{BB962C8B-B14F-4D97-AF65-F5344CB8AC3E}">
        <p14:creationId xmlns:p14="http://schemas.microsoft.com/office/powerpoint/2010/main" val="1833698137"/>
      </p:ext>
    </p:extLst>
  </p:cSld>
  <p:clrMap bg1="lt1" tx1="dk1" bg2="lt2" tx2="dk2" accent1="accent1" accent2="accent2" accent3="accent3" accent4="accent4" accent5="accent5" accent6="accent6" hlink="hlink" folHlink="folHlink"/>
  <p:sldLayoutIdLst>
    <p:sldLayoutId id="2147484390" r:id="rId1"/>
    <p:sldLayoutId id="2147484391" r:id="rId2"/>
    <p:sldLayoutId id="2147484392" r:id="rId3"/>
    <p:sldLayoutId id="2147484393" r:id="rId4"/>
    <p:sldLayoutId id="2147484394" r:id="rId5"/>
    <p:sldLayoutId id="2147484395" r:id="rId6"/>
    <p:sldLayoutId id="2147484396" r:id="rId7"/>
    <p:sldLayoutId id="2147484397" r:id="rId8"/>
    <p:sldLayoutId id="2147484398" r:id="rId9"/>
    <p:sldLayoutId id="2147484399" r:id="rId10"/>
    <p:sldLayoutId id="2147484400" r:id="rId11"/>
    <p:sldLayoutId id="2147484401" r:id="rId12"/>
    <p:sldLayoutId id="2147484402" r:id="rId13"/>
    <p:sldLayoutId id="2147484403" r:id="rId14"/>
    <p:sldLayoutId id="2147484404" r:id="rId15"/>
    <p:sldLayoutId id="2147484405" r:id="rId16"/>
    <p:sldLayoutId id="2147484406" r:id="rId17"/>
    <p:sldLayoutId id="2147484407"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33E8-3D52-4A16-B846-35BCF0E4D23C}"/>
              </a:ext>
            </a:extLst>
          </p:cNvPr>
          <p:cNvSpPr>
            <a:spLocks noGrp="1"/>
          </p:cNvSpPr>
          <p:nvPr>
            <p:ph type="ctrTitle"/>
          </p:nvPr>
        </p:nvSpPr>
        <p:spPr/>
        <p:txBody>
          <a:bodyPr/>
          <a:lstStyle/>
          <a:p>
            <a:r>
              <a:rPr lang="ro-RO" dirty="0"/>
              <a:t>Multiagent organizations</a:t>
            </a:r>
          </a:p>
        </p:txBody>
      </p:sp>
      <p:sp>
        <p:nvSpPr>
          <p:cNvPr id="3" name="Subtitle 2">
            <a:extLst>
              <a:ext uri="{FF2B5EF4-FFF2-40B4-BE49-F238E27FC236}">
                <a16:creationId xmlns:a16="http://schemas.microsoft.com/office/drawing/2014/main" id="{275F7766-0479-42F3-9D26-E8B250D00F8D}"/>
              </a:ext>
            </a:extLst>
          </p:cNvPr>
          <p:cNvSpPr>
            <a:spLocks noGrp="1"/>
          </p:cNvSpPr>
          <p:nvPr>
            <p:ph type="subTitle" idx="1"/>
          </p:nvPr>
        </p:nvSpPr>
        <p:spPr>
          <a:xfrm rot="21420000">
            <a:off x="997460" y="3504832"/>
            <a:ext cx="9755187" cy="1100577"/>
          </a:xfrm>
        </p:spPr>
        <p:txBody>
          <a:bodyPr>
            <a:normAutofit fontScale="92500" lnSpcReduction="10000"/>
          </a:bodyPr>
          <a:lstStyle/>
          <a:p>
            <a:r>
              <a:rPr lang="ro-RO" dirty="0"/>
              <a:t>-Original Paper by Virginia Dignum and Julian Padget-</a:t>
            </a:r>
          </a:p>
          <a:p>
            <a:r>
              <a:rPr lang="ro-RO" dirty="0"/>
              <a:t>Project </a:t>
            </a:r>
            <a:r>
              <a:rPr lang="ro-RO"/>
              <a:t>by DLarisa, </a:t>
            </a:r>
            <a:r>
              <a:rPr lang="ro-RO" dirty="0"/>
              <a:t>410</a:t>
            </a:r>
          </a:p>
        </p:txBody>
      </p:sp>
    </p:spTree>
    <p:extLst>
      <p:ext uri="{BB962C8B-B14F-4D97-AF65-F5344CB8AC3E}">
        <p14:creationId xmlns:p14="http://schemas.microsoft.com/office/powerpoint/2010/main" val="175942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665C-2C0D-40BF-9FA1-BD634E34EFD9}"/>
              </a:ext>
            </a:extLst>
          </p:cNvPr>
          <p:cNvSpPr>
            <a:spLocks noGrp="1"/>
          </p:cNvSpPr>
          <p:nvPr>
            <p:ph type="title"/>
          </p:nvPr>
        </p:nvSpPr>
        <p:spPr/>
        <p:txBody>
          <a:bodyPr/>
          <a:lstStyle/>
          <a:p>
            <a:r>
              <a:rPr lang="ro-RO" dirty="0"/>
              <a:t>Conflict of interest</a:t>
            </a:r>
          </a:p>
        </p:txBody>
      </p:sp>
      <p:pic>
        <p:nvPicPr>
          <p:cNvPr id="3074" name="Picture 2" descr="Organizational level vs. individual level in MAS. | Download Scientific  Diagram">
            <a:extLst>
              <a:ext uri="{FF2B5EF4-FFF2-40B4-BE49-F238E27FC236}">
                <a16:creationId xmlns:a16="http://schemas.microsoft.com/office/drawing/2014/main" id="{6B713AD0-97E3-4A57-B773-4B927C608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1857375"/>
            <a:ext cx="68199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39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DAFAAA-D906-4AE2-B4C0-CCE0EB153C06}"/>
              </a:ext>
            </a:extLst>
          </p:cNvPr>
          <p:cNvSpPr>
            <a:spLocks noGrp="1"/>
          </p:cNvSpPr>
          <p:nvPr>
            <p:ph type="body" idx="1"/>
          </p:nvPr>
        </p:nvSpPr>
        <p:spPr>
          <a:xfrm>
            <a:off x="685802" y="606071"/>
            <a:ext cx="5088712" cy="679994"/>
          </a:xfrm>
        </p:spPr>
        <p:txBody>
          <a:bodyPr/>
          <a:lstStyle/>
          <a:p>
            <a:r>
              <a:rPr lang="ro-RO" sz="4000" dirty="0"/>
              <a:t>REGULATION</a:t>
            </a:r>
          </a:p>
        </p:txBody>
      </p:sp>
      <p:sp>
        <p:nvSpPr>
          <p:cNvPr id="4" name="Content Placeholder 3">
            <a:extLst>
              <a:ext uri="{FF2B5EF4-FFF2-40B4-BE49-F238E27FC236}">
                <a16:creationId xmlns:a16="http://schemas.microsoft.com/office/drawing/2014/main" id="{04C44FAB-D72B-477F-87D0-74597CBF1EBF}"/>
              </a:ext>
            </a:extLst>
          </p:cNvPr>
          <p:cNvSpPr>
            <a:spLocks noGrp="1"/>
          </p:cNvSpPr>
          <p:nvPr>
            <p:ph sz="quarter" idx="13"/>
          </p:nvPr>
        </p:nvSpPr>
        <p:spPr>
          <a:xfrm>
            <a:off x="685802" y="1428750"/>
            <a:ext cx="5088712" cy="3945835"/>
          </a:xfrm>
        </p:spPr>
        <p:txBody>
          <a:bodyPr/>
          <a:lstStyle/>
          <a:p>
            <a:r>
              <a:rPr lang="ro-RO" dirty="0"/>
              <a:t>„Do it like this!”</a:t>
            </a:r>
          </a:p>
          <a:p>
            <a:r>
              <a:rPr lang="ro-RO" dirty="0"/>
              <a:t>Regulated, or directed, behavior</a:t>
            </a:r>
          </a:p>
          <a:p>
            <a:r>
              <a:rPr lang="ro-RO" dirty="0"/>
              <a:t>Do not consider diferences in individual capabilities</a:t>
            </a:r>
          </a:p>
          <a:p>
            <a:r>
              <a:rPr lang="ro-RO" dirty="0"/>
              <a:t>Strict obedience </a:t>
            </a:r>
            <a:r>
              <a:rPr lang="en-US" dirty="0"/>
              <a:t>to rules often does not get work done</a:t>
            </a:r>
            <a:endParaRPr lang="ro-RO" dirty="0"/>
          </a:p>
          <a:p>
            <a:endParaRPr lang="ro-RO" dirty="0"/>
          </a:p>
        </p:txBody>
      </p:sp>
      <p:sp>
        <p:nvSpPr>
          <p:cNvPr id="5" name="Text Placeholder 4">
            <a:extLst>
              <a:ext uri="{FF2B5EF4-FFF2-40B4-BE49-F238E27FC236}">
                <a16:creationId xmlns:a16="http://schemas.microsoft.com/office/drawing/2014/main" id="{35F87AD9-16BF-4F91-A1A0-D36FFDF6933B}"/>
              </a:ext>
            </a:extLst>
          </p:cNvPr>
          <p:cNvSpPr>
            <a:spLocks noGrp="1"/>
          </p:cNvSpPr>
          <p:nvPr>
            <p:ph type="body" sz="quarter" idx="3"/>
          </p:nvPr>
        </p:nvSpPr>
        <p:spPr>
          <a:xfrm>
            <a:off x="5993968" y="606071"/>
            <a:ext cx="5088713" cy="679994"/>
          </a:xfrm>
        </p:spPr>
        <p:txBody>
          <a:bodyPr/>
          <a:lstStyle/>
          <a:p>
            <a:r>
              <a:rPr lang="ro-RO" sz="4000" dirty="0"/>
              <a:t>AUTONOMY</a:t>
            </a:r>
          </a:p>
        </p:txBody>
      </p:sp>
      <p:sp>
        <p:nvSpPr>
          <p:cNvPr id="6" name="Content Placeholder 5">
            <a:extLst>
              <a:ext uri="{FF2B5EF4-FFF2-40B4-BE49-F238E27FC236}">
                <a16:creationId xmlns:a16="http://schemas.microsoft.com/office/drawing/2014/main" id="{733184FD-EA3F-47A2-9FC1-C4DC4039C1FC}"/>
              </a:ext>
            </a:extLst>
          </p:cNvPr>
          <p:cNvSpPr>
            <a:spLocks noGrp="1"/>
          </p:cNvSpPr>
          <p:nvPr>
            <p:ph sz="quarter" idx="14"/>
          </p:nvPr>
        </p:nvSpPr>
        <p:spPr>
          <a:xfrm>
            <a:off x="5993969" y="1428750"/>
            <a:ext cx="5088713" cy="3945835"/>
          </a:xfrm>
        </p:spPr>
        <p:txBody>
          <a:bodyPr>
            <a:normAutofit/>
          </a:bodyPr>
          <a:lstStyle/>
          <a:p>
            <a:r>
              <a:rPr lang="ro-RO" sz="1800" dirty="0"/>
              <a:t>„Do it however you feel like it!”</a:t>
            </a:r>
          </a:p>
          <a:p>
            <a:r>
              <a:rPr lang="en-US" sz="1800" dirty="0"/>
              <a:t>Ability to make decisions about own activity</a:t>
            </a:r>
            <a:endParaRPr lang="ro-RO" sz="1800" dirty="0"/>
          </a:p>
          <a:p>
            <a:r>
              <a:rPr lang="en-US" sz="1800" dirty="0"/>
              <a:t>Individual rationality is </a:t>
            </a:r>
            <a:r>
              <a:rPr lang="en-US" sz="1800" dirty="0" err="1"/>
              <a:t>insu</a:t>
            </a:r>
            <a:r>
              <a:rPr lang="ro-RO" sz="1800" dirty="0"/>
              <a:t>fi</a:t>
            </a:r>
            <a:r>
              <a:rPr lang="en-US" sz="1800" dirty="0" err="1"/>
              <a:t>cient</a:t>
            </a:r>
            <a:r>
              <a:rPr lang="en-US" sz="1800" dirty="0"/>
              <a:t> to deal with social behavior</a:t>
            </a:r>
            <a:endParaRPr lang="ro-RO" sz="1800" dirty="0"/>
          </a:p>
        </p:txBody>
      </p:sp>
    </p:spTree>
    <p:extLst>
      <p:ext uri="{BB962C8B-B14F-4D97-AF65-F5344CB8AC3E}">
        <p14:creationId xmlns:p14="http://schemas.microsoft.com/office/powerpoint/2010/main" val="3718714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AD13-80D4-492A-A51F-76894583078D}"/>
              </a:ext>
            </a:extLst>
          </p:cNvPr>
          <p:cNvSpPr>
            <a:spLocks noGrp="1"/>
          </p:cNvSpPr>
          <p:nvPr>
            <p:ph type="title"/>
          </p:nvPr>
        </p:nvSpPr>
        <p:spPr>
          <a:xfrm>
            <a:off x="687976" y="-121220"/>
            <a:ext cx="10396882" cy="1151965"/>
          </a:xfrm>
        </p:spPr>
        <p:txBody>
          <a:bodyPr/>
          <a:lstStyle/>
          <a:p>
            <a:r>
              <a:rPr lang="ro-RO" dirty="0"/>
              <a:t>Regulation and autonomy</a:t>
            </a:r>
          </a:p>
        </p:txBody>
      </p:sp>
      <p:sp>
        <p:nvSpPr>
          <p:cNvPr id="3" name="Content Placeholder 2">
            <a:extLst>
              <a:ext uri="{FF2B5EF4-FFF2-40B4-BE49-F238E27FC236}">
                <a16:creationId xmlns:a16="http://schemas.microsoft.com/office/drawing/2014/main" id="{16B7AA3F-0F6F-4892-8D7E-0474FD2EAE1B}"/>
              </a:ext>
            </a:extLst>
          </p:cNvPr>
          <p:cNvSpPr>
            <a:spLocks noGrp="1"/>
          </p:cNvSpPr>
          <p:nvPr>
            <p:ph sz="quarter" idx="13"/>
          </p:nvPr>
        </p:nvSpPr>
        <p:spPr>
          <a:xfrm>
            <a:off x="690151" y="719667"/>
            <a:ext cx="10394707" cy="889354"/>
          </a:xfrm>
        </p:spPr>
        <p:txBody>
          <a:bodyPr>
            <a:normAutofit lnSpcReduction="10000"/>
          </a:bodyPr>
          <a:lstStyle/>
          <a:p>
            <a:r>
              <a:rPr lang="ro-RO" dirty="0"/>
              <a:t>Can we have both?</a:t>
            </a:r>
          </a:p>
          <a:p>
            <a:r>
              <a:rPr lang="en-US" dirty="0"/>
              <a:t>Combination of individual rationality with laws of social</a:t>
            </a:r>
            <a:r>
              <a:rPr lang="ro-RO" dirty="0"/>
              <a:t> </a:t>
            </a:r>
            <a:r>
              <a:rPr lang="en-US" dirty="0"/>
              <a:t>interaction</a:t>
            </a:r>
            <a:r>
              <a:rPr lang="ro-RO" dirty="0"/>
              <a:t>.</a:t>
            </a:r>
          </a:p>
        </p:txBody>
      </p:sp>
      <p:graphicFrame>
        <p:nvGraphicFramePr>
          <p:cNvPr id="4" name="Diagram 3">
            <a:extLst>
              <a:ext uri="{FF2B5EF4-FFF2-40B4-BE49-F238E27FC236}">
                <a16:creationId xmlns:a16="http://schemas.microsoft.com/office/drawing/2014/main" id="{5932C833-41A7-4A27-8328-4ECE3741CF1A}"/>
              </a:ext>
            </a:extLst>
          </p:cNvPr>
          <p:cNvGraphicFramePr/>
          <p:nvPr>
            <p:extLst>
              <p:ext uri="{D42A27DB-BD31-4B8C-83A1-F6EECF244321}">
                <p14:modId xmlns:p14="http://schemas.microsoft.com/office/powerpoint/2010/main" val="1369461817"/>
              </p:ext>
            </p:extLst>
          </p:nvPr>
        </p:nvGraphicFramePr>
        <p:xfrm>
          <a:off x="3281362" y="1609021"/>
          <a:ext cx="5629275" cy="4529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2D5C3D0D-34AB-4CEC-A1D6-2C9749AC6C02}"/>
              </a:ext>
            </a:extLst>
          </p:cNvPr>
          <p:cNvSpPr txBox="1">
            <a:spLocks/>
          </p:cNvSpPr>
          <p:nvPr/>
        </p:nvSpPr>
        <p:spPr>
          <a:xfrm>
            <a:off x="8910637" y="1393031"/>
            <a:ext cx="2905126" cy="407193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ro-RO" dirty="0">
                <a:solidFill>
                  <a:srgbClr val="C00000"/>
                </a:solidFill>
              </a:rPr>
              <a:t>Internal autonomy:</a:t>
            </a:r>
          </a:p>
          <a:p>
            <a:r>
              <a:rPr lang="en-US" dirty="0"/>
              <a:t>Specify organization</a:t>
            </a:r>
            <a:r>
              <a:rPr lang="ro-RO" dirty="0"/>
              <a:t> </a:t>
            </a:r>
            <a:r>
              <a:rPr lang="en-US" dirty="0"/>
              <a:t>independently from the internal design of the agent</a:t>
            </a:r>
          </a:p>
          <a:p>
            <a:r>
              <a:rPr lang="en-US" dirty="0"/>
              <a:t>Enables open systems</a:t>
            </a:r>
          </a:p>
          <a:p>
            <a:r>
              <a:rPr lang="en-US" dirty="0"/>
              <a:t>heterogeneous participation</a:t>
            </a:r>
            <a:endParaRPr lang="ro-RO" dirty="0"/>
          </a:p>
        </p:txBody>
      </p:sp>
      <p:sp>
        <p:nvSpPr>
          <p:cNvPr id="7" name="Content Placeholder 2">
            <a:extLst>
              <a:ext uri="{FF2B5EF4-FFF2-40B4-BE49-F238E27FC236}">
                <a16:creationId xmlns:a16="http://schemas.microsoft.com/office/drawing/2014/main" id="{28F68F31-7FC3-4704-8108-F123D6ABA9D3}"/>
              </a:ext>
            </a:extLst>
          </p:cNvPr>
          <p:cNvSpPr txBox="1">
            <a:spLocks/>
          </p:cNvSpPr>
          <p:nvPr/>
        </p:nvSpPr>
        <p:spPr>
          <a:xfrm>
            <a:off x="300035" y="1597115"/>
            <a:ext cx="2905126" cy="4071938"/>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ro-RO" dirty="0">
                <a:solidFill>
                  <a:srgbClr val="C00000"/>
                </a:solidFill>
              </a:rPr>
              <a:t>Collaboration autonomy:</a:t>
            </a:r>
          </a:p>
          <a:p>
            <a:r>
              <a:rPr lang="en-US" dirty="0"/>
              <a:t>Specify organizations</a:t>
            </a:r>
            <a:r>
              <a:rPr lang="ro-RO" dirty="0"/>
              <a:t> </a:t>
            </a:r>
            <a:r>
              <a:rPr lang="en-US" dirty="0"/>
              <a:t>without </a:t>
            </a:r>
            <a:r>
              <a:rPr lang="ro-RO" dirty="0"/>
              <a:t>fi</a:t>
            </a:r>
            <a:r>
              <a:rPr lang="en-US" dirty="0" err="1"/>
              <a:t>xing</a:t>
            </a:r>
            <a:r>
              <a:rPr lang="en-US" dirty="0"/>
              <a:t> a priori all structures, interactions and protocols</a:t>
            </a:r>
          </a:p>
          <a:p>
            <a:r>
              <a:rPr lang="en-US" dirty="0"/>
              <a:t>Enables evolving societies</a:t>
            </a:r>
          </a:p>
          <a:p>
            <a:r>
              <a:rPr lang="en-US" dirty="0"/>
              <a:t>Balances</a:t>
            </a:r>
            <a:r>
              <a:rPr lang="ro-RO" dirty="0"/>
              <a:t> </a:t>
            </a:r>
            <a:r>
              <a:rPr lang="en-US" dirty="0"/>
              <a:t>organizational needs and agent autonomy</a:t>
            </a:r>
            <a:endParaRPr lang="ro-RO" dirty="0"/>
          </a:p>
        </p:txBody>
      </p:sp>
    </p:spTree>
    <p:extLst>
      <p:ext uri="{BB962C8B-B14F-4D97-AF65-F5344CB8AC3E}">
        <p14:creationId xmlns:p14="http://schemas.microsoft.com/office/powerpoint/2010/main" val="319499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5A18-6773-4868-90DD-15A48A2A4B17}"/>
              </a:ext>
            </a:extLst>
          </p:cNvPr>
          <p:cNvSpPr>
            <a:spLocks noGrp="1"/>
          </p:cNvSpPr>
          <p:nvPr>
            <p:ph type="title"/>
          </p:nvPr>
        </p:nvSpPr>
        <p:spPr>
          <a:xfrm>
            <a:off x="571501" y="2277035"/>
            <a:ext cx="10396882" cy="1151965"/>
          </a:xfrm>
        </p:spPr>
        <p:txBody>
          <a:bodyPr/>
          <a:lstStyle/>
          <a:p>
            <a:pPr algn="ctr"/>
            <a:r>
              <a:rPr lang="ro-RO" dirty="0"/>
              <a:t>Multiagent organizations</a:t>
            </a:r>
          </a:p>
        </p:txBody>
      </p:sp>
    </p:spTree>
    <p:extLst>
      <p:ext uri="{BB962C8B-B14F-4D97-AF65-F5344CB8AC3E}">
        <p14:creationId xmlns:p14="http://schemas.microsoft.com/office/powerpoint/2010/main" val="1352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EE61-37AA-46AD-A91C-60AA95FA47AE}"/>
              </a:ext>
            </a:extLst>
          </p:cNvPr>
          <p:cNvSpPr>
            <a:spLocks noGrp="1"/>
          </p:cNvSpPr>
          <p:nvPr>
            <p:ph type="title"/>
          </p:nvPr>
        </p:nvSpPr>
        <p:spPr/>
        <p:txBody>
          <a:bodyPr/>
          <a:lstStyle/>
          <a:p>
            <a:r>
              <a:rPr lang="ro-RO" dirty="0"/>
              <a:t>definition</a:t>
            </a:r>
          </a:p>
        </p:txBody>
      </p:sp>
      <p:sp>
        <p:nvSpPr>
          <p:cNvPr id="3" name="Content Placeholder 2">
            <a:extLst>
              <a:ext uri="{FF2B5EF4-FFF2-40B4-BE49-F238E27FC236}">
                <a16:creationId xmlns:a16="http://schemas.microsoft.com/office/drawing/2014/main" id="{75B3FC28-4CB8-49DA-BECF-C45F77A712C9}"/>
              </a:ext>
            </a:extLst>
          </p:cNvPr>
          <p:cNvSpPr>
            <a:spLocks noGrp="1"/>
          </p:cNvSpPr>
          <p:nvPr>
            <p:ph sz="quarter" idx="13"/>
          </p:nvPr>
        </p:nvSpPr>
        <p:spPr>
          <a:xfrm>
            <a:off x="685800" y="2063397"/>
            <a:ext cx="10394707" cy="1365604"/>
          </a:xfrm>
        </p:spPr>
        <p:txBody>
          <a:bodyPr/>
          <a:lstStyle/>
          <a:p>
            <a:r>
              <a:rPr lang="en-US" dirty="0"/>
              <a:t>organizations describe objectives, roles, interactions, and rules in an environment without considering the particular characteristics of the individuals involved.</a:t>
            </a:r>
            <a:endParaRPr lang="ro-RO" dirty="0"/>
          </a:p>
          <a:p>
            <a:r>
              <a:rPr lang="ro-RO" dirty="0"/>
              <a:t>Is an entity in itself, separately from its agents</a:t>
            </a:r>
          </a:p>
        </p:txBody>
      </p:sp>
    </p:spTree>
    <p:extLst>
      <p:ext uri="{BB962C8B-B14F-4D97-AF65-F5344CB8AC3E}">
        <p14:creationId xmlns:p14="http://schemas.microsoft.com/office/powerpoint/2010/main" val="1029783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15B3-67EA-414B-84F9-93D687A28580}"/>
              </a:ext>
            </a:extLst>
          </p:cNvPr>
          <p:cNvSpPr>
            <a:spLocks noGrp="1"/>
          </p:cNvSpPr>
          <p:nvPr>
            <p:ph type="title"/>
          </p:nvPr>
        </p:nvSpPr>
        <p:spPr>
          <a:xfrm>
            <a:off x="683625" y="1"/>
            <a:ext cx="10396882" cy="762000"/>
          </a:xfrm>
        </p:spPr>
        <p:txBody>
          <a:bodyPr>
            <a:normAutofit fontScale="90000"/>
          </a:bodyPr>
          <a:lstStyle/>
          <a:p>
            <a:r>
              <a:rPr lang="ro-RO" dirty="0"/>
              <a:t>components</a:t>
            </a:r>
          </a:p>
        </p:txBody>
      </p:sp>
      <p:sp>
        <p:nvSpPr>
          <p:cNvPr id="3" name="Content Placeholder 2">
            <a:extLst>
              <a:ext uri="{FF2B5EF4-FFF2-40B4-BE49-F238E27FC236}">
                <a16:creationId xmlns:a16="http://schemas.microsoft.com/office/drawing/2014/main" id="{E3296F47-5AF1-41F2-BDA5-6829F0FA64CC}"/>
              </a:ext>
            </a:extLst>
          </p:cNvPr>
          <p:cNvSpPr>
            <a:spLocks noGrp="1"/>
          </p:cNvSpPr>
          <p:nvPr>
            <p:ph sz="quarter" idx="13"/>
          </p:nvPr>
        </p:nvSpPr>
        <p:spPr>
          <a:xfrm>
            <a:off x="685800" y="600075"/>
            <a:ext cx="10394707" cy="6048374"/>
          </a:xfrm>
        </p:spPr>
        <p:txBody>
          <a:bodyPr>
            <a:normAutofit fontScale="77500" lnSpcReduction="20000"/>
          </a:bodyPr>
          <a:lstStyle/>
          <a:p>
            <a:r>
              <a:rPr lang="en-US" sz="1800" b="1" i="1" u="none" strike="noStrike" baseline="0" dirty="0">
                <a:solidFill>
                  <a:srgbClr val="000000"/>
                </a:solidFill>
                <a:latin typeface="Times New Roman" panose="02020603050405020304" pitchFamily="18" charset="0"/>
              </a:rPr>
              <a:t>Entities </a:t>
            </a:r>
            <a:r>
              <a:rPr lang="en-US" sz="1800" b="0" i="0" u="none" strike="noStrike" baseline="0" dirty="0">
                <a:solidFill>
                  <a:srgbClr val="000000"/>
                </a:solidFill>
                <a:latin typeface="Times New Roman" panose="02020603050405020304" pitchFamily="18" charset="0"/>
              </a:rPr>
              <a:t>(e.g. </a:t>
            </a:r>
            <a:r>
              <a:rPr lang="en-US" sz="1800" b="0" i="1" u="none" strike="noStrike" baseline="0" dirty="0">
                <a:solidFill>
                  <a:srgbClr val="000000"/>
                </a:solidFill>
                <a:latin typeface="Times New Roman" panose="02020603050405020304" pitchFamily="18" charset="0"/>
              </a:rPr>
              <a:t>roles, sub-groups, positions, agents</a:t>
            </a:r>
            <a:r>
              <a:rPr lang="en-US" sz="1800" b="0" i="0" u="none" strike="noStrike" baseline="0" dirty="0">
                <a:solidFill>
                  <a:srgbClr val="000000"/>
                </a:solidFill>
                <a:latin typeface="Times New Roman" panose="02020603050405020304" pitchFamily="18" charset="0"/>
              </a:rPr>
              <a:t>...): they represent the population of the organization, the elements that, at a higher level, could be characterized as dynamic, because they „do”/„act” something/in some way. They are independent, expected to be intelligent/rational and gifted with some type of skills; </a:t>
            </a:r>
            <a:endParaRPr lang="ro-RO" sz="1800" b="0" i="0" u="none" strike="noStrike" baseline="0" dirty="0">
              <a:solidFill>
                <a:srgbClr val="000000"/>
              </a:solidFill>
              <a:latin typeface="Times New Roman" panose="02020603050405020304" pitchFamily="18" charset="0"/>
            </a:endParaRPr>
          </a:p>
          <a:p>
            <a:r>
              <a:rPr lang="en-US" sz="1800" b="1" i="1" u="none" strike="noStrike" baseline="0" dirty="0">
                <a:solidFill>
                  <a:srgbClr val="000000"/>
                </a:solidFill>
                <a:latin typeface="Times New Roman" panose="02020603050405020304" pitchFamily="18" charset="0"/>
              </a:rPr>
              <a:t>Relationships </a:t>
            </a:r>
            <a:r>
              <a:rPr lang="en-US" sz="1800" b="0" i="0" u="none" strike="noStrike" baseline="0" dirty="0">
                <a:solidFill>
                  <a:srgbClr val="000000"/>
                </a:solidFill>
                <a:latin typeface="Times New Roman" panose="02020603050405020304" pitchFamily="18" charset="0"/>
              </a:rPr>
              <a:t>(e.g. </a:t>
            </a:r>
            <a:r>
              <a:rPr lang="en-US" sz="1800" b="0" i="1" u="none" strike="noStrike" baseline="0" dirty="0">
                <a:solidFill>
                  <a:srgbClr val="000000"/>
                </a:solidFill>
                <a:latin typeface="Times New Roman" panose="02020603050405020304" pitchFamily="18" charset="0"/>
              </a:rPr>
              <a:t>coordination, negotiation, cooperation</a:t>
            </a:r>
            <a:r>
              <a:rPr lang="en-US" sz="1800" b="0" i="0" u="none" strike="noStrike" baseline="0" dirty="0">
                <a:solidFill>
                  <a:srgbClr val="000000"/>
                </a:solidFill>
                <a:latin typeface="Times New Roman" panose="02020603050405020304" pitchFamily="18" charset="0"/>
              </a:rPr>
              <a:t>...): the organization is expected to establish order among its entities and draw the relationships between them, to the purpose of accomplishing a greater goal that exceeds one individual skill alone, as it is the responsibility of the multiagent organization to achieve the global objective. Some possible relations: delegation of tasks, access to different resources, synchronization of actions, transfer of useful </a:t>
            </a:r>
            <a:r>
              <a:rPr lang="en-US" sz="1800" b="0" i="0" u="none" strike="noStrike" baseline="0" dirty="0" err="1">
                <a:solidFill>
                  <a:srgbClr val="000000"/>
                </a:solidFill>
                <a:latin typeface="Times New Roman" panose="02020603050405020304" pitchFamily="18" charset="0"/>
              </a:rPr>
              <a:t>informations</a:t>
            </a:r>
            <a:r>
              <a:rPr lang="en-US" sz="1800" b="0" i="0" u="none" strike="noStrike" baseline="0" dirty="0">
                <a:solidFill>
                  <a:srgbClr val="000000"/>
                </a:solidFill>
                <a:latin typeface="Times New Roman" panose="02020603050405020304" pitchFamily="18" charset="0"/>
              </a:rPr>
              <a:t>...; </a:t>
            </a:r>
            <a:endParaRPr lang="ro-RO" sz="1800" b="0" i="0" u="none" strike="noStrike" baseline="0" dirty="0">
              <a:solidFill>
                <a:srgbClr val="000000"/>
              </a:solidFill>
              <a:latin typeface="Times New Roman" panose="02020603050405020304" pitchFamily="18" charset="0"/>
            </a:endParaRPr>
          </a:p>
          <a:p>
            <a:r>
              <a:rPr lang="en-US" sz="1800" b="1" i="1" u="none" strike="noStrike" baseline="0" dirty="0">
                <a:solidFill>
                  <a:srgbClr val="000000"/>
                </a:solidFill>
                <a:latin typeface="Times New Roman" panose="02020603050405020304" pitchFamily="18" charset="0"/>
              </a:rPr>
              <a:t>Goals </a:t>
            </a:r>
            <a:r>
              <a:rPr lang="en-US" sz="1800" b="0" i="0" u="none" strike="noStrike" baseline="0" dirty="0">
                <a:solidFill>
                  <a:srgbClr val="000000"/>
                </a:solidFill>
                <a:latin typeface="Times New Roman" panose="02020603050405020304" pitchFamily="18" charset="0"/>
              </a:rPr>
              <a:t>(intentions, targets): as mentioned above, the organizational goal is not implicitly the ambition of its agents, so a global strategy is required, using local decisions; </a:t>
            </a:r>
            <a:endParaRPr lang="ro-RO" sz="1800" b="0" i="0" u="none" strike="noStrike" baseline="0" dirty="0">
              <a:solidFill>
                <a:srgbClr val="000000"/>
              </a:solidFill>
              <a:latin typeface="Times New Roman" panose="02020603050405020304" pitchFamily="18" charset="0"/>
            </a:endParaRPr>
          </a:p>
          <a:p>
            <a:r>
              <a:rPr lang="en-US" sz="1800" b="1" i="1" u="none" strike="noStrike" baseline="0" dirty="0">
                <a:solidFill>
                  <a:srgbClr val="000000"/>
                </a:solidFill>
                <a:latin typeface="Times New Roman" panose="02020603050405020304" pitchFamily="18" charset="0"/>
              </a:rPr>
              <a:t>Norms </a:t>
            </a:r>
            <a:r>
              <a:rPr lang="en-US" sz="1800" b="0" i="0" u="none" strike="noStrike" baseline="0" dirty="0">
                <a:solidFill>
                  <a:srgbClr val="000000"/>
                </a:solidFill>
                <a:latin typeface="Times New Roman" panose="02020603050405020304" pitchFamily="18" charset="0"/>
              </a:rPr>
              <a:t>(rules, patterns): are imposed by the organization and can be divided into 2 (the organization must balance control and efficiency – design choice): </a:t>
            </a:r>
          </a:p>
          <a:p>
            <a:pPr marL="0" indent="0">
              <a:buNone/>
            </a:pPr>
            <a:r>
              <a:rPr lang="ro-RO" sz="1800" b="0" i="0" u="none" strike="noStrike" baseline="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o </a:t>
            </a:r>
            <a:r>
              <a:rPr lang="en-US" sz="1800" b="0" i="1" u="none" strike="noStrike" baseline="0" dirty="0">
                <a:solidFill>
                  <a:srgbClr val="000000"/>
                </a:solidFill>
                <a:latin typeface="Times New Roman" panose="02020603050405020304" pitchFamily="18" charset="0"/>
              </a:rPr>
              <a:t>Constraints</a:t>
            </a:r>
            <a:r>
              <a:rPr lang="en-US" sz="1800" b="0" i="0" u="none" strike="noStrike" baseline="0" dirty="0">
                <a:solidFill>
                  <a:srgbClr val="000000"/>
                </a:solidFill>
                <a:latin typeface="Times New Roman" panose="02020603050405020304" pitchFamily="18" charset="0"/>
              </a:rPr>
              <a:t>: not flexible, cannot be disobeyed; </a:t>
            </a:r>
            <a:endParaRPr lang="ro-RO" sz="1800" b="0" i="0" u="none" strike="noStrike" baseline="0" dirty="0">
              <a:solidFill>
                <a:srgbClr val="000000"/>
              </a:solidFill>
              <a:latin typeface="Times New Roman" panose="02020603050405020304" pitchFamily="18" charset="0"/>
            </a:endParaRPr>
          </a:p>
          <a:p>
            <a:pPr marL="0" indent="0">
              <a:buNone/>
            </a:pPr>
            <a:r>
              <a:rPr lang="ro-RO" sz="1800" b="0" i="0" u="none" strike="noStrike" baseline="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o </a:t>
            </a:r>
            <a:r>
              <a:rPr lang="en-US" sz="1800" b="0" i="1" u="none" strike="noStrike" baseline="0" dirty="0">
                <a:solidFill>
                  <a:srgbClr val="000000"/>
                </a:solidFill>
                <a:latin typeface="Times New Roman" panose="02020603050405020304" pitchFamily="18" charset="0"/>
              </a:rPr>
              <a:t>Regulations</a:t>
            </a:r>
            <a:r>
              <a:rPr lang="en-US" sz="1800" b="0" i="0" u="none" strike="noStrike" baseline="0" dirty="0">
                <a:solidFill>
                  <a:srgbClr val="000000"/>
                </a:solidFill>
                <a:latin typeface="Times New Roman" panose="02020603050405020304" pitchFamily="18" charset="0"/>
              </a:rPr>
              <a:t>: flexible, the agent can decide what course of action should follow. </a:t>
            </a:r>
            <a:endParaRPr lang="en-US" sz="1800" b="0" i="0" u="none" strike="noStrike" baseline="0" dirty="0">
              <a:solidFill>
                <a:srgbClr val="000000"/>
              </a:solidFill>
              <a:latin typeface="Courier New" panose="02070309020205020404" pitchFamily="49" charset="0"/>
            </a:endParaRPr>
          </a:p>
          <a:p>
            <a:r>
              <a:rPr lang="en-US" sz="1800" b="1" i="1" u="none" strike="noStrike" baseline="0" dirty="0">
                <a:solidFill>
                  <a:srgbClr val="000000"/>
                </a:solidFill>
                <a:latin typeface="Times New Roman" panose="02020603050405020304" pitchFamily="18" charset="0"/>
              </a:rPr>
              <a:t>Environment</a:t>
            </a:r>
            <a:r>
              <a:rPr lang="en-US" sz="1800" b="0" i="0" u="none" strike="noStrike" baseline="0" dirty="0">
                <a:solidFill>
                  <a:srgbClr val="000000"/>
                </a:solidFill>
                <a:latin typeface="Times New Roman" panose="02020603050405020304" pitchFamily="18" charset="0"/>
              </a:rPr>
              <a:t>: it’s the space the organization inhabits. The relationship between organization and environment is bidirectional, as the environment influences the decisions made by the system and those choices affect the environment. Most environments are: </a:t>
            </a:r>
            <a:endParaRPr lang="ro-RO" sz="1800" b="0" i="0" u="none" strike="noStrike" baseline="0" dirty="0">
              <a:solidFill>
                <a:srgbClr val="000000"/>
              </a:solidFill>
              <a:latin typeface="Courier New" panose="02070309020205020404" pitchFamily="49" charset="0"/>
            </a:endParaRPr>
          </a:p>
          <a:p>
            <a:pPr marL="0" indent="0">
              <a:buNone/>
            </a:pPr>
            <a:r>
              <a:rPr lang="ro-RO" sz="1800" b="0" i="0" u="none" strike="noStrike" baseline="0" dirty="0">
                <a:solidFill>
                  <a:srgbClr val="000000"/>
                </a:solidFill>
                <a:latin typeface="Courier New" panose="02070309020205020404" pitchFamily="49" charset="0"/>
              </a:rPr>
              <a:t>	</a:t>
            </a:r>
            <a:r>
              <a:rPr lang="en-US" sz="1800" b="0" i="0" u="none" strike="noStrike" baseline="0" dirty="0">
                <a:solidFill>
                  <a:schemeClr val="bg1"/>
                </a:solidFill>
                <a:latin typeface="Courier New" panose="02070309020205020404" pitchFamily="49" charset="0"/>
              </a:rPr>
              <a:t>o </a:t>
            </a:r>
            <a:r>
              <a:rPr lang="en-US" sz="1800" b="0" i="1" u="none" strike="noStrike" baseline="0" dirty="0">
                <a:solidFill>
                  <a:schemeClr val="bg1"/>
                </a:solidFill>
                <a:latin typeface="Times New Roman" panose="02020603050405020304" pitchFamily="18" charset="0"/>
              </a:rPr>
              <a:t>Dynamic</a:t>
            </a:r>
            <a:r>
              <a:rPr lang="en-US" sz="1800" b="0" i="0" u="none" strike="noStrike" baseline="0" dirty="0">
                <a:solidFill>
                  <a:schemeClr val="bg1"/>
                </a:solidFill>
                <a:latin typeface="Times New Roman" panose="02020603050405020304" pitchFamily="18" charset="0"/>
              </a:rPr>
              <a:t>: meaning that agents can evolve, their </a:t>
            </a:r>
            <a:r>
              <a:rPr lang="en-US" sz="1800" b="0" i="0" u="none" strike="noStrike" baseline="0" dirty="0" err="1">
                <a:solidFill>
                  <a:schemeClr val="bg1"/>
                </a:solidFill>
                <a:latin typeface="Times New Roman" panose="02020603050405020304" pitchFamily="18" charset="0"/>
              </a:rPr>
              <a:t>behaviours</a:t>
            </a:r>
            <a:r>
              <a:rPr lang="en-US" sz="1800" b="0" i="0" u="none" strike="noStrike" baseline="0" dirty="0">
                <a:solidFill>
                  <a:schemeClr val="bg1"/>
                </a:solidFill>
                <a:latin typeface="Times New Roman" panose="02020603050405020304" pitchFamily="18" charset="0"/>
              </a:rPr>
              <a:t> and actions can change, the environment responds to the organization’s activity or has external influences etc... </a:t>
            </a:r>
            <a:endParaRPr lang="en-US" sz="1800" b="0" i="0" u="none" strike="noStrike" baseline="0" dirty="0">
              <a:solidFill>
                <a:schemeClr val="bg1"/>
              </a:solidFill>
              <a:latin typeface="Courier New" panose="02070309020205020404" pitchFamily="49" charset="0"/>
            </a:endParaRPr>
          </a:p>
          <a:p>
            <a:pPr marL="0" indent="0">
              <a:buNone/>
            </a:pPr>
            <a:r>
              <a:rPr lang="ro-RO" sz="1800" b="0" i="0" u="none" strike="noStrike" baseline="0" dirty="0">
                <a:solidFill>
                  <a:schemeClr val="bg1"/>
                </a:solidFill>
                <a:latin typeface="Courier New" panose="02070309020205020404" pitchFamily="49" charset="0"/>
              </a:rPr>
              <a:t>	</a:t>
            </a:r>
            <a:r>
              <a:rPr lang="en-US" sz="1800" b="0" i="0" u="none" strike="noStrike" baseline="0" dirty="0">
                <a:solidFill>
                  <a:schemeClr val="bg1"/>
                </a:solidFill>
                <a:latin typeface="Courier New" panose="02070309020205020404" pitchFamily="49" charset="0"/>
              </a:rPr>
              <a:t>o </a:t>
            </a:r>
            <a:r>
              <a:rPr lang="en-US" sz="1800" b="0" i="1" u="none" strike="noStrike" baseline="0" dirty="0">
                <a:solidFill>
                  <a:schemeClr val="bg1"/>
                </a:solidFill>
                <a:latin typeface="Times New Roman" panose="02020603050405020304" pitchFamily="18" charset="0"/>
              </a:rPr>
              <a:t>Open</a:t>
            </a:r>
            <a:r>
              <a:rPr lang="en-US" sz="1800" b="0" i="0" u="none" strike="noStrike" baseline="0" dirty="0">
                <a:solidFill>
                  <a:schemeClr val="bg1"/>
                </a:solidFill>
                <a:latin typeface="Times New Roman" panose="02020603050405020304" pitchFamily="18" charset="0"/>
              </a:rPr>
              <a:t>: the information is shared between entities, distributed management, organization’s components are not supervised by only one entity etc.. </a:t>
            </a:r>
          </a:p>
        </p:txBody>
      </p:sp>
    </p:spTree>
    <p:extLst>
      <p:ext uri="{BB962C8B-B14F-4D97-AF65-F5344CB8AC3E}">
        <p14:creationId xmlns:p14="http://schemas.microsoft.com/office/powerpoint/2010/main" val="72362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48E2-F0EE-491C-B18E-DD022088E824}"/>
              </a:ext>
            </a:extLst>
          </p:cNvPr>
          <p:cNvSpPr>
            <a:spLocks noGrp="1"/>
          </p:cNvSpPr>
          <p:nvPr>
            <p:ph type="title"/>
          </p:nvPr>
        </p:nvSpPr>
        <p:spPr/>
        <p:txBody>
          <a:bodyPr/>
          <a:lstStyle/>
          <a:p>
            <a:r>
              <a:rPr lang="ro-RO" dirty="0"/>
              <a:t>Multiagent organizations</a:t>
            </a:r>
          </a:p>
        </p:txBody>
      </p:sp>
      <p:graphicFrame>
        <p:nvGraphicFramePr>
          <p:cNvPr id="4" name="Content Placeholder 3">
            <a:extLst>
              <a:ext uri="{FF2B5EF4-FFF2-40B4-BE49-F238E27FC236}">
                <a16:creationId xmlns:a16="http://schemas.microsoft.com/office/drawing/2014/main" id="{3470BAA1-F3BA-4A30-BA3D-503988E96494}"/>
              </a:ext>
            </a:extLst>
          </p:cNvPr>
          <p:cNvGraphicFramePr>
            <a:graphicFrameLocks noGrp="1"/>
          </p:cNvGraphicFramePr>
          <p:nvPr>
            <p:ph sz="quarter" idx="13"/>
            <p:extLst>
              <p:ext uri="{D42A27DB-BD31-4B8C-83A1-F6EECF244321}">
                <p14:modId xmlns:p14="http://schemas.microsoft.com/office/powerpoint/2010/main" val="1275381886"/>
              </p:ext>
            </p:extLst>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9335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3436-3BDC-4B07-BB7A-C78999713809}"/>
              </a:ext>
            </a:extLst>
          </p:cNvPr>
          <p:cNvSpPr>
            <a:spLocks noGrp="1"/>
          </p:cNvSpPr>
          <p:nvPr>
            <p:ph type="title"/>
          </p:nvPr>
        </p:nvSpPr>
        <p:spPr/>
        <p:txBody>
          <a:bodyPr>
            <a:noAutofit/>
          </a:bodyPr>
          <a:lstStyle/>
          <a:p>
            <a:r>
              <a:rPr lang="ro-RO" sz="3600" dirty="0"/>
              <a:t>Requirements of organization model - structure</a:t>
            </a:r>
          </a:p>
        </p:txBody>
      </p:sp>
      <p:graphicFrame>
        <p:nvGraphicFramePr>
          <p:cNvPr id="4" name="Content Placeholder 3">
            <a:extLst>
              <a:ext uri="{FF2B5EF4-FFF2-40B4-BE49-F238E27FC236}">
                <a16:creationId xmlns:a16="http://schemas.microsoft.com/office/drawing/2014/main" id="{5D519436-6CE2-4FD1-A144-24950A30EE1C}"/>
              </a:ext>
            </a:extLst>
          </p:cNvPr>
          <p:cNvGraphicFramePr>
            <a:graphicFrameLocks noGrp="1"/>
          </p:cNvGraphicFramePr>
          <p:nvPr>
            <p:ph sz="quarter" idx="13"/>
            <p:extLst>
              <p:ext uri="{D42A27DB-BD31-4B8C-83A1-F6EECF244321}">
                <p14:modId xmlns:p14="http://schemas.microsoft.com/office/powerpoint/2010/main" val="1965374127"/>
              </p:ext>
            </p:extLst>
          </p:nvPr>
        </p:nvGraphicFramePr>
        <p:xfrm>
          <a:off x="685800" y="1581150"/>
          <a:ext cx="10394950" cy="3943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721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5A18-6773-4868-90DD-15A48A2A4B17}"/>
              </a:ext>
            </a:extLst>
          </p:cNvPr>
          <p:cNvSpPr>
            <a:spLocks noGrp="1"/>
          </p:cNvSpPr>
          <p:nvPr>
            <p:ph type="title"/>
          </p:nvPr>
        </p:nvSpPr>
        <p:spPr>
          <a:xfrm>
            <a:off x="571501" y="2277035"/>
            <a:ext cx="10396882" cy="1151965"/>
          </a:xfrm>
        </p:spPr>
        <p:txBody>
          <a:bodyPr/>
          <a:lstStyle/>
          <a:p>
            <a:pPr algn="ctr"/>
            <a:r>
              <a:rPr lang="ro-RO" dirty="0"/>
              <a:t>institutions</a:t>
            </a:r>
          </a:p>
        </p:txBody>
      </p:sp>
    </p:spTree>
    <p:extLst>
      <p:ext uri="{BB962C8B-B14F-4D97-AF65-F5344CB8AC3E}">
        <p14:creationId xmlns:p14="http://schemas.microsoft.com/office/powerpoint/2010/main" val="1884472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E27A-9D81-416A-93CD-120E1D1C3646}"/>
              </a:ext>
            </a:extLst>
          </p:cNvPr>
          <p:cNvSpPr>
            <a:spLocks noGrp="1"/>
          </p:cNvSpPr>
          <p:nvPr>
            <p:ph type="title"/>
          </p:nvPr>
        </p:nvSpPr>
        <p:spPr/>
        <p:txBody>
          <a:bodyPr/>
          <a:lstStyle/>
          <a:p>
            <a:r>
              <a:rPr lang="ro-RO" dirty="0"/>
              <a:t>institutions</a:t>
            </a:r>
          </a:p>
        </p:txBody>
      </p:sp>
      <p:sp>
        <p:nvSpPr>
          <p:cNvPr id="6" name="Content Placeholder 5">
            <a:extLst>
              <a:ext uri="{FF2B5EF4-FFF2-40B4-BE49-F238E27FC236}">
                <a16:creationId xmlns:a16="http://schemas.microsoft.com/office/drawing/2014/main" id="{8B87FE71-5827-40E8-A8BA-DCBBF57421D5}"/>
              </a:ext>
            </a:extLst>
          </p:cNvPr>
          <p:cNvSpPr>
            <a:spLocks noGrp="1"/>
          </p:cNvSpPr>
          <p:nvPr>
            <p:ph idx="1"/>
          </p:nvPr>
        </p:nvSpPr>
        <p:spPr/>
        <p:txBody>
          <a:bodyPr>
            <a:normAutofit/>
          </a:bodyPr>
          <a:lstStyle/>
          <a:p>
            <a:r>
              <a:rPr lang="en-US" dirty="0"/>
              <a:t>Institutions facilitate and enforce the normative character of</a:t>
            </a:r>
            <a:r>
              <a:rPr lang="ro-RO" dirty="0"/>
              <a:t> </a:t>
            </a:r>
            <a:r>
              <a:rPr lang="en-US" dirty="0"/>
              <a:t>organizations</a:t>
            </a:r>
            <a:endParaRPr lang="ro-RO"/>
          </a:p>
          <a:p>
            <a:r>
              <a:rPr lang="en-US"/>
              <a:t>Determine </a:t>
            </a:r>
            <a:r>
              <a:rPr lang="en-US" dirty="0"/>
              <a:t>interaction and communication forms within the</a:t>
            </a:r>
            <a:r>
              <a:rPr lang="ro-RO" dirty="0"/>
              <a:t> </a:t>
            </a:r>
            <a:r>
              <a:rPr lang="en-US" dirty="0"/>
              <a:t>organization</a:t>
            </a:r>
          </a:p>
          <a:p>
            <a:r>
              <a:rPr lang="en-US" dirty="0"/>
              <a:t>Connect organizational and individual perspectives</a:t>
            </a:r>
          </a:p>
          <a:p>
            <a:r>
              <a:rPr lang="en-US" dirty="0"/>
              <a:t>Make explicit the social norms governing </a:t>
            </a:r>
            <a:r>
              <a:rPr lang="en-US" dirty="0" err="1"/>
              <a:t>behaviour</a:t>
            </a:r>
            <a:r>
              <a:rPr lang="en-US" dirty="0"/>
              <a:t>, external</a:t>
            </a:r>
            <a:r>
              <a:rPr lang="ro-RO" dirty="0"/>
              <a:t> </a:t>
            </a:r>
            <a:r>
              <a:rPr lang="en-US" dirty="0"/>
              <a:t>to the agents</a:t>
            </a:r>
            <a:endParaRPr lang="ro-RO" dirty="0"/>
          </a:p>
        </p:txBody>
      </p:sp>
    </p:spTree>
    <p:extLst>
      <p:ext uri="{BB962C8B-B14F-4D97-AF65-F5344CB8AC3E}">
        <p14:creationId xmlns:p14="http://schemas.microsoft.com/office/powerpoint/2010/main" val="391492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A8A9-B480-4F4B-B175-AEE0473ADB4A}"/>
              </a:ext>
            </a:extLst>
          </p:cNvPr>
          <p:cNvSpPr>
            <a:spLocks noGrp="1"/>
          </p:cNvSpPr>
          <p:nvPr>
            <p:ph type="title"/>
          </p:nvPr>
        </p:nvSpPr>
        <p:spPr/>
        <p:txBody>
          <a:bodyPr>
            <a:normAutofit fontScale="90000"/>
          </a:bodyPr>
          <a:lstStyle/>
          <a:p>
            <a:r>
              <a:rPr lang="ro-RO" sz="8000" dirty="0"/>
              <a:t>Content</a:t>
            </a:r>
          </a:p>
        </p:txBody>
      </p:sp>
      <p:sp>
        <p:nvSpPr>
          <p:cNvPr id="3" name="Content Placeholder 2">
            <a:extLst>
              <a:ext uri="{FF2B5EF4-FFF2-40B4-BE49-F238E27FC236}">
                <a16:creationId xmlns:a16="http://schemas.microsoft.com/office/drawing/2014/main" id="{977816B1-5A18-45D3-8D19-9C8193DD53E4}"/>
              </a:ext>
            </a:extLst>
          </p:cNvPr>
          <p:cNvSpPr>
            <a:spLocks noGrp="1"/>
          </p:cNvSpPr>
          <p:nvPr>
            <p:ph idx="1"/>
          </p:nvPr>
        </p:nvSpPr>
        <p:spPr/>
        <p:txBody>
          <a:bodyPr>
            <a:normAutofit lnSpcReduction="10000"/>
          </a:bodyPr>
          <a:lstStyle/>
          <a:p>
            <a:r>
              <a:rPr lang="ro-RO" sz="3200" dirty="0"/>
              <a:t>1) Introduction</a:t>
            </a:r>
          </a:p>
          <a:p>
            <a:r>
              <a:rPr lang="ro-RO" sz="3200" dirty="0"/>
              <a:t>2)Multiagent Organizations</a:t>
            </a:r>
          </a:p>
          <a:p>
            <a:r>
              <a:rPr lang="ro-RO" sz="3200" dirty="0"/>
              <a:t>3) Institutions</a:t>
            </a:r>
          </a:p>
          <a:p>
            <a:r>
              <a:rPr lang="ro-RO" sz="3200" dirty="0"/>
              <a:t>4) Agents in Organizations</a:t>
            </a:r>
          </a:p>
          <a:p>
            <a:r>
              <a:rPr lang="ro-RO" sz="3200" dirty="0"/>
              <a:t>5) Evolution of Organizations</a:t>
            </a:r>
          </a:p>
        </p:txBody>
      </p:sp>
    </p:spTree>
    <p:extLst>
      <p:ext uri="{BB962C8B-B14F-4D97-AF65-F5344CB8AC3E}">
        <p14:creationId xmlns:p14="http://schemas.microsoft.com/office/powerpoint/2010/main" val="3412205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2A2E-7548-4D38-BB96-7E6DF98A289C}"/>
              </a:ext>
            </a:extLst>
          </p:cNvPr>
          <p:cNvSpPr>
            <a:spLocks noGrp="1"/>
          </p:cNvSpPr>
          <p:nvPr>
            <p:ph type="title"/>
          </p:nvPr>
        </p:nvSpPr>
        <p:spPr>
          <a:xfrm>
            <a:off x="619126" y="331450"/>
            <a:ext cx="10396882" cy="1151965"/>
          </a:xfrm>
        </p:spPr>
        <p:txBody>
          <a:bodyPr/>
          <a:lstStyle/>
          <a:p>
            <a:r>
              <a:rPr lang="ro-RO" dirty="0"/>
              <a:t>An informal model</a:t>
            </a:r>
          </a:p>
        </p:txBody>
      </p:sp>
      <p:pic>
        <p:nvPicPr>
          <p:cNvPr id="7" name="Picture 6">
            <a:extLst>
              <a:ext uri="{FF2B5EF4-FFF2-40B4-BE49-F238E27FC236}">
                <a16:creationId xmlns:a16="http://schemas.microsoft.com/office/drawing/2014/main" id="{AD93564E-70E8-4915-9D3F-A5CC8394784F}"/>
              </a:ext>
            </a:extLst>
          </p:cNvPr>
          <p:cNvPicPr>
            <a:picLocks noChangeAspect="1"/>
          </p:cNvPicPr>
          <p:nvPr/>
        </p:nvPicPr>
        <p:blipFill>
          <a:blip r:embed="rId2"/>
          <a:stretch>
            <a:fillRect/>
          </a:stretch>
        </p:blipFill>
        <p:spPr>
          <a:xfrm>
            <a:off x="2538088" y="1921790"/>
            <a:ext cx="7115823" cy="3014420"/>
          </a:xfrm>
          <a:prstGeom prst="rect">
            <a:avLst/>
          </a:prstGeom>
        </p:spPr>
      </p:pic>
    </p:spTree>
    <p:extLst>
      <p:ext uri="{BB962C8B-B14F-4D97-AF65-F5344CB8AC3E}">
        <p14:creationId xmlns:p14="http://schemas.microsoft.com/office/powerpoint/2010/main" val="2388829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4610-4066-410E-9C9C-7B937FA4EB35}"/>
              </a:ext>
            </a:extLst>
          </p:cNvPr>
          <p:cNvSpPr>
            <a:spLocks noGrp="1"/>
          </p:cNvSpPr>
          <p:nvPr>
            <p:ph type="title"/>
          </p:nvPr>
        </p:nvSpPr>
        <p:spPr>
          <a:xfrm>
            <a:off x="685801" y="685800"/>
            <a:ext cx="3886200" cy="4019550"/>
          </a:xfrm>
        </p:spPr>
        <p:txBody>
          <a:bodyPr/>
          <a:lstStyle/>
          <a:p>
            <a:r>
              <a:rPr lang="ro-RO" dirty="0"/>
              <a:t>An informal model</a:t>
            </a:r>
          </a:p>
        </p:txBody>
      </p:sp>
      <p:pic>
        <p:nvPicPr>
          <p:cNvPr id="5" name="Content Placeholder 4">
            <a:extLst>
              <a:ext uri="{FF2B5EF4-FFF2-40B4-BE49-F238E27FC236}">
                <a16:creationId xmlns:a16="http://schemas.microsoft.com/office/drawing/2014/main" id="{DA5C1055-2C54-4008-B4E5-E4504A0072BE}"/>
              </a:ext>
            </a:extLst>
          </p:cNvPr>
          <p:cNvPicPr>
            <a:picLocks noGrp="1" noChangeAspect="1"/>
          </p:cNvPicPr>
          <p:nvPr>
            <p:ph idx="1"/>
          </p:nvPr>
        </p:nvPicPr>
        <p:blipFill>
          <a:blip r:embed="rId2"/>
          <a:stretch>
            <a:fillRect/>
          </a:stretch>
        </p:blipFill>
        <p:spPr>
          <a:xfrm>
            <a:off x="4572001" y="0"/>
            <a:ext cx="7105650" cy="5569295"/>
          </a:xfrm>
        </p:spPr>
      </p:pic>
    </p:spTree>
    <p:extLst>
      <p:ext uri="{BB962C8B-B14F-4D97-AF65-F5344CB8AC3E}">
        <p14:creationId xmlns:p14="http://schemas.microsoft.com/office/powerpoint/2010/main" val="3484373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DDCA-B57E-45F3-A0F9-464C043CC195}"/>
              </a:ext>
            </a:extLst>
          </p:cNvPr>
          <p:cNvSpPr>
            <a:spLocks noGrp="1"/>
          </p:cNvSpPr>
          <p:nvPr>
            <p:ph type="title"/>
          </p:nvPr>
        </p:nvSpPr>
        <p:spPr>
          <a:xfrm>
            <a:off x="645146" y="410134"/>
            <a:ext cx="10396882" cy="1151965"/>
          </a:xfrm>
        </p:spPr>
        <p:txBody>
          <a:bodyPr/>
          <a:lstStyle/>
          <a:p>
            <a:r>
              <a:rPr lang="ro-RO" dirty="0"/>
              <a:t>Constraints on action</a:t>
            </a:r>
          </a:p>
        </p:txBody>
      </p:sp>
      <p:graphicFrame>
        <p:nvGraphicFramePr>
          <p:cNvPr id="4" name="Content Placeholder 3">
            <a:extLst>
              <a:ext uri="{FF2B5EF4-FFF2-40B4-BE49-F238E27FC236}">
                <a16:creationId xmlns:a16="http://schemas.microsoft.com/office/drawing/2014/main" id="{41598802-3279-4B0F-9292-2965F300C5FC}"/>
              </a:ext>
            </a:extLst>
          </p:cNvPr>
          <p:cNvGraphicFramePr>
            <a:graphicFrameLocks noGrp="1"/>
          </p:cNvGraphicFramePr>
          <p:nvPr>
            <p:ph idx="1"/>
            <p:extLst>
              <p:ext uri="{D42A27DB-BD31-4B8C-83A1-F6EECF244321}">
                <p14:modId xmlns:p14="http://schemas.microsoft.com/office/powerpoint/2010/main" val="1546995071"/>
              </p:ext>
            </p:extLst>
          </p:nvPr>
        </p:nvGraphicFramePr>
        <p:xfrm>
          <a:off x="0" y="1562099"/>
          <a:ext cx="11687175" cy="4038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452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C861-F54C-4C1E-8BBB-60B301FDCDE1}"/>
              </a:ext>
            </a:extLst>
          </p:cNvPr>
          <p:cNvSpPr>
            <a:spLocks noGrp="1"/>
          </p:cNvSpPr>
          <p:nvPr>
            <p:ph type="title"/>
          </p:nvPr>
        </p:nvSpPr>
        <p:spPr>
          <a:xfrm>
            <a:off x="1" y="685800"/>
            <a:ext cx="4953000" cy="4486275"/>
          </a:xfrm>
        </p:spPr>
        <p:txBody>
          <a:bodyPr>
            <a:normAutofit/>
          </a:bodyPr>
          <a:lstStyle/>
          <a:p>
            <a:r>
              <a:rPr lang="ro-RO" dirty="0"/>
              <a:t>Event mapping and state changing</a:t>
            </a:r>
          </a:p>
        </p:txBody>
      </p:sp>
      <p:pic>
        <p:nvPicPr>
          <p:cNvPr id="5" name="Picture 4">
            <a:extLst>
              <a:ext uri="{FF2B5EF4-FFF2-40B4-BE49-F238E27FC236}">
                <a16:creationId xmlns:a16="http://schemas.microsoft.com/office/drawing/2014/main" id="{F9B4A22E-9A4C-45E2-835B-53CA01A8F165}"/>
              </a:ext>
            </a:extLst>
          </p:cNvPr>
          <p:cNvPicPr>
            <a:picLocks noChangeAspect="1"/>
          </p:cNvPicPr>
          <p:nvPr/>
        </p:nvPicPr>
        <p:blipFill>
          <a:blip r:embed="rId2"/>
          <a:stretch>
            <a:fillRect/>
          </a:stretch>
        </p:blipFill>
        <p:spPr>
          <a:xfrm>
            <a:off x="5048760" y="0"/>
            <a:ext cx="6619365" cy="5608314"/>
          </a:xfrm>
          <a:prstGeom prst="rect">
            <a:avLst/>
          </a:prstGeom>
        </p:spPr>
      </p:pic>
    </p:spTree>
    <p:extLst>
      <p:ext uri="{BB962C8B-B14F-4D97-AF65-F5344CB8AC3E}">
        <p14:creationId xmlns:p14="http://schemas.microsoft.com/office/powerpoint/2010/main" val="179878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AF3C-CC23-4800-9E29-9F1A757CB453}"/>
              </a:ext>
            </a:extLst>
          </p:cNvPr>
          <p:cNvSpPr>
            <a:spLocks noGrp="1"/>
          </p:cNvSpPr>
          <p:nvPr>
            <p:ph type="title"/>
          </p:nvPr>
        </p:nvSpPr>
        <p:spPr>
          <a:xfrm>
            <a:off x="180975" y="685800"/>
            <a:ext cx="3019425" cy="3790950"/>
          </a:xfrm>
        </p:spPr>
        <p:txBody>
          <a:bodyPr>
            <a:normAutofit/>
          </a:bodyPr>
          <a:lstStyle/>
          <a:p>
            <a:r>
              <a:rPr lang="ro-RO" dirty="0"/>
              <a:t>A formal model</a:t>
            </a:r>
          </a:p>
        </p:txBody>
      </p:sp>
      <p:pic>
        <p:nvPicPr>
          <p:cNvPr id="5" name="Picture 4">
            <a:extLst>
              <a:ext uri="{FF2B5EF4-FFF2-40B4-BE49-F238E27FC236}">
                <a16:creationId xmlns:a16="http://schemas.microsoft.com/office/drawing/2014/main" id="{ABBA9F45-219B-4DDC-BDBA-34A215913040}"/>
              </a:ext>
            </a:extLst>
          </p:cNvPr>
          <p:cNvPicPr>
            <a:picLocks noChangeAspect="1"/>
          </p:cNvPicPr>
          <p:nvPr/>
        </p:nvPicPr>
        <p:blipFill>
          <a:blip r:embed="rId2"/>
          <a:stretch>
            <a:fillRect/>
          </a:stretch>
        </p:blipFill>
        <p:spPr>
          <a:xfrm>
            <a:off x="3295650" y="0"/>
            <a:ext cx="8344467" cy="5589034"/>
          </a:xfrm>
          <a:prstGeom prst="rect">
            <a:avLst/>
          </a:prstGeom>
        </p:spPr>
      </p:pic>
    </p:spTree>
    <p:extLst>
      <p:ext uri="{BB962C8B-B14F-4D97-AF65-F5344CB8AC3E}">
        <p14:creationId xmlns:p14="http://schemas.microsoft.com/office/powerpoint/2010/main" val="505700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5A18-6773-4868-90DD-15A48A2A4B17}"/>
              </a:ext>
            </a:extLst>
          </p:cNvPr>
          <p:cNvSpPr>
            <a:spLocks noGrp="1"/>
          </p:cNvSpPr>
          <p:nvPr>
            <p:ph type="title"/>
          </p:nvPr>
        </p:nvSpPr>
        <p:spPr>
          <a:xfrm>
            <a:off x="571501" y="2277035"/>
            <a:ext cx="10396882" cy="1151965"/>
          </a:xfrm>
        </p:spPr>
        <p:txBody>
          <a:bodyPr/>
          <a:lstStyle/>
          <a:p>
            <a:pPr algn="ctr"/>
            <a:r>
              <a:rPr lang="ro-RO" dirty="0"/>
              <a:t>Agents in organizations</a:t>
            </a:r>
          </a:p>
        </p:txBody>
      </p:sp>
    </p:spTree>
    <p:extLst>
      <p:ext uri="{BB962C8B-B14F-4D97-AF65-F5344CB8AC3E}">
        <p14:creationId xmlns:p14="http://schemas.microsoft.com/office/powerpoint/2010/main" val="2484802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BA3E-288C-4F9A-B58F-6D791E500B87}"/>
              </a:ext>
            </a:extLst>
          </p:cNvPr>
          <p:cNvSpPr>
            <a:spLocks noGrp="1"/>
          </p:cNvSpPr>
          <p:nvPr>
            <p:ph type="title"/>
          </p:nvPr>
        </p:nvSpPr>
        <p:spPr>
          <a:xfrm>
            <a:off x="635621" y="391085"/>
            <a:ext cx="10396882" cy="1151965"/>
          </a:xfrm>
        </p:spPr>
        <p:txBody>
          <a:bodyPr/>
          <a:lstStyle/>
          <a:p>
            <a:r>
              <a:rPr lang="ro-RO" dirty="0"/>
              <a:t>Agents and organizations</a:t>
            </a:r>
          </a:p>
        </p:txBody>
      </p:sp>
      <p:graphicFrame>
        <p:nvGraphicFramePr>
          <p:cNvPr id="4" name="Content Placeholder 3">
            <a:extLst>
              <a:ext uri="{FF2B5EF4-FFF2-40B4-BE49-F238E27FC236}">
                <a16:creationId xmlns:a16="http://schemas.microsoft.com/office/drawing/2014/main" id="{8A95162C-AC53-4609-9F1D-F3A2DD68AB77}"/>
              </a:ext>
            </a:extLst>
          </p:cNvPr>
          <p:cNvGraphicFramePr>
            <a:graphicFrameLocks noGrp="1"/>
          </p:cNvGraphicFramePr>
          <p:nvPr>
            <p:ph sz="quarter" idx="13"/>
            <p:extLst>
              <p:ext uri="{D42A27DB-BD31-4B8C-83A1-F6EECF244321}">
                <p14:modId xmlns:p14="http://schemas.microsoft.com/office/powerpoint/2010/main" val="4020267711"/>
              </p:ext>
            </p:extLst>
          </p:nvPr>
        </p:nvGraphicFramePr>
        <p:xfrm>
          <a:off x="0" y="1543050"/>
          <a:ext cx="11668125" cy="4000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1575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7677-B4D7-4A7B-BE96-CD4E05F1B244}"/>
              </a:ext>
            </a:extLst>
          </p:cNvPr>
          <p:cNvSpPr>
            <a:spLocks noGrp="1"/>
          </p:cNvSpPr>
          <p:nvPr>
            <p:ph type="title"/>
          </p:nvPr>
        </p:nvSpPr>
        <p:spPr/>
        <p:txBody>
          <a:bodyPr/>
          <a:lstStyle/>
          <a:p>
            <a:r>
              <a:rPr lang="ro-RO" dirty="0"/>
              <a:t>Role vs Agent</a:t>
            </a:r>
          </a:p>
        </p:txBody>
      </p:sp>
      <p:graphicFrame>
        <p:nvGraphicFramePr>
          <p:cNvPr id="4" name="Content Placeholder 3">
            <a:extLst>
              <a:ext uri="{FF2B5EF4-FFF2-40B4-BE49-F238E27FC236}">
                <a16:creationId xmlns:a16="http://schemas.microsoft.com/office/drawing/2014/main" id="{1E374882-4755-4726-ACF7-EBB23F09FBF0}"/>
              </a:ext>
            </a:extLst>
          </p:cNvPr>
          <p:cNvGraphicFramePr>
            <a:graphicFrameLocks noGrp="1"/>
          </p:cNvGraphicFramePr>
          <p:nvPr>
            <p:ph sz="quarter" idx="13"/>
            <p:extLst>
              <p:ext uri="{D42A27DB-BD31-4B8C-83A1-F6EECF244321}">
                <p14:modId xmlns:p14="http://schemas.microsoft.com/office/powerpoint/2010/main" val="3102338478"/>
              </p:ext>
            </p:extLst>
          </p:nvPr>
        </p:nvGraphicFramePr>
        <p:xfrm>
          <a:off x="-1" y="1581150"/>
          <a:ext cx="11506199" cy="401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3074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7A33-C9E7-4981-893D-0FE185AFFDF2}"/>
              </a:ext>
            </a:extLst>
          </p:cNvPr>
          <p:cNvSpPr>
            <a:spLocks noGrp="1"/>
          </p:cNvSpPr>
          <p:nvPr>
            <p:ph type="title"/>
          </p:nvPr>
        </p:nvSpPr>
        <p:spPr>
          <a:xfrm>
            <a:off x="654671" y="100854"/>
            <a:ext cx="10396882" cy="1151965"/>
          </a:xfrm>
        </p:spPr>
        <p:txBody>
          <a:bodyPr/>
          <a:lstStyle/>
          <a:p>
            <a:r>
              <a:rPr lang="ro-RO" dirty="0"/>
              <a:t>Role enacting agents</a:t>
            </a:r>
          </a:p>
        </p:txBody>
      </p:sp>
      <p:graphicFrame>
        <p:nvGraphicFramePr>
          <p:cNvPr id="4" name="Content Placeholder 3">
            <a:extLst>
              <a:ext uri="{FF2B5EF4-FFF2-40B4-BE49-F238E27FC236}">
                <a16:creationId xmlns:a16="http://schemas.microsoft.com/office/drawing/2014/main" id="{46414351-D467-421B-AED3-D486417D4F37}"/>
              </a:ext>
            </a:extLst>
          </p:cNvPr>
          <p:cNvGraphicFramePr>
            <a:graphicFrameLocks noGrp="1"/>
          </p:cNvGraphicFramePr>
          <p:nvPr>
            <p:ph sz="quarter" idx="13"/>
            <p:extLst>
              <p:ext uri="{D42A27DB-BD31-4B8C-83A1-F6EECF244321}">
                <p14:modId xmlns:p14="http://schemas.microsoft.com/office/powerpoint/2010/main" val="1090634446"/>
              </p:ext>
            </p:extLst>
          </p:nvPr>
        </p:nvGraphicFramePr>
        <p:xfrm>
          <a:off x="104775" y="1571625"/>
          <a:ext cx="11496675" cy="3952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CB810B99-C42D-4288-B0B9-52953F1FCB79}"/>
              </a:ext>
            </a:extLst>
          </p:cNvPr>
          <p:cNvSpPr/>
          <p:nvPr/>
        </p:nvSpPr>
        <p:spPr>
          <a:xfrm>
            <a:off x="1666875" y="1895475"/>
            <a:ext cx="666750" cy="781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5">
            <a:extLst>
              <a:ext uri="{FF2B5EF4-FFF2-40B4-BE49-F238E27FC236}">
                <a16:creationId xmlns:a16="http://schemas.microsoft.com/office/drawing/2014/main" id="{9F876B02-BFE4-467F-942F-EB84A24BD0C0}"/>
              </a:ext>
            </a:extLst>
          </p:cNvPr>
          <p:cNvSpPr/>
          <p:nvPr/>
        </p:nvSpPr>
        <p:spPr>
          <a:xfrm>
            <a:off x="5429250" y="1895475"/>
            <a:ext cx="666750" cy="781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7" name="Rectangle 6">
            <a:extLst>
              <a:ext uri="{FF2B5EF4-FFF2-40B4-BE49-F238E27FC236}">
                <a16:creationId xmlns:a16="http://schemas.microsoft.com/office/drawing/2014/main" id="{C2A1C068-B618-4BBD-8827-F23F9B25172A}"/>
              </a:ext>
            </a:extLst>
          </p:cNvPr>
          <p:cNvSpPr/>
          <p:nvPr/>
        </p:nvSpPr>
        <p:spPr>
          <a:xfrm>
            <a:off x="9477375" y="1895475"/>
            <a:ext cx="666750" cy="781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049135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6653-7267-4C81-A8BF-112107C35D22}"/>
              </a:ext>
            </a:extLst>
          </p:cNvPr>
          <p:cNvSpPr>
            <a:spLocks noGrp="1"/>
          </p:cNvSpPr>
          <p:nvPr>
            <p:ph type="title"/>
          </p:nvPr>
        </p:nvSpPr>
        <p:spPr/>
        <p:txBody>
          <a:bodyPr/>
          <a:lstStyle/>
          <a:p>
            <a:r>
              <a:rPr lang="ro-RO" dirty="0"/>
              <a:t>Role enactment style</a:t>
            </a:r>
          </a:p>
        </p:txBody>
      </p:sp>
      <p:sp>
        <p:nvSpPr>
          <p:cNvPr id="3" name="Content Placeholder 2">
            <a:extLst>
              <a:ext uri="{FF2B5EF4-FFF2-40B4-BE49-F238E27FC236}">
                <a16:creationId xmlns:a16="http://schemas.microsoft.com/office/drawing/2014/main" id="{03ED58E0-9B6A-463F-B840-A2D1E334C13F}"/>
              </a:ext>
            </a:extLst>
          </p:cNvPr>
          <p:cNvSpPr>
            <a:spLocks noGrp="1"/>
          </p:cNvSpPr>
          <p:nvPr>
            <p:ph sz="quarter" idx="13"/>
          </p:nvPr>
        </p:nvSpPr>
        <p:spPr/>
        <p:txBody>
          <a:bodyPr/>
          <a:lstStyle/>
          <a:p>
            <a:pPr algn="l"/>
            <a:endParaRPr lang="ro-RO" sz="1800" b="0" i="0" u="none" strike="noStrike" baseline="0" dirty="0">
              <a:solidFill>
                <a:srgbClr val="000000"/>
              </a:solidFill>
              <a:latin typeface="Times New Roman" panose="02020603050405020304" pitchFamily="18" charset="0"/>
            </a:endParaRPr>
          </a:p>
          <a:p>
            <a:r>
              <a:rPr lang="ro-RO" sz="1800" b="0" i="1" u="none" strike="noStrike" baseline="0" dirty="0">
                <a:solidFill>
                  <a:srgbClr val="000000"/>
                </a:solidFill>
                <a:latin typeface="Times New Roman" panose="02020603050405020304" pitchFamily="18" charset="0"/>
              </a:rPr>
              <a:t>- </a:t>
            </a:r>
            <a:r>
              <a:rPr lang="en-US" sz="1800" b="0" i="1" u="none" strike="noStrike" baseline="0" dirty="0">
                <a:solidFill>
                  <a:srgbClr val="000000"/>
                </a:solidFill>
                <a:latin typeface="Times New Roman" panose="02020603050405020304" pitchFamily="18" charset="0"/>
              </a:rPr>
              <a:t>Selfish Style</a:t>
            </a:r>
            <a:r>
              <a:rPr lang="en-US" sz="1800" b="0" i="0" u="none" strike="noStrike" baseline="0" dirty="0">
                <a:solidFill>
                  <a:srgbClr val="000000"/>
                </a:solidFill>
                <a:latin typeface="Times New Roman" panose="02020603050405020304" pitchFamily="18" charset="0"/>
              </a:rPr>
              <a:t>: agents give priority to as many as possible of their own goals and rules over the interest of the organization; </a:t>
            </a:r>
          </a:p>
          <a:p>
            <a:r>
              <a:rPr lang="en-US" sz="1800" b="0" i="0" u="none" strike="noStrike" baseline="0" dirty="0">
                <a:solidFill>
                  <a:srgbClr val="000000"/>
                </a:solidFill>
                <a:latin typeface="Times New Roman" panose="02020603050405020304" pitchFamily="18" charset="0"/>
              </a:rPr>
              <a:t>- </a:t>
            </a:r>
            <a:r>
              <a:rPr lang="en-US" sz="1800" b="0" i="1" u="none" strike="noStrike" baseline="0" dirty="0">
                <a:solidFill>
                  <a:srgbClr val="000000"/>
                </a:solidFill>
                <a:latin typeface="Times New Roman" panose="02020603050405020304" pitchFamily="18" charset="0"/>
              </a:rPr>
              <a:t>Social Style</a:t>
            </a:r>
            <a:r>
              <a:rPr lang="en-US" sz="1800" b="0" i="0" u="none" strike="noStrike" baseline="0" dirty="0">
                <a:solidFill>
                  <a:srgbClr val="000000"/>
                </a:solidFill>
                <a:latin typeface="Times New Roman" panose="02020603050405020304" pitchFamily="18" charset="0"/>
              </a:rPr>
              <a:t>: the agent will give priority to the objectives and rules of the role and try to include as many of their own targets and norms as possible; </a:t>
            </a:r>
          </a:p>
          <a:p>
            <a:r>
              <a:rPr lang="en-US" sz="1800" b="0" i="0" u="none" strike="noStrike" baseline="0" dirty="0">
                <a:solidFill>
                  <a:srgbClr val="000000"/>
                </a:solidFill>
                <a:latin typeface="Times New Roman" panose="02020603050405020304" pitchFamily="18" charset="0"/>
              </a:rPr>
              <a:t>- </a:t>
            </a:r>
            <a:r>
              <a:rPr lang="en-US" sz="1800" b="0" i="1" u="none" strike="noStrike" baseline="0" dirty="0">
                <a:solidFill>
                  <a:srgbClr val="000000"/>
                </a:solidFill>
                <a:latin typeface="Times New Roman" panose="02020603050405020304" pitchFamily="18" charset="0"/>
              </a:rPr>
              <a:t>Maximal Social Style</a:t>
            </a:r>
            <a:r>
              <a:rPr lang="en-US" sz="1800" b="0" i="0" u="none" strike="noStrike" baseline="0" dirty="0">
                <a:solidFill>
                  <a:srgbClr val="000000"/>
                </a:solidFill>
                <a:latin typeface="Times New Roman" panose="02020603050405020304" pitchFamily="18" charset="0"/>
              </a:rPr>
              <a:t>: the entity prioritizes the assignments and rules of the role. </a:t>
            </a:r>
          </a:p>
          <a:p>
            <a:pPr marL="0" indent="0">
              <a:buNone/>
            </a:pPr>
            <a:endParaRPr lang="ro-RO" dirty="0"/>
          </a:p>
        </p:txBody>
      </p:sp>
    </p:spTree>
    <p:extLst>
      <p:ext uri="{BB962C8B-B14F-4D97-AF65-F5344CB8AC3E}">
        <p14:creationId xmlns:p14="http://schemas.microsoft.com/office/powerpoint/2010/main" val="50386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5A18-6773-4868-90DD-15A48A2A4B17}"/>
              </a:ext>
            </a:extLst>
          </p:cNvPr>
          <p:cNvSpPr>
            <a:spLocks noGrp="1"/>
          </p:cNvSpPr>
          <p:nvPr>
            <p:ph type="title"/>
          </p:nvPr>
        </p:nvSpPr>
        <p:spPr>
          <a:xfrm>
            <a:off x="571501" y="2277035"/>
            <a:ext cx="10396882" cy="1151965"/>
          </a:xfrm>
        </p:spPr>
        <p:txBody>
          <a:bodyPr/>
          <a:lstStyle/>
          <a:p>
            <a:pPr algn="ctr"/>
            <a:r>
              <a:rPr lang="ro-RO" dirty="0"/>
              <a:t>introduction</a:t>
            </a:r>
          </a:p>
        </p:txBody>
      </p:sp>
    </p:spTree>
    <p:extLst>
      <p:ext uri="{BB962C8B-B14F-4D97-AF65-F5344CB8AC3E}">
        <p14:creationId xmlns:p14="http://schemas.microsoft.com/office/powerpoint/2010/main" val="2527782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5A18-6773-4868-90DD-15A48A2A4B17}"/>
              </a:ext>
            </a:extLst>
          </p:cNvPr>
          <p:cNvSpPr>
            <a:spLocks noGrp="1"/>
          </p:cNvSpPr>
          <p:nvPr>
            <p:ph type="title"/>
          </p:nvPr>
        </p:nvSpPr>
        <p:spPr>
          <a:xfrm>
            <a:off x="571501" y="2277035"/>
            <a:ext cx="10396882" cy="1151965"/>
          </a:xfrm>
        </p:spPr>
        <p:txBody>
          <a:bodyPr/>
          <a:lstStyle/>
          <a:p>
            <a:pPr algn="ctr"/>
            <a:r>
              <a:rPr lang="ro-RO" dirty="0"/>
              <a:t>Evolution of organizations</a:t>
            </a:r>
          </a:p>
        </p:txBody>
      </p:sp>
    </p:spTree>
    <p:extLst>
      <p:ext uri="{BB962C8B-B14F-4D97-AF65-F5344CB8AC3E}">
        <p14:creationId xmlns:p14="http://schemas.microsoft.com/office/powerpoint/2010/main" val="3071935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C85B-1A51-46A3-8F82-873F78676134}"/>
              </a:ext>
            </a:extLst>
          </p:cNvPr>
          <p:cNvSpPr>
            <a:spLocks noGrp="1"/>
          </p:cNvSpPr>
          <p:nvPr>
            <p:ph type="title"/>
          </p:nvPr>
        </p:nvSpPr>
        <p:spPr/>
        <p:txBody>
          <a:bodyPr/>
          <a:lstStyle/>
          <a:p>
            <a:r>
              <a:rPr lang="ro-RO" dirty="0"/>
              <a:t>Evolution of organizations</a:t>
            </a:r>
          </a:p>
        </p:txBody>
      </p:sp>
      <p:sp>
        <p:nvSpPr>
          <p:cNvPr id="3" name="Content Placeholder 2">
            <a:extLst>
              <a:ext uri="{FF2B5EF4-FFF2-40B4-BE49-F238E27FC236}">
                <a16:creationId xmlns:a16="http://schemas.microsoft.com/office/drawing/2014/main" id="{741F5E59-1EB3-467E-9784-BB024FC5244C}"/>
              </a:ext>
            </a:extLst>
          </p:cNvPr>
          <p:cNvSpPr>
            <a:spLocks noGrp="1"/>
          </p:cNvSpPr>
          <p:nvPr>
            <p:ph idx="1"/>
          </p:nvPr>
        </p:nvSpPr>
        <p:spPr/>
        <p:txBody>
          <a:bodyPr/>
          <a:lstStyle/>
          <a:p>
            <a:r>
              <a:rPr lang="ro-RO" u="sng" dirty="0">
                <a:solidFill>
                  <a:srgbClr val="C00000"/>
                </a:solidFill>
              </a:rPr>
              <a:t>Objective for organization: </a:t>
            </a:r>
            <a:r>
              <a:rPr lang="ro-RO" dirty="0"/>
              <a:t>provide stability</a:t>
            </a:r>
          </a:p>
          <a:p>
            <a:endParaRPr lang="ro-RO" u="sng" dirty="0">
              <a:solidFill>
                <a:srgbClr val="C00000"/>
              </a:solidFill>
            </a:endParaRPr>
          </a:p>
          <a:p>
            <a:r>
              <a:rPr lang="ro-RO" u="sng" dirty="0">
                <a:solidFill>
                  <a:srgbClr val="C00000"/>
                </a:solidFill>
              </a:rPr>
              <a:t>External Stimulus: </a:t>
            </a:r>
            <a:r>
              <a:rPr lang="ro-RO" dirty="0"/>
              <a:t>environment mutability;</a:t>
            </a:r>
          </a:p>
          <a:p>
            <a:r>
              <a:rPr lang="ro-RO" u="sng" dirty="0">
                <a:solidFill>
                  <a:srgbClr val="C00000"/>
                </a:solidFill>
              </a:rPr>
              <a:t>Internal stimulus:</a:t>
            </a:r>
            <a:r>
              <a:rPr lang="ro-RO" dirty="0"/>
              <a:t> modified strategies, agents, interactions...</a:t>
            </a:r>
          </a:p>
          <a:p>
            <a:endParaRPr lang="ro-RO" dirty="0"/>
          </a:p>
          <a:p>
            <a:r>
              <a:rPr lang="ro-RO" dirty="0"/>
              <a:t>Reorganize if utility increases afterwards!</a:t>
            </a:r>
          </a:p>
        </p:txBody>
      </p:sp>
    </p:spTree>
    <p:extLst>
      <p:ext uri="{BB962C8B-B14F-4D97-AF65-F5344CB8AC3E}">
        <p14:creationId xmlns:p14="http://schemas.microsoft.com/office/powerpoint/2010/main" val="3162387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5A18-6773-4868-90DD-15A48A2A4B17}"/>
              </a:ext>
            </a:extLst>
          </p:cNvPr>
          <p:cNvSpPr>
            <a:spLocks noGrp="1"/>
          </p:cNvSpPr>
          <p:nvPr>
            <p:ph type="title"/>
          </p:nvPr>
        </p:nvSpPr>
        <p:spPr>
          <a:xfrm>
            <a:off x="571501" y="2277035"/>
            <a:ext cx="10396882" cy="1151965"/>
          </a:xfrm>
        </p:spPr>
        <p:txBody>
          <a:bodyPr/>
          <a:lstStyle/>
          <a:p>
            <a:pPr algn="ctr"/>
            <a:r>
              <a:rPr lang="ro-RO" dirty="0"/>
              <a:t>Questions?</a:t>
            </a:r>
          </a:p>
        </p:txBody>
      </p:sp>
    </p:spTree>
    <p:extLst>
      <p:ext uri="{BB962C8B-B14F-4D97-AF65-F5344CB8AC3E}">
        <p14:creationId xmlns:p14="http://schemas.microsoft.com/office/powerpoint/2010/main" val="424723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72F4-79F8-4D71-97B9-DB757F862CC0}"/>
              </a:ext>
            </a:extLst>
          </p:cNvPr>
          <p:cNvSpPr>
            <a:spLocks noGrp="1"/>
          </p:cNvSpPr>
          <p:nvPr>
            <p:ph type="title"/>
          </p:nvPr>
        </p:nvSpPr>
        <p:spPr/>
        <p:txBody>
          <a:bodyPr/>
          <a:lstStyle/>
          <a:p>
            <a:r>
              <a:rPr lang="ro-RO" dirty="0"/>
              <a:t>Introduction - agent</a:t>
            </a:r>
          </a:p>
        </p:txBody>
      </p:sp>
      <p:graphicFrame>
        <p:nvGraphicFramePr>
          <p:cNvPr id="7" name="Content Placeholder 6">
            <a:extLst>
              <a:ext uri="{FF2B5EF4-FFF2-40B4-BE49-F238E27FC236}">
                <a16:creationId xmlns:a16="http://schemas.microsoft.com/office/drawing/2014/main" id="{80E9413C-2B02-4B12-87D3-64CA1E95A4C9}"/>
              </a:ext>
            </a:extLst>
          </p:cNvPr>
          <p:cNvGraphicFramePr>
            <a:graphicFrameLocks noGrp="1"/>
          </p:cNvGraphicFramePr>
          <p:nvPr>
            <p:ph sz="quarter" idx="13"/>
            <p:extLst>
              <p:ext uri="{D42A27DB-BD31-4B8C-83A1-F6EECF244321}">
                <p14:modId xmlns:p14="http://schemas.microsoft.com/office/powerpoint/2010/main" val="3828483453"/>
              </p:ext>
            </p:extLst>
          </p:nvPr>
        </p:nvGraphicFramePr>
        <p:xfrm>
          <a:off x="33338" y="1609726"/>
          <a:ext cx="5410200" cy="3895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ouse Outline Showing Different Rooms Royalty Free Cliparts, Vectors, And  Stock Illustration. Image 18392358.">
            <a:extLst>
              <a:ext uri="{FF2B5EF4-FFF2-40B4-BE49-F238E27FC236}">
                <a16:creationId xmlns:a16="http://schemas.microsoft.com/office/drawing/2014/main" id="{15BE62F4-B9DA-4F9F-B927-6DC5955B89D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4568" t="8995" r="16547" b="5745"/>
          <a:stretch/>
        </p:blipFill>
        <p:spPr bwMode="auto">
          <a:xfrm>
            <a:off x="7010400" y="989731"/>
            <a:ext cx="4686300" cy="451571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9DDF7CF-DF2D-46F2-BBCF-890E100357A0}"/>
              </a:ext>
            </a:extLst>
          </p:cNvPr>
          <p:cNvSpPr/>
          <p:nvPr/>
        </p:nvSpPr>
        <p:spPr>
          <a:xfrm>
            <a:off x="7977187" y="2304180"/>
            <a:ext cx="2752725" cy="2905125"/>
          </a:xfrm>
          <a:prstGeom prst="rect">
            <a:avLst/>
          </a:prstGeom>
          <a:solidFill>
            <a:schemeClr val="bg1"/>
          </a:solidFill>
          <a:ln>
            <a:solidFill>
              <a:srgbClr val="F3F2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pic>
        <p:nvPicPr>
          <p:cNvPr id="1026" name="Picture 2" descr="TFY 308 Room Thermostat AC220V for 3 speed fan coil and motorized valve  conrol Large LCD (no backlight)|fan thermostat|thermostatsthermostat parts  - AliExpress">
            <a:extLst>
              <a:ext uri="{FF2B5EF4-FFF2-40B4-BE49-F238E27FC236}">
                <a16:creationId xmlns:a16="http://schemas.microsoft.com/office/drawing/2014/main" id="{43F12C98-49AF-41EC-8D54-BAD3D0FB6C4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8786" t="5290" r="13485" b="22857"/>
          <a:stretch/>
        </p:blipFill>
        <p:spPr bwMode="auto">
          <a:xfrm>
            <a:off x="9000317" y="2170618"/>
            <a:ext cx="1639108" cy="1582231"/>
          </a:xfrm>
          <a:prstGeom prst="rect">
            <a:avLst/>
          </a:prstGeom>
          <a:noFill/>
          <a:extLst>
            <a:ext uri="{909E8E84-426E-40DD-AFC4-6F175D3DCCD1}">
              <a14:hiddenFill xmlns:a14="http://schemas.microsoft.com/office/drawing/2010/main">
                <a:solidFill>
                  <a:srgbClr val="FFFFFF"/>
                </a:solidFill>
              </a14:hiddenFill>
            </a:ext>
          </a:extLst>
        </p:spPr>
      </p:pic>
      <p:sp>
        <p:nvSpPr>
          <p:cNvPr id="9" name="Isosceles Triangle 8">
            <a:extLst>
              <a:ext uri="{FF2B5EF4-FFF2-40B4-BE49-F238E27FC236}">
                <a16:creationId xmlns:a16="http://schemas.microsoft.com/office/drawing/2014/main" id="{231C4136-7132-4FCD-B036-115B1A1534F5}"/>
              </a:ext>
            </a:extLst>
          </p:cNvPr>
          <p:cNvSpPr/>
          <p:nvPr/>
        </p:nvSpPr>
        <p:spPr>
          <a:xfrm>
            <a:off x="8258175" y="1301507"/>
            <a:ext cx="2457450" cy="994018"/>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TextBox 9">
            <a:extLst>
              <a:ext uri="{FF2B5EF4-FFF2-40B4-BE49-F238E27FC236}">
                <a16:creationId xmlns:a16="http://schemas.microsoft.com/office/drawing/2014/main" id="{01C0FAB1-EE75-4AF8-A63C-E21AA45E0BBB}"/>
              </a:ext>
            </a:extLst>
          </p:cNvPr>
          <p:cNvSpPr txBox="1"/>
          <p:nvPr/>
        </p:nvSpPr>
        <p:spPr>
          <a:xfrm>
            <a:off x="8258175" y="4257675"/>
            <a:ext cx="2343150" cy="646331"/>
          </a:xfrm>
          <a:prstGeom prst="rect">
            <a:avLst/>
          </a:prstGeom>
          <a:noFill/>
        </p:spPr>
        <p:txBody>
          <a:bodyPr wrap="square" rtlCol="0">
            <a:spAutoFit/>
          </a:bodyPr>
          <a:lstStyle/>
          <a:p>
            <a:r>
              <a:rPr lang="ro-RO" dirty="0"/>
              <a:t>Thermostat – Agent</a:t>
            </a:r>
          </a:p>
          <a:p>
            <a:r>
              <a:rPr lang="ro-RO" dirty="0"/>
              <a:t>House - Environment</a:t>
            </a:r>
          </a:p>
        </p:txBody>
      </p:sp>
      <p:sp>
        <p:nvSpPr>
          <p:cNvPr id="12" name="Arrow: Left 11">
            <a:extLst>
              <a:ext uri="{FF2B5EF4-FFF2-40B4-BE49-F238E27FC236}">
                <a16:creationId xmlns:a16="http://schemas.microsoft.com/office/drawing/2014/main" id="{F045BD89-D9E8-46C0-8044-1D82E7E1196D}"/>
              </a:ext>
            </a:extLst>
          </p:cNvPr>
          <p:cNvSpPr/>
          <p:nvPr/>
        </p:nvSpPr>
        <p:spPr>
          <a:xfrm>
            <a:off x="6542867" y="2762250"/>
            <a:ext cx="2457450" cy="561975"/>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5" name="&quot;Not Allowed&quot; Symbol 14">
            <a:extLst>
              <a:ext uri="{FF2B5EF4-FFF2-40B4-BE49-F238E27FC236}">
                <a16:creationId xmlns:a16="http://schemas.microsoft.com/office/drawing/2014/main" id="{D631F9AD-52D9-4944-95FA-9B5F56C87043}"/>
              </a:ext>
            </a:extLst>
          </p:cNvPr>
          <p:cNvSpPr/>
          <p:nvPr/>
        </p:nvSpPr>
        <p:spPr>
          <a:xfrm>
            <a:off x="5153833" y="2385577"/>
            <a:ext cx="1374747" cy="128674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b="1" spc="5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3" name="TextBox 12">
            <a:extLst>
              <a:ext uri="{FF2B5EF4-FFF2-40B4-BE49-F238E27FC236}">
                <a16:creationId xmlns:a16="http://schemas.microsoft.com/office/drawing/2014/main" id="{B977D4D6-ABB7-45BA-9864-84D8839CA836}"/>
              </a:ext>
            </a:extLst>
          </p:cNvPr>
          <p:cNvSpPr txBox="1"/>
          <p:nvPr/>
        </p:nvSpPr>
        <p:spPr>
          <a:xfrm>
            <a:off x="5153833" y="2735044"/>
            <a:ext cx="1550959" cy="646331"/>
          </a:xfrm>
          <a:prstGeom prst="rect">
            <a:avLst/>
          </a:prstGeom>
          <a:noFill/>
        </p:spPr>
        <p:txBody>
          <a:bodyPr wrap="square" rtlCol="0">
            <a:spAutoFit/>
          </a:bodyPr>
          <a:lstStyle/>
          <a:p>
            <a:r>
              <a:rPr lang="ro-RO" sz="3600" dirty="0"/>
              <a:t>SMART</a:t>
            </a:r>
          </a:p>
        </p:txBody>
      </p:sp>
    </p:spTree>
    <p:extLst>
      <p:ext uri="{BB962C8B-B14F-4D97-AF65-F5344CB8AC3E}">
        <p14:creationId xmlns:p14="http://schemas.microsoft.com/office/powerpoint/2010/main" val="210419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01E0AD-4C4B-47C4-B8E5-CA46431ADC91}"/>
              </a:ext>
            </a:extLst>
          </p:cNvPr>
          <p:cNvSpPr>
            <a:spLocks noGrp="1"/>
          </p:cNvSpPr>
          <p:nvPr>
            <p:ph type="title"/>
          </p:nvPr>
        </p:nvSpPr>
        <p:spPr/>
        <p:txBody>
          <a:bodyPr/>
          <a:lstStyle/>
          <a:p>
            <a:r>
              <a:rPr lang="ro-RO" dirty="0"/>
              <a:t>Intelligent agent</a:t>
            </a:r>
          </a:p>
        </p:txBody>
      </p:sp>
      <p:graphicFrame>
        <p:nvGraphicFramePr>
          <p:cNvPr id="10" name="Content Placeholder 9">
            <a:extLst>
              <a:ext uri="{FF2B5EF4-FFF2-40B4-BE49-F238E27FC236}">
                <a16:creationId xmlns:a16="http://schemas.microsoft.com/office/drawing/2014/main" id="{C09D1238-141E-4B9F-981B-AE424ECC6A2F}"/>
              </a:ext>
            </a:extLst>
          </p:cNvPr>
          <p:cNvGraphicFramePr>
            <a:graphicFrameLocks noGrp="1"/>
          </p:cNvGraphicFramePr>
          <p:nvPr>
            <p:ph sz="quarter" idx="13"/>
            <p:extLst>
              <p:ext uri="{D42A27DB-BD31-4B8C-83A1-F6EECF244321}">
                <p14:modId xmlns:p14="http://schemas.microsoft.com/office/powerpoint/2010/main" val="1005314701"/>
              </p:ext>
            </p:extLst>
          </p:nvPr>
        </p:nvGraphicFramePr>
        <p:xfrm>
          <a:off x="2518603" y="1961527"/>
          <a:ext cx="5830093" cy="2934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a:extLst>
              <a:ext uri="{FF2B5EF4-FFF2-40B4-BE49-F238E27FC236}">
                <a16:creationId xmlns:a16="http://schemas.microsoft.com/office/drawing/2014/main" id="{E03B23AA-8B13-4E5E-9A85-89BF8CE9E1F3}"/>
              </a:ext>
            </a:extLst>
          </p:cNvPr>
          <p:cNvSpPr>
            <a:spLocks noGrp="1"/>
          </p:cNvSpPr>
          <p:nvPr>
            <p:ph sz="quarter" idx="14"/>
          </p:nvPr>
        </p:nvSpPr>
        <p:spPr>
          <a:xfrm>
            <a:off x="8573448" y="2810428"/>
            <a:ext cx="2981325" cy="2020543"/>
          </a:xfrm>
        </p:spPr>
        <p:txBody>
          <a:bodyPr>
            <a:normAutofit/>
          </a:bodyPr>
          <a:lstStyle/>
          <a:p>
            <a:r>
              <a:rPr lang="ro-RO" sz="4000" dirty="0"/>
              <a:t>Intelligent Agent</a:t>
            </a:r>
          </a:p>
        </p:txBody>
      </p:sp>
      <p:sp>
        <p:nvSpPr>
          <p:cNvPr id="11" name="Content Placeholder 7">
            <a:extLst>
              <a:ext uri="{FF2B5EF4-FFF2-40B4-BE49-F238E27FC236}">
                <a16:creationId xmlns:a16="http://schemas.microsoft.com/office/drawing/2014/main" id="{44FBB3B6-6248-4995-B191-7F08BE416891}"/>
              </a:ext>
            </a:extLst>
          </p:cNvPr>
          <p:cNvSpPr txBox="1">
            <a:spLocks/>
          </p:cNvSpPr>
          <p:nvPr/>
        </p:nvSpPr>
        <p:spPr>
          <a:xfrm>
            <a:off x="224752" y="3037297"/>
            <a:ext cx="2069099" cy="78340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ro-RO" sz="4000" dirty="0"/>
              <a:t>Agent</a:t>
            </a:r>
          </a:p>
        </p:txBody>
      </p:sp>
    </p:spTree>
    <p:extLst>
      <p:ext uri="{BB962C8B-B14F-4D97-AF65-F5344CB8AC3E}">
        <p14:creationId xmlns:p14="http://schemas.microsoft.com/office/powerpoint/2010/main" val="181391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9E34-769F-4540-8BBA-156902A45B1A}"/>
              </a:ext>
            </a:extLst>
          </p:cNvPr>
          <p:cNvSpPr>
            <a:spLocks noGrp="1"/>
          </p:cNvSpPr>
          <p:nvPr>
            <p:ph type="title"/>
          </p:nvPr>
        </p:nvSpPr>
        <p:spPr>
          <a:xfrm>
            <a:off x="1855693" y="1103483"/>
            <a:ext cx="4126860" cy="2023252"/>
          </a:xfrm>
        </p:spPr>
        <p:txBody>
          <a:bodyPr/>
          <a:lstStyle/>
          <a:p>
            <a:r>
              <a:rPr lang="ro-RO" dirty="0"/>
              <a:t>Do agents need organizations?</a:t>
            </a:r>
          </a:p>
        </p:txBody>
      </p:sp>
      <p:sp>
        <p:nvSpPr>
          <p:cNvPr id="4" name="Text Placeholder 3">
            <a:extLst>
              <a:ext uri="{FF2B5EF4-FFF2-40B4-BE49-F238E27FC236}">
                <a16:creationId xmlns:a16="http://schemas.microsoft.com/office/drawing/2014/main" id="{4B5DC424-9A5C-4C9A-875D-F6659BB9CEFF}"/>
              </a:ext>
            </a:extLst>
          </p:cNvPr>
          <p:cNvSpPr>
            <a:spLocks noGrp="1"/>
          </p:cNvSpPr>
          <p:nvPr>
            <p:ph type="body" sz="half" idx="2"/>
          </p:nvPr>
        </p:nvSpPr>
        <p:spPr>
          <a:xfrm>
            <a:off x="1855692" y="3249143"/>
            <a:ext cx="4126861" cy="2665533"/>
          </a:xfrm>
        </p:spPr>
        <p:txBody>
          <a:bodyPr/>
          <a:lstStyle/>
          <a:p>
            <a:r>
              <a:rPr lang="ro-RO" sz="2800" dirty="0"/>
              <a:t>YES!</a:t>
            </a:r>
          </a:p>
          <a:p>
            <a:endParaRPr lang="ro-RO" sz="2800" dirty="0"/>
          </a:p>
          <a:p>
            <a:r>
              <a:rPr lang="ro-RO" sz="2800" dirty="0"/>
              <a:t>„Teamwork makes the dream work!”</a:t>
            </a:r>
          </a:p>
          <a:p>
            <a:endParaRPr lang="ro-RO" dirty="0"/>
          </a:p>
          <a:p>
            <a:endParaRPr lang="ro-RO" dirty="0"/>
          </a:p>
        </p:txBody>
      </p:sp>
      <p:pic>
        <p:nvPicPr>
          <p:cNvPr id="2050" name="Picture 2" descr="question mark | 3d human with a red question mark | Damián Navas | Flickr">
            <a:extLst>
              <a:ext uri="{FF2B5EF4-FFF2-40B4-BE49-F238E27FC236}">
                <a16:creationId xmlns:a16="http://schemas.microsoft.com/office/drawing/2014/main" id="{059C6A01-0D62-463C-84AB-79CD2D943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3483"/>
            <a:ext cx="2145659" cy="2145659"/>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58D695F0-F72E-494F-BC95-94EBABCB0229}"/>
              </a:ext>
            </a:extLst>
          </p:cNvPr>
          <p:cNvSpPr/>
          <p:nvPr/>
        </p:nvSpPr>
        <p:spPr>
          <a:xfrm>
            <a:off x="6209449" y="4233862"/>
            <a:ext cx="1562100" cy="52387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 Placeholder 3">
            <a:extLst>
              <a:ext uri="{FF2B5EF4-FFF2-40B4-BE49-F238E27FC236}">
                <a16:creationId xmlns:a16="http://schemas.microsoft.com/office/drawing/2014/main" id="{88AEDDFB-0FE5-4415-8C63-A76E3EAE6D6E}"/>
              </a:ext>
            </a:extLst>
          </p:cNvPr>
          <p:cNvSpPr txBox="1">
            <a:spLocks/>
          </p:cNvSpPr>
          <p:nvPr/>
        </p:nvSpPr>
        <p:spPr>
          <a:xfrm>
            <a:off x="7599267" y="3249142"/>
            <a:ext cx="4126861" cy="2665533"/>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Clr>
                <a:schemeClr val="accent1"/>
              </a:buClr>
              <a:buSzPct val="160000"/>
              <a:buFont typeface="Arial" panose="020B0604020202020204" pitchFamily="34" charset="0"/>
              <a:buNone/>
              <a:defRPr sz="18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4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2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0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0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0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0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0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60000"/>
              <a:buFont typeface="Arial" panose="020B0604020202020204" pitchFamily="34" charset="0"/>
              <a:buNone/>
              <a:defRPr sz="1000" kern="1200" cap="all" baseline="0">
                <a:solidFill>
                  <a:schemeClr val="tx1"/>
                </a:solidFill>
                <a:effectLst/>
                <a:latin typeface="+mn-lt"/>
                <a:ea typeface="+mn-ea"/>
                <a:cs typeface="+mn-cs"/>
              </a:defRPr>
            </a:lvl9pPr>
          </a:lstStyle>
          <a:p>
            <a:r>
              <a:rPr lang="ro-RO" sz="2800" dirty="0">
                <a:solidFill>
                  <a:srgbClr val="C00000"/>
                </a:solidFill>
              </a:rPr>
              <a:t>MAS</a:t>
            </a:r>
          </a:p>
          <a:p>
            <a:endParaRPr lang="ro-RO" sz="2800" dirty="0"/>
          </a:p>
          <a:p>
            <a:r>
              <a:rPr lang="ro-RO" sz="2800" dirty="0"/>
              <a:t>Multiagent system</a:t>
            </a:r>
          </a:p>
          <a:p>
            <a:endParaRPr lang="ro-RO" dirty="0"/>
          </a:p>
          <a:p>
            <a:endParaRPr lang="ro-RO" dirty="0"/>
          </a:p>
        </p:txBody>
      </p:sp>
      <p:pic>
        <p:nvPicPr>
          <p:cNvPr id="2052" name="Picture 4" descr="Teamwork stock illustration. Illustration of occupation - 32974485">
            <a:extLst>
              <a:ext uri="{FF2B5EF4-FFF2-40B4-BE49-F238E27FC236}">
                <a16:creationId xmlns:a16="http://schemas.microsoft.com/office/drawing/2014/main" id="{F48BDE34-F84C-4B2C-95DA-E4C0FE0B4E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59" t="9907" r="8527" b="16003"/>
          <a:stretch/>
        </p:blipFill>
        <p:spPr bwMode="auto">
          <a:xfrm>
            <a:off x="7362825" y="49811"/>
            <a:ext cx="4126861" cy="3076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73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AB63-5B8D-4528-814D-8F496FF0319D}"/>
              </a:ext>
            </a:extLst>
          </p:cNvPr>
          <p:cNvSpPr>
            <a:spLocks noGrp="1"/>
          </p:cNvSpPr>
          <p:nvPr>
            <p:ph type="title"/>
          </p:nvPr>
        </p:nvSpPr>
        <p:spPr/>
        <p:txBody>
          <a:bodyPr/>
          <a:lstStyle/>
          <a:p>
            <a:pPr algn="ctr"/>
            <a:r>
              <a:rPr lang="ro-RO" dirty="0"/>
              <a:t>Multiagent system</a:t>
            </a:r>
          </a:p>
        </p:txBody>
      </p:sp>
      <p:sp>
        <p:nvSpPr>
          <p:cNvPr id="3" name="Content Placeholder 2">
            <a:extLst>
              <a:ext uri="{FF2B5EF4-FFF2-40B4-BE49-F238E27FC236}">
                <a16:creationId xmlns:a16="http://schemas.microsoft.com/office/drawing/2014/main" id="{89AEFC36-F3D5-48A6-8D93-1837315E9CBB}"/>
              </a:ext>
            </a:extLst>
          </p:cNvPr>
          <p:cNvSpPr>
            <a:spLocks noGrp="1"/>
          </p:cNvSpPr>
          <p:nvPr>
            <p:ph sz="quarter" idx="13"/>
          </p:nvPr>
        </p:nvSpPr>
        <p:spPr/>
        <p:txBody>
          <a:bodyPr>
            <a:normAutofit/>
          </a:bodyPr>
          <a:lstStyle/>
          <a:p>
            <a:r>
              <a:rPr lang="ro-RO" sz="2400" dirty="0">
                <a:solidFill>
                  <a:srgbClr val="C00000"/>
                </a:solidFill>
              </a:rPr>
              <a:t>Multiagent system </a:t>
            </a:r>
            <a:r>
              <a:rPr lang="ro-RO" sz="2400" dirty="0"/>
              <a:t>= multiple intelligent agents that interact to solve problems that are beyond the individual capabilities or knowledge of each individual.</a:t>
            </a:r>
          </a:p>
        </p:txBody>
      </p:sp>
      <p:sp>
        <p:nvSpPr>
          <p:cNvPr id="4" name="Content Placeholder 3">
            <a:extLst>
              <a:ext uri="{FF2B5EF4-FFF2-40B4-BE49-F238E27FC236}">
                <a16:creationId xmlns:a16="http://schemas.microsoft.com/office/drawing/2014/main" id="{B9250878-2A5A-448F-AE68-78003F8210B5}"/>
              </a:ext>
            </a:extLst>
          </p:cNvPr>
          <p:cNvSpPr>
            <a:spLocks noGrp="1"/>
          </p:cNvSpPr>
          <p:nvPr>
            <p:ph sz="quarter" idx="14"/>
          </p:nvPr>
        </p:nvSpPr>
        <p:spPr/>
        <p:txBody>
          <a:bodyPr>
            <a:normAutofit/>
          </a:bodyPr>
          <a:lstStyle/>
          <a:p>
            <a:r>
              <a:rPr lang="ro-RO" dirty="0">
                <a:solidFill>
                  <a:srgbClr val="C00000"/>
                </a:solidFill>
              </a:rPr>
              <a:t>Characteristics</a:t>
            </a:r>
            <a:endParaRPr lang="ro-RO" dirty="0"/>
          </a:p>
          <a:p>
            <a:r>
              <a:rPr lang="ro-RO" dirty="0"/>
              <a:t>1) </a:t>
            </a:r>
            <a:r>
              <a:rPr lang="en-US" dirty="0"/>
              <a:t>Each agent has insufficient knowledge or ability to reach the system’s target</a:t>
            </a:r>
            <a:endParaRPr lang="ro-RO" dirty="0"/>
          </a:p>
          <a:p>
            <a:r>
              <a:rPr lang="ro-RO" dirty="0"/>
              <a:t>2)</a:t>
            </a:r>
            <a:r>
              <a:rPr lang="en-US" dirty="0"/>
              <a:t> There isn’t a global control over the agents</a:t>
            </a:r>
            <a:endParaRPr lang="ro-RO" dirty="0"/>
          </a:p>
          <a:p>
            <a:r>
              <a:rPr lang="ro-RO" dirty="0"/>
              <a:t>3) </a:t>
            </a:r>
            <a:r>
              <a:rPr lang="en-US" dirty="0"/>
              <a:t>The obtained data is not centralized</a:t>
            </a:r>
            <a:endParaRPr lang="ro-RO" dirty="0"/>
          </a:p>
        </p:txBody>
      </p:sp>
    </p:spTree>
    <p:extLst>
      <p:ext uri="{BB962C8B-B14F-4D97-AF65-F5344CB8AC3E}">
        <p14:creationId xmlns:p14="http://schemas.microsoft.com/office/powerpoint/2010/main" val="138373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98C7-333C-411B-B1BC-41B33A6D9D72}"/>
              </a:ext>
            </a:extLst>
          </p:cNvPr>
          <p:cNvSpPr>
            <a:spLocks noGrp="1"/>
          </p:cNvSpPr>
          <p:nvPr>
            <p:ph type="title"/>
          </p:nvPr>
        </p:nvSpPr>
        <p:spPr/>
        <p:txBody>
          <a:bodyPr>
            <a:noAutofit/>
          </a:bodyPr>
          <a:lstStyle/>
          <a:p>
            <a:pPr algn="ctr"/>
            <a:r>
              <a:rPr lang="ro-RO" sz="3600" dirty="0"/>
              <a:t>Multiagent System vs multiagent Organization</a:t>
            </a:r>
          </a:p>
        </p:txBody>
      </p:sp>
      <p:sp>
        <p:nvSpPr>
          <p:cNvPr id="3" name="Content Placeholder 2">
            <a:extLst>
              <a:ext uri="{FF2B5EF4-FFF2-40B4-BE49-F238E27FC236}">
                <a16:creationId xmlns:a16="http://schemas.microsoft.com/office/drawing/2014/main" id="{2E780B18-6F40-4D6E-B788-AC9177F1DD1B}"/>
              </a:ext>
            </a:extLst>
          </p:cNvPr>
          <p:cNvSpPr>
            <a:spLocks noGrp="1"/>
          </p:cNvSpPr>
          <p:nvPr>
            <p:ph sz="quarter" idx="13"/>
          </p:nvPr>
        </p:nvSpPr>
        <p:spPr/>
        <p:txBody>
          <a:bodyPr/>
          <a:lstStyle/>
          <a:p>
            <a:pPr marL="0" indent="0">
              <a:buNone/>
            </a:pPr>
            <a:r>
              <a:rPr lang="ro-RO" dirty="0">
                <a:solidFill>
                  <a:srgbClr val="C00000"/>
                </a:solidFill>
              </a:rPr>
              <a:t>Multiagent system:</a:t>
            </a:r>
          </a:p>
          <a:p>
            <a:r>
              <a:rPr lang="ro-RO" dirty="0"/>
              <a:t>Agents „encapsulate” the organization (agents assume the goals of the organization)</a:t>
            </a:r>
          </a:p>
          <a:p>
            <a:r>
              <a:rPr lang="ro-RO" dirty="0"/>
              <a:t>Extern agents cannot enter the system</a:t>
            </a:r>
          </a:p>
          <a:p>
            <a:r>
              <a:rPr lang="ro-RO" dirty="0"/>
              <a:t>Hard to maintain, revise, scale up</a:t>
            </a:r>
          </a:p>
          <a:p>
            <a:endParaRPr lang="ro-RO" dirty="0"/>
          </a:p>
        </p:txBody>
      </p:sp>
      <p:sp>
        <p:nvSpPr>
          <p:cNvPr id="4" name="Content Placeholder 3">
            <a:extLst>
              <a:ext uri="{FF2B5EF4-FFF2-40B4-BE49-F238E27FC236}">
                <a16:creationId xmlns:a16="http://schemas.microsoft.com/office/drawing/2014/main" id="{4DD65914-F268-4F67-817C-C35FC1A86AE0}"/>
              </a:ext>
            </a:extLst>
          </p:cNvPr>
          <p:cNvSpPr>
            <a:spLocks noGrp="1"/>
          </p:cNvSpPr>
          <p:nvPr>
            <p:ph sz="quarter" idx="14"/>
          </p:nvPr>
        </p:nvSpPr>
        <p:spPr/>
        <p:txBody>
          <a:bodyPr/>
          <a:lstStyle/>
          <a:p>
            <a:pPr marL="0" indent="0">
              <a:buNone/>
            </a:pPr>
            <a:r>
              <a:rPr lang="ro-RO" dirty="0">
                <a:solidFill>
                  <a:srgbClr val="C00000"/>
                </a:solidFill>
              </a:rPr>
              <a:t>Multiagent organization:</a:t>
            </a:r>
          </a:p>
          <a:p>
            <a:r>
              <a:rPr lang="ro-RO" dirty="0"/>
              <a:t>Organization is an entity in itself (agents have their own unique goals)</a:t>
            </a:r>
          </a:p>
          <a:p>
            <a:r>
              <a:rPr lang="ro-RO" dirty="0"/>
              <a:t>Extern agents can enter the organization if there is a mutual profitable relationship</a:t>
            </a:r>
          </a:p>
          <a:p>
            <a:r>
              <a:rPr lang="ro-RO" dirty="0"/>
              <a:t>Better adaptability</a:t>
            </a:r>
          </a:p>
        </p:txBody>
      </p:sp>
    </p:spTree>
    <p:extLst>
      <p:ext uri="{BB962C8B-B14F-4D97-AF65-F5344CB8AC3E}">
        <p14:creationId xmlns:p14="http://schemas.microsoft.com/office/powerpoint/2010/main" val="363269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DAFAAA-D906-4AE2-B4C0-CCE0EB153C06}"/>
              </a:ext>
            </a:extLst>
          </p:cNvPr>
          <p:cNvSpPr>
            <a:spLocks noGrp="1"/>
          </p:cNvSpPr>
          <p:nvPr>
            <p:ph type="body" idx="1"/>
          </p:nvPr>
        </p:nvSpPr>
        <p:spPr>
          <a:xfrm>
            <a:off x="685802" y="606071"/>
            <a:ext cx="5088712" cy="679994"/>
          </a:xfrm>
        </p:spPr>
        <p:txBody>
          <a:bodyPr/>
          <a:lstStyle/>
          <a:p>
            <a:r>
              <a:rPr lang="ro-RO" dirty="0"/>
              <a:t>From agent’s perspective, organizations:</a:t>
            </a:r>
          </a:p>
        </p:txBody>
      </p:sp>
      <p:sp>
        <p:nvSpPr>
          <p:cNvPr id="4" name="Content Placeholder 3">
            <a:extLst>
              <a:ext uri="{FF2B5EF4-FFF2-40B4-BE49-F238E27FC236}">
                <a16:creationId xmlns:a16="http://schemas.microsoft.com/office/drawing/2014/main" id="{04C44FAB-D72B-477F-87D0-74597CBF1EBF}"/>
              </a:ext>
            </a:extLst>
          </p:cNvPr>
          <p:cNvSpPr>
            <a:spLocks noGrp="1"/>
          </p:cNvSpPr>
          <p:nvPr>
            <p:ph sz="quarter" idx="13"/>
          </p:nvPr>
        </p:nvSpPr>
        <p:spPr>
          <a:xfrm>
            <a:off x="685802" y="1428750"/>
            <a:ext cx="5088712" cy="3945835"/>
          </a:xfrm>
        </p:spPr>
        <p:txBody>
          <a:bodyPr/>
          <a:lstStyle/>
          <a:p>
            <a:r>
              <a:rPr lang="ro-RO" sz="2800" dirty="0"/>
              <a:t>e</a:t>
            </a:r>
            <a:r>
              <a:rPr lang="en-US" sz="2800" dirty="0" err="1"/>
              <a:t>nsure</a:t>
            </a:r>
            <a:r>
              <a:rPr lang="en-US" sz="2800" dirty="0"/>
              <a:t> a better integration of the agents in the system</a:t>
            </a:r>
            <a:r>
              <a:rPr lang="ro-RO" sz="2800" dirty="0"/>
              <a:t>, </a:t>
            </a:r>
            <a:r>
              <a:rPr lang="en-US" sz="2800" dirty="0"/>
              <a:t>in order to better adapt themselves to change</a:t>
            </a:r>
            <a:endParaRPr lang="ro-RO" sz="2800" dirty="0"/>
          </a:p>
          <a:p>
            <a:r>
              <a:rPr lang="en-US" sz="2800" dirty="0"/>
              <a:t>Delegation of tasks/beliefs between the agents</a:t>
            </a:r>
            <a:endParaRPr lang="ro-RO" sz="2800" dirty="0"/>
          </a:p>
          <a:p>
            <a:endParaRPr lang="ro-RO" dirty="0"/>
          </a:p>
        </p:txBody>
      </p:sp>
      <p:sp>
        <p:nvSpPr>
          <p:cNvPr id="5" name="Text Placeholder 4">
            <a:extLst>
              <a:ext uri="{FF2B5EF4-FFF2-40B4-BE49-F238E27FC236}">
                <a16:creationId xmlns:a16="http://schemas.microsoft.com/office/drawing/2014/main" id="{35F87AD9-16BF-4F91-A1A0-D36FFDF6933B}"/>
              </a:ext>
            </a:extLst>
          </p:cNvPr>
          <p:cNvSpPr>
            <a:spLocks noGrp="1"/>
          </p:cNvSpPr>
          <p:nvPr>
            <p:ph type="body" sz="quarter" idx="3"/>
          </p:nvPr>
        </p:nvSpPr>
        <p:spPr>
          <a:xfrm>
            <a:off x="5993968" y="606071"/>
            <a:ext cx="5088713" cy="679994"/>
          </a:xfrm>
        </p:spPr>
        <p:txBody>
          <a:bodyPr/>
          <a:lstStyle/>
          <a:p>
            <a:r>
              <a:rPr lang="ro-RO" dirty="0"/>
              <a:t>From mas’ perspective, organizations:</a:t>
            </a:r>
          </a:p>
        </p:txBody>
      </p:sp>
      <p:sp>
        <p:nvSpPr>
          <p:cNvPr id="6" name="Content Placeholder 5">
            <a:extLst>
              <a:ext uri="{FF2B5EF4-FFF2-40B4-BE49-F238E27FC236}">
                <a16:creationId xmlns:a16="http://schemas.microsoft.com/office/drawing/2014/main" id="{733184FD-EA3F-47A2-9FC1-C4DC4039C1FC}"/>
              </a:ext>
            </a:extLst>
          </p:cNvPr>
          <p:cNvSpPr>
            <a:spLocks noGrp="1"/>
          </p:cNvSpPr>
          <p:nvPr>
            <p:ph sz="quarter" idx="14"/>
          </p:nvPr>
        </p:nvSpPr>
        <p:spPr>
          <a:xfrm>
            <a:off x="5993969" y="1428750"/>
            <a:ext cx="5088713" cy="3945835"/>
          </a:xfrm>
        </p:spPr>
        <p:txBody>
          <a:bodyPr>
            <a:normAutofit/>
          </a:bodyPr>
          <a:lstStyle/>
          <a:p>
            <a:r>
              <a:rPr lang="ro-RO" sz="2800" dirty="0"/>
              <a:t>e</a:t>
            </a:r>
            <a:r>
              <a:rPr lang="en-US" sz="2800" dirty="0" err="1"/>
              <a:t>nsure</a:t>
            </a:r>
            <a:r>
              <a:rPr lang="en-US" sz="2800" dirty="0"/>
              <a:t> global behavior at the MAS level</a:t>
            </a:r>
            <a:r>
              <a:rPr lang="ro-RO" sz="2800" dirty="0"/>
              <a:t> in order </a:t>
            </a:r>
            <a:r>
              <a:rPr lang="en-US" sz="2800" dirty="0"/>
              <a:t>To be sure that the global goals of the system are achieved</a:t>
            </a:r>
            <a:endParaRPr lang="ro-RO" sz="2800" dirty="0"/>
          </a:p>
          <a:p>
            <a:r>
              <a:rPr lang="en-US" sz="2800" dirty="0"/>
              <a:t>represent observed patterns of interaction</a:t>
            </a:r>
            <a:endParaRPr lang="ro-RO" sz="2800" dirty="0"/>
          </a:p>
        </p:txBody>
      </p:sp>
    </p:spTree>
    <p:extLst>
      <p:ext uri="{BB962C8B-B14F-4D97-AF65-F5344CB8AC3E}">
        <p14:creationId xmlns:p14="http://schemas.microsoft.com/office/powerpoint/2010/main" val="11564832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1101</TotalTime>
  <Words>1207</Words>
  <Application>Microsoft Office PowerPoint</Application>
  <PresentationFormat>Widescreen</PresentationFormat>
  <Paragraphs>149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Courier New</vt:lpstr>
      <vt:lpstr>Impact</vt:lpstr>
      <vt:lpstr>Times New Roman</vt:lpstr>
      <vt:lpstr>Main Event</vt:lpstr>
      <vt:lpstr>Multiagent organizations</vt:lpstr>
      <vt:lpstr>Content</vt:lpstr>
      <vt:lpstr>introduction</vt:lpstr>
      <vt:lpstr>Introduction - agent</vt:lpstr>
      <vt:lpstr>Intelligent agent</vt:lpstr>
      <vt:lpstr>Do agents need organizations?</vt:lpstr>
      <vt:lpstr>Multiagent system</vt:lpstr>
      <vt:lpstr>Multiagent System vs multiagent Organization</vt:lpstr>
      <vt:lpstr>PowerPoint Presentation</vt:lpstr>
      <vt:lpstr>Conflict of interest</vt:lpstr>
      <vt:lpstr>PowerPoint Presentation</vt:lpstr>
      <vt:lpstr>Regulation and autonomy</vt:lpstr>
      <vt:lpstr>Multiagent organizations</vt:lpstr>
      <vt:lpstr>definition</vt:lpstr>
      <vt:lpstr>components</vt:lpstr>
      <vt:lpstr>Multiagent organizations</vt:lpstr>
      <vt:lpstr>Requirements of organization model - structure</vt:lpstr>
      <vt:lpstr>institutions</vt:lpstr>
      <vt:lpstr>institutions</vt:lpstr>
      <vt:lpstr>An informal model</vt:lpstr>
      <vt:lpstr>An informal model</vt:lpstr>
      <vt:lpstr>Constraints on action</vt:lpstr>
      <vt:lpstr>Event mapping and state changing</vt:lpstr>
      <vt:lpstr>A formal model</vt:lpstr>
      <vt:lpstr>Agents in organizations</vt:lpstr>
      <vt:lpstr>Agents and organizations</vt:lpstr>
      <vt:lpstr>Role vs Agent</vt:lpstr>
      <vt:lpstr>Role enacting agents</vt:lpstr>
      <vt:lpstr>Role enactment style</vt:lpstr>
      <vt:lpstr>Evolution of organizations</vt:lpstr>
      <vt:lpstr>Evolution of organizations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Multiagent organizations</dc:title>
  <dc:creator>L. D.</dc:creator>
  <cp:lastModifiedBy>L. D.</cp:lastModifiedBy>
  <cp:revision>39</cp:revision>
  <dcterms:created xsi:type="dcterms:W3CDTF">2022-01-28T03:03:19Z</dcterms:created>
  <dcterms:modified xsi:type="dcterms:W3CDTF">2022-02-12T01:31:51Z</dcterms:modified>
</cp:coreProperties>
</file>