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1" r:id="rId4"/>
    <p:sldMasterId id="2147484063" r:id="rId5"/>
  </p:sldMasterIdLst>
  <p:sldIdLst>
    <p:sldId id="256" r:id="rId6"/>
    <p:sldId id="258" r:id="rId7"/>
    <p:sldId id="259" r:id="rId8"/>
    <p:sldId id="260" r:id="rId9"/>
    <p:sldId id="261" r:id="rId10"/>
    <p:sldId id="263" r:id="rId11"/>
    <p:sldId id="264" r:id="rId12"/>
    <p:sldId id="25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82200" y="1002517"/>
            <a:ext cx="80276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solidFill>
                  <a:schemeClr val="lt1"/>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0" name="Google Shape;10;p2"/>
          <p:cNvSpPr txBox="1">
            <a:spLocks noGrp="1"/>
          </p:cNvSpPr>
          <p:nvPr>
            <p:ph type="subTitle" idx="1"/>
          </p:nvPr>
        </p:nvSpPr>
        <p:spPr>
          <a:xfrm>
            <a:off x="3899000" y="3739317"/>
            <a:ext cx="43940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
        <p:nvSpPr>
          <p:cNvPr id="11" name="Google Shape;11;p2"/>
          <p:cNvSpPr/>
          <p:nvPr/>
        </p:nvSpPr>
        <p:spPr>
          <a:xfrm>
            <a:off x="1413942" y="15448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0399653"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7010578" y="3269874"/>
            <a:ext cx="76799" cy="767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11613365" y="6428661"/>
            <a:ext cx="130745" cy="13106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 name="Google Shape;17;p2"/>
          <p:cNvGrpSpPr/>
          <p:nvPr/>
        </p:nvGrpSpPr>
        <p:grpSpPr>
          <a:xfrm>
            <a:off x="11018243" y="-579154"/>
            <a:ext cx="251848" cy="1575375"/>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 name="Google Shape;21;p2"/>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 name="Google Shape;22;p2"/>
          <p:cNvGrpSpPr/>
          <p:nvPr/>
        </p:nvGrpSpPr>
        <p:grpSpPr>
          <a:xfrm>
            <a:off x="4120995" y="-711543"/>
            <a:ext cx="130745" cy="1530128"/>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a:off x="6523695" y="-453482"/>
            <a:ext cx="161563" cy="1013993"/>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 name="Google Shape;28;p2"/>
          <p:cNvGrpSpPr/>
          <p:nvPr/>
        </p:nvGrpSpPr>
        <p:grpSpPr>
          <a:xfrm>
            <a:off x="334156" y="3203068"/>
            <a:ext cx="251533" cy="3291139"/>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3" name="Google Shape;33;p2"/>
          <p:cNvSpPr/>
          <p:nvPr/>
        </p:nvSpPr>
        <p:spPr>
          <a:xfrm>
            <a:off x="11914302" y="14"/>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5" name="Google Shape;35;p2"/>
          <p:cNvGrpSpPr/>
          <p:nvPr/>
        </p:nvGrpSpPr>
        <p:grpSpPr>
          <a:xfrm>
            <a:off x="2718253" y="231877"/>
            <a:ext cx="76799" cy="1109065"/>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89156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8572036"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258" name="Google Shape;258;p13"/>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9" name="Google Shape;259;p13"/>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0" name="Google Shape;260;p13"/>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1" name="Google Shape;261;p13"/>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2" name="Google Shape;262;p13"/>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3" name="Google Shape;263;p13"/>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4" name="Google Shape;264;p13"/>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13"/>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13"/>
          <p:cNvSpPr/>
          <p:nvPr/>
        </p:nvSpPr>
        <p:spPr>
          <a:xfrm>
            <a:off x="381000" y="60568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7" name="Google Shape;267;p13"/>
          <p:cNvSpPr/>
          <p:nvPr/>
        </p:nvSpPr>
        <p:spPr>
          <a:xfrm>
            <a:off x="585534" y="6404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8" name="Google Shape;268;p13"/>
          <p:cNvSpPr txBox="1">
            <a:spLocks noGrp="1"/>
          </p:cNvSpPr>
          <p:nvPr>
            <p:ph type="ctrTitle"/>
          </p:nvPr>
        </p:nvSpPr>
        <p:spPr>
          <a:xfrm>
            <a:off x="1294419" y="4529067"/>
            <a:ext cx="28700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en-US"/>
              <a:t>Click to edit Master title style</a:t>
            </a:r>
            <a:endParaRPr/>
          </a:p>
        </p:txBody>
      </p:sp>
      <p:sp>
        <p:nvSpPr>
          <p:cNvPr id="269" name="Google Shape;269;p13"/>
          <p:cNvSpPr txBox="1">
            <a:spLocks noGrp="1"/>
          </p:cNvSpPr>
          <p:nvPr>
            <p:ph type="subTitle" idx="2"/>
          </p:nvPr>
        </p:nvSpPr>
        <p:spPr>
          <a:xfrm>
            <a:off x="1294419"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270" name="Google Shape;270;p13"/>
          <p:cNvSpPr txBox="1">
            <a:spLocks noGrp="1"/>
          </p:cNvSpPr>
          <p:nvPr>
            <p:ph type="title" idx="3" hasCustomPrompt="1"/>
          </p:nvPr>
        </p:nvSpPr>
        <p:spPr>
          <a:xfrm>
            <a:off x="1294419"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2"/>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4920464" y="4529067"/>
            <a:ext cx="1848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en-US"/>
              <a:t>Click to edit Master title style</a:t>
            </a:r>
            <a:endParaRPr/>
          </a:p>
        </p:txBody>
      </p:sp>
      <p:sp>
        <p:nvSpPr>
          <p:cNvPr id="272" name="Google Shape;272;p13"/>
          <p:cNvSpPr txBox="1">
            <a:spLocks noGrp="1"/>
          </p:cNvSpPr>
          <p:nvPr>
            <p:ph type="subTitle" idx="5"/>
          </p:nvPr>
        </p:nvSpPr>
        <p:spPr>
          <a:xfrm>
            <a:off x="4920455"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273" name="Google Shape;273;p13"/>
          <p:cNvSpPr txBox="1">
            <a:spLocks noGrp="1"/>
          </p:cNvSpPr>
          <p:nvPr>
            <p:ph type="title" idx="6" hasCustomPrompt="1"/>
          </p:nvPr>
        </p:nvSpPr>
        <p:spPr>
          <a:xfrm>
            <a:off x="4920455"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3"/>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825100" y="548900"/>
            <a:ext cx="6101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
        <p:nvSpPr>
          <p:cNvPr id="275" name="Google Shape;275;p13"/>
          <p:cNvSpPr txBox="1">
            <a:spLocks noGrp="1"/>
          </p:cNvSpPr>
          <p:nvPr>
            <p:ph type="ctrTitle" idx="8"/>
          </p:nvPr>
        </p:nvSpPr>
        <p:spPr>
          <a:xfrm>
            <a:off x="8571248" y="4503651"/>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en-US"/>
              <a:t>Click to edit Master title style</a:t>
            </a:r>
            <a:endParaRPr/>
          </a:p>
        </p:txBody>
      </p:sp>
      <p:sp>
        <p:nvSpPr>
          <p:cNvPr id="276" name="Google Shape;276;p13"/>
          <p:cNvSpPr txBox="1">
            <a:spLocks noGrp="1"/>
          </p:cNvSpPr>
          <p:nvPr>
            <p:ph type="title" idx="9" hasCustomPrompt="1"/>
          </p:nvPr>
        </p:nvSpPr>
        <p:spPr>
          <a:xfrm>
            <a:off x="8571248"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1"/>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8572036" y="4529067"/>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en-US"/>
              <a:t>Click to edit Master title style</a:t>
            </a:r>
            <a:endParaRPr/>
          </a:p>
        </p:txBody>
      </p:sp>
    </p:spTree>
    <p:extLst>
      <p:ext uri="{BB962C8B-B14F-4D97-AF65-F5344CB8AC3E}">
        <p14:creationId xmlns:p14="http://schemas.microsoft.com/office/powerpoint/2010/main" val="3759612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278"/>
        <p:cNvGrpSpPr/>
        <p:nvPr/>
      </p:nvGrpSpPr>
      <p:grpSpPr>
        <a:xfrm>
          <a:off x="0" y="0"/>
          <a:ext cx="0" cy="0"/>
          <a:chOff x="0" y="0"/>
          <a:chExt cx="0" cy="0"/>
        </a:xfrm>
      </p:grpSpPr>
      <p:sp>
        <p:nvSpPr>
          <p:cNvPr id="279" name="Google Shape;279;p14"/>
          <p:cNvSpPr txBox="1">
            <a:spLocks noGrp="1"/>
          </p:cNvSpPr>
          <p:nvPr>
            <p:ph type="ctrTitle"/>
          </p:nvPr>
        </p:nvSpPr>
        <p:spPr>
          <a:xfrm>
            <a:off x="6261975" y="1820105"/>
            <a:ext cx="35408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32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280" name="Google Shape;280;p14"/>
          <p:cNvSpPr txBox="1">
            <a:spLocks noGrp="1"/>
          </p:cNvSpPr>
          <p:nvPr>
            <p:ph type="subTitle" idx="1"/>
          </p:nvPr>
        </p:nvSpPr>
        <p:spPr>
          <a:xfrm>
            <a:off x="6261975" y="2446855"/>
            <a:ext cx="4052400" cy="125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21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281" name="Google Shape;281;p14"/>
          <p:cNvSpPr txBox="1">
            <a:spLocks noGrp="1"/>
          </p:cNvSpPr>
          <p:nvPr>
            <p:ph type="ctrTitle" idx="2"/>
          </p:nvPr>
        </p:nvSpPr>
        <p:spPr>
          <a:xfrm>
            <a:off x="2533533" y="4170589"/>
            <a:ext cx="32972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32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282" name="Google Shape;282;p14"/>
          <p:cNvSpPr txBox="1">
            <a:spLocks noGrp="1"/>
          </p:cNvSpPr>
          <p:nvPr>
            <p:ph type="subTitle" idx="3"/>
          </p:nvPr>
        </p:nvSpPr>
        <p:spPr>
          <a:xfrm>
            <a:off x="1778500" y="4797853"/>
            <a:ext cx="4052400" cy="1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21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283" name="Google Shape;283;p14"/>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4" name="Google Shape;284;p14"/>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5" name="Google Shape;285;p14"/>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6" name="Google Shape;286;p14"/>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87" name="Google Shape;287;p14"/>
          <p:cNvGrpSpPr/>
          <p:nvPr/>
        </p:nvGrpSpPr>
        <p:grpSpPr>
          <a:xfrm>
            <a:off x="8834845" y="-219415"/>
            <a:ext cx="161563" cy="1013993"/>
            <a:chOff x="5245196" y="3136513"/>
            <a:chExt cx="121172" cy="760495"/>
          </a:xfrm>
        </p:grpSpPr>
        <p:sp>
          <p:nvSpPr>
            <p:cNvPr id="288" name="Google Shape;288;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0" name="Google Shape;290;p14"/>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1" name="Google Shape;291;p14"/>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2" name="Google Shape;292;p14"/>
          <p:cNvSpPr txBox="1">
            <a:spLocks noGrp="1"/>
          </p:cNvSpPr>
          <p:nvPr>
            <p:ph type="ctrTitle" idx="4"/>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Tree>
    <p:extLst>
      <p:ext uri="{BB962C8B-B14F-4D97-AF65-F5344CB8AC3E}">
        <p14:creationId xmlns:p14="http://schemas.microsoft.com/office/powerpoint/2010/main" val="1938685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93"/>
        <p:cNvGrpSpPr/>
        <p:nvPr/>
      </p:nvGrpSpPr>
      <p:grpSpPr>
        <a:xfrm>
          <a:off x="0" y="0"/>
          <a:ext cx="0" cy="0"/>
          <a:chOff x="0" y="0"/>
          <a:chExt cx="0" cy="0"/>
        </a:xfrm>
      </p:grpSpPr>
      <p:sp>
        <p:nvSpPr>
          <p:cNvPr id="294" name="Google Shape;294;p15"/>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5" name="Google Shape;295;p15"/>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6" name="Google Shape;296;p15"/>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7" name="Google Shape;297;p15"/>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8" name="Google Shape;298;p15"/>
          <p:cNvGrpSpPr/>
          <p:nvPr/>
        </p:nvGrpSpPr>
        <p:grpSpPr>
          <a:xfrm>
            <a:off x="8834845" y="-219415"/>
            <a:ext cx="161563" cy="1013993"/>
            <a:chOff x="5245196" y="3136513"/>
            <a:chExt cx="121172" cy="760495"/>
          </a:xfrm>
        </p:grpSpPr>
        <p:sp>
          <p:nvSpPr>
            <p:cNvPr id="299" name="Google Shape;299;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1" name="Google Shape;301;p15"/>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2" name="Google Shape;302;p15"/>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3" name="Google Shape;303;p15"/>
          <p:cNvSpPr txBox="1">
            <a:spLocks noGrp="1"/>
          </p:cNvSpPr>
          <p:nvPr>
            <p:ph type="ctrTitle"/>
          </p:nvPr>
        </p:nvSpPr>
        <p:spPr>
          <a:xfrm>
            <a:off x="1188301"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04" name="Google Shape;304;p15"/>
          <p:cNvSpPr txBox="1">
            <a:spLocks noGrp="1"/>
          </p:cNvSpPr>
          <p:nvPr>
            <p:ph type="subTitle" idx="1"/>
          </p:nvPr>
        </p:nvSpPr>
        <p:spPr>
          <a:xfrm>
            <a:off x="1188301"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05" name="Google Shape;305;p15"/>
          <p:cNvSpPr txBox="1">
            <a:spLocks noGrp="1"/>
          </p:cNvSpPr>
          <p:nvPr>
            <p:ph type="ctrTitle" idx="2"/>
          </p:nvPr>
        </p:nvSpPr>
        <p:spPr>
          <a:xfrm>
            <a:off x="4670897"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06" name="Google Shape;306;p15"/>
          <p:cNvSpPr txBox="1">
            <a:spLocks noGrp="1"/>
          </p:cNvSpPr>
          <p:nvPr>
            <p:ph type="subTitle" idx="3"/>
          </p:nvPr>
        </p:nvSpPr>
        <p:spPr>
          <a:xfrm>
            <a:off x="4670897"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07" name="Google Shape;307;p15"/>
          <p:cNvSpPr txBox="1">
            <a:spLocks noGrp="1"/>
          </p:cNvSpPr>
          <p:nvPr>
            <p:ph type="ctrTitle" idx="4"/>
          </p:nvPr>
        </p:nvSpPr>
        <p:spPr>
          <a:xfrm>
            <a:off x="8166125"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08" name="Google Shape;308;p15"/>
          <p:cNvSpPr txBox="1">
            <a:spLocks noGrp="1"/>
          </p:cNvSpPr>
          <p:nvPr>
            <p:ph type="subTitle" idx="5"/>
          </p:nvPr>
        </p:nvSpPr>
        <p:spPr>
          <a:xfrm>
            <a:off x="8166125"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09" name="Google Shape;309;p15"/>
          <p:cNvSpPr txBox="1">
            <a:spLocks noGrp="1"/>
          </p:cNvSpPr>
          <p:nvPr>
            <p:ph type="ctrTitle" idx="6"/>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Tree>
    <p:extLst>
      <p:ext uri="{BB962C8B-B14F-4D97-AF65-F5344CB8AC3E}">
        <p14:creationId xmlns:p14="http://schemas.microsoft.com/office/powerpoint/2010/main" val="2978708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10"/>
        <p:cNvGrpSpPr/>
        <p:nvPr/>
      </p:nvGrpSpPr>
      <p:grpSpPr>
        <a:xfrm>
          <a:off x="0" y="0"/>
          <a:ext cx="0" cy="0"/>
          <a:chOff x="0" y="0"/>
          <a:chExt cx="0" cy="0"/>
        </a:xfrm>
      </p:grpSpPr>
      <p:sp>
        <p:nvSpPr>
          <p:cNvPr id="311" name="Google Shape;311;p16"/>
          <p:cNvSpPr txBox="1">
            <a:spLocks noGrp="1"/>
          </p:cNvSpPr>
          <p:nvPr>
            <p:ph type="ctrTitle"/>
          </p:nvPr>
        </p:nvSpPr>
        <p:spPr>
          <a:xfrm>
            <a:off x="1495367"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12" name="Google Shape;312;p16"/>
          <p:cNvSpPr txBox="1">
            <a:spLocks noGrp="1"/>
          </p:cNvSpPr>
          <p:nvPr>
            <p:ph type="subTitle" idx="1"/>
          </p:nvPr>
        </p:nvSpPr>
        <p:spPr>
          <a:xfrm>
            <a:off x="1282567" y="2191668"/>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13" name="Google Shape;313;p16"/>
          <p:cNvSpPr txBox="1">
            <a:spLocks noGrp="1"/>
          </p:cNvSpPr>
          <p:nvPr>
            <p:ph type="ctrTitle" idx="2"/>
          </p:nvPr>
        </p:nvSpPr>
        <p:spPr>
          <a:xfrm>
            <a:off x="4837684"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14" name="Google Shape;314;p16"/>
          <p:cNvSpPr txBox="1">
            <a:spLocks noGrp="1"/>
          </p:cNvSpPr>
          <p:nvPr>
            <p:ph type="subTitle" idx="3"/>
          </p:nvPr>
        </p:nvSpPr>
        <p:spPr>
          <a:xfrm>
            <a:off x="4624884" y="2191679"/>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15" name="Google Shape;315;p16"/>
          <p:cNvSpPr txBox="1">
            <a:spLocks noGrp="1"/>
          </p:cNvSpPr>
          <p:nvPr>
            <p:ph type="ctrTitle" idx="4"/>
          </p:nvPr>
        </p:nvSpPr>
        <p:spPr>
          <a:xfrm>
            <a:off x="8190165"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16" name="Google Shape;316;p16"/>
          <p:cNvSpPr txBox="1">
            <a:spLocks noGrp="1"/>
          </p:cNvSpPr>
          <p:nvPr>
            <p:ph type="subTitle" idx="5"/>
          </p:nvPr>
        </p:nvSpPr>
        <p:spPr>
          <a:xfrm>
            <a:off x="7930565" y="2191668"/>
            <a:ext cx="30276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17" name="Google Shape;317;p16"/>
          <p:cNvSpPr txBox="1">
            <a:spLocks noGrp="1"/>
          </p:cNvSpPr>
          <p:nvPr>
            <p:ph type="ctrTitle" idx="6"/>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
        <p:nvSpPr>
          <p:cNvPr id="318" name="Google Shape;318;p16"/>
          <p:cNvSpPr txBox="1">
            <a:spLocks noGrp="1"/>
          </p:cNvSpPr>
          <p:nvPr>
            <p:ph type="ctrTitle" idx="7"/>
          </p:nvPr>
        </p:nvSpPr>
        <p:spPr>
          <a:xfrm>
            <a:off x="1495367"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19" name="Google Shape;319;p16"/>
          <p:cNvSpPr txBox="1">
            <a:spLocks noGrp="1"/>
          </p:cNvSpPr>
          <p:nvPr>
            <p:ph type="subTitle" idx="8"/>
          </p:nvPr>
        </p:nvSpPr>
        <p:spPr>
          <a:xfrm>
            <a:off x="1282567" y="4639001"/>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20" name="Google Shape;320;p16"/>
          <p:cNvSpPr txBox="1">
            <a:spLocks noGrp="1"/>
          </p:cNvSpPr>
          <p:nvPr>
            <p:ph type="ctrTitle" idx="9"/>
          </p:nvPr>
        </p:nvSpPr>
        <p:spPr>
          <a:xfrm>
            <a:off x="4837684"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21" name="Google Shape;321;p16"/>
          <p:cNvSpPr txBox="1">
            <a:spLocks noGrp="1"/>
          </p:cNvSpPr>
          <p:nvPr>
            <p:ph type="subTitle" idx="13"/>
          </p:nvPr>
        </p:nvSpPr>
        <p:spPr>
          <a:xfrm>
            <a:off x="4711484" y="4639001"/>
            <a:ext cx="27608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22" name="Google Shape;322;p16"/>
          <p:cNvSpPr txBox="1">
            <a:spLocks noGrp="1"/>
          </p:cNvSpPr>
          <p:nvPr>
            <p:ph type="ctrTitle" idx="14"/>
          </p:nvPr>
        </p:nvSpPr>
        <p:spPr>
          <a:xfrm>
            <a:off x="8190165"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23" name="Google Shape;323;p16"/>
          <p:cNvSpPr txBox="1">
            <a:spLocks noGrp="1"/>
          </p:cNvSpPr>
          <p:nvPr>
            <p:ph type="subTitle" idx="15"/>
          </p:nvPr>
        </p:nvSpPr>
        <p:spPr>
          <a:xfrm>
            <a:off x="7930565" y="4639001"/>
            <a:ext cx="30276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24" name="Google Shape;324;p16"/>
          <p:cNvSpPr/>
          <p:nvPr/>
        </p:nvSpPr>
        <p:spPr>
          <a:xfrm>
            <a:off x="10097400" y="3698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 name="Google Shape;325;p16"/>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 name="Google Shape;326;p16"/>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7" name="Google Shape;327;p16"/>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8" name="Google Shape;328;p16"/>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9" name="Google Shape;329;p16"/>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 name="Google Shape;330;p16"/>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1" name="Google Shape;331;p16"/>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2" name="Google Shape;332;p16"/>
          <p:cNvSpPr/>
          <p:nvPr/>
        </p:nvSpPr>
        <p:spPr>
          <a:xfrm>
            <a:off x="752101" y="6338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79357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624721" y="1830927"/>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35" name="Google Shape;335;p17"/>
          <p:cNvSpPr txBox="1">
            <a:spLocks noGrp="1"/>
          </p:cNvSpPr>
          <p:nvPr>
            <p:ph type="subTitle" idx="1"/>
          </p:nvPr>
        </p:nvSpPr>
        <p:spPr>
          <a:xfrm>
            <a:off x="1624721" y="2487327"/>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36" name="Google Shape;336;p17"/>
          <p:cNvSpPr txBox="1">
            <a:spLocks noGrp="1"/>
          </p:cNvSpPr>
          <p:nvPr>
            <p:ph type="ctrTitle" idx="2"/>
          </p:nvPr>
        </p:nvSpPr>
        <p:spPr>
          <a:xfrm>
            <a:off x="8072740" y="1830927"/>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37" name="Google Shape;337;p17"/>
          <p:cNvSpPr txBox="1">
            <a:spLocks noGrp="1"/>
          </p:cNvSpPr>
          <p:nvPr>
            <p:ph type="subTitle" idx="3"/>
          </p:nvPr>
        </p:nvSpPr>
        <p:spPr>
          <a:xfrm>
            <a:off x="8072740" y="2487327"/>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38" name="Google Shape;338;p17"/>
          <p:cNvSpPr txBox="1">
            <a:spLocks noGrp="1"/>
          </p:cNvSpPr>
          <p:nvPr>
            <p:ph type="ctrTitle" idx="4"/>
          </p:nvPr>
        </p:nvSpPr>
        <p:spPr>
          <a:xfrm>
            <a:off x="1624721" y="3705075"/>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39" name="Google Shape;339;p17"/>
          <p:cNvSpPr txBox="1">
            <a:spLocks noGrp="1"/>
          </p:cNvSpPr>
          <p:nvPr>
            <p:ph type="subTitle" idx="5"/>
          </p:nvPr>
        </p:nvSpPr>
        <p:spPr>
          <a:xfrm>
            <a:off x="1489121" y="4361475"/>
            <a:ext cx="27796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40" name="Google Shape;340;p17"/>
          <p:cNvSpPr txBox="1">
            <a:spLocks noGrp="1"/>
          </p:cNvSpPr>
          <p:nvPr>
            <p:ph type="ctrTitle" idx="6"/>
          </p:nvPr>
        </p:nvSpPr>
        <p:spPr>
          <a:xfrm>
            <a:off x="8072740" y="3705075"/>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41" name="Google Shape;341;p17"/>
          <p:cNvSpPr txBox="1">
            <a:spLocks noGrp="1"/>
          </p:cNvSpPr>
          <p:nvPr>
            <p:ph type="subTitle" idx="7"/>
          </p:nvPr>
        </p:nvSpPr>
        <p:spPr>
          <a:xfrm>
            <a:off x="8072740" y="4361475"/>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42" name="Google Shape;342;p17"/>
          <p:cNvSpPr txBox="1">
            <a:spLocks noGrp="1"/>
          </p:cNvSpPr>
          <p:nvPr>
            <p:ph type="ctrTitle" idx="8"/>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
        <p:nvSpPr>
          <p:cNvPr id="343" name="Google Shape;343;p17"/>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4" name="Google Shape;344;p17"/>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5" name="Google Shape;345;p17"/>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6" name="Google Shape;346;p17"/>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7" name="Google Shape;347;p17"/>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8" name="Google Shape;348;p17"/>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9" name="Google Shape;349;p17"/>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0" name="Google Shape;350;p17"/>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1" name="Google Shape;351;p17"/>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2" name="Google Shape;352;p17"/>
          <p:cNvSpPr/>
          <p:nvPr/>
        </p:nvSpPr>
        <p:spPr>
          <a:xfrm>
            <a:off x="1088867" y="61502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0817413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1220215" y="3066059"/>
            <a:ext cx="2508400" cy="8596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en-US"/>
              <a:t>Click to edit Master title style</a:t>
            </a:r>
            <a:endParaRPr/>
          </a:p>
        </p:txBody>
      </p:sp>
      <p:sp>
        <p:nvSpPr>
          <p:cNvPr id="355" name="Google Shape;355;p18"/>
          <p:cNvSpPr txBox="1">
            <a:spLocks noGrp="1"/>
          </p:cNvSpPr>
          <p:nvPr>
            <p:ph type="subTitle" idx="1"/>
          </p:nvPr>
        </p:nvSpPr>
        <p:spPr>
          <a:xfrm>
            <a:off x="1172185" y="2369863"/>
            <a:ext cx="2556400" cy="859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56" name="Google Shape;356;p18"/>
          <p:cNvSpPr txBox="1">
            <a:spLocks noGrp="1"/>
          </p:cNvSpPr>
          <p:nvPr>
            <p:ph type="ctrTitle" idx="2"/>
          </p:nvPr>
        </p:nvSpPr>
        <p:spPr>
          <a:xfrm>
            <a:off x="8460691" y="3066059"/>
            <a:ext cx="2508400" cy="859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en-US"/>
              <a:t>Click to edit Master title style</a:t>
            </a:r>
            <a:endParaRPr/>
          </a:p>
        </p:txBody>
      </p:sp>
      <p:sp>
        <p:nvSpPr>
          <p:cNvPr id="357" name="Google Shape;357;p18"/>
          <p:cNvSpPr txBox="1">
            <a:spLocks noGrp="1"/>
          </p:cNvSpPr>
          <p:nvPr>
            <p:ph type="subTitle" idx="3"/>
          </p:nvPr>
        </p:nvSpPr>
        <p:spPr>
          <a:xfrm>
            <a:off x="8460691" y="2369863"/>
            <a:ext cx="2508400" cy="85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58" name="Google Shape;358;p18"/>
          <p:cNvSpPr txBox="1">
            <a:spLocks noGrp="1"/>
          </p:cNvSpPr>
          <p:nvPr>
            <p:ph type="ctrTitle" idx="4"/>
          </p:nvPr>
        </p:nvSpPr>
        <p:spPr>
          <a:xfrm>
            <a:off x="1220215" y="3815367"/>
            <a:ext cx="25084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en-US"/>
              <a:t>Click to edit Master title style</a:t>
            </a:r>
            <a:endParaRPr/>
          </a:p>
        </p:txBody>
      </p:sp>
      <p:sp>
        <p:nvSpPr>
          <p:cNvPr id="359" name="Google Shape;359;p18"/>
          <p:cNvSpPr txBox="1">
            <a:spLocks noGrp="1"/>
          </p:cNvSpPr>
          <p:nvPr>
            <p:ph type="subTitle" idx="5"/>
          </p:nvPr>
        </p:nvSpPr>
        <p:spPr>
          <a:xfrm>
            <a:off x="1220215" y="4471033"/>
            <a:ext cx="2508400" cy="85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60" name="Google Shape;360;p18"/>
          <p:cNvSpPr txBox="1">
            <a:spLocks noGrp="1"/>
          </p:cNvSpPr>
          <p:nvPr>
            <p:ph type="ctrTitle" idx="6"/>
          </p:nvPr>
        </p:nvSpPr>
        <p:spPr>
          <a:xfrm>
            <a:off x="8460691" y="3815367"/>
            <a:ext cx="25084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en-US"/>
              <a:t>Click to edit Master title style</a:t>
            </a:r>
            <a:endParaRPr/>
          </a:p>
        </p:txBody>
      </p:sp>
      <p:sp>
        <p:nvSpPr>
          <p:cNvPr id="361" name="Google Shape;361;p18"/>
          <p:cNvSpPr txBox="1">
            <a:spLocks noGrp="1"/>
          </p:cNvSpPr>
          <p:nvPr>
            <p:ph type="subTitle" idx="7"/>
          </p:nvPr>
        </p:nvSpPr>
        <p:spPr>
          <a:xfrm>
            <a:off x="8460691" y="4471033"/>
            <a:ext cx="2208800" cy="8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62" name="Google Shape;362;p18"/>
          <p:cNvSpPr txBox="1">
            <a:spLocks noGrp="1"/>
          </p:cNvSpPr>
          <p:nvPr>
            <p:ph type="ctrTitle" idx="8"/>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
        <p:nvSpPr>
          <p:cNvPr id="363" name="Google Shape;363;p18"/>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4" name="Google Shape;364;p18"/>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5" name="Google Shape;365;p18"/>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6" name="Google Shape;366;p18"/>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7" name="Google Shape;367;p18"/>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8" name="Google Shape;368;p18"/>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9" name="Google Shape;369;p18"/>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0" name="Google Shape;370;p18"/>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1" name="Google Shape;371;p18"/>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2" name="Google Shape;372;p18"/>
          <p:cNvSpPr/>
          <p:nvPr/>
        </p:nvSpPr>
        <p:spPr>
          <a:xfrm>
            <a:off x="1088867" y="61502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478350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3294867" y="2440100"/>
            <a:ext cx="5097600" cy="149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9600">
                <a:solidFill>
                  <a:schemeClr val="lt1"/>
                </a:solidFill>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375" name="Google Shape;375;p19"/>
          <p:cNvSpPr txBox="1">
            <a:spLocks noGrp="1"/>
          </p:cNvSpPr>
          <p:nvPr>
            <p:ph type="subTitle" idx="1"/>
          </p:nvPr>
        </p:nvSpPr>
        <p:spPr>
          <a:xfrm>
            <a:off x="3870067" y="720000"/>
            <a:ext cx="3947200" cy="18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376" name="Google Shape;376;p19"/>
          <p:cNvSpPr txBox="1"/>
          <p:nvPr/>
        </p:nvSpPr>
        <p:spPr>
          <a:xfrm>
            <a:off x="3052667" y="4790408"/>
            <a:ext cx="5582000" cy="1242000"/>
          </a:xfrm>
          <a:prstGeom prst="rect">
            <a:avLst/>
          </a:prstGeom>
          <a:noFill/>
          <a:ln>
            <a:noFill/>
          </a:ln>
        </p:spPr>
        <p:txBody>
          <a:bodyPr spcFirstLastPara="1" wrap="square" lIns="121900" tIns="121900" rIns="121900" bIns="121900" anchor="b" anchorCtr="0">
            <a:noAutofit/>
          </a:bodyPr>
          <a:lstStyle/>
          <a:p>
            <a:pPr marL="0" lvl="0" indent="0" algn="ctr" rtl="0">
              <a:lnSpc>
                <a:spcPct val="115000"/>
              </a:lnSpc>
              <a:spcBef>
                <a:spcPts val="400"/>
              </a:spcBef>
              <a:spcAft>
                <a:spcPts val="0"/>
              </a:spcAft>
              <a:buNone/>
            </a:pPr>
            <a:r>
              <a:rPr lang="en" sz="1333">
                <a:solidFill>
                  <a:schemeClr val="lt1"/>
                </a:solidFill>
                <a:latin typeface="Maven Pro"/>
                <a:ea typeface="Maven Pro"/>
                <a:cs typeface="Maven Pro"/>
                <a:sym typeface="Maven Pro"/>
              </a:rPr>
              <a:t>CREDITS: This presentation template was created by </a:t>
            </a:r>
            <a:r>
              <a:rPr lang="en" sz="1333">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333">
                <a:solidFill>
                  <a:schemeClr val="lt1"/>
                </a:solidFill>
                <a:latin typeface="Maven Pro"/>
                <a:ea typeface="Maven Pro"/>
                <a:cs typeface="Maven Pro"/>
                <a:sym typeface="Maven Pro"/>
              </a:rPr>
              <a:t>, including icons by </a:t>
            </a:r>
            <a:r>
              <a:rPr lang="en" sz="1333">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333">
                <a:solidFill>
                  <a:schemeClr val="lt1"/>
                </a:solidFill>
                <a:latin typeface="Maven Pro"/>
                <a:ea typeface="Maven Pro"/>
                <a:cs typeface="Maven Pro"/>
                <a:sym typeface="Maven Pro"/>
              </a:rPr>
              <a:t>, and infographics &amp; images by </a:t>
            </a:r>
            <a:r>
              <a:rPr lang="en" sz="1333">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333">
              <a:solidFill>
                <a:schemeClr val="accent3"/>
              </a:solidFill>
              <a:latin typeface="Maven Pro"/>
              <a:ea typeface="Maven Pro"/>
              <a:cs typeface="Maven Pro"/>
              <a:sym typeface="Maven Pro"/>
            </a:endParaRPr>
          </a:p>
        </p:txBody>
      </p:sp>
      <p:sp>
        <p:nvSpPr>
          <p:cNvPr id="377" name="Google Shape;377;p19"/>
          <p:cNvSpPr/>
          <p:nvPr/>
        </p:nvSpPr>
        <p:spPr>
          <a:xfrm>
            <a:off x="1144329" y="1840893"/>
            <a:ext cx="174347" cy="174687"/>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8" name="Google Shape;378;p19"/>
          <p:cNvSpPr/>
          <p:nvPr/>
        </p:nvSpPr>
        <p:spPr>
          <a:xfrm>
            <a:off x="2403265" y="5786917"/>
            <a:ext cx="174687" cy="174687"/>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9" name="Google Shape;379;p19"/>
          <p:cNvSpPr/>
          <p:nvPr/>
        </p:nvSpPr>
        <p:spPr>
          <a:xfrm>
            <a:off x="9595495" y="1079389"/>
            <a:ext cx="174687" cy="174687"/>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0" name="Google Shape;380;p19"/>
          <p:cNvSpPr/>
          <p:nvPr/>
        </p:nvSpPr>
        <p:spPr>
          <a:xfrm>
            <a:off x="10435314" y="5340697"/>
            <a:ext cx="141061" cy="14140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1" name="Google Shape;381;p19"/>
          <p:cNvSpPr/>
          <p:nvPr/>
        </p:nvSpPr>
        <p:spPr>
          <a:xfrm>
            <a:off x="8892997" y="4144609"/>
            <a:ext cx="83196" cy="83196"/>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2" name="Google Shape;382;p19"/>
          <p:cNvSpPr/>
          <p:nvPr/>
        </p:nvSpPr>
        <p:spPr>
          <a:xfrm>
            <a:off x="2836364" y="3374384"/>
            <a:ext cx="149731" cy="150071"/>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3" name="Google Shape;383;p19"/>
          <p:cNvSpPr/>
          <p:nvPr/>
        </p:nvSpPr>
        <p:spPr>
          <a:xfrm>
            <a:off x="9891901" y="4320687"/>
            <a:ext cx="149731" cy="150071"/>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4" name="Google Shape;384;p19"/>
          <p:cNvSpPr/>
          <p:nvPr/>
        </p:nvSpPr>
        <p:spPr>
          <a:xfrm>
            <a:off x="10335033" y="1624779"/>
            <a:ext cx="115804" cy="115767"/>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85" name="Google Shape;385;p19"/>
          <p:cNvGrpSpPr/>
          <p:nvPr/>
        </p:nvGrpSpPr>
        <p:grpSpPr>
          <a:xfrm>
            <a:off x="8892996" y="-519579"/>
            <a:ext cx="191688" cy="280856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8" name="Google Shape;388;p19"/>
          <p:cNvGrpSpPr/>
          <p:nvPr/>
        </p:nvGrpSpPr>
        <p:grpSpPr>
          <a:xfrm>
            <a:off x="2013372" y="677000"/>
            <a:ext cx="271379" cy="3550809"/>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19"/>
          <p:cNvGrpSpPr/>
          <p:nvPr/>
        </p:nvGrpSpPr>
        <p:grpSpPr>
          <a:xfrm>
            <a:off x="513808" y="1840896"/>
            <a:ext cx="265649" cy="3771913"/>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97" name="Google Shape;397;p19"/>
          <p:cNvSpPr/>
          <p:nvPr/>
        </p:nvSpPr>
        <p:spPr>
          <a:xfrm>
            <a:off x="1400789" y="4279529"/>
            <a:ext cx="12176" cy="3624609"/>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8" name="Google Shape;398;p19"/>
          <p:cNvSpPr/>
          <p:nvPr/>
        </p:nvSpPr>
        <p:spPr>
          <a:xfrm>
            <a:off x="9453768" y="3454413"/>
            <a:ext cx="12176" cy="2429815"/>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99" name="Google Shape;399;p19"/>
          <p:cNvGrpSpPr/>
          <p:nvPr/>
        </p:nvGrpSpPr>
        <p:grpSpPr>
          <a:xfrm>
            <a:off x="1318674" y="-519555"/>
            <a:ext cx="82857" cy="1196571"/>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2" name="Google Shape;402;p19"/>
          <p:cNvGrpSpPr/>
          <p:nvPr/>
        </p:nvGrpSpPr>
        <p:grpSpPr>
          <a:xfrm>
            <a:off x="11424964" y="2913080"/>
            <a:ext cx="286269" cy="3078129"/>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5" name="Google Shape;405;p19"/>
          <p:cNvSpPr/>
          <p:nvPr/>
        </p:nvSpPr>
        <p:spPr>
          <a:xfrm>
            <a:off x="8564282" y="4256879"/>
            <a:ext cx="115804" cy="115767"/>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06" name="Google Shape;406;p19"/>
          <p:cNvGrpSpPr/>
          <p:nvPr/>
        </p:nvGrpSpPr>
        <p:grpSpPr>
          <a:xfrm>
            <a:off x="10961631" y="13"/>
            <a:ext cx="286269" cy="3078129"/>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31765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24"/>
        <p:cNvGrpSpPr/>
        <p:nvPr/>
      </p:nvGrpSpPr>
      <p:grpSpPr>
        <a:xfrm>
          <a:off x="0" y="0"/>
          <a:ext cx="0" cy="0"/>
          <a:chOff x="0" y="0"/>
          <a:chExt cx="0" cy="0"/>
        </a:xfrm>
      </p:grpSpPr>
    </p:spTree>
    <p:extLst>
      <p:ext uri="{BB962C8B-B14F-4D97-AF65-F5344CB8AC3E}">
        <p14:creationId xmlns:p14="http://schemas.microsoft.com/office/powerpoint/2010/main" val="11595952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extLst>
      <p:ext uri="{BB962C8B-B14F-4D97-AF65-F5344CB8AC3E}">
        <p14:creationId xmlns:p14="http://schemas.microsoft.com/office/powerpoint/2010/main" val="33149151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29"/>
        <p:cNvGrpSpPr/>
        <p:nvPr/>
      </p:nvGrpSpPr>
      <p:grpSpPr>
        <a:xfrm>
          <a:off x="0" y="0"/>
          <a:ext cx="0" cy="0"/>
          <a:chOff x="0" y="0"/>
          <a:chExt cx="0" cy="0"/>
        </a:xfrm>
      </p:grpSpPr>
    </p:spTree>
    <p:extLst>
      <p:ext uri="{BB962C8B-B14F-4D97-AF65-F5344CB8AC3E}">
        <p14:creationId xmlns:p14="http://schemas.microsoft.com/office/powerpoint/2010/main" val="3616338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1231500" y="1594701"/>
            <a:ext cx="1309600" cy="7704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3200">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80" name="Google Shape;80;p5"/>
          <p:cNvSpPr txBox="1">
            <a:spLocks noGrp="1"/>
          </p:cNvSpPr>
          <p:nvPr>
            <p:ph type="subTitle" idx="1"/>
          </p:nvPr>
        </p:nvSpPr>
        <p:spPr>
          <a:xfrm>
            <a:off x="1231516" y="2245457"/>
            <a:ext cx="34940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81" name="Google Shape;81;p5"/>
          <p:cNvSpPr txBox="1">
            <a:spLocks noGrp="1"/>
          </p:cNvSpPr>
          <p:nvPr>
            <p:ph type="ctrTitle" idx="2"/>
          </p:nvPr>
        </p:nvSpPr>
        <p:spPr>
          <a:xfrm>
            <a:off x="9400505" y="1594700"/>
            <a:ext cx="1516400" cy="7704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3200">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82" name="Google Shape;82;p5"/>
          <p:cNvSpPr txBox="1">
            <a:spLocks noGrp="1"/>
          </p:cNvSpPr>
          <p:nvPr>
            <p:ph type="subTitle" idx="3"/>
          </p:nvPr>
        </p:nvSpPr>
        <p:spPr>
          <a:xfrm>
            <a:off x="7266888" y="2245457"/>
            <a:ext cx="36500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83" name="Google Shape;83;p5"/>
          <p:cNvSpPr txBox="1">
            <a:spLocks noGrp="1"/>
          </p:cNvSpPr>
          <p:nvPr>
            <p:ph type="ctrTitle" idx="4"/>
          </p:nvPr>
        </p:nvSpPr>
        <p:spPr>
          <a:xfrm>
            <a:off x="825100" y="548900"/>
            <a:ext cx="6157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
        <p:nvSpPr>
          <p:cNvPr id="84" name="Google Shape;84;p5"/>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5"/>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 name="Google Shape;86;p5"/>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 name="Google Shape;87;p5"/>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8" name="Google Shape;88;p5"/>
          <p:cNvGrpSpPr/>
          <p:nvPr/>
        </p:nvGrpSpPr>
        <p:grpSpPr>
          <a:xfrm>
            <a:off x="8834845" y="-219415"/>
            <a:ext cx="161563" cy="1013993"/>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1" name="Google Shape;91;p5"/>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 name="Google Shape;92;p5"/>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78180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
        <p:nvSpPr>
          <p:cNvPr id="95" name="Google Shape;95;p6"/>
          <p:cNvSpPr/>
          <p:nvPr/>
        </p:nvSpPr>
        <p:spPr>
          <a:xfrm>
            <a:off x="10097400" y="3698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 name="Google Shape;96;p6"/>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6"/>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 name="Google Shape;98;p6"/>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 name="Google Shape;99;p6"/>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6"/>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6"/>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 name="Google Shape;102;p6"/>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 name="Google Shape;103;p6"/>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6"/>
          <p:cNvSpPr/>
          <p:nvPr/>
        </p:nvSpPr>
        <p:spPr>
          <a:xfrm>
            <a:off x="752101" y="6338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43118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824408" y="2932033"/>
            <a:ext cx="2541200" cy="17284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2133"/>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pPr lvl="0"/>
            <a:r>
              <a:rPr lang="en-US"/>
              <a:t>Click to edit Master text styles</a:t>
            </a:r>
          </a:p>
        </p:txBody>
      </p:sp>
      <p:sp>
        <p:nvSpPr>
          <p:cNvPr id="107" name="Google Shape;107;p7"/>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
        <p:nvSpPr>
          <p:cNvPr id="108" name="Google Shape;108;p7"/>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7"/>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 name="Google Shape;110;p7"/>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 name="Google Shape;111;p7"/>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2" name="Google Shape;112;p7"/>
          <p:cNvGrpSpPr/>
          <p:nvPr/>
        </p:nvGrpSpPr>
        <p:grpSpPr>
          <a:xfrm>
            <a:off x="8834845" y="-219415"/>
            <a:ext cx="161563" cy="1013993"/>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5" name="Google Shape;115;p7"/>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7"/>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8839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716000" y="1995200"/>
            <a:ext cx="6760000" cy="286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
        <p:nvSpPr>
          <p:cNvPr id="119" name="Google Shape;119;p8"/>
          <p:cNvSpPr/>
          <p:nvPr/>
        </p:nvSpPr>
        <p:spPr>
          <a:xfrm>
            <a:off x="1413942" y="15448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8"/>
          <p:cNvSpPr/>
          <p:nvPr/>
        </p:nvSpPr>
        <p:spPr>
          <a:xfrm>
            <a:off x="10399653"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8"/>
          <p:cNvSpPr/>
          <p:nvPr/>
        </p:nvSpPr>
        <p:spPr>
          <a:xfrm>
            <a:off x="7010578" y="3269874"/>
            <a:ext cx="76799" cy="767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8"/>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 name="Google Shape;123;p8"/>
          <p:cNvSpPr/>
          <p:nvPr/>
        </p:nvSpPr>
        <p:spPr>
          <a:xfrm>
            <a:off x="3077176" y="4003181"/>
            <a:ext cx="138781" cy="139096"/>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 name="Google Shape;124;p8"/>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5" name="Google Shape;125;p8"/>
          <p:cNvGrpSpPr/>
          <p:nvPr/>
        </p:nvGrpSpPr>
        <p:grpSpPr>
          <a:xfrm>
            <a:off x="11018243" y="-579154"/>
            <a:ext cx="251848" cy="1575375"/>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9" name="Google Shape;129;p8"/>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 name="Google Shape;130;p8"/>
          <p:cNvSpPr/>
          <p:nvPr/>
        </p:nvSpPr>
        <p:spPr>
          <a:xfrm>
            <a:off x="8390672" y="1114146"/>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1" name="Google Shape;131;p8"/>
          <p:cNvSpPr/>
          <p:nvPr/>
        </p:nvSpPr>
        <p:spPr>
          <a:xfrm>
            <a:off x="2371339" y="2875704"/>
            <a:ext cx="159991" cy="159955"/>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2" name="Google Shape;132;p8"/>
          <p:cNvGrpSpPr/>
          <p:nvPr/>
        </p:nvGrpSpPr>
        <p:grpSpPr>
          <a:xfrm>
            <a:off x="4120995" y="-711543"/>
            <a:ext cx="130745" cy="1530128"/>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 name="Google Shape;135;p8"/>
          <p:cNvGrpSpPr/>
          <p:nvPr/>
        </p:nvGrpSpPr>
        <p:grpSpPr>
          <a:xfrm>
            <a:off x="6523695" y="-453482"/>
            <a:ext cx="161563" cy="1013993"/>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 name="Google Shape;138;p8"/>
          <p:cNvGrpSpPr/>
          <p:nvPr/>
        </p:nvGrpSpPr>
        <p:grpSpPr>
          <a:xfrm>
            <a:off x="9290448" y="113920"/>
            <a:ext cx="177669" cy="2603169"/>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1" name="Google Shape;141;p8"/>
          <p:cNvGrpSpPr/>
          <p:nvPr/>
        </p:nvGrpSpPr>
        <p:grpSpPr>
          <a:xfrm>
            <a:off x="334156" y="3203068"/>
            <a:ext cx="251533" cy="3291139"/>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 name="Google Shape;146;p8"/>
          <p:cNvGrpSpPr/>
          <p:nvPr/>
        </p:nvGrpSpPr>
        <p:grpSpPr>
          <a:xfrm>
            <a:off x="1309890" y="2260129"/>
            <a:ext cx="265649" cy="3771913"/>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0" name="Google Shape;150;p8"/>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1" name="Google Shape;151;p8"/>
          <p:cNvGrpSpPr/>
          <p:nvPr/>
        </p:nvGrpSpPr>
        <p:grpSpPr>
          <a:xfrm>
            <a:off x="2718253" y="231877"/>
            <a:ext cx="76799" cy="1109065"/>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4" name="Google Shape;154;p8"/>
          <p:cNvGrpSpPr/>
          <p:nvPr/>
        </p:nvGrpSpPr>
        <p:grpSpPr>
          <a:xfrm>
            <a:off x="10677462" y="2811881"/>
            <a:ext cx="265335" cy="2853025"/>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7" name="Google Shape;157;p8"/>
          <p:cNvSpPr/>
          <p:nvPr/>
        </p:nvSpPr>
        <p:spPr>
          <a:xfrm>
            <a:off x="3602692" y="1544868"/>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8" name="Google Shape;158;p8"/>
          <p:cNvGrpSpPr/>
          <p:nvPr/>
        </p:nvGrpSpPr>
        <p:grpSpPr>
          <a:xfrm>
            <a:off x="5460195" y="-1146253"/>
            <a:ext cx="265335" cy="2853025"/>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 name="Google Shape;161;p8"/>
          <p:cNvGrpSpPr/>
          <p:nvPr/>
        </p:nvGrpSpPr>
        <p:grpSpPr>
          <a:xfrm>
            <a:off x="8444382" y="4939920"/>
            <a:ext cx="177669" cy="2603169"/>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4" name="Google Shape;164;p8"/>
          <p:cNvGrpSpPr/>
          <p:nvPr/>
        </p:nvGrpSpPr>
        <p:grpSpPr>
          <a:xfrm>
            <a:off x="3602695" y="4817018"/>
            <a:ext cx="161563" cy="1013993"/>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7" name="Google Shape;167;p8"/>
          <p:cNvSpPr/>
          <p:nvPr/>
        </p:nvSpPr>
        <p:spPr>
          <a:xfrm>
            <a:off x="7386031" y="602229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8" name="Google Shape;168;p8"/>
          <p:cNvSpPr/>
          <p:nvPr/>
        </p:nvSpPr>
        <p:spPr>
          <a:xfrm>
            <a:off x="9325623" y="4505046"/>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66375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171" name="Google Shape;171;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
        <p:nvSpPr>
          <p:cNvPr id="172" name="Google Shape;172;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a:t>Click to edit Master text styles</a:t>
            </a:r>
          </a:p>
        </p:txBody>
      </p:sp>
    </p:spTree>
    <p:extLst>
      <p:ext uri="{BB962C8B-B14F-4D97-AF65-F5344CB8AC3E}">
        <p14:creationId xmlns:p14="http://schemas.microsoft.com/office/powerpoint/2010/main" val="1724095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775900" y="4522195"/>
            <a:ext cx="5502000" cy="1761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361989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5"/>
        <p:cNvGrpSpPr/>
        <p:nvPr/>
      </p:nvGrpSpPr>
      <p:grpSpPr>
        <a:xfrm>
          <a:off x="0" y="0"/>
          <a:ext cx="0" cy="0"/>
          <a:chOff x="0" y="0"/>
          <a:chExt cx="0" cy="0"/>
        </a:xfrm>
      </p:grpSpPr>
      <p:sp>
        <p:nvSpPr>
          <p:cNvPr id="176" name="Google Shape;176;p11"/>
          <p:cNvSpPr txBox="1">
            <a:spLocks noGrp="1"/>
          </p:cNvSpPr>
          <p:nvPr>
            <p:ph type="ctrTitle"/>
          </p:nvPr>
        </p:nvSpPr>
        <p:spPr>
          <a:xfrm>
            <a:off x="4091567" y="4100433"/>
            <a:ext cx="4074400" cy="73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3200">
                <a:solidFill>
                  <a:schemeClr val="accent1"/>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177" name="Google Shape;177;p11"/>
          <p:cNvSpPr txBox="1">
            <a:spLocks noGrp="1"/>
          </p:cNvSpPr>
          <p:nvPr>
            <p:ph type="subTitle" idx="1"/>
          </p:nvPr>
        </p:nvSpPr>
        <p:spPr>
          <a:xfrm>
            <a:off x="3110667" y="2398767"/>
            <a:ext cx="5970800" cy="1056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178" name="Google Shape;178;p11"/>
          <p:cNvSpPr/>
          <p:nvPr/>
        </p:nvSpPr>
        <p:spPr>
          <a:xfrm>
            <a:off x="2161559" y="38541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9" name="Google Shape;179;p11"/>
          <p:cNvSpPr/>
          <p:nvPr/>
        </p:nvSpPr>
        <p:spPr>
          <a:xfrm>
            <a:off x="1651653" y="2809179"/>
            <a:ext cx="161912" cy="161912"/>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0" name="Google Shape;180;p11"/>
          <p:cNvSpPr/>
          <p:nvPr/>
        </p:nvSpPr>
        <p:spPr>
          <a:xfrm>
            <a:off x="11613365" y="6428661"/>
            <a:ext cx="130745" cy="13106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1" name="Google Shape;181;p11"/>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2" name="Google Shape;182;p11"/>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3" name="Google Shape;183;p11"/>
          <p:cNvGrpSpPr/>
          <p:nvPr/>
        </p:nvGrpSpPr>
        <p:grpSpPr>
          <a:xfrm>
            <a:off x="10956009" y="4769030"/>
            <a:ext cx="251848" cy="1575375"/>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7" name="Google Shape;187;p11"/>
          <p:cNvSpPr/>
          <p:nvPr/>
        </p:nvSpPr>
        <p:spPr>
          <a:xfrm>
            <a:off x="11625061" y="1553176"/>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8" name="Google Shape;188;p11"/>
          <p:cNvGrpSpPr/>
          <p:nvPr/>
        </p:nvGrpSpPr>
        <p:grpSpPr>
          <a:xfrm>
            <a:off x="10025796" y="4324424"/>
            <a:ext cx="130745" cy="1530128"/>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1" name="Google Shape;191;p11"/>
          <p:cNvGrpSpPr/>
          <p:nvPr/>
        </p:nvGrpSpPr>
        <p:grpSpPr>
          <a:xfrm>
            <a:off x="1074428" y="3938218"/>
            <a:ext cx="161563" cy="1013993"/>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4" name="Google Shape;194;p11"/>
          <p:cNvGrpSpPr/>
          <p:nvPr/>
        </p:nvGrpSpPr>
        <p:grpSpPr>
          <a:xfrm>
            <a:off x="334156" y="3203068"/>
            <a:ext cx="251533" cy="3291139"/>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9" name="Google Shape;199;p11"/>
          <p:cNvSpPr/>
          <p:nvPr/>
        </p:nvSpPr>
        <p:spPr>
          <a:xfrm>
            <a:off x="11076286" y="-511969"/>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0" name="Google Shape;200;p11"/>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1" name="Google Shape;201;p11"/>
          <p:cNvGrpSpPr/>
          <p:nvPr/>
        </p:nvGrpSpPr>
        <p:grpSpPr>
          <a:xfrm>
            <a:off x="2718253" y="231877"/>
            <a:ext cx="76799" cy="1109065"/>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4" name="Google Shape;204;p11"/>
          <p:cNvSpPr/>
          <p:nvPr/>
        </p:nvSpPr>
        <p:spPr>
          <a:xfrm>
            <a:off x="10109787" y="2446045"/>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5" name="Google Shape;205;p11"/>
          <p:cNvGrpSpPr/>
          <p:nvPr/>
        </p:nvGrpSpPr>
        <p:grpSpPr>
          <a:xfrm>
            <a:off x="6560227" y="-661988"/>
            <a:ext cx="251848" cy="1575375"/>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9" name="Google Shape;209;p11"/>
          <p:cNvSpPr/>
          <p:nvPr/>
        </p:nvSpPr>
        <p:spPr>
          <a:xfrm>
            <a:off x="9446406" y="732763"/>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10" name="Google Shape;210;p11"/>
          <p:cNvGrpSpPr/>
          <p:nvPr/>
        </p:nvGrpSpPr>
        <p:grpSpPr>
          <a:xfrm>
            <a:off x="4040628" y="-298465"/>
            <a:ext cx="161563" cy="1013993"/>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11"/>
          <p:cNvGrpSpPr/>
          <p:nvPr/>
        </p:nvGrpSpPr>
        <p:grpSpPr>
          <a:xfrm>
            <a:off x="3075057" y="3425629"/>
            <a:ext cx="265649" cy="3771913"/>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271184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2311633" y="1142200"/>
            <a:ext cx="7568800" cy="1640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666">
                <a:solidFill>
                  <a:schemeClr val="accent2"/>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219" name="Google Shape;219;p12"/>
          <p:cNvSpPr txBox="1">
            <a:spLocks noGrp="1"/>
          </p:cNvSpPr>
          <p:nvPr>
            <p:ph type="body" idx="1"/>
          </p:nvPr>
        </p:nvSpPr>
        <p:spPr>
          <a:xfrm>
            <a:off x="4277433" y="2782600"/>
            <a:ext cx="3637200" cy="9540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pPr lvl="0"/>
            <a:r>
              <a:rPr lang="en-US"/>
              <a:t>Click to edit Master text styles</a:t>
            </a:r>
          </a:p>
        </p:txBody>
      </p:sp>
      <p:grpSp>
        <p:nvGrpSpPr>
          <p:cNvPr id="220" name="Google Shape;220;p12"/>
          <p:cNvGrpSpPr/>
          <p:nvPr/>
        </p:nvGrpSpPr>
        <p:grpSpPr>
          <a:xfrm>
            <a:off x="963261" y="4550055"/>
            <a:ext cx="10265493" cy="2511284"/>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701995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extLst>
      <p:ext uri="{BB962C8B-B14F-4D97-AF65-F5344CB8AC3E}">
        <p14:creationId xmlns:p14="http://schemas.microsoft.com/office/powerpoint/2010/main" val="528422511"/>
      </p:ext>
    </p:extLst>
  </p:cSld>
  <p:clrMap bg1="lt1" tx1="dk1" bg2="dk2" tx2="lt2" accent1="accent1" accent2="accent2" accent3="accent3" accent4="accent4" accent5="accent5" accent6="accent6" hlink="hlink" folHlink="folHlink"/>
  <p:sldLayoutIdLst>
    <p:sldLayoutId id="2147484042"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 id="2147484055" r:id="rId12"/>
    <p:sldLayoutId id="2147484056" r:id="rId13"/>
    <p:sldLayoutId id="2147484057" r:id="rId14"/>
    <p:sldLayoutId id="2147484058" r:id="rId15"/>
    <p:sldLayoutId id="2147484059" r:id="rId16"/>
    <p:sldLayoutId id="2147484061" r:id="rId17"/>
    <p:sldLayoutId id="2147484062" r:id="rId18"/>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26"/>
        <p:cNvGrpSpPr/>
        <p:nvPr/>
      </p:nvGrpSpPr>
      <p:grpSpPr>
        <a:xfrm>
          <a:off x="0" y="0"/>
          <a:ext cx="0" cy="0"/>
          <a:chOff x="0" y="0"/>
          <a:chExt cx="0" cy="0"/>
        </a:xfrm>
      </p:grpSpPr>
      <p:sp>
        <p:nvSpPr>
          <p:cNvPr id="427" name="Google Shape;427;p23"/>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28" name="Google Shape;428;p2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972053822"/>
      </p:ext>
    </p:extLst>
  </p:cSld>
  <p:clrMap bg1="lt1" tx1="dk1" bg2="dk2" tx2="lt2" accent1="accent1" accent2="accent2" accent3="accent3" accent4="accent4" accent5="accent5" accent6="accent6" hlink="hlink" folHlink="folHlink"/>
  <p:sldLayoutIdLst>
    <p:sldLayoutId id="2147484064"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E4714-7317-435F-9535-33D470AF6D03}"/>
              </a:ext>
            </a:extLst>
          </p:cNvPr>
          <p:cNvSpPr>
            <a:spLocks noGrp="1"/>
          </p:cNvSpPr>
          <p:nvPr>
            <p:ph type="ctrTitle"/>
          </p:nvPr>
        </p:nvSpPr>
        <p:spPr/>
        <p:txBody>
          <a:bodyPr/>
          <a:lstStyle/>
          <a:p>
            <a:r>
              <a:rPr lang="ro-RO" dirty="0"/>
              <a:t>5G: </a:t>
            </a:r>
            <a:r>
              <a:rPr lang="ro-RO" dirty="0" err="1"/>
              <a:t>Security</a:t>
            </a:r>
            <a:r>
              <a:rPr lang="ro-RO" dirty="0"/>
              <a:t> </a:t>
            </a:r>
            <a:r>
              <a:rPr lang="ro-RO" dirty="0" err="1"/>
              <a:t>Threats</a:t>
            </a:r>
            <a:r>
              <a:rPr lang="ro-RO" dirty="0"/>
              <a:t> </a:t>
            </a:r>
            <a:br>
              <a:rPr lang="ro-RO" dirty="0"/>
            </a:br>
            <a:r>
              <a:rPr lang="ro-RO" dirty="0" err="1"/>
              <a:t>And</a:t>
            </a:r>
            <a:r>
              <a:rPr lang="ro-RO" dirty="0"/>
              <a:t> </a:t>
            </a:r>
            <a:r>
              <a:rPr lang="ro-RO" dirty="0" err="1"/>
              <a:t>Solutions</a:t>
            </a:r>
            <a:endParaRPr lang="ro-RO" dirty="0"/>
          </a:p>
        </p:txBody>
      </p:sp>
      <p:sp>
        <p:nvSpPr>
          <p:cNvPr id="3" name="Subtitle 2">
            <a:extLst>
              <a:ext uri="{FF2B5EF4-FFF2-40B4-BE49-F238E27FC236}">
                <a16:creationId xmlns:a16="http://schemas.microsoft.com/office/drawing/2014/main" id="{B2DD7E1A-612B-467C-BA0A-8ED207EE92AC}"/>
              </a:ext>
            </a:extLst>
          </p:cNvPr>
          <p:cNvSpPr>
            <a:spLocks noGrp="1"/>
          </p:cNvSpPr>
          <p:nvPr>
            <p:ph type="subTitle" idx="1"/>
          </p:nvPr>
        </p:nvSpPr>
        <p:spPr/>
        <p:txBody>
          <a:bodyPr/>
          <a:lstStyle/>
          <a:p>
            <a:r>
              <a:rPr lang="ro-RO"/>
              <a:t>ȘCristian</a:t>
            </a:r>
            <a:endParaRPr lang="ro-RO" dirty="0"/>
          </a:p>
        </p:txBody>
      </p:sp>
    </p:spTree>
    <p:extLst>
      <p:ext uri="{BB962C8B-B14F-4D97-AF65-F5344CB8AC3E}">
        <p14:creationId xmlns:p14="http://schemas.microsoft.com/office/powerpoint/2010/main" val="4123380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9F53FB-905D-4525-B979-474F05547E9E}"/>
              </a:ext>
            </a:extLst>
          </p:cNvPr>
          <p:cNvSpPr>
            <a:spLocks noGrp="1"/>
          </p:cNvSpPr>
          <p:nvPr>
            <p:ph type="body" idx="1"/>
          </p:nvPr>
        </p:nvSpPr>
        <p:spPr>
          <a:xfrm>
            <a:off x="824407" y="1861226"/>
            <a:ext cx="8903253" cy="4046706"/>
          </a:xfrm>
        </p:spPr>
        <p:txBody>
          <a:bodyPr/>
          <a:lstStyle/>
          <a:p>
            <a:r>
              <a:rPr lang="ro-RO" dirty="0"/>
              <a:t>R</a:t>
            </a:r>
            <a:r>
              <a:rPr lang="en-US" dirty="0" err="1"/>
              <a:t>ecent</a:t>
            </a:r>
            <a:r>
              <a:rPr lang="en-US" dirty="0"/>
              <a:t> cellular technology to increase the speed and</a:t>
            </a:r>
            <a:r>
              <a:rPr lang="ro-RO" dirty="0"/>
              <a:t> </a:t>
            </a:r>
            <a:r>
              <a:rPr lang="en-US" dirty="0"/>
              <a:t>responsiveness of wireless networks for </a:t>
            </a:r>
            <a:r>
              <a:rPr lang="en-US" dirty="0" err="1"/>
              <a:t>communicatio</a:t>
            </a:r>
            <a:r>
              <a:rPr lang="ro-RO" dirty="0"/>
              <a:t>n</a:t>
            </a:r>
          </a:p>
          <a:p>
            <a:r>
              <a:rPr lang="ro-RO" dirty="0"/>
              <a:t>H</a:t>
            </a:r>
            <a:r>
              <a:rPr lang="en-US" dirty="0" err="1"/>
              <a:t>igh</a:t>
            </a:r>
            <a:r>
              <a:rPr lang="en-US" dirty="0"/>
              <a:t> data rates and low latency with maximum</a:t>
            </a:r>
            <a:r>
              <a:rPr lang="ro-RO" dirty="0"/>
              <a:t> </a:t>
            </a:r>
            <a:r>
              <a:rPr lang="en-US" dirty="0"/>
              <a:t>coverage areas for improving communication glob</a:t>
            </a:r>
            <a:r>
              <a:rPr lang="ro-RO" dirty="0" err="1"/>
              <a:t>ally</a:t>
            </a:r>
            <a:endParaRPr lang="ro-RO" dirty="0"/>
          </a:p>
          <a:p>
            <a:r>
              <a:rPr lang="ro-RO" dirty="0"/>
              <a:t>S</a:t>
            </a:r>
            <a:r>
              <a:rPr lang="en-US" dirty="0" err="1"/>
              <a:t>ecurity</a:t>
            </a:r>
            <a:r>
              <a:rPr lang="en-US" dirty="0"/>
              <a:t> is the main task for 5G wireless networks for</a:t>
            </a:r>
            <a:r>
              <a:rPr lang="ro-RO" dirty="0"/>
              <a:t> </a:t>
            </a:r>
            <a:r>
              <a:rPr lang="en-US" dirty="0"/>
              <a:t>communication from one person to </a:t>
            </a:r>
            <a:r>
              <a:rPr lang="en-US" dirty="0" err="1"/>
              <a:t>anoth</a:t>
            </a:r>
            <a:r>
              <a:rPr lang="ro-RO" dirty="0" err="1"/>
              <a:t>er</a:t>
            </a:r>
            <a:endParaRPr lang="ro-RO" dirty="0"/>
          </a:p>
          <a:p>
            <a:r>
              <a:rPr lang="ro-RO" dirty="0" err="1"/>
              <a:t>Technological</a:t>
            </a:r>
            <a:r>
              <a:rPr lang="ro-RO" dirty="0"/>
              <a:t> </a:t>
            </a:r>
            <a:r>
              <a:rPr lang="ro-RO" dirty="0" err="1"/>
              <a:t>aspects</a:t>
            </a:r>
            <a:r>
              <a:rPr lang="ro-RO" dirty="0"/>
              <a:t>: </a:t>
            </a:r>
            <a:r>
              <a:rPr lang="ro-RO" dirty="0" err="1"/>
              <a:t>Availability</a:t>
            </a:r>
            <a:r>
              <a:rPr lang="ro-RO" dirty="0"/>
              <a:t>, </a:t>
            </a:r>
            <a:r>
              <a:rPr lang="ro-RO" dirty="0" err="1"/>
              <a:t>Authentification</a:t>
            </a:r>
            <a:r>
              <a:rPr lang="ro-RO" dirty="0"/>
              <a:t>, Non-</a:t>
            </a:r>
            <a:r>
              <a:rPr lang="ro-RO" dirty="0" err="1"/>
              <a:t>repudiation</a:t>
            </a:r>
            <a:r>
              <a:rPr lang="ro-RO" dirty="0"/>
              <a:t>, </a:t>
            </a:r>
            <a:r>
              <a:rPr lang="ro-RO" dirty="0" err="1"/>
              <a:t>Integrity</a:t>
            </a:r>
            <a:r>
              <a:rPr lang="ro-RO" dirty="0"/>
              <a:t>, </a:t>
            </a:r>
            <a:r>
              <a:rPr lang="ro-RO" dirty="0" err="1"/>
              <a:t>Confidentiality</a:t>
            </a:r>
            <a:endParaRPr lang="ro-RO" dirty="0"/>
          </a:p>
        </p:txBody>
      </p:sp>
      <p:sp>
        <p:nvSpPr>
          <p:cNvPr id="3" name="Title 2">
            <a:extLst>
              <a:ext uri="{FF2B5EF4-FFF2-40B4-BE49-F238E27FC236}">
                <a16:creationId xmlns:a16="http://schemas.microsoft.com/office/drawing/2014/main" id="{98A4D438-55D5-4476-BB6A-647BB89A3218}"/>
              </a:ext>
            </a:extLst>
          </p:cNvPr>
          <p:cNvSpPr>
            <a:spLocks noGrp="1"/>
          </p:cNvSpPr>
          <p:nvPr>
            <p:ph type="ctrTitle"/>
          </p:nvPr>
        </p:nvSpPr>
        <p:spPr/>
        <p:txBody>
          <a:bodyPr/>
          <a:lstStyle/>
          <a:p>
            <a:r>
              <a:rPr lang="ro-RO" dirty="0"/>
              <a:t>5G </a:t>
            </a:r>
            <a:r>
              <a:rPr lang="ro-RO" dirty="0" err="1"/>
              <a:t>Security</a:t>
            </a:r>
            <a:endParaRPr lang="ro-RO" dirty="0"/>
          </a:p>
        </p:txBody>
      </p:sp>
      <p:pic>
        <p:nvPicPr>
          <p:cNvPr id="5" name="Picture 4">
            <a:extLst>
              <a:ext uri="{FF2B5EF4-FFF2-40B4-BE49-F238E27FC236}">
                <a16:creationId xmlns:a16="http://schemas.microsoft.com/office/drawing/2014/main" id="{8ADD9185-95B1-4A00-A331-5AFC528CF57C}"/>
              </a:ext>
            </a:extLst>
          </p:cNvPr>
          <p:cNvPicPr>
            <a:picLocks noChangeAspect="1"/>
          </p:cNvPicPr>
          <p:nvPr/>
        </p:nvPicPr>
        <p:blipFill>
          <a:blip r:embed="rId2"/>
          <a:stretch>
            <a:fillRect/>
          </a:stretch>
        </p:blipFill>
        <p:spPr>
          <a:xfrm>
            <a:off x="1764803" y="5019811"/>
            <a:ext cx="7022459" cy="1523661"/>
          </a:xfrm>
          <a:prstGeom prst="rect">
            <a:avLst/>
          </a:prstGeom>
        </p:spPr>
      </p:pic>
    </p:spTree>
    <p:extLst>
      <p:ext uri="{BB962C8B-B14F-4D97-AF65-F5344CB8AC3E}">
        <p14:creationId xmlns:p14="http://schemas.microsoft.com/office/powerpoint/2010/main" val="418483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9F53FB-905D-4525-B979-474F05547E9E}"/>
              </a:ext>
            </a:extLst>
          </p:cNvPr>
          <p:cNvSpPr>
            <a:spLocks noGrp="1"/>
          </p:cNvSpPr>
          <p:nvPr>
            <p:ph type="body" idx="1"/>
          </p:nvPr>
        </p:nvSpPr>
        <p:spPr>
          <a:xfrm>
            <a:off x="824407" y="1861226"/>
            <a:ext cx="8903253" cy="4046706"/>
          </a:xfrm>
        </p:spPr>
        <p:txBody>
          <a:bodyPr/>
          <a:lstStyle/>
          <a:p>
            <a:r>
              <a:rPr lang="en-US" dirty="0"/>
              <a:t>This attack combines HTTP and XML messages that are provided by the attacker with the intent of flooding scripts and destroying the cloud service provider's communication channel capacity in the CPS</a:t>
            </a:r>
            <a:r>
              <a:rPr lang="ro-RO" dirty="0"/>
              <a:t> (</a:t>
            </a:r>
            <a:r>
              <a:rPr lang="ro-RO" dirty="0" err="1"/>
              <a:t>Cyber-Physical</a:t>
            </a:r>
            <a:r>
              <a:rPr lang="ro-RO" dirty="0"/>
              <a:t> </a:t>
            </a:r>
            <a:r>
              <a:rPr lang="ro-RO" dirty="0" err="1"/>
              <a:t>System</a:t>
            </a:r>
            <a:r>
              <a:rPr lang="ro-RO" dirty="0"/>
              <a:t>)</a:t>
            </a:r>
            <a:r>
              <a:rPr lang="en-US" dirty="0"/>
              <a:t> architecture</a:t>
            </a:r>
            <a:endParaRPr lang="ro-RO" dirty="0"/>
          </a:p>
          <a:p>
            <a:r>
              <a:rPr lang="en-US" dirty="0"/>
              <a:t>These attacks are simply implemented in the cloud environment in CPS using web services such as infrastructure as a service (IaaS), platform as a service (PaaS), and service as a service (SaaS)</a:t>
            </a:r>
            <a:endParaRPr lang="ro-RO" dirty="0"/>
          </a:p>
          <a:p>
            <a:r>
              <a:rPr lang="en-US" dirty="0"/>
              <a:t>These kind of attacks are simple to address, but they can cause </a:t>
            </a:r>
            <a:r>
              <a:rPr lang="ro-RO" dirty="0"/>
              <a:t>multiple</a:t>
            </a:r>
            <a:r>
              <a:rPr lang="en-US" dirty="0"/>
              <a:t> issues if they happen frequently</a:t>
            </a:r>
            <a:endParaRPr lang="ro-RO" dirty="0"/>
          </a:p>
        </p:txBody>
      </p:sp>
      <p:sp>
        <p:nvSpPr>
          <p:cNvPr id="3" name="Title 2">
            <a:extLst>
              <a:ext uri="{FF2B5EF4-FFF2-40B4-BE49-F238E27FC236}">
                <a16:creationId xmlns:a16="http://schemas.microsoft.com/office/drawing/2014/main" id="{98A4D438-55D5-4476-BB6A-647BB89A3218}"/>
              </a:ext>
            </a:extLst>
          </p:cNvPr>
          <p:cNvSpPr>
            <a:spLocks noGrp="1"/>
          </p:cNvSpPr>
          <p:nvPr>
            <p:ph type="ctrTitle"/>
          </p:nvPr>
        </p:nvSpPr>
        <p:spPr>
          <a:xfrm>
            <a:off x="824407" y="564868"/>
            <a:ext cx="7612715" cy="770400"/>
          </a:xfrm>
        </p:spPr>
        <p:txBody>
          <a:bodyPr/>
          <a:lstStyle/>
          <a:p>
            <a:r>
              <a:rPr lang="ro-RO" dirty="0"/>
              <a:t>5G </a:t>
            </a:r>
            <a:r>
              <a:rPr lang="ro-RO" dirty="0" err="1"/>
              <a:t>Security</a:t>
            </a:r>
            <a:r>
              <a:rPr lang="ro-RO" dirty="0"/>
              <a:t> </a:t>
            </a:r>
            <a:r>
              <a:rPr lang="ro-RO" dirty="0" err="1"/>
              <a:t>Threat</a:t>
            </a:r>
            <a:r>
              <a:rPr lang="ro-RO" dirty="0"/>
              <a:t>: HX-</a:t>
            </a:r>
            <a:r>
              <a:rPr lang="ro-RO" dirty="0" err="1"/>
              <a:t>DoS</a:t>
            </a:r>
            <a:r>
              <a:rPr lang="ro-RO" dirty="0"/>
              <a:t> </a:t>
            </a:r>
            <a:r>
              <a:rPr lang="ro-RO" dirty="0" err="1"/>
              <a:t>attack</a:t>
            </a:r>
            <a:endParaRPr lang="ro-RO" dirty="0"/>
          </a:p>
        </p:txBody>
      </p:sp>
    </p:spTree>
    <p:extLst>
      <p:ext uri="{BB962C8B-B14F-4D97-AF65-F5344CB8AC3E}">
        <p14:creationId xmlns:p14="http://schemas.microsoft.com/office/powerpoint/2010/main" val="2538796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9F53FB-905D-4525-B979-474F05547E9E}"/>
              </a:ext>
            </a:extLst>
          </p:cNvPr>
          <p:cNvSpPr>
            <a:spLocks noGrp="1"/>
          </p:cNvSpPr>
          <p:nvPr>
            <p:ph type="body" idx="1"/>
          </p:nvPr>
        </p:nvSpPr>
        <p:spPr>
          <a:xfrm>
            <a:off x="824407" y="1861226"/>
            <a:ext cx="8903253" cy="4046706"/>
          </a:xfrm>
        </p:spPr>
        <p:txBody>
          <a:bodyPr/>
          <a:lstStyle/>
          <a:p>
            <a:r>
              <a:rPr lang="ro-RO" dirty="0"/>
              <a:t>A</a:t>
            </a:r>
            <a:r>
              <a:rPr lang="en-US" dirty="0" err="1"/>
              <a:t>lso</a:t>
            </a:r>
            <a:r>
              <a:rPr lang="en-US" dirty="0"/>
              <a:t> linked to a denial-of-service</a:t>
            </a:r>
            <a:r>
              <a:rPr lang="ro-RO" dirty="0"/>
              <a:t> (</a:t>
            </a:r>
            <a:r>
              <a:rPr lang="ro-RO" dirty="0" err="1"/>
              <a:t>DoS</a:t>
            </a:r>
            <a:r>
              <a:rPr lang="ro-RO" dirty="0"/>
              <a:t>)</a:t>
            </a:r>
            <a:r>
              <a:rPr lang="en-US" dirty="0"/>
              <a:t> attack</a:t>
            </a:r>
            <a:endParaRPr lang="ro-RO" dirty="0"/>
          </a:p>
          <a:p>
            <a:r>
              <a:rPr lang="ro-RO" dirty="0"/>
              <a:t>Legitimate</a:t>
            </a:r>
            <a:r>
              <a:rPr lang="en-US" dirty="0"/>
              <a:t> SIP INVITE message is generated in the network and sent to the recipient SIP</a:t>
            </a:r>
            <a:r>
              <a:rPr lang="ro-RO" dirty="0"/>
              <a:t> (</a:t>
            </a:r>
            <a:r>
              <a:rPr lang="ro-RO" dirty="0" err="1"/>
              <a:t>Session</a:t>
            </a:r>
            <a:r>
              <a:rPr lang="ro-RO" dirty="0"/>
              <a:t> </a:t>
            </a:r>
            <a:r>
              <a:rPr lang="ro-RO" dirty="0" err="1"/>
              <a:t>Initiation</a:t>
            </a:r>
            <a:r>
              <a:rPr lang="ro-RO" dirty="0"/>
              <a:t> Protocol)</a:t>
            </a:r>
            <a:r>
              <a:rPr lang="en-US" dirty="0"/>
              <a:t> component.</a:t>
            </a:r>
            <a:endParaRPr lang="ro-RO" dirty="0"/>
          </a:p>
          <a:p>
            <a:r>
              <a:rPr lang="en-US" dirty="0"/>
              <a:t>It provides three distinct choices for spoofed IP address creation, namely manual, random, and picking the spoofed IP address from subnet, and it is used through transmission control or user datagram protocol.</a:t>
            </a:r>
            <a:endParaRPr lang="ro-RO" dirty="0"/>
          </a:p>
          <a:p>
            <a:r>
              <a:rPr lang="en-US" dirty="0"/>
              <a:t>IP addresses can be explicitly provided or created at random. </a:t>
            </a:r>
            <a:endParaRPr lang="ro-RO" dirty="0"/>
          </a:p>
        </p:txBody>
      </p:sp>
      <p:sp>
        <p:nvSpPr>
          <p:cNvPr id="3" name="Title 2">
            <a:extLst>
              <a:ext uri="{FF2B5EF4-FFF2-40B4-BE49-F238E27FC236}">
                <a16:creationId xmlns:a16="http://schemas.microsoft.com/office/drawing/2014/main" id="{98A4D438-55D5-4476-BB6A-647BB89A3218}"/>
              </a:ext>
            </a:extLst>
          </p:cNvPr>
          <p:cNvSpPr>
            <a:spLocks noGrp="1"/>
          </p:cNvSpPr>
          <p:nvPr>
            <p:ph type="ctrTitle"/>
          </p:nvPr>
        </p:nvSpPr>
        <p:spPr>
          <a:xfrm>
            <a:off x="825099" y="548900"/>
            <a:ext cx="7612023" cy="770400"/>
          </a:xfrm>
        </p:spPr>
        <p:txBody>
          <a:bodyPr/>
          <a:lstStyle/>
          <a:p>
            <a:r>
              <a:rPr lang="ro-RO" dirty="0"/>
              <a:t>5G </a:t>
            </a:r>
            <a:r>
              <a:rPr lang="ro-RO" dirty="0" err="1"/>
              <a:t>Security</a:t>
            </a:r>
            <a:r>
              <a:rPr lang="ro-RO" dirty="0"/>
              <a:t> </a:t>
            </a:r>
            <a:r>
              <a:rPr lang="ro-RO" dirty="0" err="1"/>
              <a:t>Threat</a:t>
            </a:r>
            <a:r>
              <a:rPr lang="ro-RO" dirty="0"/>
              <a:t>: SIPDAS </a:t>
            </a:r>
            <a:r>
              <a:rPr lang="ro-RO" dirty="0" err="1"/>
              <a:t>attack</a:t>
            </a:r>
            <a:endParaRPr lang="ro-RO" dirty="0"/>
          </a:p>
        </p:txBody>
      </p:sp>
    </p:spTree>
    <p:extLst>
      <p:ext uri="{BB962C8B-B14F-4D97-AF65-F5344CB8AC3E}">
        <p14:creationId xmlns:p14="http://schemas.microsoft.com/office/powerpoint/2010/main" val="633133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9F53FB-905D-4525-B979-474F05547E9E}"/>
              </a:ext>
            </a:extLst>
          </p:cNvPr>
          <p:cNvSpPr>
            <a:spLocks noGrp="1"/>
          </p:cNvSpPr>
          <p:nvPr>
            <p:ph type="body" idx="1"/>
          </p:nvPr>
        </p:nvSpPr>
        <p:spPr>
          <a:xfrm>
            <a:off x="824407" y="1861226"/>
            <a:ext cx="8903253" cy="4046706"/>
          </a:xfrm>
        </p:spPr>
        <p:txBody>
          <a:bodyPr/>
          <a:lstStyle/>
          <a:p>
            <a:r>
              <a:rPr lang="ro-RO" dirty="0"/>
              <a:t>Full </a:t>
            </a:r>
            <a:r>
              <a:rPr lang="ro-RO" dirty="0" err="1"/>
              <a:t>form</a:t>
            </a:r>
            <a:r>
              <a:rPr lang="ro-RO" dirty="0"/>
              <a:t>: </a:t>
            </a:r>
            <a:r>
              <a:rPr lang="en-US" dirty="0"/>
              <a:t>pre-</a:t>
            </a:r>
            <a:r>
              <a:rPr lang="en-US" dirty="0" err="1"/>
              <a:t>dEcisioN</a:t>
            </a:r>
            <a:r>
              <a:rPr lang="en-US" dirty="0"/>
              <a:t>, </a:t>
            </a:r>
            <a:r>
              <a:rPr lang="en-US" dirty="0" err="1"/>
              <a:t>advaNce</a:t>
            </a:r>
            <a:r>
              <a:rPr lang="en-US" dirty="0"/>
              <a:t> Decision, </a:t>
            </a:r>
            <a:r>
              <a:rPr lang="en-US" dirty="0" err="1"/>
              <a:t>lEaRning</a:t>
            </a:r>
            <a:r>
              <a:rPr lang="en-US" dirty="0"/>
              <a:t> system</a:t>
            </a:r>
            <a:endParaRPr lang="ro-RO" dirty="0"/>
          </a:p>
          <a:p>
            <a:r>
              <a:rPr lang="ro-RO" dirty="0"/>
              <a:t>T</a:t>
            </a:r>
            <a:r>
              <a:rPr lang="en-US" dirty="0"/>
              <a:t>he strategy for mitigating the HX-DoS and SIPDAS traffic attacks on the cloud environment in CPS</a:t>
            </a:r>
            <a:endParaRPr lang="ro-RO" dirty="0"/>
          </a:p>
          <a:p>
            <a:r>
              <a:rPr lang="ro-RO" dirty="0"/>
              <a:t>I</a:t>
            </a:r>
            <a:r>
              <a:rPr lang="en-US" dirty="0"/>
              <a:t>t has two decision theory methods to detect attack traffic on the cloud, and then uses a similar technique as in a traditional intrusion detection system</a:t>
            </a:r>
            <a:endParaRPr lang="ro-RO" dirty="0"/>
          </a:p>
          <a:p>
            <a:r>
              <a:rPr lang="en-US" dirty="0"/>
              <a:t>It will then be able to recognize and mark an attack message.</a:t>
            </a:r>
            <a:r>
              <a:rPr lang="ro-RO" dirty="0"/>
              <a:t> </a:t>
            </a:r>
            <a:r>
              <a:rPr lang="en-US" dirty="0"/>
              <a:t>A 1bit mark is </a:t>
            </a:r>
            <a:r>
              <a:rPr lang="ro-RO" dirty="0" err="1"/>
              <a:t>added</a:t>
            </a:r>
            <a:r>
              <a:rPr lang="en-US" dirty="0"/>
              <a:t> to the message when the HX-DoS or SIPDAS attack message is detected</a:t>
            </a:r>
            <a:endParaRPr lang="ro-RO" dirty="0"/>
          </a:p>
          <a:p>
            <a:r>
              <a:rPr lang="en-US" dirty="0"/>
              <a:t>For deleting such messages from the system, the Reconstruct and Drop RAD algorithms are utilized.</a:t>
            </a:r>
            <a:endParaRPr lang="ro-RO" dirty="0"/>
          </a:p>
          <a:p>
            <a:endParaRPr lang="ro-RO" dirty="0"/>
          </a:p>
        </p:txBody>
      </p:sp>
      <p:sp>
        <p:nvSpPr>
          <p:cNvPr id="3" name="Title 2">
            <a:extLst>
              <a:ext uri="{FF2B5EF4-FFF2-40B4-BE49-F238E27FC236}">
                <a16:creationId xmlns:a16="http://schemas.microsoft.com/office/drawing/2014/main" id="{98A4D438-55D5-4476-BB6A-647BB89A3218}"/>
              </a:ext>
            </a:extLst>
          </p:cNvPr>
          <p:cNvSpPr>
            <a:spLocks noGrp="1"/>
          </p:cNvSpPr>
          <p:nvPr>
            <p:ph type="ctrTitle"/>
          </p:nvPr>
        </p:nvSpPr>
        <p:spPr/>
        <p:txBody>
          <a:bodyPr/>
          <a:lstStyle/>
          <a:p>
            <a:r>
              <a:rPr lang="ro-RO" dirty="0"/>
              <a:t>5G </a:t>
            </a:r>
            <a:r>
              <a:rPr lang="ro-RO" dirty="0" err="1"/>
              <a:t>Security</a:t>
            </a:r>
            <a:r>
              <a:rPr lang="ro-RO" dirty="0"/>
              <a:t> </a:t>
            </a:r>
            <a:r>
              <a:rPr lang="ro-RO" dirty="0" err="1"/>
              <a:t>Solution</a:t>
            </a:r>
            <a:r>
              <a:rPr lang="ro-RO" dirty="0"/>
              <a:t>: ENDER</a:t>
            </a:r>
          </a:p>
        </p:txBody>
      </p:sp>
    </p:spTree>
    <p:extLst>
      <p:ext uri="{BB962C8B-B14F-4D97-AF65-F5344CB8AC3E}">
        <p14:creationId xmlns:p14="http://schemas.microsoft.com/office/powerpoint/2010/main" val="3855046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9F53FB-905D-4525-B979-474F05547E9E}"/>
              </a:ext>
            </a:extLst>
          </p:cNvPr>
          <p:cNvSpPr>
            <a:spLocks noGrp="1"/>
          </p:cNvSpPr>
          <p:nvPr>
            <p:ph type="body" idx="1"/>
          </p:nvPr>
        </p:nvSpPr>
        <p:spPr>
          <a:xfrm>
            <a:off x="824407" y="1543455"/>
            <a:ext cx="8903253" cy="4902741"/>
          </a:xfrm>
        </p:spPr>
        <p:txBody>
          <a:bodyPr/>
          <a:lstStyle/>
          <a:p>
            <a:r>
              <a:rPr lang="en-US" dirty="0"/>
              <a:t>Malicious assaults on the 5G network might wreak havoc on the system's performance.</a:t>
            </a:r>
            <a:r>
              <a:rPr lang="ro-RO" dirty="0"/>
              <a:t> </a:t>
            </a:r>
            <a:r>
              <a:rPr lang="en-US" dirty="0"/>
              <a:t>Radio interface jamming assaults are common in 5G wireless communication, and control channels are required for the radio interface to function properly</a:t>
            </a:r>
            <a:endParaRPr lang="ro-RO" dirty="0"/>
          </a:p>
          <a:p>
            <a:r>
              <a:rPr lang="en-US" dirty="0"/>
              <a:t>Using high-powered, </a:t>
            </a:r>
            <a:r>
              <a:rPr lang="ro-RO" dirty="0" err="1"/>
              <a:t>stealthy</a:t>
            </a:r>
            <a:r>
              <a:rPr lang="en-US" dirty="0"/>
              <a:t> jamming assaults, an attacker can obstruct the frequency bands by blocking certain control channels</a:t>
            </a:r>
          </a:p>
          <a:p>
            <a:r>
              <a:rPr lang="en-US" dirty="0"/>
              <a:t>If an attacker succeeds to hack numerous devices and build a botnet, the intensity of the jamming assaults escalates</a:t>
            </a:r>
            <a:endParaRPr lang="ro-RO" dirty="0"/>
          </a:p>
          <a:p>
            <a:r>
              <a:rPr lang="en-US" dirty="0"/>
              <a:t>These</a:t>
            </a:r>
            <a:r>
              <a:rPr lang="ro-RO" dirty="0"/>
              <a:t> </a:t>
            </a:r>
            <a:r>
              <a:rPr lang="ro-RO" dirty="0" err="1"/>
              <a:t>compromised</a:t>
            </a:r>
            <a:r>
              <a:rPr lang="ro-RO" dirty="0"/>
              <a:t> </a:t>
            </a:r>
            <a:r>
              <a:rPr lang="en-US" dirty="0"/>
              <a:t>bot mobile devices may all be used as jamming devices</a:t>
            </a:r>
            <a:endParaRPr lang="ro-RO" dirty="0"/>
          </a:p>
          <a:p>
            <a:r>
              <a:rPr lang="ro-RO" dirty="0" err="1"/>
              <a:t>Solution</a:t>
            </a:r>
            <a:r>
              <a:rPr lang="ro-RO" dirty="0"/>
              <a:t>:  AI-</a:t>
            </a:r>
            <a:r>
              <a:rPr lang="ro-RO" dirty="0" err="1"/>
              <a:t>based</a:t>
            </a:r>
            <a:r>
              <a:rPr lang="ro-RO" dirty="0"/>
              <a:t> </a:t>
            </a:r>
            <a:r>
              <a:rPr lang="ro-RO" dirty="0" err="1"/>
              <a:t>deep</a:t>
            </a:r>
            <a:r>
              <a:rPr lang="ro-RO" dirty="0"/>
              <a:t> </a:t>
            </a:r>
            <a:r>
              <a:rPr lang="ro-RO" dirty="0" err="1"/>
              <a:t>learning</a:t>
            </a:r>
            <a:r>
              <a:rPr lang="ro-RO" dirty="0"/>
              <a:t> </a:t>
            </a:r>
            <a:r>
              <a:rPr lang="ro-RO" dirty="0" err="1"/>
              <a:t>algorithm</a:t>
            </a:r>
            <a:r>
              <a:rPr lang="ro-RO" dirty="0"/>
              <a:t> - it </a:t>
            </a:r>
            <a:r>
              <a:rPr lang="en-US" dirty="0"/>
              <a:t>learns the needed attributes from the connected wireless devices, and this unsupervised learning is utilized to actively identify unknown network assaults. </a:t>
            </a:r>
            <a:endParaRPr lang="ro-RO" dirty="0"/>
          </a:p>
        </p:txBody>
      </p:sp>
      <p:sp>
        <p:nvSpPr>
          <p:cNvPr id="3" name="Title 2">
            <a:extLst>
              <a:ext uri="{FF2B5EF4-FFF2-40B4-BE49-F238E27FC236}">
                <a16:creationId xmlns:a16="http://schemas.microsoft.com/office/drawing/2014/main" id="{98A4D438-55D5-4476-BB6A-647BB89A3218}"/>
              </a:ext>
            </a:extLst>
          </p:cNvPr>
          <p:cNvSpPr>
            <a:spLocks noGrp="1"/>
          </p:cNvSpPr>
          <p:nvPr>
            <p:ph type="ctrTitle"/>
          </p:nvPr>
        </p:nvSpPr>
        <p:spPr>
          <a:xfrm>
            <a:off x="825099" y="548900"/>
            <a:ext cx="9369488" cy="770400"/>
          </a:xfrm>
        </p:spPr>
        <p:txBody>
          <a:bodyPr/>
          <a:lstStyle/>
          <a:p>
            <a:r>
              <a:rPr lang="ro-RO" dirty="0"/>
              <a:t>5G </a:t>
            </a:r>
            <a:r>
              <a:rPr lang="ro-RO" dirty="0" err="1"/>
              <a:t>Security</a:t>
            </a:r>
            <a:r>
              <a:rPr lang="ro-RO" dirty="0"/>
              <a:t> </a:t>
            </a:r>
            <a:r>
              <a:rPr lang="ro-RO" dirty="0" err="1"/>
              <a:t>Threat</a:t>
            </a:r>
            <a:r>
              <a:rPr lang="ro-RO" dirty="0"/>
              <a:t>: </a:t>
            </a:r>
            <a:r>
              <a:rPr lang="ro-RO" dirty="0" err="1"/>
              <a:t>Jamming</a:t>
            </a:r>
            <a:r>
              <a:rPr lang="ro-RO" dirty="0"/>
              <a:t> </a:t>
            </a:r>
            <a:r>
              <a:rPr lang="ro-RO" dirty="0" err="1"/>
              <a:t>attacks</a:t>
            </a:r>
            <a:endParaRPr lang="ro-RO" dirty="0"/>
          </a:p>
        </p:txBody>
      </p:sp>
    </p:spTree>
    <p:extLst>
      <p:ext uri="{BB962C8B-B14F-4D97-AF65-F5344CB8AC3E}">
        <p14:creationId xmlns:p14="http://schemas.microsoft.com/office/powerpoint/2010/main" val="3119910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9F53FB-905D-4525-B979-474F05547E9E}"/>
              </a:ext>
            </a:extLst>
          </p:cNvPr>
          <p:cNvSpPr>
            <a:spLocks noGrp="1"/>
          </p:cNvSpPr>
          <p:nvPr>
            <p:ph type="body" idx="1"/>
          </p:nvPr>
        </p:nvSpPr>
        <p:spPr>
          <a:xfrm>
            <a:off x="824407" y="1543455"/>
            <a:ext cx="8903253" cy="4902741"/>
          </a:xfrm>
        </p:spPr>
        <p:txBody>
          <a:bodyPr/>
          <a:lstStyle/>
          <a:p>
            <a:r>
              <a:rPr lang="en-US" dirty="0"/>
              <a:t>Due to a vulnerability known as spoofing, an attacker can intercept genuine interactions on a 5G network</a:t>
            </a:r>
            <a:endParaRPr lang="ro-RO" dirty="0"/>
          </a:p>
          <a:p>
            <a:r>
              <a:rPr lang="en-US" dirty="0"/>
              <a:t>Spoofing attacks include sending fraudulent communications under a fake identity in order to obtain illicit advantages and carry out other malicious attacks including denial of service and man-in-the-middle attacks</a:t>
            </a:r>
            <a:endParaRPr lang="ro-RO" dirty="0"/>
          </a:p>
          <a:p>
            <a:r>
              <a:rPr lang="en-US" dirty="0"/>
              <a:t>Due to the susceptibility of physical layer assaults in wireless communication, spoofing attacks are one of the most serious dangers in 5G-based wireless communications</a:t>
            </a:r>
            <a:endParaRPr lang="ro-RO" dirty="0"/>
          </a:p>
          <a:p>
            <a:r>
              <a:rPr lang="ro-RO" dirty="0" err="1"/>
              <a:t>Solution</a:t>
            </a:r>
            <a:r>
              <a:rPr lang="ro-RO" dirty="0"/>
              <a:t>: s</a:t>
            </a:r>
            <a:r>
              <a:rPr lang="en-US" dirty="0" err="1"/>
              <a:t>poofing</a:t>
            </a:r>
            <a:r>
              <a:rPr lang="en-US" dirty="0"/>
              <a:t> attacks in 5G networks can be resolved when using an authentication system in 5G networks using machine learning-based algorithm</a:t>
            </a:r>
            <a:r>
              <a:rPr lang="ro-RO" dirty="0"/>
              <a:t> (</a:t>
            </a:r>
            <a:r>
              <a:rPr lang="en-US" dirty="0"/>
              <a:t>a two-dimensional feature in place of the one-dimensional meth</a:t>
            </a:r>
            <a:r>
              <a:rPr lang="ro-RO" dirty="0" err="1"/>
              <a:t>od</a:t>
            </a:r>
            <a:r>
              <a:rPr lang="ro-RO" dirty="0"/>
              <a:t>)</a:t>
            </a:r>
          </a:p>
        </p:txBody>
      </p:sp>
      <p:sp>
        <p:nvSpPr>
          <p:cNvPr id="3" name="Title 2">
            <a:extLst>
              <a:ext uri="{FF2B5EF4-FFF2-40B4-BE49-F238E27FC236}">
                <a16:creationId xmlns:a16="http://schemas.microsoft.com/office/drawing/2014/main" id="{98A4D438-55D5-4476-BB6A-647BB89A3218}"/>
              </a:ext>
            </a:extLst>
          </p:cNvPr>
          <p:cNvSpPr>
            <a:spLocks noGrp="1"/>
          </p:cNvSpPr>
          <p:nvPr>
            <p:ph type="ctrTitle"/>
          </p:nvPr>
        </p:nvSpPr>
        <p:spPr>
          <a:xfrm>
            <a:off x="825099" y="548900"/>
            <a:ext cx="9369488" cy="770400"/>
          </a:xfrm>
        </p:spPr>
        <p:txBody>
          <a:bodyPr/>
          <a:lstStyle/>
          <a:p>
            <a:r>
              <a:rPr lang="ro-RO" dirty="0"/>
              <a:t>5G </a:t>
            </a:r>
            <a:r>
              <a:rPr lang="ro-RO" dirty="0" err="1"/>
              <a:t>Security</a:t>
            </a:r>
            <a:r>
              <a:rPr lang="ro-RO" dirty="0"/>
              <a:t> </a:t>
            </a:r>
            <a:r>
              <a:rPr lang="ro-RO" dirty="0" err="1"/>
              <a:t>Threat</a:t>
            </a:r>
            <a:r>
              <a:rPr lang="ro-RO" dirty="0"/>
              <a:t>: </a:t>
            </a:r>
            <a:r>
              <a:rPr lang="ro-RO" dirty="0" err="1"/>
              <a:t>Spoofing</a:t>
            </a:r>
            <a:r>
              <a:rPr lang="ro-RO" dirty="0"/>
              <a:t> </a:t>
            </a:r>
            <a:r>
              <a:rPr lang="ro-RO" dirty="0" err="1"/>
              <a:t>attacks</a:t>
            </a:r>
            <a:endParaRPr lang="ro-RO" dirty="0"/>
          </a:p>
        </p:txBody>
      </p:sp>
    </p:spTree>
    <p:extLst>
      <p:ext uri="{BB962C8B-B14F-4D97-AF65-F5344CB8AC3E}">
        <p14:creationId xmlns:p14="http://schemas.microsoft.com/office/powerpoint/2010/main" val="2523606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6CCBB-E6FE-4D53-BEA6-E465BF95121E}"/>
              </a:ext>
            </a:extLst>
          </p:cNvPr>
          <p:cNvSpPr>
            <a:spLocks noGrp="1"/>
          </p:cNvSpPr>
          <p:nvPr>
            <p:ph type="title"/>
          </p:nvPr>
        </p:nvSpPr>
        <p:spPr>
          <a:xfrm>
            <a:off x="2276272" y="2388220"/>
            <a:ext cx="7101192" cy="1495200"/>
          </a:xfrm>
        </p:spPr>
        <p:txBody>
          <a:bodyPr/>
          <a:lstStyle/>
          <a:p>
            <a:r>
              <a:rPr lang="ro-RO" sz="7200" dirty="0" err="1"/>
              <a:t>Thank</a:t>
            </a:r>
            <a:r>
              <a:rPr lang="ro-RO" sz="7200" dirty="0"/>
              <a:t> </a:t>
            </a:r>
            <a:r>
              <a:rPr lang="ro-RO" sz="7200" dirty="0" err="1"/>
              <a:t>you</a:t>
            </a:r>
            <a:r>
              <a:rPr lang="ro-RO" sz="7200" dirty="0"/>
              <a:t> for </a:t>
            </a:r>
            <a:r>
              <a:rPr lang="ro-RO" sz="7200" dirty="0" err="1"/>
              <a:t>your</a:t>
            </a:r>
            <a:r>
              <a:rPr lang="ro-RO" sz="7200" dirty="0"/>
              <a:t> </a:t>
            </a:r>
            <a:r>
              <a:rPr lang="ro-RO" sz="7200" dirty="0" err="1"/>
              <a:t>attention</a:t>
            </a:r>
            <a:endParaRPr lang="ro-RO" sz="7200" dirty="0"/>
          </a:p>
        </p:txBody>
      </p:sp>
      <p:sp>
        <p:nvSpPr>
          <p:cNvPr id="5" name="TextBox 4">
            <a:extLst>
              <a:ext uri="{FF2B5EF4-FFF2-40B4-BE49-F238E27FC236}">
                <a16:creationId xmlns:a16="http://schemas.microsoft.com/office/drawing/2014/main" id="{F21726D1-CB12-4302-A507-922039937E3D}"/>
              </a:ext>
            </a:extLst>
          </p:cNvPr>
          <p:cNvSpPr txBox="1"/>
          <p:nvPr/>
        </p:nvSpPr>
        <p:spPr>
          <a:xfrm>
            <a:off x="3294866" y="3935300"/>
            <a:ext cx="5194137" cy="1200329"/>
          </a:xfrm>
          <a:prstGeom prst="rect">
            <a:avLst/>
          </a:prstGeom>
          <a:noFill/>
        </p:spPr>
        <p:txBody>
          <a:bodyPr wrap="square" rtlCol="0">
            <a:spAutoFit/>
          </a:bodyPr>
          <a:lstStyle/>
          <a:p>
            <a:r>
              <a:rPr lang="ro-RO" sz="1800" dirty="0" err="1">
                <a:solidFill>
                  <a:schemeClr val="bg1"/>
                </a:solidFill>
                <a:latin typeface="Share Tech"/>
              </a:rPr>
              <a:t>Research</a:t>
            </a:r>
            <a:r>
              <a:rPr lang="ro-RO" sz="1800" dirty="0">
                <a:solidFill>
                  <a:schemeClr val="bg1"/>
                </a:solidFill>
                <a:latin typeface="Share Tech"/>
              </a:rPr>
              <a:t> </a:t>
            </a:r>
            <a:r>
              <a:rPr lang="ro-RO" sz="1800" dirty="0" err="1">
                <a:solidFill>
                  <a:schemeClr val="bg1"/>
                </a:solidFill>
                <a:latin typeface="Share Tech"/>
              </a:rPr>
              <a:t>paper</a:t>
            </a:r>
            <a:r>
              <a:rPr lang="ro-RO" sz="1800" dirty="0">
                <a:solidFill>
                  <a:schemeClr val="bg1"/>
                </a:solidFill>
                <a:latin typeface="Share Tech"/>
              </a:rPr>
              <a:t>: </a:t>
            </a:r>
            <a:r>
              <a:rPr lang="en-US" sz="1800" dirty="0">
                <a:solidFill>
                  <a:schemeClr val="bg1"/>
                </a:solidFill>
                <a:latin typeface="Share Tech"/>
              </a:rPr>
              <a:t>A Comprehensive Survey on Core Technologies and</a:t>
            </a:r>
            <a:r>
              <a:rPr lang="ro-RO" sz="1800" dirty="0">
                <a:solidFill>
                  <a:schemeClr val="bg1"/>
                </a:solidFill>
                <a:latin typeface="Share Tech"/>
              </a:rPr>
              <a:t> </a:t>
            </a:r>
            <a:r>
              <a:rPr lang="en-US" sz="1800" dirty="0">
                <a:solidFill>
                  <a:schemeClr val="bg1"/>
                </a:solidFill>
                <a:latin typeface="Share Tech"/>
              </a:rPr>
              <a:t>Services for 5G Security:</a:t>
            </a:r>
            <a:r>
              <a:rPr lang="ro-RO" sz="1800" dirty="0">
                <a:solidFill>
                  <a:schemeClr val="bg1"/>
                </a:solidFill>
                <a:latin typeface="Share Tech"/>
              </a:rPr>
              <a:t> </a:t>
            </a:r>
            <a:r>
              <a:rPr lang="en-US" sz="1800" dirty="0">
                <a:solidFill>
                  <a:schemeClr val="bg1"/>
                </a:solidFill>
                <a:latin typeface="Share Tech"/>
              </a:rPr>
              <a:t>Taxonomies, Issues, and</a:t>
            </a:r>
            <a:r>
              <a:rPr lang="ro-RO" sz="1800" dirty="0">
                <a:solidFill>
                  <a:schemeClr val="bg1"/>
                </a:solidFill>
                <a:latin typeface="Share Tech"/>
              </a:rPr>
              <a:t> </a:t>
            </a:r>
            <a:r>
              <a:rPr lang="en-US" sz="1800" dirty="0">
                <a:solidFill>
                  <a:schemeClr val="bg1"/>
                </a:solidFill>
                <a:latin typeface="Share Tech"/>
              </a:rPr>
              <a:t>Solutions</a:t>
            </a:r>
            <a:r>
              <a:rPr lang="ro-RO" sz="1800" dirty="0">
                <a:solidFill>
                  <a:schemeClr val="bg1"/>
                </a:solidFill>
                <a:latin typeface="Share Tech"/>
              </a:rPr>
              <a:t> - http://hcisj.com/data/file/article/202101282/hcis.pdf</a:t>
            </a:r>
          </a:p>
        </p:txBody>
      </p:sp>
    </p:spTree>
    <p:extLst>
      <p:ext uri="{BB962C8B-B14F-4D97-AF65-F5344CB8AC3E}">
        <p14:creationId xmlns:p14="http://schemas.microsoft.com/office/powerpoint/2010/main" val="861775226"/>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796496F0502D74BB4A164540D9F4E20" ma:contentTypeVersion="4" ma:contentTypeDescription="Create a new document." ma:contentTypeScope="" ma:versionID="8a47e7f1dcd8737471393baed0a882fa">
  <xsd:schema xmlns:xsd="http://www.w3.org/2001/XMLSchema" xmlns:xs="http://www.w3.org/2001/XMLSchema" xmlns:p="http://schemas.microsoft.com/office/2006/metadata/properties" xmlns:ns2="e46040f1-2c7b-4e77-93af-f395b8cc6f01" targetNamespace="http://schemas.microsoft.com/office/2006/metadata/properties" ma:root="true" ma:fieldsID="98b429d4752c2d1e32c19c0d08392a4d" ns2:_="">
    <xsd:import namespace="e46040f1-2c7b-4e77-93af-f395b8cc6f0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6040f1-2c7b-4e77-93af-f395b8cc6f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F6D3976-0652-45F5-9F57-5697CD7FF548}">
  <ds:schemaRefs>
    <ds:schemaRef ds:uri="http://schemas.microsoft.com/sharepoint/v3/contenttype/forms"/>
  </ds:schemaRefs>
</ds:datastoreItem>
</file>

<file path=customXml/itemProps2.xml><?xml version="1.0" encoding="utf-8"?>
<ds:datastoreItem xmlns:ds="http://schemas.openxmlformats.org/officeDocument/2006/customXml" ds:itemID="{6CF7753A-A16A-498A-B15E-175BBE0488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6040f1-2c7b-4e77-93af-f395b8cc6f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5BE5F7-DB6D-4A2E-9CCA-C2A87283DDB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Data Science Consulting by Slidesgo</Template>
  <TotalTime>188</TotalTime>
  <Words>646</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vt:i4>
      </vt:variant>
    </vt:vector>
  </HeadingPairs>
  <TitlesOfParts>
    <vt:vector size="18" baseType="lpstr">
      <vt:lpstr>Advent Pro SemiBold</vt:lpstr>
      <vt:lpstr>Fira Sans Condensed Medium</vt:lpstr>
      <vt:lpstr>Fira Sans Extra Condensed Medium</vt:lpstr>
      <vt:lpstr>Maven Pro</vt:lpstr>
      <vt:lpstr>Proxima Nova</vt:lpstr>
      <vt:lpstr>Proxima Nova Semibold</vt:lpstr>
      <vt:lpstr>Share Tech</vt:lpstr>
      <vt:lpstr>Arial</vt:lpstr>
      <vt:lpstr>Data Science Consulting by Slidesgo</vt:lpstr>
      <vt:lpstr>Slidesgo Final Pages</vt:lpstr>
      <vt:lpstr>5G: Security Threats  And Solutions</vt:lpstr>
      <vt:lpstr>5G Security</vt:lpstr>
      <vt:lpstr>5G Security Threat: HX-DoS attack</vt:lpstr>
      <vt:lpstr>5G Security Threat: SIPDAS attack</vt:lpstr>
      <vt:lpstr>5G Security Solution: ENDER</vt:lpstr>
      <vt:lpstr>5G Security Threat: Jamming attacks</vt:lpstr>
      <vt:lpstr>5G Security Threat: Spoofing attacks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5G: Security Threats  And Solutions</dc:title>
  <dc:creator>Cristi Sonica</dc:creator>
  <cp:lastModifiedBy>L. D.</cp:lastModifiedBy>
  <cp:revision>7</cp:revision>
  <dcterms:created xsi:type="dcterms:W3CDTF">2022-01-04T14:41:20Z</dcterms:created>
  <dcterms:modified xsi:type="dcterms:W3CDTF">2022-02-12T01:38:06Z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0x010100A796496F0502D74BB4A164540D9F4E20</vt:lpwstr>
  </property>
</Properties>
</file>