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ACAFE-3D0E-2CA1-C82A-E29FDF6C3874}" v="259" dt="2022-01-11T05:31:35.821"/>
    <p1510:client id="{D150DEF3-CA81-CA71-3417-122B7F623F5C}" v="32" dt="2022-01-11T14:36:55.330"/>
    <p1510:client id="{E6821E5A-5F80-48C1-BC30-F8A9D7F2410A}" v="168" dt="2022-01-10T20:53:3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e Cristian  Tarnu" userId="S::ilie-cristian.tarnu@s.unibuc.ro::f12e8316-f02f-403b-9fa0-ebbdca8f22ab" providerId="AD" clId="Web-{E6821E5A-5F80-48C1-BC30-F8A9D7F2410A}"/>
    <pc:docChg chg="addSld delSld modSld addMainMaster delMainMaster">
      <pc:chgData name="Ilie Cristian  Tarnu" userId="S::ilie-cristian.tarnu@s.unibuc.ro::f12e8316-f02f-403b-9fa0-ebbdca8f22ab" providerId="AD" clId="Web-{E6821E5A-5F80-48C1-BC30-F8A9D7F2410A}" dt="2022-01-10T20:53:39.914" v="138"/>
      <pc:docMkLst>
        <pc:docMk/>
      </pc:docMkLst>
      <pc:sldChg chg="addSp delSp modSp del mod setBg modClrScheme chgLayout">
        <pc:chgData name="Ilie Cristian  Tarnu" userId="S::ilie-cristian.tarnu@s.unibuc.ro::f12e8316-f02f-403b-9fa0-ebbdca8f22ab" providerId="AD" clId="Web-{E6821E5A-5F80-48C1-BC30-F8A9D7F2410A}" dt="2022-01-10T19:29:09.307" v="24"/>
        <pc:sldMkLst>
          <pc:docMk/>
          <pc:sldMk cId="109857222" sldId="256"/>
        </pc:sldMkLst>
        <pc:spChg chg="mo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9.837" v="22"/>
          <ac:spMkLst>
            <pc:docMk/>
            <pc:sldMk cId="109857222" sldId="256"/>
            <ac:spMk id="5" creationId="{FED3E28F-E990-4EB1-BDE1-DEF2B7F98CF4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9.837" v="22"/>
          <ac:spMkLst>
            <pc:docMk/>
            <pc:sldMk cId="109857222" sldId="256"/>
            <ac:spMk id="7" creationId="{F5CA07C1-041F-475C-9FC6-2E431653212E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9.837" v="22"/>
          <ac:spMkLst>
            <pc:docMk/>
            <pc:sldMk cId="109857222" sldId="256"/>
            <ac:spMk id="8" creationId="{82749E47-91E3-4256-A517-9E7E684EB4DF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6.041" v="20"/>
          <ac:spMkLst>
            <pc:docMk/>
            <pc:sldMk cId="109857222" sldId="256"/>
            <ac:spMk id="9" creationId="{1E644DE9-8D09-43E2-BA69-F57482CFC93A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10" creationId="{36F292AA-C8DB-4CAA-97C9-456CF8540690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6.041" v="20"/>
          <ac:spMkLst>
            <pc:docMk/>
            <pc:sldMk cId="109857222" sldId="256"/>
            <ac:spMk id="11" creationId="{6C23C919-B32E-40FF-B3D8-631316E84E3E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14" creationId="{AA065953-3D69-4CD4-80C3-DF10DEB4C761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9.837" v="22"/>
          <ac:spMkLst>
            <pc:docMk/>
            <pc:sldMk cId="109857222" sldId="256"/>
            <ac:spMk id="15" creationId="{5A54E502-E41E-47D5-8AB9-683E3D3EEDC7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16" creationId="{2AB36DB5-F10D-4EDB-87E2-ECB9301FFC62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8:49.837" v="22"/>
          <ac:spMkLst>
            <pc:docMk/>
            <pc:sldMk cId="109857222" sldId="256"/>
            <ac:spMk id="17" creationId="{3FCBF8AE-1318-4240-B3C3-A276ADFA57B5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18" creationId="{446F195D-95DC-419E-BBC1-E2B601A6067B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8:49.900" v="23"/>
          <ac:spMkLst>
            <pc:docMk/>
            <pc:sldMk cId="109857222" sldId="256"/>
            <ac:spMk id="19" creationId="{2256CF5B-1DAD-4912-86B9-FCA733692FED}"/>
          </ac:spMkLst>
        </pc:spChg>
        <pc:grpChg chg="add del">
          <ac:chgData name="Ilie Cristian  Tarnu" userId="S::ilie-cristian.tarnu@s.unibuc.ro::f12e8316-f02f-403b-9fa0-ebbdca8f22ab" providerId="AD" clId="Web-{E6821E5A-5F80-48C1-BC30-F8A9D7F2410A}" dt="2022-01-10T19:28:46.041" v="20"/>
          <ac:grpSpMkLst>
            <pc:docMk/>
            <pc:sldMk cId="109857222" sldId="256"/>
            <ac:grpSpMk id="13" creationId="{5EDAD761-2CF4-463A-AD87-1D4E8549D7A5}"/>
          </ac:grpSpMkLst>
        </pc:grpChg>
        <pc:picChg chg="add del">
          <ac:chgData name="Ilie Cristian  Tarnu" userId="S::ilie-cristian.tarnu@s.unibuc.ro::f12e8316-f02f-403b-9fa0-ebbdca8f22ab" providerId="AD" clId="Web-{E6821E5A-5F80-48C1-BC30-F8A9D7F2410A}" dt="2022-01-10T19:28:46.041" v="20"/>
          <ac:picMkLst>
            <pc:docMk/>
            <pc:sldMk cId="109857222" sldId="256"/>
            <ac:picMk id="4" creationId="{6FE589A5-6066-45B1-A035-10C96C8115B3}"/>
          </ac:picMkLst>
        </pc:picChg>
        <pc:picChg chg="add del">
          <ac:chgData name="Ilie Cristian  Tarnu" userId="S::ilie-cristian.tarnu@s.unibuc.ro::f12e8316-f02f-403b-9fa0-ebbdca8f22ab" providerId="AD" clId="Web-{E6821E5A-5F80-48C1-BC30-F8A9D7F2410A}" dt="2022-01-10T19:28:49.837" v="22"/>
          <ac:picMkLst>
            <pc:docMk/>
            <pc:sldMk cId="109857222" sldId="256"/>
            <ac:picMk id="6" creationId="{85BB259A-ADFB-4D8F-B1CF-B40DC07FE54D}"/>
          </ac:picMkLst>
        </pc:picChg>
        <pc:picChg chg="add">
          <ac:chgData name="Ilie Cristian  Tarnu" userId="S::ilie-cristian.tarnu@s.unibuc.ro::f12e8316-f02f-403b-9fa0-ebbdca8f22ab" providerId="AD" clId="Web-{E6821E5A-5F80-48C1-BC30-F8A9D7F2410A}" dt="2022-01-10T19:28:49.900" v="23"/>
          <ac:picMkLst>
            <pc:docMk/>
            <pc:sldMk cId="109857222" sldId="256"/>
            <ac:picMk id="12" creationId="{C8FB4F8A-9DC6-4E5F-B461-DBF6E9F75663}"/>
          </ac:picMkLst>
        </pc:picChg>
      </pc:sldChg>
      <pc:sldChg chg="addSp delSp modSp new mod setBg modClrScheme chgLayout">
        <pc:chgData name="Ilie Cristian  Tarnu" userId="S::ilie-cristian.tarnu@s.unibuc.ro::f12e8316-f02f-403b-9fa0-ebbdca8f22ab" providerId="AD" clId="Web-{E6821E5A-5F80-48C1-BC30-F8A9D7F2410A}" dt="2022-01-10T19:29:56.011" v="46"/>
        <pc:sldMkLst>
          <pc:docMk/>
          <pc:sldMk cId="2899923111" sldId="256"/>
        </pc:sldMkLst>
        <pc:spChg chg="mod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2" creationId="{A4368383-94B6-44C4-9BDF-D9283AADF046}"/>
          </ac:spMkLst>
        </pc:spChg>
        <pc:spChg chg="mod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3" creationId="{8C54A072-7532-435D-8C03-53F22DC667C8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9" creationId="{D4906370-1564-49FA-A802-58546B3922DC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11" creationId="{EF640709-BDFD-453B-B75D-6212E7A870BA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13" creationId="{B4019478-3FDC-438C-8848-1D7DA864AFC4}"/>
          </ac:spMkLst>
        </pc:spChg>
        <pc:spChg chg="add del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15" creationId="{FE406479-1D57-4209-B128-3C81746247C6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20" creationId="{A88F843D-1C1B-C740-AC27-E3238D0F5F47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22" creationId="{A21C8291-E3D5-4240-8FF4-E5213CBCC453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19:29:56.011" v="46"/>
          <ac:spMkLst>
            <pc:docMk/>
            <pc:sldMk cId="2899923111" sldId="256"/>
            <ac:spMk id="24" creationId="{08B44AFE-C181-7047-8CC9-CA00BD385EEA}"/>
          </ac:spMkLst>
        </pc:spChg>
        <pc:picChg chg="add mod">
          <ac:chgData name="Ilie Cristian  Tarnu" userId="S::ilie-cristian.tarnu@s.unibuc.ro::f12e8316-f02f-403b-9fa0-ebbdca8f22ab" providerId="AD" clId="Web-{E6821E5A-5F80-48C1-BC30-F8A9D7F2410A}" dt="2022-01-10T19:29:56.011" v="46"/>
          <ac:picMkLst>
            <pc:docMk/>
            <pc:sldMk cId="2899923111" sldId="256"/>
            <ac:picMk id="4" creationId="{532C23BD-6F7E-4035-AB2E-9B40B340625E}"/>
          </ac:picMkLst>
        </pc:picChg>
      </pc:sldChg>
      <pc:sldChg chg="addSp delSp modSp new">
        <pc:chgData name="Ilie Cristian  Tarnu" userId="S::ilie-cristian.tarnu@s.unibuc.ro::f12e8316-f02f-403b-9fa0-ebbdca8f22ab" providerId="AD" clId="Web-{E6821E5A-5F80-48C1-BC30-F8A9D7F2410A}" dt="2022-01-10T20:13:01.731" v="108" actId="20577"/>
        <pc:sldMkLst>
          <pc:docMk/>
          <pc:sldMk cId="1993161112" sldId="257"/>
        </pc:sldMkLst>
        <pc:spChg chg="mod">
          <ac:chgData name="Ilie Cristian  Tarnu" userId="S::ilie-cristian.tarnu@s.unibuc.ro::f12e8316-f02f-403b-9fa0-ebbdca8f22ab" providerId="AD" clId="Web-{E6821E5A-5F80-48C1-BC30-F8A9D7F2410A}" dt="2022-01-10T19:35:54.065" v="57" actId="20577"/>
          <ac:spMkLst>
            <pc:docMk/>
            <pc:sldMk cId="1993161112" sldId="257"/>
            <ac:spMk id="2" creationId="{DE7D685E-7EEF-465B-B141-A728A37CE74A}"/>
          </ac:spMkLst>
        </pc:spChg>
        <pc:spChg chg="del">
          <ac:chgData name="Ilie Cristian  Tarnu" userId="S::ilie-cristian.tarnu@s.unibuc.ro::f12e8316-f02f-403b-9fa0-ebbdca8f22ab" providerId="AD" clId="Web-{E6821E5A-5F80-48C1-BC30-F8A9D7F2410A}" dt="2022-01-10T19:34:34.610" v="48"/>
          <ac:spMkLst>
            <pc:docMk/>
            <pc:sldMk cId="1993161112" sldId="257"/>
            <ac:spMk id="3" creationId="{42CB3E60-4D30-4607-9708-5C42E6123671}"/>
          </ac:spMkLst>
        </pc:spChg>
        <pc:spChg chg="add mod">
          <ac:chgData name="Ilie Cristian  Tarnu" userId="S::ilie-cristian.tarnu@s.unibuc.ro::f12e8316-f02f-403b-9fa0-ebbdca8f22ab" providerId="AD" clId="Web-{E6821E5A-5F80-48C1-BC30-F8A9D7F2410A}" dt="2022-01-10T20:13:01.731" v="108" actId="20577"/>
          <ac:spMkLst>
            <pc:docMk/>
            <pc:sldMk cId="1993161112" sldId="257"/>
            <ac:spMk id="5" creationId="{D23D249D-BADB-4DBC-AD53-849D0CA067EE}"/>
          </ac:spMkLst>
        </pc:spChg>
        <pc:picChg chg="add mod ord">
          <ac:chgData name="Ilie Cristian  Tarnu" userId="S::ilie-cristian.tarnu@s.unibuc.ro::f12e8316-f02f-403b-9fa0-ebbdca8f22ab" providerId="AD" clId="Web-{E6821E5A-5F80-48C1-BC30-F8A9D7F2410A}" dt="2022-01-10T19:37:40.958" v="77" actId="14100"/>
          <ac:picMkLst>
            <pc:docMk/>
            <pc:sldMk cId="1993161112" sldId="257"/>
            <ac:picMk id="4" creationId="{F823F91B-CAC9-42EF-8163-50C205D00C47}"/>
          </ac:picMkLst>
        </pc:picChg>
      </pc:sldChg>
      <pc:sldChg chg="addSp delSp modSp new">
        <pc:chgData name="Ilie Cristian  Tarnu" userId="S::ilie-cristian.tarnu@s.unibuc.ro::f12e8316-f02f-403b-9fa0-ebbdca8f22ab" providerId="AD" clId="Web-{E6821E5A-5F80-48C1-BC30-F8A9D7F2410A}" dt="2022-01-10T20:13:17.809" v="117" actId="1076"/>
        <pc:sldMkLst>
          <pc:docMk/>
          <pc:sldMk cId="2905357286" sldId="258"/>
        </pc:sldMkLst>
        <pc:spChg chg="mod">
          <ac:chgData name="Ilie Cristian  Tarnu" userId="S::ilie-cristian.tarnu@s.unibuc.ro::f12e8316-f02f-403b-9fa0-ebbdca8f22ab" providerId="AD" clId="Web-{E6821E5A-5F80-48C1-BC30-F8A9D7F2410A}" dt="2022-01-10T19:48:14.127" v="86" actId="20577"/>
          <ac:spMkLst>
            <pc:docMk/>
            <pc:sldMk cId="2905357286" sldId="258"/>
            <ac:spMk id="2" creationId="{393F4765-30BF-4BB9-B4AD-1B5A0E70EE21}"/>
          </ac:spMkLst>
        </pc:spChg>
        <pc:spChg chg="del">
          <ac:chgData name="Ilie Cristian  Tarnu" userId="S::ilie-cristian.tarnu@s.unibuc.ro::f12e8316-f02f-403b-9fa0-ebbdca8f22ab" providerId="AD" clId="Web-{E6821E5A-5F80-48C1-BC30-F8A9D7F2410A}" dt="2022-01-10T19:49:35.207" v="87"/>
          <ac:spMkLst>
            <pc:docMk/>
            <pc:sldMk cId="2905357286" sldId="258"/>
            <ac:spMk id="3" creationId="{B6D3FF11-9BFE-4BF3-913D-AE5B58861E5D}"/>
          </ac:spMkLst>
        </pc:spChg>
        <pc:spChg chg="add mod">
          <ac:chgData name="Ilie Cristian  Tarnu" userId="S::ilie-cristian.tarnu@s.unibuc.ro::f12e8316-f02f-403b-9fa0-ebbdca8f22ab" providerId="AD" clId="Web-{E6821E5A-5F80-48C1-BC30-F8A9D7F2410A}" dt="2022-01-10T20:13:08.543" v="116" actId="20577"/>
          <ac:spMkLst>
            <pc:docMk/>
            <pc:sldMk cId="2905357286" sldId="258"/>
            <ac:spMk id="6" creationId="{7B34910A-907B-4964-84CC-2EEC23083F70}"/>
          </ac:spMkLst>
        </pc:spChg>
        <pc:picChg chg="add mod ord">
          <ac:chgData name="Ilie Cristian  Tarnu" userId="S::ilie-cristian.tarnu@s.unibuc.ro::f12e8316-f02f-403b-9fa0-ebbdca8f22ab" providerId="AD" clId="Web-{E6821E5A-5F80-48C1-BC30-F8A9D7F2410A}" dt="2022-01-10T20:13:17.809" v="117" actId="1076"/>
          <ac:picMkLst>
            <pc:docMk/>
            <pc:sldMk cId="2905357286" sldId="258"/>
            <ac:picMk id="4" creationId="{3556FE99-D4F8-4BA3-B662-47A5C1529A64}"/>
          </ac:picMkLst>
        </pc:picChg>
      </pc:sldChg>
      <pc:sldChg chg="addSp modSp new">
        <pc:chgData name="Ilie Cristian  Tarnu" userId="S::ilie-cristian.tarnu@s.unibuc.ro::f12e8316-f02f-403b-9fa0-ebbdca8f22ab" providerId="AD" clId="Web-{E6821E5A-5F80-48C1-BC30-F8A9D7F2410A}" dt="2022-01-10T20:53:39.914" v="138"/>
        <pc:sldMkLst>
          <pc:docMk/>
          <pc:sldMk cId="691077699" sldId="259"/>
        </pc:sldMkLst>
        <pc:spChg chg="mod">
          <ac:chgData name="Ilie Cristian  Tarnu" userId="S::ilie-cristian.tarnu@s.unibuc.ro::f12e8316-f02f-403b-9fa0-ebbdca8f22ab" providerId="AD" clId="Web-{E6821E5A-5F80-48C1-BC30-F8A9D7F2410A}" dt="2022-01-10T20:51:35.502" v="137" actId="20577"/>
          <ac:spMkLst>
            <pc:docMk/>
            <pc:sldMk cId="691077699" sldId="259"/>
            <ac:spMk id="2" creationId="{DFE928B6-5404-47A9-8E9E-26909E9F650E}"/>
          </ac:spMkLst>
        </pc:spChg>
        <pc:spChg chg="add">
          <ac:chgData name="Ilie Cristian  Tarnu" userId="S::ilie-cristian.tarnu@s.unibuc.ro::f12e8316-f02f-403b-9fa0-ebbdca8f22ab" providerId="AD" clId="Web-{E6821E5A-5F80-48C1-BC30-F8A9D7F2410A}" dt="2022-01-10T20:53:39.914" v="138"/>
          <ac:spMkLst>
            <pc:docMk/>
            <pc:sldMk cId="691077699" sldId="259"/>
            <ac:spMk id="4" creationId="{A8EA0453-DC6C-4321-BD56-03C6EF3E005F}"/>
          </ac:spMkLst>
        </pc:spChg>
      </pc:sldChg>
      <pc:sldMasterChg chg="add del addSldLayout delSldLayout">
        <pc:chgData name="Ilie Cristian  Tarnu" userId="S::ilie-cristian.tarnu@s.unibuc.ro::f12e8316-f02f-403b-9fa0-ebbdca8f22ab" providerId="AD" clId="Web-{E6821E5A-5F80-48C1-BC30-F8A9D7F2410A}" dt="2022-01-10T19:28:49.900" v="23"/>
        <pc:sldMasterMkLst>
          <pc:docMk/>
          <pc:sldMasterMk cId="2460954070" sldId="2147483660"/>
        </pc:sldMasterMkLst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900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Ilie Cristian  Tarnu" userId="S::ilie-cristian.tarnu@s.unibuc.ro::f12e8316-f02f-403b-9fa0-ebbdca8f22ab" providerId="AD" clId="Web-{E6821E5A-5F80-48C1-BC30-F8A9D7F2410A}" dt="2022-01-10T19:29:34.791" v="35"/>
        <pc:sldMasterMkLst>
          <pc:docMk/>
          <pc:sldMasterMk cId="4246718865" sldId="2147483685"/>
        </pc:sldMasterMkLst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4205918457" sldId="2147483674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990908670" sldId="2147483675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123668178" sldId="2147483676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59821567" sldId="2147483677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574815672" sldId="2147483678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22227097" sldId="2147483679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1680875559" sldId="2147483680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074032314" sldId="2147483681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24017047" sldId="2147483682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046367123" sldId="2147483683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34.791" v="35"/>
          <pc:sldLayoutMkLst>
            <pc:docMk/>
            <pc:sldMasterMk cId="4246718865" sldId="2147483685"/>
            <pc:sldLayoutMk cId="3324090264" sldId="2147483684"/>
          </pc:sldLayoutMkLst>
        </pc:sldLayoutChg>
      </pc:sldMasterChg>
      <pc:sldMasterChg chg="add del addSldLayout delSldLayout">
        <pc:chgData name="Ilie Cristian  Tarnu" userId="S::ilie-cristian.tarnu@s.unibuc.ro::f12e8316-f02f-403b-9fa0-ebbdca8f22ab" providerId="AD" clId="Web-{E6821E5A-5F80-48C1-BC30-F8A9D7F2410A}" dt="2022-01-10T19:28:46.041" v="20"/>
        <pc:sldMasterMkLst>
          <pc:docMk/>
          <pc:sldMasterMk cId="2630658252" sldId="2147483698"/>
        </pc:sldMasterMkLst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136714141" sldId="2147483687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3944423805" sldId="2147483688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3260610925" sldId="2147483689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3212826138" sldId="2147483690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4266433285" sldId="2147483691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286311364" sldId="2147483692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1589397490" sldId="2147483693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27183145" sldId="2147483694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441106276" sldId="2147483695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1243868683" sldId="2147483696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6.041" v="20"/>
          <pc:sldLayoutMkLst>
            <pc:docMk/>
            <pc:sldMasterMk cId="2630658252" sldId="2147483698"/>
            <pc:sldLayoutMk cId="3268037962" sldId="2147483697"/>
          </pc:sldLayoutMkLst>
        </pc:sldLayoutChg>
      </pc:sldMasterChg>
      <pc:sldMasterChg chg="add del addSldLayout delSldLayout">
        <pc:chgData name="Ilie Cristian  Tarnu" userId="S::ilie-cristian.tarnu@s.unibuc.ro::f12e8316-f02f-403b-9fa0-ebbdca8f22ab" providerId="AD" clId="Web-{E6821E5A-5F80-48C1-BC30-F8A9D7F2410A}" dt="2022-01-10T19:28:49.837" v="22"/>
        <pc:sldMasterMkLst>
          <pc:docMk/>
          <pc:sldMasterMk cId="2394239084" sldId="2147483711"/>
        </pc:sldMasterMkLst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170575058" sldId="2147483700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4085951557" sldId="2147483701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114771424" sldId="2147483702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2046943105" sldId="2147483703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1588850835" sldId="2147483704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3833844546" sldId="2147483705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4055791915" sldId="2147483706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906521713" sldId="2147483707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2627995287" sldId="2147483708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3317475904" sldId="2147483709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8:49.837" v="22"/>
          <pc:sldLayoutMkLst>
            <pc:docMk/>
            <pc:sldMasterMk cId="2394239084" sldId="2147483711"/>
            <pc:sldLayoutMk cId="2066342342" sldId="2147483710"/>
          </pc:sldLayoutMkLst>
        </pc:sldLayoutChg>
      </pc:sldMasterChg>
      <pc:sldMasterChg chg="add del addSldLayout delSldLayout">
        <pc:chgData name="Ilie Cristian  Tarnu" userId="S::ilie-cristian.tarnu@s.unibuc.ro::f12e8316-f02f-403b-9fa0-ebbdca8f22ab" providerId="AD" clId="Web-{E6821E5A-5F80-48C1-BC30-F8A9D7F2410A}" dt="2022-01-10T19:29:56.011" v="46"/>
        <pc:sldMasterMkLst>
          <pc:docMk/>
          <pc:sldMasterMk cId="344813457" sldId="2147483722"/>
        </pc:sldMasterMkLst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3888996684" sldId="2147483711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2948759347" sldId="2147483712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2200028433" sldId="2147483713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1793860769" sldId="2147483714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1880504968" sldId="2147483715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1314505542" sldId="2147483716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1551630912" sldId="2147483717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2612349194" sldId="2147483718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3012750553" sldId="2147483719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3037328227" sldId="2147483720"/>
          </pc:sldLayoutMkLst>
        </pc:sldLayoutChg>
        <pc:sldLayoutChg chg="add del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344813457" sldId="2147483722"/>
            <pc:sldLayoutMk cId="4144435315" sldId="2147483721"/>
          </pc:sldLayoutMkLst>
        </pc:sldLayoutChg>
      </pc:sldMasterChg>
      <pc:sldMasterChg chg="add addSldLayout">
        <pc:chgData name="Ilie Cristian  Tarnu" userId="S::ilie-cristian.tarnu@s.unibuc.ro::f12e8316-f02f-403b-9fa0-ebbdca8f22ab" providerId="AD" clId="Web-{E6821E5A-5F80-48C1-BC30-F8A9D7F2410A}" dt="2022-01-10T19:29:56.011" v="46"/>
        <pc:sldMasterMkLst>
          <pc:docMk/>
          <pc:sldMasterMk cId="2612848961" sldId="2147483746"/>
        </pc:sldMasterMkLst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3867781263" sldId="2147483735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3200163894" sldId="2147483736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1596024807" sldId="2147483737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1257359427" sldId="2147483738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2192192445" sldId="2147483739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3342572246" sldId="2147483740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4258723352" sldId="2147483741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3270007553" sldId="2147483742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1087602354" sldId="2147483743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2922726615" sldId="2147483744"/>
          </pc:sldLayoutMkLst>
        </pc:sldLayoutChg>
        <pc:sldLayoutChg chg="add">
          <pc:chgData name="Ilie Cristian  Tarnu" userId="S::ilie-cristian.tarnu@s.unibuc.ro::f12e8316-f02f-403b-9fa0-ebbdca8f22ab" providerId="AD" clId="Web-{E6821E5A-5F80-48C1-BC30-F8A9D7F2410A}" dt="2022-01-10T19:29:56.011" v="46"/>
          <pc:sldLayoutMkLst>
            <pc:docMk/>
            <pc:sldMasterMk cId="2612848961" sldId="2147483746"/>
            <pc:sldLayoutMk cId="857413048" sldId="2147483745"/>
          </pc:sldLayoutMkLst>
        </pc:sldLayoutChg>
      </pc:sldMasterChg>
    </pc:docChg>
  </pc:docChgLst>
  <pc:docChgLst>
    <pc:chgData name="Ilie Cristian  Tarnu" userId="S::ilie-cristian.tarnu@s.unibuc.ro::f12e8316-f02f-403b-9fa0-ebbdca8f22ab" providerId="AD" clId="Web-{D150DEF3-CA81-CA71-3417-122B7F623F5C}"/>
    <pc:docChg chg="modSld">
      <pc:chgData name="Ilie Cristian  Tarnu" userId="S::ilie-cristian.tarnu@s.unibuc.ro::f12e8316-f02f-403b-9fa0-ebbdca8f22ab" providerId="AD" clId="Web-{D150DEF3-CA81-CA71-3417-122B7F623F5C}" dt="2022-01-11T14:36:55.330" v="31" actId="1076"/>
      <pc:docMkLst>
        <pc:docMk/>
      </pc:docMkLst>
      <pc:sldChg chg="modSp">
        <pc:chgData name="Ilie Cristian  Tarnu" userId="S::ilie-cristian.tarnu@s.unibuc.ro::f12e8316-f02f-403b-9fa0-ebbdca8f22ab" providerId="AD" clId="Web-{D150DEF3-CA81-CA71-3417-122B7F623F5C}" dt="2022-01-11T14:36:55.330" v="31" actId="1076"/>
        <pc:sldMkLst>
          <pc:docMk/>
          <pc:sldMk cId="1993161112" sldId="257"/>
        </pc:sldMkLst>
        <pc:spChg chg="mod">
          <ac:chgData name="Ilie Cristian  Tarnu" userId="S::ilie-cristian.tarnu@s.unibuc.ro::f12e8316-f02f-403b-9fa0-ebbdca8f22ab" providerId="AD" clId="Web-{D150DEF3-CA81-CA71-3417-122B7F623F5C}" dt="2022-01-11T14:36:55.330" v="31" actId="1076"/>
          <ac:spMkLst>
            <pc:docMk/>
            <pc:sldMk cId="1993161112" sldId="257"/>
            <ac:spMk id="5" creationId="{D23D249D-BADB-4DBC-AD53-849D0CA067EE}"/>
          </ac:spMkLst>
        </pc:spChg>
        <pc:picChg chg="mod">
          <ac:chgData name="Ilie Cristian  Tarnu" userId="S::ilie-cristian.tarnu@s.unibuc.ro::f12e8316-f02f-403b-9fa0-ebbdca8f22ab" providerId="AD" clId="Web-{D150DEF3-CA81-CA71-3417-122B7F623F5C}" dt="2022-01-11T14:36:53.158" v="30" actId="1076"/>
          <ac:picMkLst>
            <pc:docMk/>
            <pc:sldMk cId="1993161112" sldId="257"/>
            <ac:picMk id="4" creationId="{F823F91B-CAC9-42EF-8163-50C205D00C47}"/>
          </ac:picMkLst>
        </pc:picChg>
      </pc:sldChg>
      <pc:sldChg chg="modSp">
        <pc:chgData name="Ilie Cristian  Tarnu" userId="S::ilie-cristian.tarnu@s.unibuc.ro::f12e8316-f02f-403b-9fa0-ebbdca8f22ab" providerId="AD" clId="Web-{D150DEF3-CA81-CA71-3417-122B7F623F5C}" dt="2022-01-11T14:36:46.861" v="28" actId="1076"/>
        <pc:sldMkLst>
          <pc:docMk/>
          <pc:sldMk cId="2905357286" sldId="258"/>
        </pc:sldMkLst>
        <pc:spChg chg="mod">
          <ac:chgData name="Ilie Cristian  Tarnu" userId="S::ilie-cristian.tarnu@s.unibuc.ro::f12e8316-f02f-403b-9fa0-ebbdca8f22ab" providerId="AD" clId="Web-{D150DEF3-CA81-CA71-3417-122B7F623F5C}" dt="2022-01-11T14:36:42.471" v="26" actId="1076"/>
          <ac:spMkLst>
            <pc:docMk/>
            <pc:sldMk cId="2905357286" sldId="258"/>
            <ac:spMk id="6" creationId="{7B34910A-907B-4964-84CC-2EEC23083F70}"/>
          </ac:spMkLst>
        </pc:spChg>
        <pc:picChg chg="mod">
          <ac:chgData name="Ilie Cristian  Tarnu" userId="S::ilie-cristian.tarnu@s.unibuc.ro::f12e8316-f02f-403b-9fa0-ebbdca8f22ab" providerId="AD" clId="Web-{D150DEF3-CA81-CA71-3417-122B7F623F5C}" dt="2022-01-11T14:36:46.861" v="28" actId="1076"/>
          <ac:picMkLst>
            <pc:docMk/>
            <pc:sldMk cId="2905357286" sldId="258"/>
            <ac:picMk id="4" creationId="{3556FE99-D4F8-4BA3-B662-47A5C1529A64}"/>
          </ac:picMkLst>
        </pc:picChg>
      </pc:sldChg>
      <pc:sldChg chg="modSp">
        <pc:chgData name="Ilie Cristian  Tarnu" userId="S::ilie-cristian.tarnu@s.unibuc.ro::f12e8316-f02f-403b-9fa0-ebbdca8f22ab" providerId="AD" clId="Web-{D150DEF3-CA81-CA71-3417-122B7F623F5C}" dt="2022-01-11T07:51:12.563" v="12" actId="20577"/>
        <pc:sldMkLst>
          <pc:docMk/>
          <pc:sldMk cId="691077699" sldId="259"/>
        </pc:sldMkLst>
        <pc:spChg chg="mod">
          <ac:chgData name="Ilie Cristian  Tarnu" userId="S::ilie-cristian.tarnu@s.unibuc.ro::f12e8316-f02f-403b-9fa0-ebbdca8f22ab" providerId="AD" clId="Web-{D150DEF3-CA81-CA71-3417-122B7F623F5C}" dt="2022-01-11T07:51:12.563" v="12" actId="20577"/>
          <ac:spMkLst>
            <pc:docMk/>
            <pc:sldMk cId="691077699" sldId="259"/>
            <ac:spMk id="3" creationId="{D3CEB94B-706E-4C42-A4E7-A8B9A78BE484}"/>
          </ac:spMkLst>
        </pc:spChg>
      </pc:sldChg>
      <pc:sldChg chg="modSp">
        <pc:chgData name="Ilie Cristian  Tarnu" userId="S::ilie-cristian.tarnu@s.unibuc.ro::f12e8316-f02f-403b-9fa0-ebbdca8f22ab" providerId="AD" clId="Web-{D150DEF3-CA81-CA71-3417-122B7F623F5C}" dt="2022-01-11T12:57:47.228" v="20" actId="20577"/>
        <pc:sldMkLst>
          <pc:docMk/>
          <pc:sldMk cId="264587472" sldId="260"/>
        </pc:sldMkLst>
        <pc:spChg chg="mod">
          <ac:chgData name="Ilie Cristian  Tarnu" userId="S::ilie-cristian.tarnu@s.unibuc.ro::f12e8316-f02f-403b-9fa0-ebbdca8f22ab" providerId="AD" clId="Web-{D150DEF3-CA81-CA71-3417-122B7F623F5C}" dt="2022-01-11T12:57:47.228" v="20" actId="20577"/>
          <ac:spMkLst>
            <pc:docMk/>
            <pc:sldMk cId="264587472" sldId="260"/>
            <ac:spMk id="3" creationId="{140E87F6-A3D6-4848-A540-FFC1C9000125}"/>
          </ac:spMkLst>
        </pc:spChg>
      </pc:sldChg>
    </pc:docChg>
  </pc:docChgLst>
  <pc:docChgLst>
    <pc:chgData name="Ilie Cristian  Tarnu" userId="S::ilie-cristian.tarnu@s.unibuc.ro::f12e8316-f02f-403b-9fa0-ebbdca8f22ab" providerId="AD" clId="Web-{07DACAFE-3D0E-2CA1-C82A-E29FDF6C3874}"/>
    <pc:docChg chg="addSld modSld modMainMaster">
      <pc:chgData name="Ilie Cristian  Tarnu" userId="S::ilie-cristian.tarnu@s.unibuc.ro::f12e8316-f02f-403b-9fa0-ebbdca8f22ab" providerId="AD" clId="Web-{07DACAFE-3D0E-2CA1-C82A-E29FDF6C3874}" dt="2022-01-11T05:31:35.821" v="185" actId="20577"/>
      <pc:docMkLst>
        <pc:docMk/>
      </pc:docMkLst>
      <pc:sldChg chg="addSp modSp">
        <pc:chgData name="Ilie Cristian  Tarnu" userId="S::ilie-cristian.tarnu@s.unibuc.ro::f12e8316-f02f-403b-9fa0-ebbdca8f22ab" providerId="AD" clId="Web-{07DACAFE-3D0E-2CA1-C82A-E29FDF6C3874}" dt="2022-01-11T03:43:25.319" v="41"/>
        <pc:sldMkLst>
          <pc:docMk/>
          <pc:sldMk cId="2899923111" sldId="256"/>
        </pc:sldMkLst>
        <pc:spChg chg="add mod">
          <ac:chgData name="Ilie Cristian  Tarnu" userId="S::ilie-cristian.tarnu@s.unibuc.ro::f12e8316-f02f-403b-9fa0-ebbdca8f22ab" providerId="AD" clId="Web-{07DACAFE-3D0E-2CA1-C82A-E29FDF6C3874}" dt="2022-01-11T03:43:25.319" v="41"/>
          <ac:spMkLst>
            <pc:docMk/>
            <pc:sldMk cId="2899923111" sldId="256"/>
            <ac:spMk id="5" creationId="{28DBFE7D-0FA9-4C4C-9B28-1AF2AC5E186E}"/>
          </ac:spMkLst>
        </pc:spChg>
      </pc:sldChg>
      <pc:sldChg chg="addSp modSp">
        <pc:chgData name="Ilie Cristian  Tarnu" userId="S::ilie-cristian.tarnu@s.unibuc.ro::f12e8316-f02f-403b-9fa0-ebbdca8f22ab" providerId="AD" clId="Web-{07DACAFE-3D0E-2CA1-C82A-E29FDF6C3874}" dt="2022-01-11T03:58:41.811" v="99" actId="20577"/>
        <pc:sldMkLst>
          <pc:docMk/>
          <pc:sldMk cId="1993161112" sldId="257"/>
        </pc:sldMkLst>
        <pc:spChg chg="add mod">
          <ac:chgData name="Ilie Cristian  Tarnu" userId="S::ilie-cristian.tarnu@s.unibuc.ro::f12e8316-f02f-403b-9fa0-ebbdca8f22ab" providerId="AD" clId="Web-{07DACAFE-3D0E-2CA1-C82A-E29FDF6C3874}" dt="2022-01-11T03:43:25.319" v="41"/>
          <ac:spMkLst>
            <pc:docMk/>
            <pc:sldMk cId="1993161112" sldId="257"/>
            <ac:spMk id="3" creationId="{068D6481-FD0D-4BE6-9DD4-FF86F3650C08}"/>
          </ac:spMkLst>
        </pc:spChg>
        <pc:spChg chg="mod">
          <ac:chgData name="Ilie Cristian  Tarnu" userId="S::ilie-cristian.tarnu@s.unibuc.ro::f12e8316-f02f-403b-9fa0-ebbdca8f22ab" providerId="AD" clId="Web-{07DACAFE-3D0E-2CA1-C82A-E29FDF6C3874}" dt="2022-01-11T03:58:41.811" v="99" actId="20577"/>
          <ac:spMkLst>
            <pc:docMk/>
            <pc:sldMk cId="1993161112" sldId="257"/>
            <ac:spMk id="5" creationId="{D23D249D-BADB-4DBC-AD53-849D0CA067EE}"/>
          </ac:spMkLst>
        </pc:spChg>
      </pc:sldChg>
      <pc:sldChg chg="addSp modSp">
        <pc:chgData name="Ilie Cristian  Tarnu" userId="S::ilie-cristian.tarnu@s.unibuc.ro::f12e8316-f02f-403b-9fa0-ebbdca8f22ab" providerId="AD" clId="Web-{07DACAFE-3D0E-2CA1-C82A-E29FDF6C3874}" dt="2022-01-11T03:58:34.624" v="98" actId="20577"/>
        <pc:sldMkLst>
          <pc:docMk/>
          <pc:sldMk cId="2905357286" sldId="258"/>
        </pc:sldMkLst>
        <pc:spChg chg="add mod">
          <ac:chgData name="Ilie Cristian  Tarnu" userId="S::ilie-cristian.tarnu@s.unibuc.ro::f12e8316-f02f-403b-9fa0-ebbdca8f22ab" providerId="AD" clId="Web-{07DACAFE-3D0E-2CA1-C82A-E29FDF6C3874}" dt="2022-01-11T03:43:25.319" v="41"/>
          <ac:spMkLst>
            <pc:docMk/>
            <pc:sldMk cId="2905357286" sldId="258"/>
            <ac:spMk id="3" creationId="{333BC9E3-3A46-4745-85C2-841526608384}"/>
          </ac:spMkLst>
        </pc:spChg>
        <pc:spChg chg="mod">
          <ac:chgData name="Ilie Cristian  Tarnu" userId="S::ilie-cristian.tarnu@s.unibuc.ro::f12e8316-f02f-403b-9fa0-ebbdca8f22ab" providerId="AD" clId="Web-{07DACAFE-3D0E-2CA1-C82A-E29FDF6C3874}" dt="2022-01-11T03:58:34.624" v="98" actId="20577"/>
          <ac:spMkLst>
            <pc:docMk/>
            <pc:sldMk cId="2905357286" sldId="258"/>
            <ac:spMk id="6" creationId="{7B34910A-907B-4964-84CC-2EEC23083F70}"/>
          </ac:spMkLst>
        </pc:spChg>
      </pc:sldChg>
      <pc:sldChg chg="addSp delSp modSp">
        <pc:chgData name="Ilie Cristian  Tarnu" userId="S::ilie-cristian.tarnu@s.unibuc.ro::f12e8316-f02f-403b-9fa0-ebbdca8f22ab" providerId="AD" clId="Web-{07DACAFE-3D0E-2CA1-C82A-E29FDF6C3874}" dt="2022-01-11T05:31:35.821" v="185" actId="20577"/>
        <pc:sldMkLst>
          <pc:docMk/>
          <pc:sldMk cId="691077699" sldId="259"/>
        </pc:sldMkLst>
        <pc:spChg chg="mod">
          <ac:chgData name="Ilie Cristian  Tarnu" userId="S::ilie-cristian.tarnu@s.unibuc.ro::f12e8316-f02f-403b-9fa0-ebbdca8f22ab" providerId="AD" clId="Web-{07DACAFE-3D0E-2CA1-C82A-E29FDF6C3874}" dt="2022-01-11T05:27:31.020" v="171" actId="20577"/>
          <ac:spMkLst>
            <pc:docMk/>
            <pc:sldMk cId="691077699" sldId="259"/>
            <ac:spMk id="2" creationId="{DFE928B6-5404-47A9-8E9E-26909E9F650E}"/>
          </ac:spMkLst>
        </pc:spChg>
        <pc:spChg chg="mod">
          <ac:chgData name="Ilie Cristian  Tarnu" userId="S::ilie-cristian.tarnu@s.unibuc.ro::f12e8316-f02f-403b-9fa0-ebbdca8f22ab" providerId="AD" clId="Web-{07DACAFE-3D0E-2CA1-C82A-E29FDF6C3874}" dt="2022-01-11T05:31:35.821" v="185" actId="20577"/>
          <ac:spMkLst>
            <pc:docMk/>
            <pc:sldMk cId="691077699" sldId="259"/>
            <ac:spMk id="3" creationId="{D3CEB94B-706E-4C42-A4E7-A8B9A78BE484}"/>
          </ac:spMkLst>
        </pc:spChg>
        <pc:spChg chg="del">
          <ac:chgData name="Ilie Cristian  Tarnu" userId="S::ilie-cristian.tarnu@s.unibuc.ro::f12e8316-f02f-403b-9fa0-ebbdca8f22ab" providerId="AD" clId="Web-{07DACAFE-3D0E-2CA1-C82A-E29FDF6C3874}" dt="2022-01-11T03:47:24.740" v="42"/>
          <ac:spMkLst>
            <pc:docMk/>
            <pc:sldMk cId="691077699" sldId="259"/>
            <ac:spMk id="4" creationId="{A8EA0453-DC6C-4321-BD56-03C6EF3E005F}"/>
          </ac:spMkLst>
        </pc:spChg>
        <pc:spChg chg="add mod">
          <ac:chgData name="Ilie Cristian  Tarnu" userId="S::ilie-cristian.tarnu@s.unibuc.ro::f12e8316-f02f-403b-9fa0-ebbdca8f22ab" providerId="AD" clId="Web-{07DACAFE-3D0E-2CA1-C82A-E29FDF6C3874}" dt="2022-01-11T03:43:10.318" v="40"/>
          <ac:spMkLst>
            <pc:docMk/>
            <pc:sldMk cId="691077699" sldId="259"/>
            <ac:spMk id="5" creationId="{A1B31F2F-2DE1-4AE9-A375-20B4971E31DA}"/>
          </ac:spMkLst>
        </pc:spChg>
      </pc:sldChg>
      <pc:sldChg chg="modSp new">
        <pc:chgData name="Ilie Cristian  Tarnu" userId="S::ilie-cristian.tarnu@s.unibuc.ro::f12e8316-f02f-403b-9fa0-ebbdca8f22ab" providerId="AD" clId="Web-{07DACAFE-3D0E-2CA1-C82A-E29FDF6C3874}" dt="2022-01-11T04:05:16.116" v="147" actId="20577"/>
        <pc:sldMkLst>
          <pc:docMk/>
          <pc:sldMk cId="264587472" sldId="260"/>
        </pc:sldMkLst>
        <pc:spChg chg="mod">
          <ac:chgData name="Ilie Cristian  Tarnu" userId="S::ilie-cristian.tarnu@s.unibuc.ro::f12e8316-f02f-403b-9fa0-ebbdca8f22ab" providerId="AD" clId="Web-{07DACAFE-3D0E-2CA1-C82A-E29FDF6C3874}" dt="2022-01-11T04:00:36.146" v="113" actId="20577"/>
          <ac:spMkLst>
            <pc:docMk/>
            <pc:sldMk cId="264587472" sldId="260"/>
            <ac:spMk id="2" creationId="{AA431C34-3C6A-4F2F-8C15-CC6B8C1C7F3C}"/>
          </ac:spMkLst>
        </pc:spChg>
        <pc:spChg chg="mod">
          <ac:chgData name="Ilie Cristian  Tarnu" userId="S::ilie-cristian.tarnu@s.unibuc.ro::f12e8316-f02f-403b-9fa0-ebbdca8f22ab" providerId="AD" clId="Web-{07DACAFE-3D0E-2CA1-C82A-E29FDF6C3874}" dt="2022-01-11T04:05:16.116" v="147" actId="20577"/>
          <ac:spMkLst>
            <pc:docMk/>
            <pc:sldMk cId="264587472" sldId="260"/>
            <ac:spMk id="3" creationId="{140E87F6-A3D6-4848-A540-FFC1C9000125}"/>
          </ac:spMkLst>
        </pc:spChg>
      </pc:sldChg>
      <pc:sldMasterChg chg="mod modSldLayout">
        <pc:chgData name="Ilie Cristian  Tarnu" userId="S::ilie-cristian.tarnu@s.unibuc.ro::f12e8316-f02f-403b-9fa0-ebbdca8f22ab" providerId="AD" clId="Web-{07DACAFE-3D0E-2CA1-C82A-E29FDF6C3874}" dt="2022-01-11T03:43:25.319" v="41"/>
        <pc:sldMasterMkLst>
          <pc:docMk/>
          <pc:sldMasterMk cId="2612848961" sldId="2147483746"/>
        </pc:sldMasterMkLst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3867781263" sldId="2147483735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3200163894" sldId="2147483736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1596024807" sldId="2147483737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1257359427" sldId="2147483738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2192192445" sldId="2147483739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3342572246" sldId="2147483740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4258723352" sldId="2147483741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3270007553" sldId="2147483742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1087602354" sldId="2147483743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2922726615" sldId="2147483744"/>
          </pc:sldLayoutMkLst>
        </pc:sldLayoutChg>
        <pc:sldLayoutChg chg="mod">
          <pc:chgData name="Ilie Cristian  Tarnu" userId="S::ilie-cristian.tarnu@s.unibuc.ro::f12e8316-f02f-403b-9fa0-ebbdca8f22ab" providerId="AD" clId="Web-{07DACAFE-3D0E-2CA1-C82A-E29FDF6C3874}" dt="2022-01-11T03:43:25.319" v="41"/>
          <pc:sldLayoutMkLst>
            <pc:docMk/>
            <pc:sldMasterMk cId="2612848961" sldId="2147483746"/>
            <pc:sldLayoutMk cId="857413048" sldId="21474837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3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9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22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75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23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6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30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24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12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638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48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4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rical.com/blog/5g-security-when-roaming-part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rical.com/blog/5g-security-when-roaming-part-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sson.com/en/reports-and-papers/ericsson-technology-review/articles/roaming-in-the-5g-system" TargetMode="External"/><Relationship Id="rId2" Type="http://schemas.openxmlformats.org/officeDocument/2006/relationships/hyperlink" Target="https://www.mpirical.com/blog/5g-security-when-roaming-part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iverpublishers.com/journal_read_html_article.php?j=JICTS/6/1/9#rsec9" TargetMode="External"/><Relationship Id="rId4" Type="http://schemas.openxmlformats.org/officeDocument/2006/relationships/hyperlink" Target="https://www.cablelabs.com/insights/a-comparative-introduction-to-4g-and-5g-authent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lines forming a wave on a black background">
            <a:extLst>
              <a:ext uri="{FF2B5EF4-FFF2-40B4-BE49-F238E27FC236}">
                <a16:creationId xmlns:a16="http://schemas.microsoft.com/office/drawing/2014/main" id="{532C23BD-6F7E-4035-AB2E-9B40B340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1" r="37599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68383-94B6-44C4-9BDF-D9283AAD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5G Roaming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4A072-7532-435D-8C03-53F22DC66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TCristian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FE7D-0FA9-4C4C-9B28-1AF2AC5E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8B6-5404-47A9-8E9E-26909E9F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B94B-706E-4C42-A4E7-A8B9A78B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8456259" cy="3735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Allows usage of services of another mobile network</a:t>
            </a:r>
          </a:p>
          <a:p>
            <a:r>
              <a:rPr lang="en-US" dirty="0"/>
              <a:t>Quality of Service</a:t>
            </a:r>
          </a:p>
          <a:p>
            <a:r>
              <a:rPr lang="en-US" dirty="0"/>
              <a:t>Roaming specific functionalities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So far: interworking between 5GS and 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31F2F-2DE1-4AE9-A375-20B4971E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85E-7EEF-465B-B141-A728A37C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132" y="583892"/>
            <a:ext cx="9486690" cy="15504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823F91B-CAC9-42EF-8163-50C205D0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799" y="1356984"/>
            <a:ext cx="8956107" cy="47786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D249D-BADB-4DBC-AD53-849D0CA067EE}"/>
              </a:ext>
            </a:extLst>
          </p:cNvPr>
          <p:cNvSpPr txBox="1"/>
          <p:nvPr/>
        </p:nvSpPr>
        <p:spPr>
          <a:xfrm>
            <a:off x="1866065" y="6248503"/>
            <a:ext cx="7021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5G Security when Roaming</a:t>
            </a:r>
            <a:r>
              <a:rPr lang="en-US" i="1" dirty="0">
                <a:solidFill>
                  <a:schemeClr val="tx2"/>
                </a:solidFill>
                <a:ea typeface="+mn-lt"/>
                <a:cs typeface="+mn-lt"/>
              </a:rPr>
              <a:t> - Graeme Green</a:t>
            </a:r>
            <a:endParaRPr lang="en-US" i="1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D6481-FD0D-4BE6-9DD4-FF86F36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4765-30BF-4BB9-B4AD-1B5A0E70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3556FE99-D4F8-4BA3-B662-47A5C152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586" y="1456196"/>
            <a:ext cx="9012026" cy="4510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4910A-907B-4964-84CC-2EEC23083F70}"/>
              </a:ext>
            </a:extLst>
          </p:cNvPr>
          <p:cNvSpPr txBox="1"/>
          <p:nvPr/>
        </p:nvSpPr>
        <p:spPr>
          <a:xfrm>
            <a:off x="1590853" y="6109436"/>
            <a:ext cx="7021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5G Security when Roaming</a:t>
            </a:r>
            <a:r>
              <a:rPr lang="en-US" i="1" dirty="0">
                <a:solidFill>
                  <a:schemeClr val="tx2"/>
                </a:solidFill>
                <a:ea typeface="+mn-lt"/>
                <a:cs typeface="+mn-lt"/>
              </a:rPr>
              <a:t> - Graeme Green</a:t>
            </a:r>
            <a:endParaRPr lang="en-US" i="1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C9E3-3A46-4745-85C2-84152660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C34-3C6A-4F2F-8C15-CC6B8C1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87F6-A3D6-4848-A540-FFC1C900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hlinkClick r:id="rId2"/>
              </a:rPr>
              <a:t>5G Security when Roaming</a:t>
            </a:r>
            <a:r>
              <a:rPr lang="en-US" i="1" dirty="0"/>
              <a:t> – Grame Green</a:t>
            </a:r>
          </a:p>
          <a:p>
            <a:r>
              <a:rPr lang="en-US" i="1" dirty="0">
                <a:ea typeface="+mn-lt"/>
                <a:cs typeface="+mn-lt"/>
                <a:hlinkClick r:id="rId3"/>
              </a:rPr>
              <a:t>Roaming in the 5G System</a:t>
            </a:r>
            <a:r>
              <a:rPr lang="en-US" i="1" dirty="0">
                <a:ea typeface="+mn-lt"/>
                <a:cs typeface="+mn-lt"/>
              </a:rPr>
              <a:t> – Ericsson</a:t>
            </a:r>
          </a:p>
          <a:p>
            <a:r>
              <a:rPr lang="en-US" i="1" dirty="0">
                <a:hlinkClick r:id="rId4"/>
              </a:rPr>
              <a:t>A Comparative Introduction to 4G and 5G Authentication</a:t>
            </a:r>
            <a:endParaRPr lang="en-US" i="1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  <a:hlinkClick r:id="rId5"/>
              </a:rPr>
              <a:t>3GPP 5G Security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3A33-09B8-4542-80DC-48EE5FE7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4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888150-E831-4150-99C8-9829DEB245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79B665-B9DC-4D19-BF9D-2C6BE574F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129762-65CA-4A82-A179-5D0B02E2A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Neue Haas Grotesk Text Pro</vt:lpstr>
      <vt:lpstr>Arial</vt:lpstr>
      <vt:lpstr>InterweaveVTI</vt:lpstr>
      <vt:lpstr>5G Roaming Architecture</vt:lpstr>
      <vt:lpstr>Introduction</vt:lpstr>
      <vt:lpstr>Architecture</vt:lpstr>
      <vt:lpstr>Authentication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L. D.</cp:lastModifiedBy>
  <cp:revision>132</cp:revision>
  <dcterms:created xsi:type="dcterms:W3CDTF">2022-01-10T19:28:11Z</dcterms:created>
  <dcterms:modified xsi:type="dcterms:W3CDTF">2022-02-12T01:37:16Z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