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ortal.3gpp.org/desktopmodules/Specifications/SpecificationDetails.aspx?specificationId=27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1FFD-23E4-467E-A43C-B8A4C5C43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Does the switch to 5G security require a new SIM card?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30B2-8F15-4988-A9D7-B6F7074F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Blaur</a:t>
            </a:r>
            <a:r>
              <a:rPr lang="ro-RO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E21-60EE-43C9-AA61-1A858078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sim card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CF18-85A9-45AA-8861-7F63C120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 2G, the smart card is called the subscriber identity module (</a:t>
            </a:r>
            <a:r>
              <a:rPr lang="en-US" sz="1800" u="none" strike="noStrike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</a:t>
            </a:r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) that represents hardware and software together.</a:t>
            </a:r>
          </a:p>
          <a:p>
            <a:r>
              <a:rPr lang="en-US" sz="18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3G systems use a newer smart card with software and hardware separated, named Universal SIM (USIM)</a:t>
            </a:r>
            <a:endParaRPr lang="en-US" sz="18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refer to these newer smart cards as Rel 99+ USIM which are compatible with first 3G specifications and afterwards. </a:t>
            </a:r>
            <a:endParaRPr lang="en-US" sz="18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IM card - Wikipedia">
            <a:extLst>
              <a:ext uri="{FF2B5EF4-FFF2-40B4-BE49-F238E27FC236}">
                <a16:creationId xmlns:a16="http://schemas.microsoft.com/office/drawing/2014/main" id="{09D1E1F5-9476-4697-877A-F7027DE2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42" y="4370785"/>
            <a:ext cx="3309938" cy="20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5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757B-2E0E-4F0F-941A-9118AD8B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access management (IdAM)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33B-E25E-464B-9FB2-73D780E0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5G provides at least two methods of authentication and key agreement for accessing the network.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Rel 99+ USIMs that could be used in 4G are still compatible with 5G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compatible because there is no need for a new permanent security key shared between USIMs and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DBF2-10D2-4EF3-AFD2-FB827B24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D7B3-FB15-4402-A34C-6567C5EF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5G has introduced significant privacy enhancements</a:t>
            </a:r>
          </a:p>
          <a:p>
            <a:r>
              <a:rPr lang="en-US" dirty="0"/>
              <a:t> The most important one which is the use of subscription concealed identifier (SUCI). </a:t>
            </a:r>
          </a:p>
        </p:txBody>
      </p:sp>
    </p:spTree>
    <p:extLst>
      <p:ext uri="{BB962C8B-B14F-4D97-AF65-F5344CB8AC3E}">
        <p14:creationId xmlns:p14="http://schemas.microsoft.com/office/powerpoint/2010/main" val="19899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B8A5-170F-40B3-9FDD-E1AF65B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EA92-38CB-42B7-B808-F7389548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 99+ USIMs are still compatible to get access to 5G</a:t>
            </a:r>
          </a:p>
          <a:p>
            <a:r>
              <a:rPr lang="en-US" dirty="0"/>
              <a:t>For subscription permanent identifier (SUPI) privacy, Rel 99+ USIMs can be used </a:t>
            </a:r>
          </a:p>
          <a:p>
            <a:r>
              <a:rPr lang="en-US" dirty="0"/>
              <a:t>You should rather be interested in the particular features you care about and check if they are enabled or not by the provider</a:t>
            </a:r>
          </a:p>
        </p:txBody>
      </p:sp>
    </p:spTree>
    <p:extLst>
      <p:ext uri="{BB962C8B-B14F-4D97-AF65-F5344CB8AC3E}">
        <p14:creationId xmlns:p14="http://schemas.microsoft.com/office/powerpoint/2010/main" val="403292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9B8-4B68-4857-A193-DF100D40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8EA5-DF52-42B0-B2FE-B3AB4859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968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AFE600-2D46-4F1C-929A-DCEAA046CB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1FE8A9-EEFA-4C8A-9B3B-2B91A23B31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D011B-02D4-4490-B188-75890A4B7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</TotalTime>
  <Words>222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Tw Cen MT</vt:lpstr>
      <vt:lpstr>Circuit</vt:lpstr>
      <vt:lpstr>Does the switch to 5G security require a new SIM card?</vt:lpstr>
      <vt:lpstr>What is a sim card ?</vt:lpstr>
      <vt:lpstr>Identity and access management (IdAM)</vt:lpstr>
      <vt:lpstr>Privacy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switch to 5G security require a new SIM card?</dc:title>
  <dc:creator>Laura Andreea Buican</dc:creator>
  <cp:lastModifiedBy>L. D.</cp:lastModifiedBy>
  <cp:revision>10</cp:revision>
  <dcterms:created xsi:type="dcterms:W3CDTF">2022-01-03T16:08:16Z</dcterms:created>
  <dcterms:modified xsi:type="dcterms:W3CDTF">2022-02-12T01:38:22Z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