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0f218cb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0f218cb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0f218cb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0f218cb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0f218cb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0f218cb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0f218cb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0f218cb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0f218cbc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0f218cbc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0f218cbc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0f218cbc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Computing Security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Radu</a:t>
            </a:r>
            <a:r>
              <a:rPr lang="ro-RO"/>
              <a:t>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edge computing?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75" y="1147225"/>
            <a:ext cx="6574039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Edge Computing related to 5G?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11356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already happening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1" cy="193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concerns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696425"/>
            <a:ext cx="8520600" cy="28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Physical access to the “edges”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Very high number of devices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Lower capabilities of individual edge devices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 example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00" y="1294725"/>
            <a:ext cx="5439576" cy="3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696425"/>
            <a:ext cx="8520600" cy="28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Properly securing the edge nodes is quite difficult.</a:t>
            </a:r>
            <a:endParaRPr sz="20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Edge computing has to meet security standards comparable to those of centralised servers, but also provide much greater availability.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A52F7-7764-4A0B-BD0A-7886B6507A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348D31-82E9-49E1-B3B0-8EBD7C9BF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89118-1486-473B-B780-EE1E3710D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Economica</vt:lpstr>
      <vt:lpstr>Open Sans</vt:lpstr>
      <vt:lpstr>Arial</vt:lpstr>
      <vt:lpstr>Luxe</vt:lpstr>
      <vt:lpstr>Edge Computing Security</vt:lpstr>
      <vt:lpstr>What is edge computing?</vt:lpstr>
      <vt:lpstr>How is Edge Computing related to 5G?</vt:lpstr>
      <vt:lpstr>It’s already happening</vt:lpstr>
      <vt:lpstr>Security concerns</vt:lpstr>
      <vt:lpstr>Attack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Security</dc:title>
  <cp:lastModifiedBy>L. D.</cp:lastModifiedBy>
  <cp:revision>1</cp:revision>
  <dcterms:modified xsi:type="dcterms:W3CDTF">2022-02-12T01:38:36Z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