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0" r:id="rId7"/>
    <p:sldId id="259" r:id="rId8"/>
    <p:sldId id="261" r:id="rId9"/>
    <p:sldId id="262" r:id="rId10"/>
    <p:sldId id="258" r:id="rId11"/>
    <p:sldId id="264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ma.com/aboutus/wp-content/uploads/2014/12/snow3gspec.pdf" TargetMode="External"/><Relationship Id="rId2" Type="http://schemas.openxmlformats.org/officeDocument/2006/relationships/hyperlink" Target="https://tosc.iacr.org/index.php/ToSC/article/view/835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acm.org/doi/10.1145/3448300.3467829" TargetMode="External"/><Relationship Id="rId4" Type="http://schemas.openxmlformats.org/officeDocument/2006/relationships/hyperlink" Target="https://www.ericsson.com/en/blog/2020/6/encryption-in-virtualized-5g-environm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edhat.com/en/topics/virtualization/what-is-virtual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sc.iacr.org/index.php/ToSC/article/view/835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sc.iacr.org/index.php/ToSC/article/view/835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6049D-7C5A-4615-A17E-EE82B3B57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/>
              <a:t>Encryption in virtualized 5G environments</a:t>
            </a:r>
            <a:endParaRPr lang="ro-RO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C373B-2F76-46FB-9243-2C7AADDE9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Vla</a:t>
            </a:r>
            <a:r>
              <a:rPr lang="ro-RO"/>
              <a:t>dD</a:t>
            </a:r>
            <a:endParaRPr lang="ro-RO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1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8893-C12D-47F8-9A0A-6BD55E1A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DA7A-A00E-455F-8494-E9B1D1C0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400" dirty="0">
                <a:hlinkClick r:id="rId2"/>
              </a:rPr>
              <a:t>https://tosc.iacr.org/index.php/ToSC/article/view/8356</a:t>
            </a:r>
            <a:r>
              <a:rPr lang="en-US" sz="1400" dirty="0"/>
              <a:t> - the SNOW-V specifications (2019)</a:t>
            </a:r>
          </a:p>
          <a:p>
            <a:r>
              <a:rPr lang="en-US" sz="1400" dirty="0">
                <a:hlinkClick r:id="rId3"/>
              </a:rPr>
              <a:t>https://www.gsma.com/aboutus/wp-content/uploads/2014/12/snow3gspec.pdf</a:t>
            </a:r>
            <a:r>
              <a:rPr lang="en-US" sz="1400" dirty="0"/>
              <a:t> - 3GPP specification of SNOW-3G (2006)</a:t>
            </a:r>
          </a:p>
          <a:p>
            <a:r>
              <a:rPr lang="ro-RO" sz="1400" dirty="0">
                <a:hlinkClick r:id="rId4"/>
              </a:rPr>
              <a:t>https://www.ericsson.com/en/blog/2020/6/encryption-in-virtualized-5g-environments</a:t>
            </a:r>
            <a:r>
              <a:rPr lang="en-US" sz="1400" dirty="0"/>
              <a:t> - article about SNOW-V</a:t>
            </a:r>
          </a:p>
          <a:p>
            <a:r>
              <a:rPr lang="ro-RO" sz="1400" dirty="0">
                <a:hlinkClick r:id="rId5"/>
              </a:rPr>
              <a:t>https://dl.acm.org/doi/10.1145/3448300.3467829</a:t>
            </a:r>
            <a:r>
              <a:rPr lang="en-US" sz="1400" dirty="0"/>
              <a:t> - </a:t>
            </a:r>
            <a:r>
              <a:rPr lang="en-US" sz="1400"/>
              <a:t>article about SNOW-Vi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50477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E49A-0607-4E13-9D00-C14290B0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virtualization and why use it 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6217-7661-4464-892F-4C6BBDDD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0104"/>
            <a:ext cx="10131425" cy="2971782"/>
          </a:xfrm>
        </p:spPr>
        <p:txBody>
          <a:bodyPr/>
          <a:lstStyle/>
          <a:p>
            <a:r>
              <a:rPr lang="en-US" dirty="0"/>
              <a:t>Virtualization: “a technology that let you create useful IT services using resources that are traditionally bound to hardware. It allows you to use a physical machine’s full capacity by distributing its capabilities among many users or environments.” (RedHat, </a:t>
            </a:r>
            <a:r>
              <a:rPr lang="en-US" dirty="0">
                <a:hlinkClick r:id="rId2"/>
              </a:rPr>
              <a:t>https://www.redhat.com/en/topics/virtualization/what-is-virtualization</a:t>
            </a:r>
            <a:r>
              <a:rPr lang="en-US" dirty="0"/>
              <a:t>)</a:t>
            </a:r>
          </a:p>
          <a:p>
            <a:r>
              <a:rPr lang="en-US" dirty="0"/>
              <a:t>For added flexibility we want to be able to virtualize most of the components needed in 5G. This also means the ciphering part of 5G.</a:t>
            </a:r>
          </a:p>
          <a:p>
            <a:r>
              <a:rPr lang="en-US" dirty="0"/>
              <a:t>The only part that needs to be physical are the radio antennas and amplifiers.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B50C-E13D-4165-8F62-D66ED3125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1" r="35044" b="9931"/>
          <a:stretch/>
        </p:blipFill>
        <p:spPr>
          <a:xfrm>
            <a:off x="811621" y="4956171"/>
            <a:ext cx="4232233" cy="1228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CB9B8-F3CE-41A3-B023-7B07AAF51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146" y="4960273"/>
            <a:ext cx="4823292" cy="12288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3E3C44-92A5-43B9-AEE4-4421CAC7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95" y="5200960"/>
            <a:ext cx="1826810" cy="73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5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DD0E-4104-4B36-95B8-5634B095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personal example: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2D770-2BCD-4453-9950-B33C4B1F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57405"/>
            <a:ext cx="10131425" cy="2617927"/>
          </a:xfrm>
        </p:spPr>
      </p:pic>
    </p:spTree>
    <p:extLst>
      <p:ext uri="{BB962C8B-B14F-4D97-AF65-F5344CB8AC3E}">
        <p14:creationId xmlns:p14="http://schemas.microsoft.com/office/powerpoint/2010/main" val="14297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184E9-9CF8-4B67-9A3B-2AF3D8AA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Why new algorithms ?</a:t>
            </a:r>
            <a:endParaRPr lang="ro-R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1FB6-FEEE-4050-927A-253375B3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The 5G standard has very high speed necessities for air encryption. Over 20Gbps !</a:t>
            </a:r>
          </a:p>
          <a:p>
            <a:endParaRPr lang="en-US" dirty="0"/>
          </a:p>
          <a:p>
            <a:r>
              <a:rPr lang="en-US" dirty="0"/>
              <a:t>We need better performance and more flexibility.</a:t>
            </a:r>
          </a:p>
          <a:p>
            <a:endParaRPr lang="en-US" dirty="0"/>
          </a:p>
          <a:p>
            <a:r>
              <a:rPr lang="en-US" dirty="0"/>
              <a:t>The security should withstand advances in cryptanalysis. For example: a quantum attack.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9068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6053B-42FA-4C81-ABC6-BC3D529F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A little about performance</a:t>
            </a:r>
            <a:endParaRPr lang="ro-RO" sz="4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5BC7-864D-4659-9E9B-398FD027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/>
              <a:t>Because we need to be able to run the algorithms in the cloud (and for keeping the costs low) we cannot base our algorithms on specific hardware (Ex: ASICs – Aplication Specific Integrated Circuit).</a:t>
            </a:r>
          </a:p>
          <a:p>
            <a:endParaRPr lang="en-US" sz="2000"/>
          </a:p>
          <a:p>
            <a:r>
              <a:rPr lang="en-US" sz="2000"/>
              <a:t>We want to achieve the speed needed for 5G in software. ITU (United Nations agency for information and communication) 20 Gbps for downlink, so we need &gt; 20 Gbps to not be a bottleneck. </a:t>
            </a:r>
          </a:p>
          <a:p>
            <a:endParaRPr lang="en-US" sz="2000"/>
          </a:p>
          <a:p>
            <a:r>
              <a:rPr lang="en-US" sz="2000"/>
              <a:t>We also said that we want a bigger key size (256 bit) so the ciphering algorithms also need to be able to store and manipulate such keys.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1897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C8C5D-76BA-4984-B643-77E1E3A44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6" t="9983" r="3897" b="3342"/>
          <a:stretch/>
        </p:blipFill>
        <p:spPr>
          <a:xfrm>
            <a:off x="6920044" y="1345479"/>
            <a:ext cx="4756638" cy="44752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F6370D-6FFF-4CDD-A549-85EDEF8661E1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SNOW-3G VS snow-v algorithm</a:t>
            </a:r>
            <a:endParaRPr 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75D77-3391-4FF0-A1B8-92D6C780F581}"/>
              </a:ext>
            </a:extLst>
          </p:cNvPr>
          <p:cNvSpPr txBox="1"/>
          <p:nvPr/>
        </p:nvSpPr>
        <p:spPr>
          <a:xfrm>
            <a:off x="6920044" y="5940623"/>
            <a:ext cx="475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>
                <a:hlinkClick r:id="rId3"/>
              </a:rPr>
              <a:t>https://tosc.iacr.org/index.php/ToSC/article/view/8356</a:t>
            </a:r>
            <a:endParaRPr lang="ro-RO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64896-78D8-456F-B7B5-5FC1A0A841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8" t="6301" r="9367" b="18115"/>
          <a:stretch/>
        </p:blipFill>
        <p:spPr>
          <a:xfrm>
            <a:off x="168753" y="2197701"/>
            <a:ext cx="5856734" cy="33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3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F8EA2-2B1D-4ABA-ADAF-0EC33892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Snow-v an update to snow 3g</a:t>
            </a:r>
            <a:endParaRPr lang="ro-RO" sz="4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65BF-A0F6-419B-9E70-42C73CAE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/>
              <a:t>Developed by Ericsson Research and Lund University.</a:t>
            </a:r>
          </a:p>
          <a:p>
            <a:endParaRPr lang="en-US" sz="2000"/>
          </a:p>
          <a:p>
            <a:r>
              <a:rPr lang="en-US" sz="2000"/>
              <a:t>SNOW-3G is currently used in 4G. So, for SNOW-V the developers kept the best parts but optimized the algorithms for software implementations.</a:t>
            </a:r>
          </a:p>
          <a:p>
            <a:endParaRPr lang="en-US" sz="2000"/>
          </a:p>
          <a:p>
            <a:r>
              <a:rPr lang="en-US" sz="2000"/>
              <a:t>Uses standard AES hardware acceleration that is available in all modern CPUs.</a:t>
            </a:r>
          </a:p>
          <a:p>
            <a:endParaRPr lang="en-US" sz="2000"/>
          </a:p>
          <a:p>
            <a:r>
              <a:rPr lang="en-US" sz="2000"/>
              <a:t>Uses 256-bit keys.</a:t>
            </a:r>
          </a:p>
        </p:txBody>
      </p:sp>
    </p:spTree>
    <p:extLst>
      <p:ext uri="{BB962C8B-B14F-4D97-AF65-F5344CB8AC3E}">
        <p14:creationId xmlns:p14="http://schemas.microsoft.com/office/powerpoint/2010/main" val="315816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F758-9463-4B2B-9B57-B4AD3D05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performance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1C65E-C825-4D29-ABE5-8CCE2917A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258" y="3679382"/>
            <a:ext cx="8364117" cy="1971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8F283-599A-4330-9BA7-D89A5C96D57C}"/>
              </a:ext>
            </a:extLst>
          </p:cNvPr>
          <p:cNvSpPr txBox="1"/>
          <p:nvPr/>
        </p:nvSpPr>
        <p:spPr>
          <a:xfrm>
            <a:off x="1011115" y="2189285"/>
            <a:ext cx="1062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is compared to the old SNOW-3G and AES-256. AES-256 is used in TSL and </a:t>
            </a:r>
            <a:r>
              <a:rPr lang="en-US" dirty="0" err="1"/>
              <a:t>IPSec</a:t>
            </a:r>
            <a:r>
              <a:rPr lang="en-US" dirty="0"/>
              <a:t> so it’s a good competitor.</a:t>
            </a:r>
          </a:p>
          <a:p>
            <a:endParaRPr lang="en-US" dirty="0"/>
          </a:p>
          <a:p>
            <a:r>
              <a:rPr lang="en-US" dirty="0"/>
              <a:t>The numbers are in Gbps and the test is run on an Intel laptop.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F700F-3CB6-4E51-B333-9E9E41B96F49}"/>
              </a:ext>
            </a:extLst>
          </p:cNvPr>
          <p:cNvSpPr txBox="1"/>
          <p:nvPr/>
        </p:nvSpPr>
        <p:spPr>
          <a:xfrm>
            <a:off x="3717681" y="5787211"/>
            <a:ext cx="475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>
                <a:hlinkClick r:id="rId3"/>
              </a:rPr>
              <a:t>https://tosc.iacr.org/index.php/ToSC/article/view/8356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29082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17E1-0B97-4C07-9CCF-92DDC6E9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39D7-49C3-440D-9EEF-29F1AF79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the trend of cloud computing and the increase of transfer speeds in 5G, the encryption algorithms should to be designed with virtualization and speed in mind.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seen that SNOW-V can run in virtualized environments and sustain speeds over 20 Gbps.</a:t>
            </a:r>
          </a:p>
          <a:p>
            <a:endParaRPr lang="en-US" dirty="0"/>
          </a:p>
          <a:p>
            <a:r>
              <a:rPr lang="en-US" dirty="0"/>
              <a:t>We now only need the proof of time that the algorithm is secure enough. The researchers say that the algorithm is resistant to all attacks known today. 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12547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DFCEC1-FE05-4270-AE97-0A306AEC5D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7D53D-FDB4-47A0-A379-8D6040F02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2E151C-648C-4C3A-A940-89070C66B10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171</TotalTime>
  <Words>580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Encryption in virtualized 5G environments</vt:lpstr>
      <vt:lpstr>What is virtualization and why use it ?</vt:lpstr>
      <vt:lpstr>A personal example:</vt:lpstr>
      <vt:lpstr>Why new algorithms ?</vt:lpstr>
      <vt:lpstr>A little about performance</vt:lpstr>
      <vt:lpstr>PowerPoint Presentation</vt:lpstr>
      <vt:lpstr>Snow-v an update to snow 3g</vt:lpstr>
      <vt:lpstr>Software performance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in virtualized 5G environments</dc:title>
  <dc:creator>Vlad Duncea</dc:creator>
  <cp:lastModifiedBy>L. D.</cp:lastModifiedBy>
  <cp:revision>4</cp:revision>
  <dcterms:created xsi:type="dcterms:W3CDTF">2021-12-06T19:14:06Z</dcterms:created>
  <dcterms:modified xsi:type="dcterms:W3CDTF">2022-02-12T01:39:32Z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