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84" r:id="rId6"/>
    <p:sldId id="279" r:id="rId7"/>
    <p:sldId id="287" r:id="rId8"/>
    <p:sldId id="280" r:id="rId9"/>
    <p:sldId id="281" r:id="rId10"/>
    <p:sldId id="282" r:id="rId11"/>
    <p:sldId id="285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62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1306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357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242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660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2877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2028-2D52-47FB-A702-3085BCB6F4CE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130-B8DF-4293-92BF-B7BAEBB176C1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5074-7453-4F18-BA57-0E4AB1A3CDAD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0932-9F11-45DD-9B3B-667C3672A207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93C4-F33A-4CA5-8ECC-3129E2247624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C1CD-9E47-4552-A3FD-36B46752F017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D11C-55C0-498F-82F7-DB56142B5357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D8FA-5F3C-488E-9D95-F94F9F8AC75D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CF90-FC39-4E60-904D-1F3AEB05445E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38A-26DA-46E5-811A-AECEF68D25DE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3F3E-EB06-43C7-BEB0-EBA40D605CD0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EBFB-D8D4-4608-9AD2-646AA11FBAD7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E90E-A3FD-4CB5-A57D-90122325DA2A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D5CD-8391-4EDC-81EA-8380A2283911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7E7B-AB11-4C5F-919E-74BEBFE83539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1225E2-D6B0-4B98-BB4B-351915EEA686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GTP Vulnerabilities in 5G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/>
              <a:t>BAndrei</a:t>
            </a:r>
            <a:endParaRPr lang="en-US" sz="2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FF0C9-9441-4AC4-A791-4AA3DD2B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sz="2400" dirty="0"/>
              <a:t>What is GTP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dirty="0"/>
              <a:t>How is GTP related to 5G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dirty="0"/>
              <a:t>Vulnerabilities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dirty="0"/>
              <a:t>Prevention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dirty="0"/>
              <a:t>Conclusion</a:t>
            </a:r>
          </a:p>
          <a:p>
            <a:pPr marL="4941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0AF2-F81A-4240-B90C-0F116BE8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2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GTP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Interconnects different networks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mainly in EPC Roaming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User Plane and Control Plane (GTP-U and GTP-C)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security oriented design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GTP = GPRS Tunneling Protocol</a:t>
            </a:r>
          </a:p>
          <a:p>
            <a:pPr marL="3690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GPRS = General Packet Radio Service</a:t>
            </a:r>
          </a:p>
          <a:p>
            <a:pPr marL="3690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 = Evolved Packet Core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0AF2-F81A-4240-B90C-0F116BE8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03C1D6-93D7-45DC-A0E5-EDDB58F52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2769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4C4B4-56C9-43A1-B1C1-DF4B47DF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6C55A-DC97-4472-8F2C-812B4B2B8B19}"/>
              </a:ext>
            </a:extLst>
          </p:cNvPr>
          <p:cNvSpPr txBox="1"/>
          <p:nvPr/>
        </p:nvSpPr>
        <p:spPr>
          <a:xfrm>
            <a:off x="595311" y="1160592"/>
            <a:ext cx="1457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Packet Data Network Gateway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17649-EA7E-497E-8E9D-63E9B68E4ABD}"/>
              </a:ext>
            </a:extLst>
          </p:cNvPr>
          <p:cNvSpPr txBox="1"/>
          <p:nvPr/>
        </p:nvSpPr>
        <p:spPr>
          <a:xfrm>
            <a:off x="800098" y="4774079"/>
            <a:ext cx="1047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Serving Gateway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1D16CF-96AC-4305-BC72-0956C223410B}"/>
              </a:ext>
            </a:extLst>
          </p:cNvPr>
          <p:cNvSpPr txBox="1"/>
          <p:nvPr/>
        </p:nvSpPr>
        <p:spPr>
          <a:xfrm>
            <a:off x="6623893" y="6000749"/>
            <a:ext cx="1047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 Radio Bearer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9C2B78-D7AF-4B74-A97E-101D61E709A5}"/>
              </a:ext>
            </a:extLst>
          </p:cNvPr>
          <p:cNvSpPr txBox="1"/>
          <p:nvPr/>
        </p:nvSpPr>
        <p:spPr>
          <a:xfrm>
            <a:off x="5048251" y="6596390"/>
            <a:ext cx="1047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Evolved Node B</a:t>
            </a:r>
          </a:p>
        </p:txBody>
      </p:sp>
    </p:spTree>
    <p:extLst>
      <p:ext uri="{BB962C8B-B14F-4D97-AF65-F5344CB8AC3E}">
        <p14:creationId xmlns:p14="http://schemas.microsoft.com/office/powerpoint/2010/main" val="321409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How is GTP related to 5G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GTP is still used for user plane traffic in 5G</a:t>
            </a:r>
          </a:p>
          <a:p>
            <a:pPr marL="36900" indent="0">
              <a:buNone/>
            </a:pPr>
            <a:r>
              <a:rPr lang="en-US" sz="2400" dirty="0"/>
              <a:t>Some 5G networks are deployed on EPC</a:t>
            </a:r>
          </a:p>
          <a:p>
            <a:pPr marL="36900" lvl="0" indent="0">
              <a:buNone/>
            </a:pPr>
            <a:r>
              <a:rPr lang="en-US" sz="2400" dirty="0"/>
              <a:t>Few security measures put in place by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0AF2-F81A-4240-B90C-0F116BE8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7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Vulnerabilities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92500" lnSpcReduction="20000"/>
          </a:bodyPr>
          <a:lstStyle/>
          <a:p>
            <a:pPr marL="36900" indent="0">
              <a:buNone/>
            </a:pPr>
            <a:r>
              <a:rPr lang="en-US" sz="2400" dirty="0"/>
              <a:t>No encryption, integrity protection or sender authentication</a:t>
            </a:r>
          </a:p>
          <a:p>
            <a:pPr marL="36900" indent="0">
              <a:buNone/>
            </a:pPr>
            <a:r>
              <a:rPr lang="en-US" sz="2400" dirty="0"/>
              <a:t>Attacks:</a:t>
            </a:r>
          </a:p>
          <a:p>
            <a:r>
              <a:rPr lang="en-US" sz="2400" dirty="0"/>
              <a:t>Eavesdropping</a:t>
            </a:r>
          </a:p>
          <a:p>
            <a:r>
              <a:rPr lang="en-US" sz="2400" dirty="0"/>
              <a:t>Denial of Service</a:t>
            </a:r>
          </a:p>
          <a:p>
            <a:r>
              <a:rPr lang="en-US" sz="2400" dirty="0"/>
              <a:t>Fraud</a:t>
            </a:r>
          </a:p>
          <a:p>
            <a:r>
              <a:rPr lang="en-US" sz="2400" dirty="0"/>
              <a:t>Rogue Base Stations</a:t>
            </a:r>
          </a:p>
          <a:p>
            <a:r>
              <a:rPr lang="en-US" sz="2400" dirty="0"/>
              <a:t>Malicious Peers</a:t>
            </a:r>
          </a:p>
          <a:p>
            <a:r>
              <a:rPr lang="en-US" sz="2400" dirty="0"/>
              <a:t>Roaming IoT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0AF2-F81A-4240-B90C-0F116BE8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7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Prevention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Firewalls</a:t>
            </a:r>
          </a:p>
          <a:p>
            <a:r>
              <a:rPr lang="en-US" sz="2400" dirty="0"/>
              <a:t>message filtering</a:t>
            </a:r>
          </a:p>
          <a:p>
            <a:r>
              <a:rPr lang="en-US" sz="2400" dirty="0"/>
              <a:t>exploit detection</a:t>
            </a:r>
          </a:p>
          <a:p>
            <a:r>
              <a:rPr lang="en-US" sz="2400" dirty="0"/>
              <a:t>message-length control</a:t>
            </a:r>
          </a:p>
          <a:p>
            <a:r>
              <a:rPr lang="en-US" sz="2400" dirty="0"/>
              <a:t>validity checking</a:t>
            </a:r>
          </a:p>
          <a:p>
            <a:r>
              <a:rPr lang="en-US" sz="2400" dirty="0"/>
              <a:t>plausibility checking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0AF2-F81A-4240-B90C-0F116BE8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9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Conclusion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Unsecure initial design based on security through obscurity</a:t>
            </a:r>
          </a:p>
          <a:p>
            <a:pPr marL="36900" lvl="0" indent="0">
              <a:buNone/>
            </a:pPr>
            <a:r>
              <a:rPr lang="en-US" sz="2400" dirty="0"/>
              <a:t>Kerckhoff's principle</a:t>
            </a:r>
          </a:p>
          <a:p>
            <a:pPr marL="36900" lvl="0" indent="0">
              <a:buNone/>
            </a:pPr>
            <a:r>
              <a:rPr lang="en-US" sz="2400" dirty="0"/>
              <a:t>Using counter measures is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0AF2-F81A-4240-B90C-0F116BE8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6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References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85000" lnSpcReduction="10000"/>
          </a:bodyPr>
          <a:lstStyle/>
          <a:p>
            <a:r>
              <a:rPr lang="en-US" sz="2400" dirty="0"/>
              <a:t>https://www.a10networks.com/blog/gtp-remains-a-5g-security-threat-as-operators-transition-to-5g/</a:t>
            </a:r>
          </a:p>
          <a:p>
            <a:r>
              <a:rPr lang="en-US" dirty="0"/>
              <a:t>https://www.a10networks.com/wp-content/uwwwploads/A10-SB-19202-EN.pdf</a:t>
            </a:r>
          </a:p>
          <a:p>
            <a:r>
              <a:rPr lang="en-US" sz="2400" dirty="0"/>
              <a:t>https://medium.com/@sakunaj1996/gtp-gprs-tunneling-protocol-25edc51dc76e</a:t>
            </a:r>
          </a:p>
          <a:p>
            <a:r>
              <a:rPr lang="en-US" sz="2400" dirty="0"/>
              <a:t>https://techmonitor.ai/techonology/cybersecurity/gtp-protocol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0AF2-F81A-4240-B90C-0F116BE8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15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6496F0502D74BB4A164540D9F4E20" ma:contentTypeVersion="4" ma:contentTypeDescription="Create a new document." ma:contentTypeScope="" ma:versionID="8a47e7f1dcd8737471393baed0a882fa">
  <xsd:schema xmlns:xsd="http://www.w3.org/2001/XMLSchema" xmlns:xs="http://www.w3.org/2001/XMLSchema" xmlns:p="http://schemas.microsoft.com/office/2006/metadata/properties" xmlns:ns2="e46040f1-2c7b-4e77-93af-f395b8cc6f01" targetNamespace="http://schemas.microsoft.com/office/2006/metadata/properties" ma:root="true" ma:fieldsID="98b429d4752c2d1e32c19c0d08392a4d" ns2:_="">
    <xsd:import namespace="e46040f1-2c7b-4e77-93af-f395b8cc6f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6040f1-2c7b-4e77-93af-f395b8cc6f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46040f1-2c7b-4e77-93af-f395b8cc6f01" xsi:nil="true"/>
  </documentManagement>
</p:properties>
</file>

<file path=customXml/itemProps1.xml><?xml version="1.0" encoding="utf-8"?>
<ds:datastoreItem xmlns:ds="http://schemas.openxmlformats.org/officeDocument/2006/customXml" ds:itemID="{10A3FDFE-D17B-4688-B247-84FFB1250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6040f1-2c7b-4e77-93af-f395b8cc6f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e46040f1-2c7b-4e77-93af-f395b8cc6f0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Quadratic collection</Template>
  <TotalTime>604</TotalTime>
  <Words>220</Words>
  <Application>Microsoft Office PowerPoint</Application>
  <PresentationFormat>Widescreen</PresentationFormat>
  <Paragraphs>67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Goudy Old Style</vt:lpstr>
      <vt:lpstr>Times New Roman</vt:lpstr>
      <vt:lpstr>Wingdings 2</vt:lpstr>
      <vt:lpstr>SlateVTI</vt:lpstr>
      <vt:lpstr>GTP Vulnerabilities in 5G</vt:lpstr>
      <vt:lpstr>Content</vt:lpstr>
      <vt:lpstr>What is GTP</vt:lpstr>
      <vt:lpstr>PowerPoint Presentation</vt:lpstr>
      <vt:lpstr>How is GTP related to 5G</vt:lpstr>
      <vt:lpstr>Vulnerabilities</vt:lpstr>
      <vt:lpstr>Prevention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GTP Vulnerabilities in 5G</dc:title>
  <dc:creator>Andrei Busuioc</dc:creator>
  <cp:lastModifiedBy>L. D.</cp:lastModifiedBy>
  <cp:revision>12</cp:revision>
  <dcterms:created xsi:type="dcterms:W3CDTF">2021-12-04T12:25:46Z</dcterms:created>
  <dcterms:modified xsi:type="dcterms:W3CDTF">2022-02-12T01:39:43Z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0x010100A796496F0502D74BB4A164540D9F4E20</vt:lpwstr>
  </property>
</Properties>
</file>