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13FD5B3-EDDF-4AD5-A3D8-146C38427242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4BE1500-FF61-4EDC-96D9-302F92B3AC0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63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D5B3-EDDF-4AD5-A3D8-146C38427242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1500-FF61-4EDC-96D9-302F92B3A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D5B3-EDDF-4AD5-A3D8-146C38427242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1500-FF61-4EDC-96D9-302F92B3AC0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986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D5B3-EDDF-4AD5-A3D8-146C38427242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1500-FF61-4EDC-96D9-302F92B3AC0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550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D5B3-EDDF-4AD5-A3D8-146C38427242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1500-FF61-4EDC-96D9-302F92B3A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86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D5B3-EDDF-4AD5-A3D8-146C38427242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1500-FF61-4EDC-96D9-302F92B3AC0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328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D5B3-EDDF-4AD5-A3D8-146C38427242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1500-FF61-4EDC-96D9-302F92B3AC0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074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D5B3-EDDF-4AD5-A3D8-146C38427242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1500-FF61-4EDC-96D9-302F92B3AC0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235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D5B3-EDDF-4AD5-A3D8-146C38427242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1500-FF61-4EDC-96D9-302F92B3AC0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38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D5B3-EDDF-4AD5-A3D8-146C38427242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1500-FF61-4EDC-96D9-302F92B3A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5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D5B3-EDDF-4AD5-A3D8-146C38427242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1500-FF61-4EDC-96D9-302F92B3AC0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74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D5B3-EDDF-4AD5-A3D8-146C38427242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1500-FF61-4EDC-96D9-302F92B3AC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82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D5B3-EDDF-4AD5-A3D8-146C38427242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1500-FF61-4EDC-96D9-302F92B3AC0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29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D5B3-EDDF-4AD5-A3D8-146C38427242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1500-FF61-4EDC-96D9-302F92B3AC0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92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D5B3-EDDF-4AD5-A3D8-146C38427242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1500-FF61-4EDC-96D9-302F92B3A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2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D5B3-EDDF-4AD5-A3D8-146C38427242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1500-FF61-4EDC-96D9-302F92B3AC0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09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D5B3-EDDF-4AD5-A3D8-146C38427242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E1500-FF61-4EDC-96D9-302F92B3A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0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3FD5B3-EDDF-4AD5-A3D8-146C38427242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BE1500-FF61-4EDC-96D9-302F92B3A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1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  <p:sldLayoutId id="2147483933" r:id="rId16"/>
    <p:sldLayoutId id="214748393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ehicle-to-everything" TargetMode="External"/><Relationship Id="rId2" Type="http://schemas.openxmlformats.org/officeDocument/2006/relationships/hyperlink" Target="http://www.cs.unb.ca/~rlu1/paper/LuZNF20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712.01754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1501-576C-4EF8-A584-8FC1B3D40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Trust and Security in 5G V2X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52638-AC60-4C8C-9F35-FF340BF96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Andrei</a:t>
            </a:r>
            <a:r>
              <a:rPr lang="ro-RO" sz="2400"/>
              <a:t>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366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D3BC-1BCF-4124-85BC-69D38397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C338E-2CE5-425B-B034-12FCD2C9A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V2X?</a:t>
            </a:r>
          </a:p>
          <a:p>
            <a:r>
              <a:rPr lang="en-US" dirty="0"/>
              <a:t>Involvement of 5G</a:t>
            </a:r>
          </a:p>
          <a:p>
            <a:r>
              <a:rPr lang="en-US" dirty="0"/>
              <a:t>Trust attacks</a:t>
            </a:r>
          </a:p>
          <a:p>
            <a:r>
              <a:rPr lang="en-US" dirty="0"/>
              <a:t>Security attacks</a:t>
            </a:r>
          </a:p>
          <a:p>
            <a:r>
              <a:rPr lang="en-US" dirty="0"/>
              <a:t>Solutions to improve security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314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AB1B-2FF3-4D7D-A54C-424178D6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V2X?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850D5-2376-4C7C-9111-3FFFC321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“Vehicle-to-everything” – a vehicular communication system </a:t>
            </a:r>
          </a:p>
          <a:p>
            <a:r>
              <a:rPr lang="en-US" dirty="0"/>
              <a:t>V2X -&gt; V2Vehicle, V2Infrastructure, V2Pedestrian, V2Network, V2Grid, V2Device</a:t>
            </a:r>
          </a:p>
          <a:p>
            <a:r>
              <a:rPr lang="en-US" dirty="0"/>
              <a:t>Some of the use cases:</a:t>
            </a:r>
          </a:p>
          <a:p>
            <a:pPr lvl="1"/>
            <a:r>
              <a:rPr lang="en-US" dirty="0"/>
              <a:t>Road safety: Collision avoidance, intersection movement assistance, blind spot warnings</a:t>
            </a:r>
          </a:p>
          <a:p>
            <a:pPr lvl="1"/>
            <a:r>
              <a:rPr lang="en-US" dirty="0"/>
              <a:t>Traffic efficiency: Roadworks warnings, emergency vehicles information</a:t>
            </a:r>
          </a:p>
        </p:txBody>
      </p:sp>
    </p:spTree>
    <p:extLst>
      <p:ext uri="{BB962C8B-B14F-4D97-AF65-F5344CB8AC3E}">
        <p14:creationId xmlns:p14="http://schemas.microsoft.com/office/powerpoint/2010/main" val="381688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8F5D-4E10-4A38-8FCC-BC8E8A88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5G in V2X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C3DE7-B2D8-493A-953A-A5B14FC0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WLAN V2X (802.11p) vs Cellular V2X (C-V2X)</a:t>
            </a:r>
          </a:p>
          <a:p>
            <a:r>
              <a:rPr lang="en-US" dirty="0"/>
              <a:t>4G vs 5G</a:t>
            </a:r>
          </a:p>
          <a:p>
            <a:pPr lvl="1"/>
            <a:r>
              <a:rPr lang="en-US" dirty="0"/>
              <a:t>Higher speed</a:t>
            </a:r>
          </a:p>
          <a:p>
            <a:pPr lvl="1"/>
            <a:r>
              <a:rPr lang="en-US" dirty="0"/>
              <a:t>Lower latency</a:t>
            </a:r>
          </a:p>
          <a:p>
            <a:pPr lvl="1"/>
            <a:r>
              <a:rPr lang="en-US" dirty="0"/>
              <a:t>Increased capacity</a:t>
            </a:r>
          </a:p>
          <a:p>
            <a:pPr lvl="1"/>
            <a:r>
              <a:rPr lang="en-US" dirty="0" err="1"/>
              <a:t>millimeterWave</a:t>
            </a:r>
            <a:r>
              <a:rPr lang="en-US" dirty="0"/>
              <a:t> – even higher speeds, but shorter distances; vehicle platoons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268344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A1D8-0655-44E5-9F12-627C8AAE7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72E2A-AE5E-4E08-8675-C58F946C4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Trust management – certificates and reputation-based trust strategies</a:t>
            </a:r>
          </a:p>
          <a:p>
            <a:r>
              <a:rPr lang="en-US" dirty="0"/>
              <a:t>Trust attacks:</a:t>
            </a:r>
          </a:p>
          <a:p>
            <a:pPr lvl="1"/>
            <a:r>
              <a:rPr lang="en-US" dirty="0"/>
              <a:t>Bad mouth attacks – dishonest recommendations</a:t>
            </a:r>
          </a:p>
          <a:p>
            <a:pPr lvl="1"/>
            <a:r>
              <a:rPr lang="en-US" dirty="0"/>
              <a:t>Conflicting behavior attacks – performing well or badly alternatively</a:t>
            </a:r>
          </a:p>
          <a:p>
            <a:pPr lvl="1"/>
            <a:r>
              <a:rPr lang="en-US" dirty="0"/>
              <a:t>Blackhole attacks – DoS attack; discards packets</a:t>
            </a:r>
          </a:p>
          <a:p>
            <a:pPr lvl="1"/>
            <a:r>
              <a:rPr lang="en-US" dirty="0"/>
              <a:t>Sybil attacks – forgery of fake identities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8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D8DA-C51B-44DA-855D-EE9EF93F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4CB93-F7BF-42C4-AE36-218C429ED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Eavesdropping</a:t>
            </a:r>
          </a:p>
          <a:p>
            <a:r>
              <a:rPr lang="en-US" dirty="0"/>
              <a:t>Message forgery</a:t>
            </a:r>
          </a:p>
          <a:p>
            <a:r>
              <a:rPr lang="en-US" dirty="0"/>
              <a:t>Jamming – makes V2X services unavailable</a:t>
            </a:r>
          </a:p>
          <a:p>
            <a:r>
              <a:rPr lang="en-US" dirty="0"/>
              <a:t>Impersonation</a:t>
            </a:r>
          </a:p>
          <a:p>
            <a:r>
              <a:rPr lang="en-US" dirty="0"/>
              <a:t>Replay attacks</a:t>
            </a:r>
          </a:p>
          <a:p>
            <a:r>
              <a:rPr lang="en-US" dirty="0"/>
              <a:t>MITM attacks</a:t>
            </a:r>
          </a:p>
          <a:p>
            <a:r>
              <a:rPr lang="en-US" dirty="0"/>
              <a:t>Sybil attacks – make other vehicles take the wrong actions using fake identities</a:t>
            </a:r>
          </a:p>
        </p:txBody>
      </p:sp>
    </p:spTree>
    <p:extLst>
      <p:ext uri="{BB962C8B-B14F-4D97-AF65-F5344CB8AC3E}">
        <p14:creationId xmlns:p14="http://schemas.microsoft.com/office/powerpoint/2010/main" val="232762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4DE1-C848-4758-9AC7-7F8AE2683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improve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E2417-C653-4AB6-A0DB-9EEC5A5AD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Eavesdropping – encryption</a:t>
            </a:r>
          </a:p>
          <a:p>
            <a:r>
              <a:rPr lang="en-US" dirty="0"/>
              <a:t>Message forgery – data integrity verification</a:t>
            </a:r>
          </a:p>
          <a:p>
            <a:r>
              <a:rPr lang="en-US" dirty="0"/>
              <a:t>Jamming attacks – frequency hopping</a:t>
            </a:r>
          </a:p>
          <a:p>
            <a:r>
              <a:rPr lang="en-US" dirty="0"/>
              <a:t>Impersonation attacks – all messages should be authenticated and signed</a:t>
            </a:r>
          </a:p>
          <a:p>
            <a:r>
              <a:rPr lang="en-US" dirty="0"/>
              <a:t>Replay attacks – synchronized time or a timestamp</a:t>
            </a:r>
          </a:p>
          <a:p>
            <a:r>
              <a:rPr lang="en-US" dirty="0"/>
              <a:t>MITM Attacks – a challenge-response protocol / authentication protocol</a:t>
            </a:r>
          </a:p>
          <a:p>
            <a:r>
              <a:rPr lang="en-US" dirty="0"/>
              <a:t>Sybil attacks – threat detection protocols which check for abuses of pseudonyms, session key certificates</a:t>
            </a:r>
          </a:p>
        </p:txBody>
      </p:sp>
    </p:spTree>
    <p:extLst>
      <p:ext uri="{BB962C8B-B14F-4D97-AF65-F5344CB8AC3E}">
        <p14:creationId xmlns:p14="http://schemas.microsoft.com/office/powerpoint/2010/main" val="361400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2DC9-E8F3-40F4-86FA-6BE6B5E4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CB3FA-4D3F-47E5-A21C-65B7611F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Even if 5G V2X comes with great benefits to drivers, pedestrians, passengers, these services also created some concerns on trust and security.</a:t>
            </a:r>
          </a:p>
          <a:p>
            <a:r>
              <a:rPr lang="en-US" sz="2800" dirty="0"/>
              <a:t>In this presentation, I presented some of these concerns and also solutions for them.</a:t>
            </a:r>
          </a:p>
        </p:txBody>
      </p:sp>
    </p:spTree>
    <p:extLst>
      <p:ext uri="{BB962C8B-B14F-4D97-AF65-F5344CB8AC3E}">
        <p14:creationId xmlns:p14="http://schemas.microsoft.com/office/powerpoint/2010/main" val="1273578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0C3F-4F9F-407F-9798-2DC9C9E1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474C1-38CE-4634-9873-97C9E82A3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http://www.cs.unb.ca/~rlu1/paper/LuZNF20.pdf</a:t>
            </a:r>
            <a:r>
              <a:rPr lang="en-US" dirty="0"/>
              <a:t> - </a:t>
            </a:r>
            <a:r>
              <a:rPr lang="en-US" sz="2000" dirty="0"/>
              <a:t>5G Vehicle-to-Everything Services: Gearing Up for Security And Privacy</a:t>
            </a:r>
          </a:p>
          <a:p>
            <a:r>
              <a:rPr lang="en-US" dirty="0">
                <a:hlinkClick r:id="rId3"/>
              </a:rPr>
              <a:t>https://en.wikipedia.org/wiki/Vehicle-to-everything</a:t>
            </a:r>
            <a:r>
              <a:rPr lang="en-US" dirty="0"/>
              <a:t> – </a:t>
            </a:r>
            <a:r>
              <a:rPr lang="en-US" sz="2000" dirty="0"/>
              <a:t>V2X</a:t>
            </a:r>
          </a:p>
          <a:p>
            <a:r>
              <a:rPr lang="en-US" dirty="0">
                <a:hlinkClick r:id="rId4"/>
              </a:rPr>
              <a:t>https://arxiv.org/pdf/1712.01754.pdf</a:t>
            </a:r>
            <a:r>
              <a:rPr lang="en-US" dirty="0"/>
              <a:t> – </a:t>
            </a:r>
            <a:r>
              <a:rPr lang="en-US" sz="2000" dirty="0"/>
              <a:t>Use Cases, Requirements, and Design Considerations for 5G V2X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05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6496F0502D74BB4A164540D9F4E20" ma:contentTypeVersion="4" ma:contentTypeDescription="Create a new document." ma:contentTypeScope="" ma:versionID="8a47e7f1dcd8737471393baed0a882fa">
  <xsd:schema xmlns:xsd="http://www.w3.org/2001/XMLSchema" xmlns:xs="http://www.w3.org/2001/XMLSchema" xmlns:p="http://schemas.microsoft.com/office/2006/metadata/properties" xmlns:ns2="e46040f1-2c7b-4e77-93af-f395b8cc6f01" targetNamespace="http://schemas.microsoft.com/office/2006/metadata/properties" ma:root="true" ma:fieldsID="98b429d4752c2d1e32c19c0d08392a4d" ns2:_="">
    <xsd:import namespace="e46040f1-2c7b-4e77-93af-f395b8cc6f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6040f1-2c7b-4e77-93af-f395b8cc6f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11BED6-7A81-4D16-81A3-224CE126A8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1C6A31-3EAB-4873-AE04-AA04F547D3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6040f1-2c7b-4e77-93af-f395b8cc6f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2618E9-6C80-4703-B430-443890B15BC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783</TotalTime>
  <Words>359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Trust and Security in 5G V2X Services</vt:lpstr>
      <vt:lpstr>Table of Contents</vt:lpstr>
      <vt:lpstr>What is V2X?</vt:lpstr>
      <vt:lpstr>5G in V2X</vt:lpstr>
      <vt:lpstr>Trust attacks</vt:lpstr>
      <vt:lpstr>Security attacks</vt:lpstr>
      <vt:lpstr>Solutions to improve security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 VOINEA</dc:creator>
  <cp:lastModifiedBy>L. D.</cp:lastModifiedBy>
  <cp:revision>14</cp:revision>
  <dcterms:created xsi:type="dcterms:W3CDTF">2022-01-01T14:23:35Z</dcterms:created>
  <dcterms:modified xsi:type="dcterms:W3CDTF">2022-02-12T01:41:09Z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0x010100A796496F0502D74BB4A164540D9F4E20</vt:lpwstr>
  </property>
</Properties>
</file>