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14"/>
  </p:notesMasterIdLst>
  <p:sldIdLst>
    <p:sldId id="256" r:id="rId5"/>
    <p:sldId id="259" r:id="rId6"/>
    <p:sldId id="302" r:id="rId7"/>
    <p:sldId id="303" r:id="rId8"/>
    <p:sldId id="311" r:id="rId9"/>
    <p:sldId id="305" r:id="rId10"/>
    <p:sldId id="310" r:id="rId11"/>
    <p:sldId id="278" r:id="rId12"/>
    <p:sldId id="312" r:id="rId13"/>
  </p:sldIdLst>
  <p:sldSz cx="9144000" cy="5143500" type="screen16x9"/>
  <p:notesSz cx="6858000" cy="9144000"/>
  <p:embeddedFontLst>
    <p:embeddedFont>
      <p:font typeface="Alfa Slab One" panose="020B0604020202020204" charset="-18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aven Pro" panose="020B0604020202020204" charset="-18"/>
      <p:regular r:id="rId20"/>
      <p:bold r:id="rId21"/>
    </p:embeddedFont>
    <p:embeddedFont>
      <p:font typeface="Maven Pro Regular" panose="020B0604020202020204" charset="-18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25EF3E-28C0-4E61-8E06-8D51C68C1810}">
  <a:tblStyle styleId="{4C25EF3E-28C0-4E61-8E06-8D51C68C18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672088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672088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672088a1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b672088a1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08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672088a1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b672088a1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7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60e28ac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60e28ac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81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672088a1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b672088a1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37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60e28ac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60e28ac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84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e2bd2ac98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ae2bd2ac98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e2bd2ac98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ae2bd2ac98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07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t="40348" b="40350"/>
          <a:stretch/>
        </p:blipFill>
        <p:spPr>
          <a:xfrm>
            <a:off x="0" y="4134675"/>
            <a:ext cx="9143998" cy="100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692400"/>
            <a:ext cx="4227300" cy="32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4207800"/>
            <a:ext cx="77040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572000" y="1495513"/>
            <a:ext cx="3852000" cy="8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572000" y="2412888"/>
            <a:ext cx="3852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t="797" r="74321" b="797"/>
          <a:stretch/>
        </p:blipFill>
        <p:spPr>
          <a:xfrm>
            <a:off x="0" y="0"/>
            <a:ext cx="23480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720000" y="3819875"/>
            <a:ext cx="22713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2"/>
          </p:nvPr>
        </p:nvSpPr>
        <p:spPr>
          <a:xfrm>
            <a:off x="6152700" y="3819875"/>
            <a:ext cx="22713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3"/>
          </p:nvPr>
        </p:nvSpPr>
        <p:spPr>
          <a:xfrm>
            <a:off x="1127388" y="3359425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4"/>
          </p:nvPr>
        </p:nvSpPr>
        <p:spPr>
          <a:xfrm>
            <a:off x="6152688" y="3359425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5"/>
          </p:nvPr>
        </p:nvSpPr>
        <p:spPr>
          <a:xfrm>
            <a:off x="720000" y="2085625"/>
            <a:ext cx="22713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6"/>
          </p:nvPr>
        </p:nvSpPr>
        <p:spPr>
          <a:xfrm>
            <a:off x="6152700" y="2085625"/>
            <a:ext cx="22713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7"/>
          </p:nvPr>
        </p:nvSpPr>
        <p:spPr>
          <a:xfrm>
            <a:off x="1127388" y="1625175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8"/>
          </p:nvPr>
        </p:nvSpPr>
        <p:spPr>
          <a:xfrm>
            <a:off x="6152688" y="1625175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t="35721" b="40349"/>
          <a:stretch/>
        </p:blipFill>
        <p:spPr>
          <a:xfrm>
            <a:off x="0" y="3892725"/>
            <a:ext cx="9143998" cy="12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720000" y="692400"/>
            <a:ext cx="4227300" cy="10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720000" y="1607075"/>
            <a:ext cx="42273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fa Slab One"/>
              <a:buNone/>
              <a:defRPr sz="17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2"/>
          </p:nvPr>
        </p:nvSpPr>
        <p:spPr>
          <a:xfrm>
            <a:off x="720000" y="2066100"/>
            <a:ext cx="4227300" cy="7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720000" y="3935500"/>
            <a:ext cx="3945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-32562" y="-27150"/>
            <a:ext cx="9209124" cy="118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t="38675" b="38675"/>
          <a:stretch/>
        </p:blipFill>
        <p:spPr>
          <a:xfrm>
            <a:off x="0" y="-27150"/>
            <a:ext cx="9143998" cy="1183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570100" y="3573125"/>
            <a:ext cx="2271300" cy="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5326988" y="3573125"/>
            <a:ext cx="2271300" cy="9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773800" y="3112675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530688" y="3112675"/>
            <a:ext cx="1863900" cy="39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Alfa Slab One"/>
              <a:buNone/>
              <a:defRPr sz="20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625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3200"/>
              <a:buFont typeface="Alfa Slab One"/>
              <a:buNone/>
              <a:defRPr sz="3200">
                <a:solidFill>
                  <a:srgbClr val="06455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●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○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4554"/>
              </a:buClr>
              <a:buSzPts val="1600"/>
              <a:buFont typeface="Maven Pro Regular"/>
              <a:buChar char="■"/>
              <a:defRPr sz="1600">
                <a:solidFill>
                  <a:srgbClr val="064554"/>
                </a:solidFill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si.org/deliver/etsi_ts/133500_133599/133501/15.04.00_60/ts_133501v150400p.pdf" TargetMode="External"/><Relationship Id="rId7" Type="http://schemas.openxmlformats.org/officeDocument/2006/relationships/hyperlink" Target="https://www.enisa.europa.eu/publications/security-in-5g-specifica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pirical.com/glossary/udm-unified-data-management" TargetMode="External"/><Relationship Id="rId5" Type="http://schemas.openxmlformats.org/officeDocument/2006/relationships/hyperlink" Target="https://www.gsma.com/security/nesas-security-assurance-specifications/" TargetMode="External"/><Relationship Id="rId4" Type="http://schemas.openxmlformats.org/officeDocument/2006/relationships/hyperlink" Target="https://www.sdxcentral.com/5g/definitions/what-is-unified-data-manag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ctrTitle"/>
          </p:nvPr>
        </p:nvSpPr>
        <p:spPr>
          <a:xfrm>
            <a:off x="699764" y="1182039"/>
            <a:ext cx="4227300" cy="2331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0000"/>
                </a:solidFill>
              </a:rPr>
              <a:t>Unified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Data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Management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322834" y="4207800"/>
            <a:ext cx="8101166" cy="7070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VCristina</a:t>
            </a:r>
            <a:br>
              <a:rPr lang="pt-BR" dirty="0"/>
            </a:br>
            <a:endParaRPr lang="pt-BR" dirty="0"/>
          </a:p>
        </p:txBody>
      </p:sp>
      <p:grpSp>
        <p:nvGrpSpPr>
          <p:cNvPr id="136" name="Google Shape;136;p26"/>
          <p:cNvGrpSpPr/>
          <p:nvPr/>
        </p:nvGrpSpPr>
        <p:grpSpPr>
          <a:xfrm>
            <a:off x="4779975" y="539997"/>
            <a:ext cx="3980781" cy="4094220"/>
            <a:chOff x="4779975" y="539997"/>
            <a:chExt cx="3980781" cy="4094220"/>
          </a:xfrm>
        </p:grpSpPr>
        <p:grpSp>
          <p:nvGrpSpPr>
            <p:cNvPr id="137" name="Google Shape;137;p26"/>
            <p:cNvGrpSpPr/>
            <p:nvPr/>
          </p:nvGrpSpPr>
          <p:grpSpPr>
            <a:xfrm>
              <a:off x="4779975" y="1629492"/>
              <a:ext cx="713272" cy="805154"/>
              <a:chOff x="4779975" y="1629492"/>
              <a:chExt cx="713272" cy="805154"/>
            </a:xfrm>
          </p:grpSpPr>
          <p:sp>
            <p:nvSpPr>
              <p:cNvPr id="138" name="Google Shape;138;p26"/>
              <p:cNvSpPr/>
              <p:nvPr/>
            </p:nvSpPr>
            <p:spPr>
              <a:xfrm>
                <a:off x="4779975" y="1629492"/>
                <a:ext cx="713272" cy="805154"/>
              </a:xfrm>
              <a:custGeom>
                <a:avLst/>
                <a:gdLst/>
                <a:ahLst/>
                <a:cxnLst/>
                <a:rect l="l" t="t" r="r" b="b"/>
                <a:pathLst>
                  <a:path w="8811" h="9946" extrusionOk="0">
                    <a:moveTo>
                      <a:pt x="5505" y="0"/>
                    </a:moveTo>
                    <a:cubicBezTo>
                      <a:pt x="5487" y="0"/>
                      <a:pt x="5469" y="4"/>
                      <a:pt x="5452" y="10"/>
                    </a:cubicBezTo>
                    <a:lnTo>
                      <a:pt x="109" y="2279"/>
                    </a:lnTo>
                    <a:cubicBezTo>
                      <a:pt x="30" y="2319"/>
                      <a:pt x="0" y="2407"/>
                      <a:pt x="30" y="2485"/>
                    </a:cubicBezTo>
                    <a:lnTo>
                      <a:pt x="3163" y="9851"/>
                    </a:lnTo>
                    <a:cubicBezTo>
                      <a:pt x="3185" y="9909"/>
                      <a:pt x="3238" y="9945"/>
                      <a:pt x="3295" y="9945"/>
                    </a:cubicBezTo>
                    <a:cubicBezTo>
                      <a:pt x="3317" y="9945"/>
                      <a:pt x="3338" y="9941"/>
                      <a:pt x="3359" y="9930"/>
                    </a:cubicBezTo>
                    <a:lnTo>
                      <a:pt x="8702" y="7662"/>
                    </a:lnTo>
                    <a:cubicBezTo>
                      <a:pt x="8781" y="7632"/>
                      <a:pt x="8811" y="7544"/>
                      <a:pt x="8781" y="7465"/>
                    </a:cubicBezTo>
                    <a:lnTo>
                      <a:pt x="5648" y="99"/>
                    </a:lnTo>
                    <a:cubicBezTo>
                      <a:pt x="5625" y="38"/>
                      <a:pt x="5567" y="0"/>
                      <a:pt x="5505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4856315" y="1698627"/>
                <a:ext cx="382501" cy="247391"/>
              </a:xfrm>
              <a:custGeom>
                <a:avLst/>
                <a:gdLst/>
                <a:ahLst/>
                <a:cxnLst/>
                <a:rect l="l" t="t" r="r" b="b"/>
                <a:pathLst>
                  <a:path w="4725" h="3056" extrusionOk="0">
                    <a:moveTo>
                      <a:pt x="4175" y="1"/>
                    </a:moveTo>
                    <a:lnTo>
                      <a:pt x="0" y="1769"/>
                    </a:lnTo>
                    <a:lnTo>
                      <a:pt x="541" y="3056"/>
                    </a:lnTo>
                    <a:lnTo>
                      <a:pt x="4725" y="1278"/>
                    </a:lnTo>
                    <a:lnTo>
                      <a:pt x="4175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4918327" y="1956223"/>
                <a:ext cx="109772" cy="10985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7" extrusionOk="0">
                    <a:moveTo>
                      <a:pt x="953" y="1"/>
                    </a:moveTo>
                    <a:lnTo>
                      <a:pt x="0" y="404"/>
                    </a:lnTo>
                    <a:lnTo>
                      <a:pt x="413" y="1356"/>
                    </a:lnTo>
                    <a:lnTo>
                      <a:pt x="1356" y="954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4918327" y="1951528"/>
                <a:ext cx="125719" cy="12563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2" extrusionOk="0">
                    <a:moveTo>
                      <a:pt x="1091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5043968" y="1898260"/>
                <a:ext cx="125638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553" extrusionOk="0">
                    <a:moveTo>
                      <a:pt x="1080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5168800" y="1844911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90" y="1"/>
                    </a:moveTo>
                    <a:lnTo>
                      <a:pt x="0" y="463"/>
                    </a:lnTo>
                    <a:lnTo>
                      <a:pt x="462" y="1553"/>
                    </a:lnTo>
                    <a:lnTo>
                      <a:pt x="1552" y="1092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4918327" y="1951528"/>
                <a:ext cx="125719" cy="12563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2" extrusionOk="0">
                    <a:moveTo>
                      <a:pt x="1091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5043968" y="1898260"/>
                <a:ext cx="125638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553" extrusionOk="0">
                    <a:moveTo>
                      <a:pt x="1080" y="0"/>
                    </a:moveTo>
                    <a:lnTo>
                      <a:pt x="0" y="462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5168800" y="1844911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90" y="1"/>
                    </a:moveTo>
                    <a:lnTo>
                      <a:pt x="0" y="463"/>
                    </a:lnTo>
                    <a:lnTo>
                      <a:pt x="462" y="1553"/>
                    </a:lnTo>
                    <a:lnTo>
                      <a:pt x="1552" y="1092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4976371" y="2086640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81" y="1"/>
                    </a:moveTo>
                    <a:lnTo>
                      <a:pt x="1" y="463"/>
                    </a:lnTo>
                    <a:lnTo>
                      <a:pt x="462" y="1553"/>
                    </a:lnTo>
                    <a:lnTo>
                      <a:pt x="1552" y="1091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5101203" y="2033453"/>
                <a:ext cx="125719" cy="12563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2" extrusionOk="0">
                    <a:moveTo>
                      <a:pt x="1091" y="0"/>
                    </a:moveTo>
                    <a:lnTo>
                      <a:pt x="0" y="461"/>
                    </a:lnTo>
                    <a:lnTo>
                      <a:pt x="462" y="1552"/>
                    </a:lnTo>
                    <a:lnTo>
                      <a:pt x="1552" y="1090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5226035" y="1980104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90" y="1"/>
                    </a:moveTo>
                    <a:lnTo>
                      <a:pt x="1" y="463"/>
                    </a:lnTo>
                    <a:lnTo>
                      <a:pt x="462" y="1552"/>
                    </a:lnTo>
                    <a:lnTo>
                      <a:pt x="1553" y="1091"/>
                    </a:lnTo>
                    <a:lnTo>
                      <a:pt x="1090" y="1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5033606" y="2221833"/>
                <a:ext cx="125719" cy="12571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53" extrusionOk="0">
                    <a:moveTo>
                      <a:pt x="1091" y="0"/>
                    </a:moveTo>
                    <a:lnTo>
                      <a:pt x="1" y="462"/>
                    </a:lnTo>
                    <a:lnTo>
                      <a:pt x="462" y="1552"/>
                    </a:lnTo>
                    <a:lnTo>
                      <a:pt x="1553" y="1091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095B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5158438" y="2115298"/>
                <a:ext cx="250548" cy="178986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2211" extrusionOk="0">
                    <a:moveTo>
                      <a:pt x="2633" y="0"/>
                    </a:moveTo>
                    <a:lnTo>
                      <a:pt x="1759" y="374"/>
                    </a:lnTo>
                    <a:lnTo>
                      <a:pt x="1543" y="472"/>
                    </a:lnTo>
                    <a:lnTo>
                      <a:pt x="0" y="1120"/>
                    </a:lnTo>
                    <a:lnTo>
                      <a:pt x="462" y="2211"/>
                    </a:lnTo>
                    <a:lnTo>
                      <a:pt x="2004" y="1552"/>
                    </a:lnTo>
                    <a:lnTo>
                      <a:pt x="2220" y="1464"/>
                    </a:lnTo>
                    <a:lnTo>
                      <a:pt x="3095" y="1091"/>
                    </a:lnTo>
                    <a:lnTo>
                      <a:pt x="2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4997824" y="1747200"/>
                <a:ext cx="202057" cy="105805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1307" extrusionOk="0">
                    <a:moveTo>
                      <a:pt x="2368" y="0"/>
                    </a:moveTo>
                    <a:lnTo>
                      <a:pt x="0" y="1002"/>
                    </a:lnTo>
                    <a:lnTo>
                      <a:pt x="138" y="1306"/>
                    </a:lnTo>
                    <a:lnTo>
                      <a:pt x="2495" y="304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26"/>
            <p:cNvGrpSpPr/>
            <p:nvPr/>
          </p:nvGrpSpPr>
          <p:grpSpPr>
            <a:xfrm>
              <a:off x="7790829" y="2188475"/>
              <a:ext cx="835763" cy="1178569"/>
              <a:chOff x="7790829" y="2188475"/>
              <a:chExt cx="835763" cy="1178569"/>
            </a:xfrm>
          </p:grpSpPr>
          <p:sp>
            <p:nvSpPr>
              <p:cNvPr id="154" name="Google Shape;154;p26"/>
              <p:cNvSpPr/>
              <p:nvPr/>
            </p:nvSpPr>
            <p:spPr>
              <a:xfrm rot="4291419">
                <a:off x="7844396" y="2281137"/>
                <a:ext cx="575007" cy="527083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6511" extrusionOk="0">
                    <a:moveTo>
                      <a:pt x="3550" y="0"/>
                    </a:moveTo>
                    <a:cubicBezTo>
                      <a:pt x="3332" y="0"/>
                      <a:pt x="3110" y="22"/>
                      <a:pt x="2888" y="68"/>
                    </a:cubicBezTo>
                    <a:cubicBezTo>
                      <a:pt x="1130" y="432"/>
                      <a:pt x="0" y="2150"/>
                      <a:pt x="364" y="3909"/>
                    </a:cubicBezTo>
                    <a:cubicBezTo>
                      <a:pt x="681" y="5454"/>
                      <a:pt x="2034" y="6511"/>
                      <a:pt x="3543" y="6511"/>
                    </a:cubicBezTo>
                    <a:cubicBezTo>
                      <a:pt x="3761" y="6511"/>
                      <a:pt x="3982" y="6489"/>
                      <a:pt x="4204" y="6443"/>
                    </a:cubicBezTo>
                    <a:cubicBezTo>
                      <a:pt x="5972" y="6079"/>
                      <a:pt x="7102" y="4350"/>
                      <a:pt x="6738" y="2593"/>
                    </a:cubicBezTo>
                    <a:cubicBezTo>
                      <a:pt x="6421" y="1056"/>
                      <a:pt x="5061" y="0"/>
                      <a:pt x="3550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 rot="4291419">
                <a:off x="7901925" y="2333427"/>
                <a:ext cx="460459" cy="42225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5216" extrusionOk="0">
                    <a:moveTo>
                      <a:pt x="2832" y="0"/>
                    </a:moveTo>
                    <a:cubicBezTo>
                      <a:pt x="2660" y="0"/>
                      <a:pt x="2485" y="17"/>
                      <a:pt x="2309" y="53"/>
                    </a:cubicBezTo>
                    <a:cubicBezTo>
                      <a:pt x="904" y="347"/>
                      <a:pt x="1" y="1722"/>
                      <a:pt x="286" y="3137"/>
                    </a:cubicBezTo>
                    <a:cubicBezTo>
                      <a:pt x="543" y="4371"/>
                      <a:pt x="1629" y="5216"/>
                      <a:pt x="2835" y="5216"/>
                    </a:cubicBezTo>
                    <a:cubicBezTo>
                      <a:pt x="3012" y="5216"/>
                      <a:pt x="3191" y="5198"/>
                      <a:pt x="3370" y="5160"/>
                    </a:cubicBezTo>
                    <a:cubicBezTo>
                      <a:pt x="4784" y="4865"/>
                      <a:pt x="5688" y="3490"/>
                      <a:pt x="5393" y="2076"/>
                    </a:cubicBezTo>
                    <a:cubicBezTo>
                      <a:pt x="5135" y="846"/>
                      <a:pt x="4048" y="0"/>
                      <a:pt x="2832" y="0"/>
                    </a:cubicBez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 rot="4291419">
                <a:off x="8205582" y="2766681"/>
                <a:ext cx="160691" cy="84353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042" extrusionOk="0">
                    <a:moveTo>
                      <a:pt x="1856" y="0"/>
                    </a:moveTo>
                    <a:lnTo>
                      <a:pt x="0" y="383"/>
                    </a:lnTo>
                    <a:lnTo>
                      <a:pt x="138" y="1041"/>
                    </a:lnTo>
                    <a:lnTo>
                      <a:pt x="1984" y="658"/>
                    </a:lnTo>
                    <a:lnTo>
                      <a:pt x="185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 rot="4291419">
                <a:off x="8171937" y="2973714"/>
                <a:ext cx="540764" cy="207887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2568" extrusionOk="0">
                    <a:moveTo>
                      <a:pt x="5949" y="1"/>
                    </a:moveTo>
                    <a:cubicBezTo>
                      <a:pt x="5911" y="1"/>
                      <a:pt x="5873" y="4"/>
                      <a:pt x="5835" y="11"/>
                    </a:cubicBezTo>
                    <a:lnTo>
                      <a:pt x="551" y="1111"/>
                    </a:lnTo>
                    <a:cubicBezTo>
                      <a:pt x="217" y="1179"/>
                      <a:pt x="1" y="1504"/>
                      <a:pt x="69" y="1838"/>
                    </a:cubicBezTo>
                    <a:lnTo>
                      <a:pt x="119" y="2083"/>
                    </a:lnTo>
                    <a:cubicBezTo>
                      <a:pt x="178" y="2366"/>
                      <a:pt x="434" y="2567"/>
                      <a:pt x="720" y="2567"/>
                    </a:cubicBezTo>
                    <a:cubicBezTo>
                      <a:pt x="761" y="2567"/>
                      <a:pt x="803" y="2563"/>
                      <a:pt x="845" y="2554"/>
                    </a:cubicBezTo>
                    <a:lnTo>
                      <a:pt x="6139" y="1464"/>
                    </a:lnTo>
                    <a:cubicBezTo>
                      <a:pt x="6463" y="1395"/>
                      <a:pt x="6680" y="1072"/>
                      <a:pt x="6610" y="738"/>
                    </a:cubicBezTo>
                    <a:lnTo>
                      <a:pt x="6562" y="492"/>
                    </a:lnTo>
                    <a:cubicBezTo>
                      <a:pt x="6500" y="196"/>
                      <a:pt x="6240" y="1"/>
                      <a:pt x="5949" y="1"/>
                    </a:cubicBezTo>
                    <a:close/>
                  </a:path>
                </a:pathLst>
              </a:custGeom>
              <a:solidFill>
                <a:srgbClr val="FF59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 rot="4291419">
                <a:off x="7977062" y="2482236"/>
                <a:ext cx="127339" cy="116167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435" extrusionOk="0">
                    <a:moveTo>
                      <a:pt x="782" y="1"/>
                    </a:moveTo>
                    <a:cubicBezTo>
                      <a:pt x="735" y="1"/>
                      <a:pt x="688" y="5"/>
                      <a:pt x="640" y="15"/>
                    </a:cubicBezTo>
                    <a:cubicBezTo>
                      <a:pt x="256" y="104"/>
                      <a:pt x="1" y="477"/>
                      <a:pt x="89" y="870"/>
                    </a:cubicBezTo>
                    <a:cubicBezTo>
                      <a:pt x="158" y="1204"/>
                      <a:pt x="452" y="1434"/>
                      <a:pt x="788" y="1434"/>
                    </a:cubicBezTo>
                    <a:cubicBezTo>
                      <a:pt x="836" y="1434"/>
                      <a:pt x="885" y="1430"/>
                      <a:pt x="934" y="1420"/>
                    </a:cubicBezTo>
                    <a:cubicBezTo>
                      <a:pt x="1317" y="1341"/>
                      <a:pt x="1572" y="958"/>
                      <a:pt x="1484" y="575"/>
                    </a:cubicBezTo>
                    <a:cubicBezTo>
                      <a:pt x="1415" y="239"/>
                      <a:pt x="1119" y="1"/>
                      <a:pt x="782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 rot="4291419">
                <a:off x="8046387" y="2381055"/>
                <a:ext cx="94634" cy="8613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064" extrusionOk="0">
                    <a:moveTo>
                      <a:pt x="581" y="1"/>
                    </a:moveTo>
                    <a:cubicBezTo>
                      <a:pt x="545" y="1"/>
                      <a:pt x="509" y="4"/>
                      <a:pt x="472" y="12"/>
                    </a:cubicBezTo>
                    <a:cubicBezTo>
                      <a:pt x="187" y="70"/>
                      <a:pt x="0" y="355"/>
                      <a:pt x="59" y="640"/>
                    </a:cubicBezTo>
                    <a:cubicBezTo>
                      <a:pt x="111" y="889"/>
                      <a:pt x="335" y="1063"/>
                      <a:pt x="582" y="1063"/>
                    </a:cubicBezTo>
                    <a:cubicBezTo>
                      <a:pt x="617" y="1063"/>
                      <a:pt x="652" y="1060"/>
                      <a:pt x="688" y="1053"/>
                    </a:cubicBezTo>
                    <a:cubicBezTo>
                      <a:pt x="983" y="994"/>
                      <a:pt x="1169" y="708"/>
                      <a:pt x="1110" y="424"/>
                    </a:cubicBezTo>
                    <a:cubicBezTo>
                      <a:pt x="1050" y="174"/>
                      <a:pt x="832" y="1"/>
                      <a:pt x="581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26"/>
            <p:cNvGrpSpPr/>
            <p:nvPr/>
          </p:nvGrpSpPr>
          <p:grpSpPr>
            <a:xfrm rot="-8100000">
              <a:off x="8056300" y="573243"/>
              <a:ext cx="419907" cy="989005"/>
              <a:chOff x="5209102" y="1842548"/>
              <a:chExt cx="419911" cy="989014"/>
            </a:xfrm>
          </p:grpSpPr>
          <p:sp>
            <p:nvSpPr>
              <p:cNvPr id="161" name="Google Shape;161;p26"/>
              <p:cNvSpPr/>
              <p:nvPr/>
            </p:nvSpPr>
            <p:spPr>
              <a:xfrm>
                <a:off x="5209102" y="2723976"/>
                <a:ext cx="121672" cy="107586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1329" extrusionOk="0">
                    <a:moveTo>
                      <a:pt x="746" y="1"/>
                    </a:moveTo>
                    <a:cubicBezTo>
                      <a:pt x="478" y="1"/>
                      <a:pt x="227" y="161"/>
                      <a:pt x="128" y="427"/>
                    </a:cubicBezTo>
                    <a:cubicBezTo>
                      <a:pt x="1" y="770"/>
                      <a:pt x="167" y="1154"/>
                      <a:pt x="511" y="1281"/>
                    </a:cubicBezTo>
                    <a:cubicBezTo>
                      <a:pt x="591" y="1313"/>
                      <a:pt x="673" y="1328"/>
                      <a:pt x="753" y="1328"/>
                    </a:cubicBezTo>
                    <a:cubicBezTo>
                      <a:pt x="1019" y="1328"/>
                      <a:pt x="1268" y="1164"/>
                      <a:pt x="1365" y="908"/>
                    </a:cubicBezTo>
                    <a:cubicBezTo>
                      <a:pt x="1503" y="565"/>
                      <a:pt x="1326" y="181"/>
                      <a:pt x="983" y="44"/>
                    </a:cubicBezTo>
                    <a:cubicBezTo>
                      <a:pt x="905" y="15"/>
                      <a:pt x="825" y="1"/>
                      <a:pt x="7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5240918" y="1966570"/>
                <a:ext cx="384039" cy="774473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9567" extrusionOk="0">
                    <a:moveTo>
                      <a:pt x="3487" y="1"/>
                    </a:moveTo>
                    <a:lnTo>
                      <a:pt x="0" y="9085"/>
                    </a:lnTo>
                    <a:lnTo>
                      <a:pt x="1247" y="9567"/>
                    </a:lnTo>
                    <a:lnTo>
                      <a:pt x="4744" y="481"/>
                    </a:lnTo>
                    <a:lnTo>
                      <a:pt x="3487" y="1"/>
                    </a:lnTo>
                    <a:close/>
                  </a:path>
                </a:pathLst>
              </a:custGeom>
              <a:solidFill>
                <a:srgbClr val="00A6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5218655" y="2702038"/>
                <a:ext cx="123291" cy="95443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179" extrusionOk="0">
                    <a:moveTo>
                      <a:pt x="275" y="0"/>
                    </a:moveTo>
                    <a:lnTo>
                      <a:pt x="0" y="698"/>
                    </a:lnTo>
                    <a:lnTo>
                      <a:pt x="1258" y="1179"/>
                    </a:lnTo>
                    <a:lnTo>
                      <a:pt x="1522" y="482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00BD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5523126" y="1878249"/>
                <a:ext cx="104267" cy="126529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563" extrusionOk="0">
                    <a:moveTo>
                      <a:pt x="934" y="1"/>
                    </a:moveTo>
                    <a:lnTo>
                      <a:pt x="1" y="1092"/>
                    </a:lnTo>
                    <a:lnTo>
                      <a:pt x="1249" y="1563"/>
                    </a:lnTo>
                    <a:lnTo>
                      <a:pt x="1288" y="138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5598737" y="1842548"/>
                <a:ext cx="30276" cy="46952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80" extrusionOk="0">
                    <a:moveTo>
                      <a:pt x="373" y="0"/>
                    </a:moveTo>
                    <a:lnTo>
                      <a:pt x="0" y="442"/>
                    </a:lnTo>
                    <a:lnTo>
                      <a:pt x="354" y="579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" name="Google Shape;166;p26"/>
            <p:cNvSpPr/>
            <p:nvPr/>
          </p:nvSpPr>
          <p:spPr>
            <a:xfrm>
              <a:off x="6626052" y="2609750"/>
              <a:ext cx="124100" cy="124181"/>
            </a:xfrm>
            <a:custGeom>
              <a:avLst/>
              <a:gdLst/>
              <a:ahLst/>
              <a:cxnLst/>
              <a:rect l="l" t="t" r="r" b="b"/>
              <a:pathLst>
                <a:path w="1533" h="1534" extrusionOk="0">
                  <a:moveTo>
                    <a:pt x="766" y="1"/>
                  </a:moveTo>
                  <a:cubicBezTo>
                    <a:pt x="343" y="1"/>
                    <a:pt x="0" y="345"/>
                    <a:pt x="0" y="767"/>
                  </a:cubicBezTo>
                  <a:cubicBezTo>
                    <a:pt x="0" y="1190"/>
                    <a:pt x="343" y="1533"/>
                    <a:pt x="766" y="1533"/>
                  </a:cubicBezTo>
                  <a:cubicBezTo>
                    <a:pt x="1188" y="1533"/>
                    <a:pt x="1532" y="1190"/>
                    <a:pt x="1532" y="767"/>
                  </a:cubicBezTo>
                  <a:cubicBezTo>
                    <a:pt x="1532" y="345"/>
                    <a:pt x="1188" y="1"/>
                    <a:pt x="766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6511501" y="2109697"/>
              <a:ext cx="352305" cy="343562"/>
            </a:xfrm>
            <a:custGeom>
              <a:avLst/>
              <a:gdLst/>
              <a:ahLst/>
              <a:cxnLst/>
              <a:rect l="l" t="t" r="r" b="b"/>
              <a:pathLst>
                <a:path w="4352" h="4244" extrusionOk="0">
                  <a:moveTo>
                    <a:pt x="2181" y="0"/>
                  </a:moveTo>
                  <a:cubicBezTo>
                    <a:pt x="973" y="0"/>
                    <a:pt x="1" y="972"/>
                    <a:pt x="1" y="2171"/>
                  </a:cubicBezTo>
                  <a:cubicBezTo>
                    <a:pt x="1" y="2740"/>
                    <a:pt x="570" y="4243"/>
                    <a:pt x="570" y="4243"/>
                  </a:cubicBezTo>
                  <a:lnTo>
                    <a:pt x="3782" y="4243"/>
                  </a:lnTo>
                  <a:cubicBezTo>
                    <a:pt x="3782" y="4243"/>
                    <a:pt x="4351" y="2740"/>
                    <a:pt x="4351" y="2171"/>
                  </a:cubicBezTo>
                  <a:cubicBezTo>
                    <a:pt x="4351" y="972"/>
                    <a:pt x="3379" y="0"/>
                    <a:pt x="218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520245" y="2453185"/>
              <a:ext cx="334820" cy="218734"/>
            </a:xfrm>
            <a:custGeom>
              <a:avLst/>
              <a:gdLst/>
              <a:ahLst/>
              <a:cxnLst/>
              <a:rect l="l" t="t" r="r" b="b"/>
              <a:pathLst>
                <a:path w="4136" h="2702" extrusionOk="0">
                  <a:moveTo>
                    <a:pt x="423" y="0"/>
                  </a:moveTo>
                  <a:cubicBezTo>
                    <a:pt x="187" y="0"/>
                    <a:pt x="0" y="187"/>
                    <a:pt x="0" y="422"/>
                  </a:cubicBezTo>
                  <a:cubicBezTo>
                    <a:pt x="0" y="560"/>
                    <a:pt x="69" y="688"/>
                    <a:pt x="168" y="767"/>
                  </a:cubicBezTo>
                  <a:cubicBezTo>
                    <a:pt x="69" y="835"/>
                    <a:pt x="0" y="963"/>
                    <a:pt x="0" y="1100"/>
                  </a:cubicBezTo>
                  <a:cubicBezTo>
                    <a:pt x="0" y="1238"/>
                    <a:pt x="69" y="1356"/>
                    <a:pt x="168" y="1434"/>
                  </a:cubicBezTo>
                  <a:cubicBezTo>
                    <a:pt x="69" y="1513"/>
                    <a:pt x="0" y="1640"/>
                    <a:pt x="0" y="1778"/>
                  </a:cubicBezTo>
                  <a:cubicBezTo>
                    <a:pt x="0" y="2004"/>
                    <a:pt x="187" y="2201"/>
                    <a:pt x="423" y="2201"/>
                  </a:cubicBezTo>
                  <a:lnTo>
                    <a:pt x="914" y="2201"/>
                  </a:lnTo>
                  <a:cubicBezTo>
                    <a:pt x="836" y="2240"/>
                    <a:pt x="777" y="2328"/>
                    <a:pt x="777" y="2436"/>
                  </a:cubicBezTo>
                  <a:cubicBezTo>
                    <a:pt x="777" y="2583"/>
                    <a:pt x="895" y="2701"/>
                    <a:pt x="1041" y="2701"/>
                  </a:cubicBezTo>
                  <a:lnTo>
                    <a:pt x="3104" y="2701"/>
                  </a:lnTo>
                  <a:cubicBezTo>
                    <a:pt x="3252" y="2701"/>
                    <a:pt x="3370" y="2583"/>
                    <a:pt x="3370" y="2436"/>
                  </a:cubicBezTo>
                  <a:cubicBezTo>
                    <a:pt x="3370" y="2328"/>
                    <a:pt x="3311" y="2240"/>
                    <a:pt x="3222" y="2201"/>
                  </a:cubicBezTo>
                  <a:lnTo>
                    <a:pt x="3713" y="2201"/>
                  </a:lnTo>
                  <a:cubicBezTo>
                    <a:pt x="3949" y="2201"/>
                    <a:pt x="4136" y="2004"/>
                    <a:pt x="4136" y="1778"/>
                  </a:cubicBezTo>
                  <a:cubicBezTo>
                    <a:pt x="4136" y="1640"/>
                    <a:pt x="4077" y="1513"/>
                    <a:pt x="3968" y="1434"/>
                  </a:cubicBezTo>
                  <a:cubicBezTo>
                    <a:pt x="4077" y="1356"/>
                    <a:pt x="4136" y="1238"/>
                    <a:pt x="4136" y="1100"/>
                  </a:cubicBezTo>
                  <a:cubicBezTo>
                    <a:pt x="4136" y="963"/>
                    <a:pt x="4077" y="835"/>
                    <a:pt x="3968" y="767"/>
                  </a:cubicBezTo>
                  <a:cubicBezTo>
                    <a:pt x="4077" y="688"/>
                    <a:pt x="4136" y="560"/>
                    <a:pt x="4136" y="422"/>
                  </a:cubicBezTo>
                  <a:cubicBezTo>
                    <a:pt x="4136" y="187"/>
                    <a:pt x="3949" y="0"/>
                    <a:pt x="371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6672925" y="1865539"/>
              <a:ext cx="29467" cy="146362"/>
            </a:xfrm>
            <a:custGeom>
              <a:avLst/>
              <a:gdLst/>
              <a:ahLst/>
              <a:cxnLst/>
              <a:rect l="l" t="t" r="r" b="b"/>
              <a:pathLst>
                <a:path w="364" h="1808" extrusionOk="0">
                  <a:moveTo>
                    <a:pt x="187" y="1"/>
                  </a:moveTo>
                  <a:cubicBezTo>
                    <a:pt x="89" y="1"/>
                    <a:pt x="0" y="79"/>
                    <a:pt x="0" y="178"/>
                  </a:cubicBezTo>
                  <a:lnTo>
                    <a:pt x="0" y="1631"/>
                  </a:lnTo>
                  <a:cubicBezTo>
                    <a:pt x="0" y="1729"/>
                    <a:pt x="89" y="1808"/>
                    <a:pt x="187" y="1808"/>
                  </a:cubicBezTo>
                  <a:cubicBezTo>
                    <a:pt x="285" y="1808"/>
                    <a:pt x="364" y="1729"/>
                    <a:pt x="364" y="1631"/>
                  </a:cubicBezTo>
                  <a:lnTo>
                    <a:pt x="364" y="178"/>
                  </a:lnTo>
                  <a:cubicBezTo>
                    <a:pt x="364" y="79"/>
                    <a:pt x="285" y="1"/>
                    <a:pt x="187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858959" y="1975879"/>
              <a:ext cx="114548" cy="112362"/>
            </a:xfrm>
            <a:custGeom>
              <a:avLst/>
              <a:gdLst/>
              <a:ahLst/>
              <a:cxnLst/>
              <a:rect l="l" t="t" r="r" b="b"/>
              <a:pathLst>
                <a:path w="1415" h="1388" extrusionOk="0">
                  <a:moveTo>
                    <a:pt x="1218" y="1"/>
                  </a:moveTo>
                  <a:cubicBezTo>
                    <a:pt x="1172" y="1"/>
                    <a:pt x="1125" y="18"/>
                    <a:pt x="1091" y="52"/>
                  </a:cubicBezTo>
                  <a:lnTo>
                    <a:pt x="70" y="1074"/>
                  </a:lnTo>
                  <a:cubicBezTo>
                    <a:pt x="0" y="1152"/>
                    <a:pt x="0" y="1261"/>
                    <a:pt x="70" y="1329"/>
                  </a:cubicBezTo>
                  <a:cubicBezTo>
                    <a:pt x="104" y="1368"/>
                    <a:pt x="150" y="1388"/>
                    <a:pt x="197" y="1388"/>
                  </a:cubicBezTo>
                  <a:cubicBezTo>
                    <a:pt x="244" y="1388"/>
                    <a:pt x="290" y="1368"/>
                    <a:pt x="325" y="1329"/>
                  </a:cubicBezTo>
                  <a:lnTo>
                    <a:pt x="1346" y="307"/>
                  </a:lnTo>
                  <a:cubicBezTo>
                    <a:pt x="1415" y="239"/>
                    <a:pt x="1415" y="131"/>
                    <a:pt x="1346" y="52"/>
                  </a:cubicBezTo>
                  <a:cubicBezTo>
                    <a:pt x="1312" y="18"/>
                    <a:pt x="1265" y="1"/>
                    <a:pt x="1218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6932142" y="2238495"/>
              <a:ext cx="146362" cy="29467"/>
            </a:xfrm>
            <a:custGeom>
              <a:avLst/>
              <a:gdLst/>
              <a:ahLst/>
              <a:cxnLst/>
              <a:rect l="l" t="t" r="r" b="b"/>
              <a:pathLst>
                <a:path w="1808" h="364" extrusionOk="0">
                  <a:moveTo>
                    <a:pt x="177" y="1"/>
                  </a:moveTo>
                  <a:cubicBezTo>
                    <a:pt x="79" y="1"/>
                    <a:pt x="0" y="79"/>
                    <a:pt x="0" y="177"/>
                  </a:cubicBezTo>
                  <a:cubicBezTo>
                    <a:pt x="0" y="276"/>
                    <a:pt x="79" y="364"/>
                    <a:pt x="177" y="364"/>
                  </a:cubicBezTo>
                  <a:lnTo>
                    <a:pt x="1621" y="364"/>
                  </a:lnTo>
                  <a:cubicBezTo>
                    <a:pt x="1719" y="364"/>
                    <a:pt x="1807" y="276"/>
                    <a:pt x="1807" y="177"/>
                  </a:cubicBezTo>
                  <a:cubicBezTo>
                    <a:pt x="1807" y="79"/>
                    <a:pt x="1719" y="1"/>
                    <a:pt x="162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6401808" y="1975879"/>
              <a:ext cx="115357" cy="112362"/>
            </a:xfrm>
            <a:custGeom>
              <a:avLst/>
              <a:gdLst/>
              <a:ahLst/>
              <a:cxnLst/>
              <a:rect l="l" t="t" r="r" b="b"/>
              <a:pathLst>
                <a:path w="1425" h="1388" extrusionOk="0">
                  <a:moveTo>
                    <a:pt x="201" y="1"/>
                  </a:moveTo>
                  <a:cubicBezTo>
                    <a:pt x="155" y="1"/>
                    <a:pt x="108" y="18"/>
                    <a:pt x="69" y="52"/>
                  </a:cubicBezTo>
                  <a:cubicBezTo>
                    <a:pt x="0" y="131"/>
                    <a:pt x="0" y="239"/>
                    <a:pt x="69" y="307"/>
                  </a:cubicBezTo>
                  <a:lnTo>
                    <a:pt x="1090" y="1329"/>
                  </a:lnTo>
                  <a:cubicBezTo>
                    <a:pt x="1129" y="1368"/>
                    <a:pt x="1176" y="1388"/>
                    <a:pt x="1223" y="1388"/>
                  </a:cubicBezTo>
                  <a:cubicBezTo>
                    <a:pt x="1270" y="1388"/>
                    <a:pt x="1316" y="1368"/>
                    <a:pt x="1356" y="1329"/>
                  </a:cubicBezTo>
                  <a:cubicBezTo>
                    <a:pt x="1424" y="1261"/>
                    <a:pt x="1424" y="1152"/>
                    <a:pt x="1356" y="1074"/>
                  </a:cubicBezTo>
                  <a:lnTo>
                    <a:pt x="334" y="52"/>
                  </a:lnTo>
                  <a:cubicBezTo>
                    <a:pt x="295" y="18"/>
                    <a:pt x="248" y="1"/>
                    <a:pt x="20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6297619" y="2238495"/>
              <a:ext cx="146362" cy="29467"/>
            </a:xfrm>
            <a:custGeom>
              <a:avLst/>
              <a:gdLst/>
              <a:ahLst/>
              <a:cxnLst/>
              <a:rect l="l" t="t" r="r" b="b"/>
              <a:pathLst>
                <a:path w="1808" h="364" extrusionOk="0">
                  <a:moveTo>
                    <a:pt x="177" y="1"/>
                  </a:moveTo>
                  <a:cubicBezTo>
                    <a:pt x="79" y="1"/>
                    <a:pt x="0" y="79"/>
                    <a:pt x="0" y="177"/>
                  </a:cubicBezTo>
                  <a:cubicBezTo>
                    <a:pt x="0" y="276"/>
                    <a:pt x="79" y="364"/>
                    <a:pt x="177" y="364"/>
                  </a:cubicBezTo>
                  <a:lnTo>
                    <a:pt x="1621" y="364"/>
                  </a:lnTo>
                  <a:cubicBezTo>
                    <a:pt x="1719" y="364"/>
                    <a:pt x="1807" y="276"/>
                    <a:pt x="1807" y="177"/>
                  </a:cubicBezTo>
                  <a:cubicBezTo>
                    <a:pt x="1807" y="79"/>
                    <a:pt x="1719" y="1"/>
                    <a:pt x="162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823710" y="2952510"/>
              <a:ext cx="1728660" cy="1681707"/>
            </a:xfrm>
            <a:custGeom>
              <a:avLst/>
              <a:gdLst/>
              <a:ahLst/>
              <a:cxnLst/>
              <a:rect l="l" t="t" r="r" b="b"/>
              <a:pathLst>
                <a:path w="21354" h="20774" extrusionOk="0">
                  <a:moveTo>
                    <a:pt x="1906" y="1"/>
                  </a:moveTo>
                  <a:lnTo>
                    <a:pt x="1906" y="4617"/>
                  </a:lnTo>
                  <a:cubicBezTo>
                    <a:pt x="855" y="4626"/>
                    <a:pt x="0" y="5481"/>
                    <a:pt x="0" y="6542"/>
                  </a:cubicBezTo>
                  <a:cubicBezTo>
                    <a:pt x="0" y="7603"/>
                    <a:pt x="855" y="8457"/>
                    <a:pt x="1906" y="8467"/>
                  </a:cubicBezTo>
                  <a:lnTo>
                    <a:pt x="1906" y="13221"/>
                  </a:lnTo>
                  <a:cubicBezTo>
                    <a:pt x="1906" y="17385"/>
                    <a:pt x="5285" y="20773"/>
                    <a:pt x="9459" y="20773"/>
                  </a:cubicBezTo>
                  <a:lnTo>
                    <a:pt x="11885" y="20773"/>
                  </a:lnTo>
                  <a:cubicBezTo>
                    <a:pt x="16049" y="20773"/>
                    <a:pt x="19428" y="17385"/>
                    <a:pt x="19428" y="13221"/>
                  </a:cubicBezTo>
                  <a:lnTo>
                    <a:pt x="19428" y="8467"/>
                  </a:lnTo>
                  <a:cubicBezTo>
                    <a:pt x="20489" y="8467"/>
                    <a:pt x="21353" y="7603"/>
                    <a:pt x="21353" y="6542"/>
                  </a:cubicBezTo>
                  <a:cubicBezTo>
                    <a:pt x="21353" y="5481"/>
                    <a:pt x="20489" y="4617"/>
                    <a:pt x="19428" y="4617"/>
                  </a:cubicBezTo>
                  <a:lnTo>
                    <a:pt x="19428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536921" y="3400105"/>
              <a:ext cx="300658" cy="475596"/>
            </a:xfrm>
            <a:custGeom>
              <a:avLst/>
              <a:gdLst/>
              <a:ahLst/>
              <a:cxnLst/>
              <a:rect l="l" t="t" r="r" b="b"/>
              <a:pathLst>
                <a:path w="3714" h="5875" extrusionOk="0">
                  <a:moveTo>
                    <a:pt x="1071" y="1"/>
                  </a:moveTo>
                  <a:lnTo>
                    <a:pt x="1071" y="4490"/>
                  </a:lnTo>
                  <a:lnTo>
                    <a:pt x="689" y="4490"/>
                  </a:lnTo>
                  <a:cubicBezTo>
                    <a:pt x="305" y="4490"/>
                    <a:pt x="1" y="4804"/>
                    <a:pt x="1" y="5187"/>
                  </a:cubicBezTo>
                  <a:cubicBezTo>
                    <a:pt x="1" y="5560"/>
                    <a:pt x="305" y="5874"/>
                    <a:pt x="689" y="5874"/>
                  </a:cubicBezTo>
                  <a:lnTo>
                    <a:pt x="3026" y="5874"/>
                  </a:lnTo>
                  <a:cubicBezTo>
                    <a:pt x="3409" y="5874"/>
                    <a:pt x="3714" y="5560"/>
                    <a:pt x="3714" y="5187"/>
                  </a:cubicBezTo>
                  <a:cubicBezTo>
                    <a:pt x="3714" y="4804"/>
                    <a:pt x="3409" y="4490"/>
                    <a:pt x="3026" y="4490"/>
                  </a:cubicBezTo>
                  <a:lnTo>
                    <a:pt x="2643" y="449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6470134" y="4161883"/>
              <a:ext cx="434229" cy="42257"/>
            </a:xfrm>
            <a:custGeom>
              <a:avLst/>
              <a:gdLst/>
              <a:ahLst/>
              <a:cxnLst/>
              <a:rect l="l" t="t" r="r" b="b"/>
              <a:pathLst>
                <a:path w="5364" h="522" extrusionOk="0">
                  <a:moveTo>
                    <a:pt x="1" y="0"/>
                  </a:moveTo>
                  <a:lnTo>
                    <a:pt x="1" y="521"/>
                  </a:lnTo>
                  <a:lnTo>
                    <a:pt x="5364" y="521"/>
                  </a:lnTo>
                  <a:lnTo>
                    <a:pt x="5364" y="0"/>
                  </a:ln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016416" y="3266531"/>
              <a:ext cx="164657" cy="164738"/>
            </a:xfrm>
            <a:custGeom>
              <a:avLst/>
              <a:gdLst/>
              <a:ahLst/>
              <a:cxnLst/>
              <a:rect l="l" t="t" r="r" b="b"/>
              <a:pathLst>
                <a:path w="2034" h="2035" extrusionOk="0">
                  <a:moveTo>
                    <a:pt x="1022" y="1"/>
                  </a:moveTo>
                  <a:cubicBezTo>
                    <a:pt x="462" y="1"/>
                    <a:pt x="0" y="453"/>
                    <a:pt x="0" y="1022"/>
                  </a:cubicBezTo>
                  <a:cubicBezTo>
                    <a:pt x="0" y="1582"/>
                    <a:pt x="462" y="2034"/>
                    <a:pt x="1022" y="2034"/>
                  </a:cubicBezTo>
                  <a:cubicBezTo>
                    <a:pt x="1582" y="2034"/>
                    <a:pt x="2034" y="1582"/>
                    <a:pt x="2034" y="1022"/>
                  </a:cubicBezTo>
                  <a:cubicBezTo>
                    <a:pt x="2034" y="453"/>
                    <a:pt x="1582" y="1"/>
                    <a:pt x="1022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6193430" y="3266531"/>
              <a:ext cx="164657" cy="164738"/>
            </a:xfrm>
            <a:custGeom>
              <a:avLst/>
              <a:gdLst/>
              <a:ahLst/>
              <a:cxnLst/>
              <a:rect l="l" t="t" r="r" b="b"/>
              <a:pathLst>
                <a:path w="2034" h="2035" extrusionOk="0">
                  <a:moveTo>
                    <a:pt x="1012" y="1"/>
                  </a:moveTo>
                  <a:cubicBezTo>
                    <a:pt x="453" y="1"/>
                    <a:pt x="1" y="453"/>
                    <a:pt x="1" y="1022"/>
                  </a:cubicBezTo>
                  <a:cubicBezTo>
                    <a:pt x="1" y="1582"/>
                    <a:pt x="453" y="2034"/>
                    <a:pt x="1012" y="2034"/>
                  </a:cubicBezTo>
                  <a:cubicBezTo>
                    <a:pt x="1582" y="2034"/>
                    <a:pt x="2034" y="1582"/>
                    <a:pt x="2034" y="1022"/>
                  </a:cubicBezTo>
                  <a:cubicBezTo>
                    <a:pt x="2034" y="453"/>
                    <a:pt x="1582" y="1"/>
                    <a:pt x="1012" y="1"/>
                  </a:cubicBez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6602899" y="4344758"/>
              <a:ext cx="170243" cy="248119"/>
            </a:xfrm>
            <a:custGeom>
              <a:avLst/>
              <a:gdLst/>
              <a:ahLst/>
              <a:cxnLst/>
              <a:rect l="l" t="t" r="r" b="b"/>
              <a:pathLst>
                <a:path w="2103" h="3065" extrusionOk="0">
                  <a:moveTo>
                    <a:pt x="1052" y="0"/>
                  </a:moveTo>
                  <a:cubicBezTo>
                    <a:pt x="472" y="0"/>
                    <a:pt x="1" y="472"/>
                    <a:pt x="1" y="1051"/>
                  </a:cubicBezTo>
                  <a:lnTo>
                    <a:pt x="1" y="2014"/>
                  </a:lnTo>
                  <a:cubicBezTo>
                    <a:pt x="1" y="2593"/>
                    <a:pt x="472" y="3065"/>
                    <a:pt x="1052" y="3065"/>
                  </a:cubicBezTo>
                  <a:cubicBezTo>
                    <a:pt x="1631" y="3065"/>
                    <a:pt x="2103" y="2593"/>
                    <a:pt x="2103" y="2014"/>
                  </a:cubicBezTo>
                  <a:lnTo>
                    <a:pt x="2103" y="1051"/>
                  </a:lnTo>
                  <a:cubicBezTo>
                    <a:pt x="2103" y="472"/>
                    <a:pt x="1631" y="0"/>
                    <a:pt x="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6144939" y="3059045"/>
              <a:ext cx="261719" cy="96253"/>
            </a:xfrm>
            <a:custGeom>
              <a:avLst/>
              <a:gdLst/>
              <a:ahLst/>
              <a:cxnLst/>
              <a:rect l="l" t="t" r="r" b="b"/>
              <a:pathLst>
                <a:path w="3233" h="1189" extrusionOk="0">
                  <a:moveTo>
                    <a:pt x="590" y="1"/>
                  </a:moveTo>
                  <a:cubicBezTo>
                    <a:pt x="266" y="1"/>
                    <a:pt x="0" y="265"/>
                    <a:pt x="0" y="599"/>
                  </a:cubicBezTo>
                  <a:cubicBezTo>
                    <a:pt x="0" y="924"/>
                    <a:pt x="266" y="1189"/>
                    <a:pt x="590" y="1189"/>
                  </a:cubicBezTo>
                  <a:lnTo>
                    <a:pt x="2643" y="1189"/>
                  </a:lnTo>
                  <a:cubicBezTo>
                    <a:pt x="2967" y="1189"/>
                    <a:pt x="3232" y="924"/>
                    <a:pt x="3232" y="599"/>
                  </a:cubicBezTo>
                  <a:cubicBezTo>
                    <a:pt x="3232" y="265"/>
                    <a:pt x="2967" y="1"/>
                    <a:pt x="2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6967924" y="3059045"/>
              <a:ext cx="261638" cy="96253"/>
            </a:xfrm>
            <a:custGeom>
              <a:avLst/>
              <a:gdLst/>
              <a:ahLst/>
              <a:cxnLst/>
              <a:rect l="l" t="t" r="r" b="b"/>
              <a:pathLst>
                <a:path w="3232" h="1189" extrusionOk="0">
                  <a:moveTo>
                    <a:pt x="590" y="1"/>
                  </a:moveTo>
                  <a:cubicBezTo>
                    <a:pt x="265" y="1"/>
                    <a:pt x="0" y="265"/>
                    <a:pt x="0" y="599"/>
                  </a:cubicBezTo>
                  <a:cubicBezTo>
                    <a:pt x="0" y="924"/>
                    <a:pt x="265" y="1189"/>
                    <a:pt x="590" y="1189"/>
                  </a:cubicBezTo>
                  <a:lnTo>
                    <a:pt x="2642" y="1189"/>
                  </a:lnTo>
                  <a:cubicBezTo>
                    <a:pt x="2967" y="1189"/>
                    <a:pt x="3231" y="924"/>
                    <a:pt x="3231" y="599"/>
                  </a:cubicBezTo>
                  <a:cubicBezTo>
                    <a:pt x="3231" y="265"/>
                    <a:pt x="2967" y="1"/>
                    <a:pt x="2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5977929" y="864542"/>
              <a:ext cx="1418531" cy="853158"/>
            </a:xfrm>
            <a:custGeom>
              <a:avLst/>
              <a:gdLst/>
              <a:ahLst/>
              <a:cxnLst/>
              <a:rect l="l" t="t" r="r" b="b"/>
              <a:pathLst>
                <a:path w="17523" h="10539" extrusionOk="0">
                  <a:moveTo>
                    <a:pt x="7554" y="0"/>
                  </a:moveTo>
                  <a:cubicBezTo>
                    <a:pt x="3380" y="0"/>
                    <a:pt x="1" y="3379"/>
                    <a:pt x="1" y="7553"/>
                  </a:cubicBezTo>
                  <a:lnTo>
                    <a:pt x="1" y="10539"/>
                  </a:lnTo>
                  <a:lnTo>
                    <a:pt x="17523" y="10539"/>
                  </a:lnTo>
                  <a:lnTo>
                    <a:pt x="17523" y="7553"/>
                  </a:lnTo>
                  <a:cubicBezTo>
                    <a:pt x="17523" y="3379"/>
                    <a:pt x="14144" y="0"/>
                    <a:pt x="99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880541" y="539997"/>
              <a:ext cx="1629898" cy="1055378"/>
            </a:xfrm>
            <a:custGeom>
              <a:avLst/>
              <a:gdLst/>
              <a:ahLst/>
              <a:cxnLst/>
              <a:rect l="l" t="t" r="r" b="b"/>
              <a:pathLst>
                <a:path w="20134" h="13037" extrusionOk="0">
                  <a:moveTo>
                    <a:pt x="11625" y="0"/>
                  </a:moveTo>
                  <a:cubicBezTo>
                    <a:pt x="11184" y="0"/>
                    <a:pt x="10721" y="586"/>
                    <a:pt x="10476" y="1053"/>
                  </a:cubicBezTo>
                  <a:cubicBezTo>
                    <a:pt x="10289" y="1426"/>
                    <a:pt x="10152" y="1888"/>
                    <a:pt x="10093" y="2340"/>
                  </a:cubicBezTo>
                  <a:lnTo>
                    <a:pt x="9759" y="2340"/>
                  </a:lnTo>
                  <a:cubicBezTo>
                    <a:pt x="9276" y="1382"/>
                    <a:pt x="8345" y="227"/>
                    <a:pt x="7840" y="227"/>
                  </a:cubicBezTo>
                  <a:cubicBezTo>
                    <a:pt x="7770" y="227"/>
                    <a:pt x="7708" y="249"/>
                    <a:pt x="7657" y="297"/>
                  </a:cubicBezTo>
                  <a:cubicBezTo>
                    <a:pt x="7195" y="719"/>
                    <a:pt x="8246" y="1495"/>
                    <a:pt x="9042" y="2359"/>
                  </a:cubicBezTo>
                  <a:cubicBezTo>
                    <a:pt x="7363" y="2408"/>
                    <a:pt x="5477" y="2605"/>
                    <a:pt x="4180" y="3106"/>
                  </a:cubicBezTo>
                  <a:cubicBezTo>
                    <a:pt x="1695" y="4068"/>
                    <a:pt x="1204" y="6308"/>
                    <a:pt x="811" y="7329"/>
                  </a:cubicBezTo>
                  <a:cubicBezTo>
                    <a:pt x="379" y="8429"/>
                    <a:pt x="123" y="10276"/>
                    <a:pt x="55" y="11454"/>
                  </a:cubicBezTo>
                  <a:cubicBezTo>
                    <a:pt x="0" y="12454"/>
                    <a:pt x="287" y="13037"/>
                    <a:pt x="1082" y="13037"/>
                  </a:cubicBezTo>
                  <a:cubicBezTo>
                    <a:pt x="1288" y="13037"/>
                    <a:pt x="1527" y="12998"/>
                    <a:pt x="1803" y="12917"/>
                  </a:cubicBezTo>
                  <a:cubicBezTo>
                    <a:pt x="2952" y="12584"/>
                    <a:pt x="3355" y="11769"/>
                    <a:pt x="4288" y="10953"/>
                  </a:cubicBezTo>
                  <a:lnTo>
                    <a:pt x="4288" y="10953"/>
                  </a:lnTo>
                  <a:cubicBezTo>
                    <a:pt x="4465" y="11876"/>
                    <a:pt x="4111" y="13006"/>
                    <a:pt x="5702" y="13006"/>
                  </a:cubicBezTo>
                  <a:cubicBezTo>
                    <a:pt x="7638" y="13006"/>
                    <a:pt x="8138" y="11562"/>
                    <a:pt x="9101" y="10010"/>
                  </a:cubicBezTo>
                  <a:cubicBezTo>
                    <a:pt x="9484" y="11051"/>
                    <a:pt x="9611" y="12426"/>
                    <a:pt x="10839" y="12456"/>
                  </a:cubicBezTo>
                  <a:cubicBezTo>
                    <a:pt x="10860" y="12457"/>
                    <a:pt x="10880" y="12457"/>
                    <a:pt x="10901" y="12457"/>
                  </a:cubicBezTo>
                  <a:cubicBezTo>
                    <a:pt x="12055" y="12457"/>
                    <a:pt x="12546" y="11650"/>
                    <a:pt x="12990" y="11071"/>
                  </a:cubicBezTo>
                  <a:cubicBezTo>
                    <a:pt x="13344" y="10610"/>
                    <a:pt x="13481" y="10020"/>
                    <a:pt x="13776" y="9539"/>
                  </a:cubicBezTo>
                  <a:cubicBezTo>
                    <a:pt x="14120" y="10099"/>
                    <a:pt x="14326" y="10590"/>
                    <a:pt x="14660" y="10983"/>
                  </a:cubicBezTo>
                  <a:cubicBezTo>
                    <a:pt x="15092" y="11513"/>
                    <a:pt x="15691" y="12210"/>
                    <a:pt x="16418" y="12240"/>
                  </a:cubicBezTo>
                  <a:cubicBezTo>
                    <a:pt x="16452" y="12242"/>
                    <a:pt x="16484" y="12243"/>
                    <a:pt x="16516" y="12243"/>
                  </a:cubicBezTo>
                  <a:cubicBezTo>
                    <a:pt x="17700" y="12243"/>
                    <a:pt x="17433" y="11010"/>
                    <a:pt x="17558" y="10207"/>
                  </a:cubicBezTo>
                  <a:lnTo>
                    <a:pt x="17558" y="10207"/>
                  </a:lnTo>
                  <a:cubicBezTo>
                    <a:pt x="18009" y="10757"/>
                    <a:pt x="18255" y="11769"/>
                    <a:pt x="19109" y="11828"/>
                  </a:cubicBezTo>
                  <a:cubicBezTo>
                    <a:pt x="19137" y="11829"/>
                    <a:pt x="19164" y="11830"/>
                    <a:pt x="19189" y="11830"/>
                  </a:cubicBezTo>
                  <a:cubicBezTo>
                    <a:pt x="20133" y="11830"/>
                    <a:pt x="19822" y="10632"/>
                    <a:pt x="19688" y="10010"/>
                  </a:cubicBezTo>
                  <a:cubicBezTo>
                    <a:pt x="19267" y="7997"/>
                    <a:pt x="19138" y="5944"/>
                    <a:pt x="17381" y="4137"/>
                  </a:cubicBezTo>
                  <a:cubicBezTo>
                    <a:pt x="16733" y="3459"/>
                    <a:pt x="14797" y="2664"/>
                    <a:pt x="12097" y="2428"/>
                  </a:cubicBezTo>
                  <a:cubicBezTo>
                    <a:pt x="11870" y="2399"/>
                    <a:pt x="11586" y="2389"/>
                    <a:pt x="11281" y="2369"/>
                  </a:cubicBezTo>
                  <a:cubicBezTo>
                    <a:pt x="11468" y="1750"/>
                    <a:pt x="12204" y="405"/>
                    <a:pt x="12038" y="208"/>
                  </a:cubicBezTo>
                  <a:cubicBezTo>
                    <a:pt x="11908" y="62"/>
                    <a:pt x="11768" y="0"/>
                    <a:pt x="11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4144948" y="622678"/>
            <a:ext cx="3852000" cy="8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3932407" y="1582737"/>
            <a:ext cx="5107780" cy="2901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UDM 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cloud-native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centralizes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user data and makes it readily available for diverse network activities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-is related to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3GPP 5G Architecture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supports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ARPF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(Authentication Credential Repository and Processing Function)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stores the long-term security credentials used in authentication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Authentication and Key Agreement (AKA).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5" name="Google Shape;6254;p60">
            <a:extLst>
              <a:ext uri="{FF2B5EF4-FFF2-40B4-BE49-F238E27FC236}">
                <a16:creationId xmlns:a16="http://schemas.microsoft.com/office/drawing/2014/main" id="{12D3DC77-3A15-49F3-BF6D-EBD9F35F224E}"/>
              </a:ext>
            </a:extLst>
          </p:cNvPr>
          <p:cNvGrpSpPr/>
          <p:nvPr/>
        </p:nvGrpSpPr>
        <p:grpSpPr>
          <a:xfrm>
            <a:off x="932514" y="1356222"/>
            <a:ext cx="2895774" cy="2431055"/>
            <a:chOff x="7617850" y="2063282"/>
            <a:chExt cx="799565" cy="670282"/>
          </a:xfrm>
        </p:grpSpPr>
        <p:cxnSp>
          <p:nvCxnSpPr>
            <p:cNvPr id="6" name="Google Shape;6255;p60">
              <a:extLst>
                <a:ext uri="{FF2B5EF4-FFF2-40B4-BE49-F238E27FC236}">
                  <a16:creationId xmlns:a16="http://schemas.microsoft.com/office/drawing/2014/main" id="{D5825E33-7C3D-490C-A0B4-93711358D410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6256;p60">
              <a:extLst>
                <a:ext uri="{FF2B5EF4-FFF2-40B4-BE49-F238E27FC236}">
                  <a16:creationId xmlns:a16="http://schemas.microsoft.com/office/drawing/2014/main" id="{9560031C-0605-44EE-B8B6-F711D9BEB80B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6257;p60">
              <a:extLst>
                <a:ext uri="{FF2B5EF4-FFF2-40B4-BE49-F238E27FC236}">
                  <a16:creationId xmlns:a16="http://schemas.microsoft.com/office/drawing/2014/main" id="{F64D1F4C-332D-4218-B26A-EEDF68FF0C02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258;p60">
              <a:extLst>
                <a:ext uri="{FF2B5EF4-FFF2-40B4-BE49-F238E27FC236}">
                  <a16:creationId xmlns:a16="http://schemas.microsoft.com/office/drawing/2014/main" id="{153C1FF2-393A-4467-B6E2-31344DA7D7D5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259;p60">
              <a:extLst>
                <a:ext uri="{FF2B5EF4-FFF2-40B4-BE49-F238E27FC236}">
                  <a16:creationId xmlns:a16="http://schemas.microsoft.com/office/drawing/2014/main" id="{53BC1486-6285-40F4-8612-ABB3E7AF7C4C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6260;p60">
              <a:extLst>
                <a:ext uri="{FF2B5EF4-FFF2-40B4-BE49-F238E27FC236}">
                  <a16:creationId xmlns:a16="http://schemas.microsoft.com/office/drawing/2014/main" id="{410018E5-FEEB-4F1D-BA45-A0510072BAA0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" name="Google Shape;6261;p60">
              <a:extLst>
                <a:ext uri="{FF2B5EF4-FFF2-40B4-BE49-F238E27FC236}">
                  <a16:creationId xmlns:a16="http://schemas.microsoft.com/office/drawing/2014/main" id="{45FC311B-26D4-4069-AD61-C04FE4D9B20C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13" name="Google Shape;6262;p60">
                <a:extLst>
                  <a:ext uri="{FF2B5EF4-FFF2-40B4-BE49-F238E27FC236}">
                    <a16:creationId xmlns:a16="http://schemas.microsoft.com/office/drawing/2014/main" id="{EDFBB61A-69E2-4761-9A23-2BF6F7AC2C03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19" name="Google Shape;6263;p60">
                  <a:extLst>
                    <a:ext uri="{FF2B5EF4-FFF2-40B4-BE49-F238E27FC236}">
                      <a16:creationId xmlns:a16="http://schemas.microsoft.com/office/drawing/2014/main" id="{E70EC8D3-FE51-48F7-82E8-FD71D1033664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264;p60">
                  <a:extLst>
                    <a:ext uri="{FF2B5EF4-FFF2-40B4-BE49-F238E27FC236}">
                      <a16:creationId xmlns:a16="http://schemas.microsoft.com/office/drawing/2014/main" id="{E557ABEA-01E7-4ED3-984F-CB29F0EA80F7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265;p60">
                  <a:extLst>
                    <a:ext uri="{FF2B5EF4-FFF2-40B4-BE49-F238E27FC236}">
                      <a16:creationId xmlns:a16="http://schemas.microsoft.com/office/drawing/2014/main" id="{4D120300-CBD2-4424-840E-5F705C2AD628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266;p60">
                  <a:extLst>
                    <a:ext uri="{FF2B5EF4-FFF2-40B4-BE49-F238E27FC236}">
                      <a16:creationId xmlns:a16="http://schemas.microsoft.com/office/drawing/2014/main" id="{00A1A556-D891-4D2D-93DE-03295F5D8E05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6267;p60">
                <a:extLst>
                  <a:ext uri="{FF2B5EF4-FFF2-40B4-BE49-F238E27FC236}">
                    <a16:creationId xmlns:a16="http://schemas.microsoft.com/office/drawing/2014/main" id="{ED47372A-9EDF-4170-BD26-6CD84498C332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15" name="Google Shape;6268;p60">
                  <a:extLst>
                    <a:ext uri="{FF2B5EF4-FFF2-40B4-BE49-F238E27FC236}">
                      <a16:creationId xmlns:a16="http://schemas.microsoft.com/office/drawing/2014/main" id="{D81D64BC-B292-40FF-A227-FCBB778A8C0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269;p60">
                  <a:extLst>
                    <a:ext uri="{FF2B5EF4-FFF2-40B4-BE49-F238E27FC236}">
                      <a16:creationId xmlns:a16="http://schemas.microsoft.com/office/drawing/2014/main" id="{15213D5F-5631-4FF1-91AF-BA9F25B61E30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270;p60">
                  <a:extLst>
                    <a:ext uri="{FF2B5EF4-FFF2-40B4-BE49-F238E27FC236}">
                      <a16:creationId xmlns:a16="http://schemas.microsoft.com/office/drawing/2014/main" id="{CF2C03CD-C447-473C-B71A-288FA372F044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271;p60">
                  <a:extLst>
                    <a:ext uri="{FF2B5EF4-FFF2-40B4-BE49-F238E27FC236}">
                      <a16:creationId xmlns:a16="http://schemas.microsoft.com/office/drawing/2014/main" id="{C5354918-503B-4529-AFCA-491B457DB779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9"/>
          <p:cNvSpPr/>
          <p:nvPr/>
        </p:nvSpPr>
        <p:spPr>
          <a:xfrm>
            <a:off x="1309708" y="1133120"/>
            <a:ext cx="20646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Primary Authentication</a:t>
            </a:r>
            <a:endParaRPr dirty="0"/>
          </a:p>
        </p:txBody>
      </p:sp>
      <p:sp>
        <p:nvSpPr>
          <p:cNvPr id="762" name="Google Shape;762;p39"/>
          <p:cNvSpPr txBox="1">
            <a:spLocks noGrp="1"/>
          </p:cNvSpPr>
          <p:nvPr>
            <p:ph type="subTitle" idx="1"/>
          </p:nvPr>
        </p:nvSpPr>
        <p:spPr>
          <a:xfrm>
            <a:off x="593648" y="1830494"/>
            <a:ext cx="8172400" cy="3046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Mutual authentication between the UE and the network.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Key element: AUSF (Authentication Server Function).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AUSF uses services of</a:t>
            </a:r>
            <a:r>
              <a:rPr lang="en-US" sz="1800" b="1" dirty="0"/>
              <a:t> UDM (Unified Data Management) </a:t>
            </a:r>
            <a:r>
              <a:rPr lang="en-US" sz="1800" dirty="0"/>
              <a:t>and ARPF (Authentication Credential Repository and Processing Function)</a:t>
            </a:r>
            <a:endParaRPr sz="1800" dirty="0"/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3"/>
          </p:nvPr>
        </p:nvSpPr>
        <p:spPr>
          <a:xfrm>
            <a:off x="1627537" y="1162886"/>
            <a:ext cx="18639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5G-AKA</a:t>
            </a:r>
          </a:p>
        </p:txBody>
      </p:sp>
      <p:grpSp>
        <p:nvGrpSpPr>
          <p:cNvPr id="809" name="Google Shape;809;p39"/>
          <p:cNvGrpSpPr/>
          <p:nvPr/>
        </p:nvGrpSpPr>
        <p:grpSpPr>
          <a:xfrm>
            <a:off x="409926" y="1305790"/>
            <a:ext cx="774872" cy="774870"/>
            <a:chOff x="2828693" y="3555419"/>
            <a:chExt cx="363074" cy="363073"/>
          </a:xfrm>
        </p:grpSpPr>
        <p:sp>
          <p:nvSpPr>
            <p:cNvPr id="810" name="Google Shape;810;p39"/>
            <p:cNvSpPr/>
            <p:nvPr/>
          </p:nvSpPr>
          <p:spPr>
            <a:xfrm>
              <a:off x="2828693" y="3668931"/>
              <a:ext cx="363070" cy="249560"/>
            </a:xfrm>
            <a:custGeom>
              <a:avLst/>
              <a:gdLst/>
              <a:ahLst/>
              <a:cxnLst/>
              <a:rect l="l" t="t" r="r" b="b"/>
              <a:pathLst>
                <a:path w="10776" h="7407" extrusionOk="0">
                  <a:moveTo>
                    <a:pt x="315" y="0"/>
                  </a:moveTo>
                  <a:cubicBezTo>
                    <a:pt x="149" y="0"/>
                    <a:pt x="1" y="138"/>
                    <a:pt x="1" y="315"/>
                  </a:cubicBezTo>
                  <a:lnTo>
                    <a:pt x="1" y="5825"/>
                  </a:lnTo>
                  <a:cubicBezTo>
                    <a:pt x="1" y="6002"/>
                    <a:pt x="149" y="6139"/>
                    <a:pt x="315" y="6139"/>
                  </a:cubicBezTo>
                  <a:lnTo>
                    <a:pt x="3842" y="6139"/>
                  </a:lnTo>
                  <a:cubicBezTo>
                    <a:pt x="3989" y="6866"/>
                    <a:pt x="4627" y="7406"/>
                    <a:pt x="5393" y="7406"/>
                  </a:cubicBezTo>
                  <a:cubicBezTo>
                    <a:pt x="6149" y="7406"/>
                    <a:pt x="6788" y="6866"/>
                    <a:pt x="6935" y="6139"/>
                  </a:cubicBezTo>
                  <a:lnTo>
                    <a:pt x="10462" y="6139"/>
                  </a:lnTo>
                  <a:cubicBezTo>
                    <a:pt x="10638" y="6139"/>
                    <a:pt x="10776" y="6002"/>
                    <a:pt x="10776" y="5825"/>
                  </a:cubicBezTo>
                  <a:lnTo>
                    <a:pt x="10776" y="315"/>
                  </a:lnTo>
                  <a:cubicBezTo>
                    <a:pt x="10776" y="138"/>
                    <a:pt x="10638" y="0"/>
                    <a:pt x="10462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010399" y="3668931"/>
              <a:ext cx="181367" cy="249560"/>
            </a:xfrm>
            <a:custGeom>
              <a:avLst/>
              <a:gdLst/>
              <a:ahLst/>
              <a:cxnLst/>
              <a:rect l="l" t="t" r="r" b="b"/>
              <a:pathLst>
                <a:path w="5383" h="7407" extrusionOk="0">
                  <a:moveTo>
                    <a:pt x="0" y="0"/>
                  </a:moveTo>
                  <a:lnTo>
                    <a:pt x="0" y="7406"/>
                  </a:lnTo>
                  <a:cubicBezTo>
                    <a:pt x="756" y="7406"/>
                    <a:pt x="1395" y="6866"/>
                    <a:pt x="1542" y="6139"/>
                  </a:cubicBezTo>
                  <a:lnTo>
                    <a:pt x="5069" y="6139"/>
                  </a:lnTo>
                  <a:cubicBezTo>
                    <a:pt x="5245" y="6139"/>
                    <a:pt x="5383" y="6002"/>
                    <a:pt x="5383" y="5825"/>
                  </a:cubicBezTo>
                  <a:lnTo>
                    <a:pt x="5383" y="315"/>
                  </a:lnTo>
                  <a:cubicBezTo>
                    <a:pt x="5383" y="138"/>
                    <a:pt x="5245" y="0"/>
                    <a:pt x="5069" y="0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2871415" y="3640460"/>
              <a:ext cx="277997" cy="235342"/>
            </a:xfrm>
            <a:custGeom>
              <a:avLst/>
              <a:gdLst/>
              <a:ahLst/>
              <a:cxnLst/>
              <a:rect l="l" t="t" r="r" b="b"/>
              <a:pathLst>
                <a:path w="8251" h="6985" extrusionOk="0">
                  <a:moveTo>
                    <a:pt x="315" y="1"/>
                  </a:moveTo>
                  <a:cubicBezTo>
                    <a:pt x="138" y="1"/>
                    <a:pt x="0" y="138"/>
                    <a:pt x="0" y="315"/>
                  </a:cubicBezTo>
                  <a:lnTo>
                    <a:pt x="0" y="5413"/>
                  </a:lnTo>
                  <a:cubicBezTo>
                    <a:pt x="0" y="5590"/>
                    <a:pt x="138" y="5727"/>
                    <a:pt x="315" y="5727"/>
                  </a:cubicBezTo>
                  <a:lnTo>
                    <a:pt x="2858" y="5727"/>
                  </a:lnTo>
                  <a:cubicBezTo>
                    <a:pt x="3379" y="5727"/>
                    <a:pt x="3811" y="6149"/>
                    <a:pt x="3811" y="6670"/>
                  </a:cubicBezTo>
                  <a:cubicBezTo>
                    <a:pt x="3811" y="6847"/>
                    <a:pt x="3949" y="6984"/>
                    <a:pt x="4125" y="6984"/>
                  </a:cubicBezTo>
                  <a:cubicBezTo>
                    <a:pt x="4302" y="6984"/>
                    <a:pt x="4440" y="6847"/>
                    <a:pt x="4440" y="6670"/>
                  </a:cubicBezTo>
                  <a:cubicBezTo>
                    <a:pt x="4440" y="6149"/>
                    <a:pt x="4862" y="5727"/>
                    <a:pt x="5383" y="5727"/>
                  </a:cubicBezTo>
                  <a:lnTo>
                    <a:pt x="7936" y="5727"/>
                  </a:lnTo>
                  <a:cubicBezTo>
                    <a:pt x="8113" y="5727"/>
                    <a:pt x="8251" y="5590"/>
                    <a:pt x="8251" y="5413"/>
                  </a:cubicBezTo>
                  <a:lnTo>
                    <a:pt x="8251" y="315"/>
                  </a:lnTo>
                  <a:cubicBezTo>
                    <a:pt x="8251" y="138"/>
                    <a:pt x="8113" y="1"/>
                    <a:pt x="7936" y="1"/>
                  </a:cubicBezTo>
                  <a:lnTo>
                    <a:pt x="5383" y="1"/>
                  </a:lnTo>
                  <a:cubicBezTo>
                    <a:pt x="4872" y="1"/>
                    <a:pt x="4410" y="247"/>
                    <a:pt x="4125" y="629"/>
                  </a:cubicBezTo>
                  <a:cubicBezTo>
                    <a:pt x="3840" y="247"/>
                    <a:pt x="3379" y="1"/>
                    <a:pt x="2858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010399" y="3640460"/>
              <a:ext cx="139015" cy="235342"/>
            </a:xfrm>
            <a:custGeom>
              <a:avLst/>
              <a:gdLst/>
              <a:ahLst/>
              <a:cxnLst/>
              <a:rect l="l" t="t" r="r" b="b"/>
              <a:pathLst>
                <a:path w="4126" h="6985" extrusionOk="0">
                  <a:moveTo>
                    <a:pt x="1258" y="1"/>
                  </a:moveTo>
                  <a:cubicBezTo>
                    <a:pt x="747" y="1"/>
                    <a:pt x="285" y="247"/>
                    <a:pt x="0" y="629"/>
                  </a:cubicBezTo>
                  <a:lnTo>
                    <a:pt x="0" y="6984"/>
                  </a:lnTo>
                  <a:cubicBezTo>
                    <a:pt x="177" y="6984"/>
                    <a:pt x="315" y="6847"/>
                    <a:pt x="315" y="6670"/>
                  </a:cubicBezTo>
                  <a:cubicBezTo>
                    <a:pt x="315" y="6149"/>
                    <a:pt x="737" y="5727"/>
                    <a:pt x="1258" y="5727"/>
                  </a:cubicBezTo>
                  <a:lnTo>
                    <a:pt x="3811" y="5727"/>
                  </a:lnTo>
                  <a:cubicBezTo>
                    <a:pt x="3988" y="5727"/>
                    <a:pt x="4126" y="5590"/>
                    <a:pt x="4126" y="5413"/>
                  </a:cubicBezTo>
                  <a:lnTo>
                    <a:pt x="4126" y="315"/>
                  </a:lnTo>
                  <a:cubicBezTo>
                    <a:pt x="4126" y="138"/>
                    <a:pt x="3988" y="1"/>
                    <a:pt x="38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2908478" y="3684497"/>
              <a:ext cx="64555" cy="21226"/>
            </a:xfrm>
            <a:custGeom>
              <a:avLst/>
              <a:gdLst/>
              <a:ahLst/>
              <a:cxnLst/>
              <a:rect l="l" t="t" r="r" b="b"/>
              <a:pathLst>
                <a:path w="1916" h="630" extrusionOk="0">
                  <a:moveTo>
                    <a:pt x="324" y="0"/>
                  </a:moveTo>
                  <a:cubicBezTo>
                    <a:pt x="147" y="0"/>
                    <a:pt x="0" y="138"/>
                    <a:pt x="0" y="315"/>
                  </a:cubicBezTo>
                  <a:cubicBezTo>
                    <a:pt x="0" y="492"/>
                    <a:pt x="147" y="629"/>
                    <a:pt x="324" y="629"/>
                  </a:cubicBezTo>
                  <a:lnTo>
                    <a:pt x="1601" y="629"/>
                  </a:lnTo>
                  <a:cubicBezTo>
                    <a:pt x="1778" y="629"/>
                    <a:pt x="1915" y="492"/>
                    <a:pt x="1915" y="315"/>
                  </a:cubicBezTo>
                  <a:cubicBezTo>
                    <a:pt x="1915" y="138"/>
                    <a:pt x="1778" y="0"/>
                    <a:pt x="160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2908478" y="3726850"/>
              <a:ext cx="64555" cy="21530"/>
            </a:xfrm>
            <a:custGeom>
              <a:avLst/>
              <a:gdLst/>
              <a:ahLst/>
              <a:cxnLst/>
              <a:rect l="l" t="t" r="r" b="b"/>
              <a:pathLst>
                <a:path w="1916" h="639" extrusionOk="0">
                  <a:moveTo>
                    <a:pt x="324" y="1"/>
                  </a:moveTo>
                  <a:cubicBezTo>
                    <a:pt x="147" y="1"/>
                    <a:pt x="0" y="148"/>
                    <a:pt x="0" y="324"/>
                  </a:cubicBezTo>
                  <a:cubicBezTo>
                    <a:pt x="0" y="492"/>
                    <a:pt x="147" y="639"/>
                    <a:pt x="324" y="639"/>
                  </a:cubicBezTo>
                  <a:lnTo>
                    <a:pt x="1601" y="639"/>
                  </a:lnTo>
                  <a:cubicBezTo>
                    <a:pt x="1778" y="639"/>
                    <a:pt x="1915" y="492"/>
                    <a:pt x="1915" y="324"/>
                  </a:cubicBezTo>
                  <a:cubicBezTo>
                    <a:pt x="1915" y="148"/>
                    <a:pt x="1778" y="1"/>
                    <a:pt x="160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908478" y="3769539"/>
              <a:ext cx="64555" cy="21193"/>
            </a:xfrm>
            <a:custGeom>
              <a:avLst/>
              <a:gdLst/>
              <a:ahLst/>
              <a:cxnLst/>
              <a:rect l="l" t="t" r="r" b="b"/>
              <a:pathLst>
                <a:path w="1916" h="629" extrusionOk="0">
                  <a:moveTo>
                    <a:pt x="324" y="0"/>
                  </a:moveTo>
                  <a:cubicBezTo>
                    <a:pt x="147" y="0"/>
                    <a:pt x="0" y="138"/>
                    <a:pt x="0" y="315"/>
                  </a:cubicBezTo>
                  <a:cubicBezTo>
                    <a:pt x="0" y="491"/>
                    <a:pt x="147" y="629"/>
                    <a:pt x="324" y="629"/>
                  </a:cubicBezTo>
                  <a:lnTo>
                    <a:pt x="1601" y="629"/>
                  </a:lnTo>
                  <a:cubicBezTo>
                    <a:pt x="1778" y="629"/>
                    <a:pt x="1915" y="491"/>
                    <a:pt x="1915" y="315"/>
                  </a:cubicBezTo>
                  <a:cubicBezTo>
                    <a:pt x="1915" y="138"/>
                    <a:pt x="1778" y="0"/>
                    <a:pt x="160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3047462" y="3684497"/>
              <a:ext cx="64555" cy="21226"/>
            </a:xfrm>
            <a:custGeom>
              <a:avLst/>
              <a:gdLst/>
              <a:ahLst/>
              <a:cxnLst/>
              <a:rect l="l" t="t" r="r" b="b"/>
              <a:pathLst>
                <a:path w="1916" h="630" extrusionOk="0">
                  <a:moveTo>
                    <a:pt x="324" y="0"/>
                  </a:moveTo>
                  <a:cubicBezTo>
                    <a:pt x="147" y="0"/>
                    <a:pt x="0" y="138"/>
                    <a:pt x="0" y="315"/>
                  </a:cubicBezTo>
                  <a:cubicBezTo>
                    <a:pt x="0" y="492"/>
                    <a:pt x="147" y="629"/>
                    <a:pt x="324" y="629"/>
                  </a:cubicBezTo>
                  <a:lnTo>
                    <a:pt x="1601" y="629"/>
                  </a:lnTo>
                  <a:cubicBezTo>
                    <a:pt x="1778" y="629"/>
                    <a:pt x="1915" y="492"/>
                    <a:pt x="1915" y="315"/>
                  </a:cubicBezTo>
                  <a:cubicBezTo>
                    <a:pt x="1915" y="138"/>
                    <a:pt x="1778" y="0"/>
                    <a:pt x="160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047462" y="3726850"/>
              <a:ext cx="64555" cy="21530"/>
            </a:xfrm>
            <a:custGeom>
              <a:avLst/>
              <a:gdLst/>
              <a:ahLst/>
              <a:cxnLst/>
              <a:rect l="l" t="t" r="r" b="b"/>
              <a:pathLst>
                <a:path w="1916" h="639" extrusionOk="0">
                  <a:moveTo>
                    <a:pt x="324" y="1"/>
                  </a:moveTo>
                  <a:cubicBezTo>
                    <a:pt x="147" y="1"/>
                    <a:pt x="0" y="148"/>
                    <a:pt x="0" y="324"/>
                  </a:cubicBezTo>
                  <a:cubicBezTo>
                    <a:pt x="0" y="492"/>
                    <a:pt x="147" y="639"/>
                    <a:pt x="324" y="639"/>
                  </a:cubicBezTo>
                  <a:lnTo>
                    <a:pt x="1601" y="639"/>
                  </a:lnTo>
                  <a:cubicBezTo>
                    <a:pt x="1778" y="639"/>
                    <a:pt x="1915" y="492"/>
                    <a:pt x="1915" y="324"/>
                  </a:cubicBezTo>
                  <a:cubicBezTo>
                    <a:pt x="1915" y="148"/>
                    <a:pt x="1778" y="1"/>
                    <a:pt x="160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047462" y="3769539"/>
              <a:ext cx="64555" cy="21193"/>
            </a:xfrm>
            <a:custGeom>
              <a:avLst/>
              <a:gdLst/>
              <a:ahLst/>
              <a:cxnLst/>
              <a:rect l="l" t="t" r="r" b="b"/>
              <a:pathLst>
                <a:path w="1916" h="629" extrusionOk="0">
                  <a:moveTo>
                    <a:pt x="324" y="0"/>
                  </a:moveTo>
                  <a:cubicBezTo>
                    <a:pt x="147" y="0"/>
                    <a:pt x="0" y="138"/>
                    <a:pt x="0" y="315"/>
                  </a:cubicBezTo>
                  <a:cubicBezTo>
                    <a:pt x="0" y="491"/>
                    <a:pt x="147" y="629"/>
                    <a:pt x="324" y="629"/>
                  </a:cubicBezTo>
                  <a:lnTo>
                    <a:pt x="1601" y="629"/>
                  </a:lnTo>
                  <a:cubicBezTo>
                    <a:pt x="1778" y="629"/>
                    <a:pt x="1915" y="491"/>
                    <a:pt x="1915" y="315"/>
                  </a:cubicBezTo>
                  <a:cubicBezTo>
                    <a:pt x="1915" y="138"/>
                    <a:pt x="1778" y="0"/>
                    <a:pt x="160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084828" y="3555419"/>
              <a:ext cx="85107" cy="49696"/>
            </a:xfrm>
            <a:custGeom>
              <a:avLst/>
              <a:gdLst/>
              <a:ahLst/>
              <a:cxnLst/>
              <a:rect l="l" t="t" r="r" b="b"/>
              <a:pathLst>
                <a:path w="2526" h="1475" extrusionOk="0">
                  <a:moveTo>
                    <a:pt x="315" y="1"/>
                  </a:moveTo>
                  <a:cubicBezTo>
                    <a:pt x="138" y="1"/>
                    <a:pt x="1" y="138"/>
                    <a:pt x="1" y="315"/>
                  </a:cubicBezTo>
                  <a:lnTo>
                    <a:pt x="1" y="1160"/>
                  </a:lnTo>
                  <a:cubicBezTo>
                    <a:pt x="1" y="1337"/>
                    <a:pt x="138" y="1474"/>
                    <a:pt x="315" y="1474"/>
                  </a:cubicBezTo>
                  <a:cubicBezTo>
                    <a:pt x="335" y="1474"/>
                    <a:pt x="365" y="1474"/>
                    <a:pt x="384" y="1464"/>
                  </a:cubicBezTo>
                  <a:lnTo>
                    <a:pt x="2280" y="1042"/>
                  </a:lnTo>
                  <a:cubicBezTo>
                    <a:pt x="2427" y="1012"/>
                    <a:pt x="2526" y="885"/>
                    <a:pt x="2526" y="737"/>
                  </a:cubicBezTo>
                  <a:cubicBezTo>
                    <a:pt x="2526" y="590"/>
                    <a:pt x="2427" y="462"/>
                    <a:pt x="2280" y="433"/>
                  </a:cubicBezTo>
                  <a:lnTo>
                    <a:pt x="384" y="10"/>
                  </a:lnTo>
                  <a:cubicBezTo>
                    <a:pt x="365" y="1"/>
                    <a:pt x="335" y="1"/>
                    <a:pt x="315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084828" y="3580251"/>
              <a:ext cx="85107" cy="24865"/>
            </a:xfrm>
            <a:custGeom>
              <a:avLst/>
              <a:gdLst/>
              <a:ahLst/>
              <a:cxnLst/>
              <a:rect l="l" t="t" r="r" b="b"/>
              <a:pathLst>
                <a:path w="2526" h="738" extrusionOk="0">
                  <a:moveTo>
                    <a:pt x="1" y="0"/>
                  </a:moveTo>
                  <a:lnTo>
                    <a:pt x="1" y="423"/>
                  </a:lnTo>
                  <a:cubicBezTo>
                    <a:pt x="1" y="600"/>
                    <a:pt x="138" y="737"/>
                    <a:pt x="315" y="737"/>
                  </a:cubicBezTo>
                  <a:cubicBezTo>
                    <a:pt x="335" y="737"/>
                    <a:pt x="365" y="737"/>
                    <a:pt x="384" y="727"/>
                  </a:cubicBezTo>
                  <a:lnTo>
                    <a:pt x="2280" y="305"/>
                  </a:lnTo>
                  <a:cubicBezTo>
                    <a:pt x="2427" y="275"/>
                    <a:pt x="2526" y="148"/>
                    <a:pt x="252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850896" y="3555419"/>
              <a:ext cx="63881" cy="49696"/>
            </a:xfrm>
            <a:custGeom>
              <a:avLst/>
              <a:gdLst/>
              <a:ahLst/>
              <a:cxnLst/>
              <a:rect l="l" t="t" r="r" b="b"/>
              <a:pathLst>
                <a:path w="1896" h="1475" extrusionOk="0">
                  <a:moveTo>
                    <a:pt x="315" y="1"/>
                  </a:moveTo>
                  <a:cubicBezTo>
                    <a:pt x="138" y="1"/>
                    <a:pt x="0" y="138"/>
                    <a:pt x="0" y="315"/>
                  </a:cubicBezTo>
                  <a:lnTo>
                    <a:pt x="0" y="1160"/>
                  </a:lnTo>
                  <a:cubicBezTo>
                    <a:pt x="0" y="1337"/>
                    <a:pt x="138" y="1474"/>
                    <a:pt x="315" y="1474"/>
                  </a:cubicBezTo>
                  <a:lnTo>
                    <a:pt x="1572" y="1474"/>
                  </a:lnTo>
                  <a:cubicBezTo>
                    <a:pt x="1749" y="1474"/>
                    <a:pt x="1896" y="1337"/>
                    <a:pt x="1896" y="1160"/>
                  </a:cubicBezTo>
                  <a:lnTo>
                    <a:pt x="1896" y="315"/>
                  </a:lnTo>
                  <a:cubicBezTo>
                    <a:pt x="1896" y="138"/>
                    <a:pt x="1749" y="1"/>
                    <a:pt x="1572" y="1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850896" y="3580251"/>
              <a:ext cx="63881" cy="24865"/>
            </a:xfrm>
            <a:custGeom>
              <a:avLst/>
              <a:gdLst/>
              <a:ahLst/>
              <a:cxnLst/>
              <a:rect l="l" t="t" r="r" b="b"/>
              <a:pathLst>
                <a:path w="1896" h="738" extrusionOk="0">
                  <a:moveTo>
                    <a:pt x="0" y="0"/>
                  </a:moveTo>
                  <a:lnTo>
                    <a:pt x="0" y="423"/>
                  </a:lnTo>
                  <a:cubicBezTo>
                    <a:pt x="0" y="600"/>
                    <a:pt x="138" y="737"/>
                    <a:pt x="315" y="737"/>
                  </a:cubicBezTo>
                  <a:lnTo>
                    <a:pt x="1572" y="737"/>
                  </a:lnTo>
                  <a:cubicBezTo>
                    <a:pt x="1749" y="737"/>
                    <a:pt x="1896" y="600"/>
                    <a:pt x="1896" y="423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903828" y="3555419"/>
              <a:ext cx="42722" cy="49696"/>
            </a:xfrm>
            <a:custGeom>
              <a:avLst/>
              <a:gdLst/>
              <a:ahLst/>
              <a:cxnLst/>
              <a:rect l="l" t="t" r="r" b="b"/>
              <a:pathLst>
                <a:path w="1268" h="1475" extrusionOk="0">
                  <a:moveTo>
                    <a:pt x="1" y="1"/>
                  </a:moveTo>
                  <a:lnTo>
                    <a:pt x="1" y="1474"/>
                  </a:lnTo>
                  <a:lnTo>
                    <a:pt x="953" y="1474"/>
                  </a:lnTo>
                  <a:cubicBezTo>
                    <a:pt x="1130" y="1474"/>
                    <a:pt x="1267" y="1337"/>
                    <a:pt x="1267" y="1160"/>
                  </a:cubicBezTo>
                  <a:lnTo>
                    <a:pt x="1267" y="315"/>
                  </a:lnTo>
                  <a:cubicBezTo>
                    <a:pt x="1267" y="138"/>
                    <a:pt x="1130" y="1"/>
                    <a:pt x="953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903828" y="3580251"/>
              <a:ext cx="42722" cy="24865"/>
            </a:xfrm>
            <a:custGeom>
              <a:avLst/>
              <a:gdLst/>
              <a:ahLst/>
              <a:cxnLst/>
              <a:rect l="l" t="t" r="r" b="b"/>
              <a:pathLst>
                <a:path w="1268" h="738" extrusionOk="0">
                  <a:moveTo>
                    <a:pt x="1" y="0"/>
                  </a:moveTo>
                  <a:lnTo>
                    <a:pt x="1" y="737"/>
                  </a:lnTo>
                  <a:lnTo>
                    <a:pt x="953" y="737"/>
                  </a:lnTo>
                  <a:cubicBezTo>
                    <a:pt x="1130" y="737"/>
                    <a:pt x="1267" y="600"/>
                    <a:pt x="1267" y="423"/>
                  </a:cubicBezTo>
                  <a:lnTo>
                    <a:pt x="126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935938" y="3555419"/>
              <a:ext cx="159534" cy="49696"/>
            </a:xfrm>
            <a:custGeom>
              <a:avLst/>
              <a:gdLst/>
              <a:ahLst/>
              <a:cxnLst/>
              <a:rect l="l" t="t" r="r" b="b"/>
              <a:pathLst>
                <a:path w="4735" h="1475" extrusionOk="0">
                  <a:moveTo>
                    <a:pt x="0" y="1"/>
                  </a:moveTo>
                  <a:lnTo>
                    <a:pt x="0" y="1474"/>
                  </a:lnTo>
                  <a:lnTo>
                    <a:pt x="4734" y="1474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2935938" y="3580251"/>
              <a:ext cx="159534" cy="24865"/>
            </a:xfrm>
            <a:custGeom>
              <a:avLst/>
              <a:gdLst/>
              <a:ahLst/>
              <a:cxnLst/>
              <a:rect l="l" t="t" r="r" b="b"/>
              <a:pathLst>
                <a:path w="4735" h="738" extrusionOk="0">
                  <a:moveTo>
                    <a:pt x="0" y="0"/>
                  </a:moveTo>
                  <a:lnTo>
                    <a:pt x="0" y="737"/>
                  </a:lnTo>
                  <a:lnTo>
                    <a:pt x="4734" y="737"/>
                  </a:lnTo>
                  <a:lnTo>
                    <a:pt x="4734" y="0"/>
                  </a:ln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ECB967B5-51B5-46FE-8D95-80ABEF73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5" y="1554686"/>
            <a:ext cx="5943600" cy="19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3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9"/>
          <p:cNvSpPr/>
          <p:nvPr/>
        </p:nvSpPr>
        <p:spPr>
          <a:xfrm>
            <a:off x="1792432" y="1323625"/>
            <a:ext cx="20646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Functions</a:t>
            </a:r>
            <a:endParaRPr dirty="0"/>
          </a:p>
        </p:txBody>
      </p:sp>
      <p:sp>
        <p:nvSpPr>
          <p:cNvPr id="762" name="Google Shape;762;p39"/>
          <p:cNvSpPr txBox="1">
            <a:spLocks noGrp="1"/>
          </p:cNvSpPr>
          <p:nvPr>
            <p:ph type="subTitle" idx="1"/>
          </p:nvPr>
        </p:nvSpPr>
        <p:spPr>
          <a:xfrm>
            <a:off x="1791482" y="1830494"/>
            <a:ext cx="6974565" cy="3046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Manages data for access authorization, user registration, and data network profiles. 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Separates data from function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It can be paired with the user data repository (UDR)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Depending on the construction of the 5G architecture, both UDM software and the UDR can send and store data.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3"/>
          </p:nvPr>
        </p:nvSpPr>
        <p:spPr>
          <a:xfrm>
            <a:off x="1892782" y="1323925"/>
            <a:ext cx="18639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UDM</a:t>
            </a:r>
          </a:p>
        </p:txBody>
      </p:sp>
      <p:grpSp>
        <p:nvGrpSpPr>
          <p:cNvPr id="809" name="Google Shape;809;p39"/>
          <p:cNvGrpSpPr/>
          <p:nvPr/>
        </p:nvGrpSpPr>
        <p:grpSpPr>
          <a:xfrm>
            <a:off x="720000" y="1328290"/>
            <a:ext cx="774872" cy="774870"/>
            <a:chOff x="2828693" y="3555419"/>
            <a:chExt cx="363074" cy="363073"/>
          </a:xfrm>
        </p:grpSpPr>
        <p:sp>
          <p:nvSpPr>
            <p:cNvPr id="810" name="Google Shape;810;p39"/>
            <p:cNvSpPr/>
            <p:nvPr/>
          </p:nvSpPr>
          <p:spPr>
            <a:xfrm>
              <a:off x="2828693" y="3668931"/>
              <a:ext cx="363070" cy="249560"/>
            </a:xfrm>
            <a:custGeom>
              <a:avLst/>
              <a:gdLst/>
              <a:ahLst/>
              <a:cxnLst/>
              <a:rect l="l" t="t" r="r" b="b"/>
              <a:pathLst>
                <a:path w="10776" h="7407" extrusionOk="0">
                  <a:moveTo>
                    <a:pt x="315" y="0"/>
                  </a:moveTo>
                  <a:cubicBezTo>
                    <a:pt x="149" y="0"/>
                    <a:pt x="1" y="138"/>
                    <a:pt x="1" y="315"/>
                  </a:cubicBezTo>
                  <a:lnTo>
                    <a:pt x="1" y="5825"/>
                  </a:lnTo>
                  <a:cubicBezTo>
                    <a:pt x="1" y="6002"/>
                    <a:pt x="149" y="6139"/>
                    <a:pt x="315" y="6139"/>
                  </a:cubicBezTo>
                  <a:lnTo>
                    <a:pt x="3842" y="6139"/>
                  </a:lnTo>
                  <a:cubicBezTo>
                    <a:pt x="3989" y="6866"/>
                    <a:pt x="4627" y="7406"/>
                    <a:pt x="5393" y="7406"/>
                  </a:cubicBezTo>
                  <a:cubicBezTo>
                    <a:pt x="6149" y="7406"/>
                    <a:pt x="6788" y="6866"/>
                    <a:pt x="6935" y="6139"/>
                  </a:cubicBezTo>
                  <a:lnTo>
                    <a:pt x="10462" y="6139"/>
                  </a:lnTo>
                  <a:cubicBezTo>
                    <a:pt x="10638" y="6139"/>
                    <a:pt x="10776" y="6002"/>
                    <a:pt x="10776" y="5825"/>
                  </a:cubicBezTo>
                  <a:lnTo>
                    <a:pt x="10776" y="315"/>
                  </a:lnTo>
                  <a:cubicBezTo>
                    <a:pt x="10776" y="138"/>
                    <a:pt x="10638" y="0"/>
                    <a:pt x="10462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010399" y="3668931"/>
              <a:ext cx="181367" cy="249560"/>
            </a:xfrm>
            <a:custGeom>
              <a:avLst/>
              <a:gdLst/>
              <a:ahLst/>
              <a:cxnLst/>
              <a:rect l="l" t="t" r="r" b="b"/>
              <a:pathLst>
                <a:path w="5383" h="7407" extrusionOk="0">
                  <a:moveTo>
                    <a:pt x="0" y="0"/>
                  </a:moveTo>
                  <a:lnTo>
                    <a:pt x="0" y="7406"/>
                  </a:lnTo>
                  <a:cubicBezTo>
                    <a:pt x="756" y="7406"/>
                    <a:pt x="1395" y="6866"/>
                    <a:pt x="1542" y="6139"/>
                  </a:cubicBezTo>
                  <a:lnTo>
                    <a:pt x="5069" y="6139"/>
                  </a:lnTo>
                  <a:cubicBezTo>
                    <a:pt x="5245" y="6139"/>
                    <a:pt x="5383" y="6002"/>
                    <a:pt x="5383" y="5825"/>
                  </a:cubicBezTo>
                  <a:lnTo>
                    <a:pt x="5383" y="315"/>
                  </a:lnTo>
                  <a:cubicBezTo>
                    <a:pt x="5383" y="138"/>
                    <a:pt x="5245" y="0"/>
                    <a:pt x="5069" y="0"/>
                  </a:cubicBezTo>
                  <a:close/>
                </a:path>
              </a:pathLst>
            </a:custGeom>
            <a:solidFill>
              <a:srgbClr val="00AB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2871415" y="3640460"/>
              <a:ext cx="277997" cy="235342"/>
            </a:xfrm>
            <a:custGeom>
              <a:avLst/>
              <a:gdLst/>
              <a:ahLst/>
              <a:cxnLst/>
              <a:rect l="l" t="t" r="r" b="b"/>
              <a:pathLst>
                <a:path w="8251" h="6985" extrusionOk="0">
                  <a:moveTo>
                    <a:pt x="315" y="1"/>
                  </a:moveTo>
                  <a:cubicBezTo>
                    <a:pt x="138" y="1"/>
                    <a:pt x="0" y="138"/>
                    <a:pt x="0" y="315"/>
                  </a:cubicBezTo>
                  <a:lnTo>
                    <a:pt x="0" y="5413"/>
                  </a:lnTo>
                  <a:cubicBezTo>
                    <a:pt x="0" y="5590"/>
                    <a:pt x="138" y="5727"/>
                    <a:pt x="315" y="5727"/>
                  </a:cubicBezTo>
                  <a:lnTo>
                    <a:pt x="2858" y="5727"/>
                  </a:lnTo>
                  <a:cubicBezTo>
                    <a:pt x="3379" y="5727"/>
                    <a:pt x="3811" y="6149"/>
                    <a:pt x="3811" y="6670"/>
                  </a:cubicBezTo>
                  <a:cubicBezTo>
                    <a:pt x="3811" y="6847"/>
                    <a:pt x="3949" y="6984"/>
                    <a:pt x="4125" y="6984"/>
                  </a:cubicBezTo>
                  <a:cubicBezTo>
                    <a:pt x="4302" y="6984"/>
                    <a:pt x="4440" y="6847"/>
                    <a:pt x="4440" y="6670"/>
                  </a:cubicBezTo>
                  <a:cubicBezTo>
                    <a:pt x="4440" y="6149"/>
                    <a:pt x="4862" y="5727"/>
                    <a:pt x="5383" y="5727"/>
                  </a:cubicBezTo>
                  <a:lnTo>
                    <a:pt x="7936" y="5727"/>
                  </a:lnTo>
                  <a:cubicBezTo>
                    <a:pt x="8113" y="5727"/>
                    <a:pt x="8251" y="5590"/>
                    <a:pt x="8251" y="5413"/>
                  </a:cubicBezTo>
                  <a:lnTo>
                    <a:pt x="8251" y="315"/>
                  </a:lnTo>
                  <a:cubicBezTo>
                    <a:pt x="8251" y="138"/>
                    <a:pt x="8113" y="1"/>
                    <a:pt x="7936" y="1"/>
                  </a:cubicBezTo>
                  <a:lnTo>
                    <a:pt x="5383" y="1"/>
                  </a:lnTo>
                  <a:cubicBezTo>
                    <a:pt x="4872" y="1"/>
                    <a:pt x="4410" y="247"/>
                    <a:pt x="4125" y="629"/>
                  </a:cubicBezTo>
                  <a:cubicBezTo>
                    <a:pt x="3840" y="247"/>
                    <a:pt x="3379" y="1"/>
                    <a:pt x="2858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3010399" y="3640460"/>
              <a:ext cx="139015" cy="235342"/>
            </a:xfrm>
            <a:custGeom>
              <a:avLst/>
              <a:gdLst/>
              <a:ahLst/>
              <a:cxnLst/>
              <a:rect l="l" t="t" r="r" b="b"/>
              <a:pathLst>
                <a:path w="4126" h="6985" extrusionOk="0">
                  <a:moveTo>
                    <a:pt x="1258" y="1"/>
                  </a:moveTo>
                  <a:cubicBezTo>
                    <a:pt x="747" y="1"/>
                    <a:pt x="285" y="247"/>
                    <a:pt x="0" y="629"/>
                  </a:cubicBezTo>
                  <a:lnTo>
                    <a:pt x="0" y="6984"/>
                  </a:lnTo>
                  <a:cubicBezTo>
                    <a:pt x="177" y="6984"/>
                    <a:pt x="315" y="6847"/>
                    <a:pt x="315" y="6670"/>
                  </a:cubicBezTo>
                  <a:cubicBezTo>
                    <a:pt x="315" y="6149"/>
                    <a:pt x="737" y="5727"/>
                    <a:pt x="1258" y="5727"/>
                  </a:cubicBezTo>
                  <a:lnTo>
                    <a:pt x="3811" y="5727"/>
                  </a:lnTo>
                  <a:cubicBezTo>
                    <a:pt x="3988" y="5727"/>
                    <a:pt x="4126" y="5590"/>
                    <a:pt x="4126" y="5413"/>
                  </a:cubicBezTo>
                  <a:lnTo>
                    <a:pt x="4126" y="315"/>
                  </a:lnTo>
                  <a:cubicBezTo>
                    <a:pt x="4126" y="138"/>
                    <a:pt x="3988" y="1"/>
                    <a:pt x="38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2908478" y="3684497"/>
              <a:ext cx="64555" cy="21226"/>
            </a:xfrm>
            <a:custGeom>
              <a:avLst/>
              <a:gdLst/>
              <a:ahLst/>
              <a:cxnLst/>
              <a:rect l="l" t="t" r="r" b="b"/>
              <a:pathLst>
                <a:path w="1916" h="630" extrusionOk="0">
                  <a:moveTo>
                    <a:pt x="324" y="0"/>
                  </a:moveTo>
                  <a:cubicBezTo>
                    <a:pt x="147" y="0"/>
                    <a:pt x="0" y="138"/>
                    <a:pt x="0" y="315"/>
                  </a:cubicBezTo>
                  <a:cubicBezTo>
                    <a:pt x="0" y="492"/>
                    <a:pt x="147" y="629"/>
                    <a:pt x="324" y="629"/>
                  </a:cubicBezTo>
                  <a:lnTo>
                    <a:pt x="1601" y="629"/>
                  </a:lnTo>
                  <a:cubicBezTo>
                    <a:pt x="1778" y="629"/>
                    <a:pt x="1915" y="492"/>
                    <a:pt x="1915" y="315"/>
                  </a:cubicBezTo>
                  <a:cubicBezTo>
                    <a:pt x="1915" y="138"/>
                    <a:pt x="1778" y="0"/>
                    <a:pt x="160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2908478" y="3726850"/>
              <a:ext cx="64555" cy="21530"/>
            </a:xfrm>
            <a:custGeom>
              <a:avLst/>
              <a:gdLst/>
              <a:ahLst/>
              <a:cxnLst/>
              <a:rect l="l" t="t" r="r" b="b"/>
              <a:pathLst>
                <a:path w="1916" h="639" extrusionOk="0">
                  <a:moveTo>
                    <a:pt x="324" y="1"/>
                  </a:moveTo>
                  <a:cubicBezTo>
                    <a:pt x="147" y="1"/>
                    <a:pt x="0" y="148"/>
                    <a:pt x="0" y="324"/>
                  </a:cubicBezTo>
                  <a:cubicBezTo>
                    <a:pt x="0" y="492"/>
                    <a:pt x="147" y="639"/>
                    <a:pt x="324" y="639"/>
                  </a:cubicBezTo>
                  <a:lnTo>
                    <a:pt x="1601" y="639"/>
                  </a:lnTo>
                  <a:cubicBezTo>
                    <a:pt x="1778" y="639"/>
                    <a:pt x="1915" y="492"/>
                    <a:pt x="1915" y="324"/>
                  </a:cubicBezTo>
                  <a:cubicBezTo>
                    <a:pt x="1915" y="148"/>
                    <a:pt x="1778" y="1"/>
                    <a:pt x="160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908478" y="3769539"/>
              <a:ext cx="64555" cy="21193"/>
            </a:xfrm>
            <a:custGeom>
              <a:avLst/>
              <a:gdLst/>
              <a:ahLst/>
              <a:cxnLst/>
              <a:rect l="l" t="t" r="r" b="b"/>
              <a:pathLst>
                <a:path w="1916" h="629" extrusionOk="0">
                  <a:moveTo>
                    <a:pt x="324" y="0"/>
                  </a:moveTo>
                  <a:cubicBezTo>
                    <a:pt x="147" y="0"/>
                    <a:pt x="0" y="138"/>
                    <a:pt x="0" y="315"/>
                  </a:cubicBezTo>
                  <a:cubicBezTo>
                    <a:pt x="0" y="491"/>
                    <a:pt x="147" y="629"/>
                    <a:pt x="324" y="629"/>
                  </a:cubicBezTo>
                  <a:lnTo>
                    <a:pt x="1601" y="629"/>
                  </a:lnTo>
                  <a:cubicBezTo>
                    <a:pt x="1778" y="629"/>
                    <a:pt x="1915" y="491"/>
                    <a:pt x="1915" y="315"/>
                  </a:cubicBezTo>
                  <a:cubicBezTo>
                    <a:pt x="1915" y="138"/>
                    <a:pt x="1778" y="0"/>
                    <a:pt x="160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3047462" y="3684497"/>
              <a:ext cx="64555" cy="21226"/>
            </a:xfrm>
            <a:custGeom>
              <a:avLst/>
              <a:gdLst/>
              <a:ahLst/>
              <a:cxnLst/>
              <a:rect l="l" t="t" r="r" b="b"/>
              <a:pathLst>
                <a:path w="1916" h="630" extrusionOk="0">
                  <a:moveTo>
                    <a:pt x="324" y="0"/>
                  </a:moveTo>
                  <a:cubicBezTo>
                    <a:pt x="147" y="0"/>
                    <a:pt x="0" y="138"/>
                    <a:pt x="0" y="315"/>
                  </a:cubicBezTo>
                  <a:cubicBezTo>
                    <a:pt x="0" y="492"/>
                    <a:pt x="147" y="629"/>
                    <a:pt x="324" y="629"/>
                  </a:cubicBezTo>
                  <a:lnTo>
                    <a:pt x="1601" y="629"/>
                  </a:lnTo>
                  <a:cubicBezTo>
                    <a:pt x="1778" y="629"/>
                    <a:pt x="1915" y="492"/>
                    <a:pt x="1915" y="315"/>
                  </a:cubicBezTo>
                  <a:cubicBezTo>
                    <a:pt x="1915" y="138"/>
                    <a:pt x="1778" y="0"/>
                    <a:pt x="160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3047462" y="3726850"/>
              <a:ext cx="64555" cy="21530"/>
            </a:xfrm>
            <a:custGeom>
              <a:avLst/>
              <a:gdLst/>
              <a:ahLst/>
              <a:cxnLst/>
              <a:rect l="l" t="t" r="r" b="b"/>
              <a:pathLst>
                <a:path w="1916" h="639" extrusionOk="0">
                  <a:moveTo>
                    <a:pt x="324" y="1"/>
                  </a:moveTo>
                  <a:cubicBezTo>
                    <a:pt x="147" y="1"/>
                    <a:pt x="0" y="148"/>
                    <a:pt x="0" y="324"/>
                  </a:cubicBezTo>
                  <a:cubicBezTo>
                    <a:pt x="0" y="492"/>
                    <a:pt x="147" y="639"/>
                    <a:pt x="324" y="639"/>
                  </a:cubicBezTo>
                  <a:lnTo>
                    <a:pt x="1601" y="639"/>
                  </a:lnTo>
                  <a:cubicBezTo>
                    <a:pt x="1778" y="639"/>
                    <a:pt x="1915" y="492"/>
                    <a:pt x="1915" y="324"/>
                  </a:cubicBezTo>
                  <a:cubicBezTo>
                    <a:pt x="1915" y="148"/>
                    <a:pt x="1778" y="1"/>
                    <a:pt x="1601" y="1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3047462" y="3769539"/>
              <a:ext cx="64555" cy="21193"/>
            </a:xfrm>
            <a:custGeom>
              <a:avLst/>
              <a:gdLst/>
              <a:ahLst/>
              <a:cxnLst/>
              <a:rect l="l" t="t" r="r" b="b"/>
              <a:pathLst>
                <a:path w="1916" h="629" extrusionOk="0">
                  <a:moveTo>
                    <a:pt x="324" y="0"/>
                  </a:moveTo>
                  <a:cubicBezTo>
                    <a:pt x="147" y="0"/>
                    <a:pt x="0" y="138"/>
                    <a:pt x="0" y="315"/>
                  </a:cubicBezTo>
                  <a:cubicBezTo>
                    <a:pt x="0" y="491"/>
                    <a:pt x="147" y="629"/>
                    <a:pt x="324" y="629"/>
                  </a:cubicBezTo>
                  <a:lnTo>
                    <a:pt x="1601" y="629"/>
                  </a:lnTo>
                  <a:cubicBezTo>
                    <a:pt x="1778" y="629"/>
                    <a:pt x="1915" y="491"/>
                    <a:pt x="1915" y="315"/>
                  </a:cubicBezTo>
                  <a:cubicBezTo>
                    <a:pt x="1915" y="138"/>
                    <a:pt x="1778" y="0"/>
                    <a:pt x="1601" y="0"/>
                  </a:cubicBez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084828" y="3555419"/>
              <a:ext cx="85107" cy="49696"/>
            </a:xfrm>
            <a:custGeom>
              <a:avLst/>
              <a:gdLst/>
              <a:ahLst/>
              <a:cxnLst/>
              <a:rect l="l" t="t" r="r" b="b"/>
              <a:pathLst>
                <a:path w="2526" h="1475" extrusionOk="0">
                  <a:moveTo>
                    <a:pt x="315" y="1"/>
                  </a:moveTo>
                  <a:cubicBezTo>
                    <a:pt x="138" y="1"/>
                    <a:pt x="1" y="138"/>
                    <a:pt x="1" y="315"/>
                  </a:cubicBezTo>
                  <a:lnTo>
                    <a:pt x="1" y="1160"/>
                  </a:lnTo>
                  <a:cubicBezTo>
                    <a:pt x="1" y="1337"/>
                    <a:pt x="138" y="1474"/>
                    <a:pt x="315" y="1474"/>
                  </a:cubicBezTo>
                  <a:cubicBezTo>
                    <a:pt x="335" y="1474"/>
                    <a:pt x="365" y="1474"/>
                    <a:pt x="384" y="1464"/>
                  </a:cubicBezTo>
                  <a:lnTo>
                    <a:pt x="2280" y="1042"/>
                  </a:lnTo>
                  <a:cubicBezTo>
                    <a:pt x="2427" y="1012"/>
                    <a:pt x="2526" y="885"/>
                    <a:pt x="2526" y="737"/>
                  </a:cubicBezTo>
                  <a:cubicBezTo>
                    <a:pt x="2526" y="590"/>
                    <a:pt x="2427" y="462"/>
                    <a:pt x="2280" y="433"/>
                  </a:cubicBezTo>
                  <a:lnTo>
                    <a:pt x="384" y="10"/>
                  </a:lnTo>
                  <a:cubicBezTo>
                    <a:pt x="365" y="1"/>
                    <a:pt x="335" y="1"/>
                    <a:pt x="315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084828" y="3580251"/>
              <a:ext cx="85107" cy="24865"/>
            </a:xfrm>
            <a:custGeom>
              <a:avLst/>
              <a:gdLst/>
              <a:ahLst/>
              <a:cxnLst/>
              <a:rect l="l" t="t" r="r" b="b"/>
              <a:pathLst>
                <a:path w="2526" h="738" extrusionOk="0">
                  <a:moveTo>
                    <a:pt x="1" y="0"/>
                  </a:moveTo>
                  <a:lnTo>
                    <a:pt x="1" y="423"/>
                  </a:lnTo>
                  <a:cubicBezTo>
                    <a:pt x="1" y="600"/>
                    <a:pt x="138" y="737"/>
                    <a:pt x="315" y="737"/>
                  </a:cubicBezTo>
                  <a:cubicBezTo>
                    <a:pt x="335" y="737"/>
                    <a:pt x="365" y="737"/>
                    <a:pt x="384" y="727"/>
                  </a:cubicBezTo>
                  <a:lnTo>
                    <a:pt x="2280" y="305"/>
                  </a:lnTo>
                  <a:cubicBezTo>
                    <a:pt x="2427" y="275"/>
                    <a:pt x="2526" y="148"/>
                    <a:pt x="252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850896" y="3555419"/>
              <a:ext cx="63881" cy="49696"/>
            </a:xfrm>
            <a:custGeom>
              <a:avLst/>
              <a:gdLst/>
              <a:ahLst/>
              <a:cxnLst/>
              <a:rect l="l" t="t" r="r" b="b"/>
              <a:pathLst>
                <a:path w="1896" h="1475" extrusionOk="0">
                  <a:moveTo>
                    <a:pt x="315" y="1"/>
                  </a:moveTo>
                  <a:cubicBezTo>
                    <a:pt x="138" y="1"/>
                    <a:pt x="0" y="138"/>
                    <a:pt x="0" y="315"/>
                  </a:cubicBezTo>
                  <a:lnTo>
                    <a:pt x="0" y="1160"/>
                  </a:lnTo>
                  <a:cubicBezTo>
                    <a:pt x="0" y="1337"/>
                    <a:pt x="138" y="1474"/>
                    <a:pt x="315" y="1474"/>
                  </a:cubicBezTo>
                  <a:lnTo>
                    <a:pt x="1572" y="1474"/>
                  </a:lnTo>
                  <a:cubicBezTo>
                    <a:pt x="1749" y="1474"/>
                    <a:pt x="1896" y="1337"/>
                    <a:pt x="1896" y="1160"/>
                  </a:cubicBezTo>
                  <a:lnTo>
                    <a:pt x="1896" y="315"/>
                  </a:lnTo>
                  <a:cubicBezTo>
                    <a:pt x="1896" y="138"/>
                    <a:pt x="1749" y="1"/>
                    <a:pt x="1572" y="1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850896" y="3580251"/>
              <a:ext cx="63881" cy="24865"/>
            </a:xfrm>
            <a:custGeom>
              <a:avLst/>
              <a:gdLst/>
              <a:ahLst/>
              <a:cxnLst/>
              <a:rect l="l" t="t" r="r" b="b"/>
              <a:pathLst>
                <a:path w="1896" h="738" extrusionOk="0">
                  <a:moveTo>
                    <a:pt x="0" y="0"/>
                  </a:moveTo>
                  <a:lnTo>
                    <a:pt x="0" y="423"/>
                  </a:lnTo>
                  <a:cubicBezTo>
                    <a:pt x="0" y="600"/>
                    <a:pt x="138" y="737"/>
                    <a:pt x="315" y="737"/>
                  </a:cubicBezTo>
                  <a:lnTo>
                    <a:pt x="1572" y="737"/>
                  </a:lnTo>
                  <a:cubicBezTo>
                    <a:pt x="1749" y="737"/>
                    <a:pt x="1896" y="600"/>
                    <a:pt x="1896" y="423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rgbClr val="E34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903828" y="3555419"/>
              <a:ext cx="42722" cy="49696"/>
            </a:xfrm>
            <a:custGeom>
              <a:avLst/>
              <a:gdLst/>
              <a:ahLst/>
              <a:cxnLst/>
              <a:rect l="l" t="t" r="r" b="b"/>
              <a:pathLst>
                <a:path w="1268" h="1475" extrusionOk="0">
                  <a:moveTo>
                    <a:pt x="1" y="1"/>
                  </a:moveTo>
                  <a:lnTo>
                    <a:pt x="1" y="1474"/>
                  </a:lnTo>
                  <a:lnTo>
                    <a:pt x="953" y="1474"/>
                  </a:lnTo>
                  <a:cubicBezTo>
                    <a:pt x="1130" y="1474"/>
                    <a:pt x="1267" y="1337"/>
                    <a:pt x="1267" y="1160"/>
                  </a:cubicBezTo>
                  <a:lnTo>
                    <a:pt x="1267" y="315"/>
                  </a:lnTo>
                  <a:cubicBezTo>
                    <a:pt x="1267" y="138"/>
                    <a:pt x="1130" y="1"/>
                    <a:pt x="953" y="1"/>
                  </a:cubicBez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903828" y="3580251"/>
              <a:ext cx="42722" cy="24865"/>
            </a:xfrm>
            <a:custGeom>
              <a:avLst/>
              <a:gdLst/>
              <a:ahLst/>
              <a:cxnLst/>
              <a:rect l="l" t="t" r="r" b="b"/>
              <a:pathLst>
                <a:path w="1268" h="738" extrusionOk="0">
                  <a:moveTo>
                    <a:pt x="1" y="0"/>
                  </a:moveTo>
                  <a:lnTo>
                    <a:pt x="1" y="737"/>
                  </a:lnTo>
                  <a:lnTo>
                    <a:pt x="953" y="737"/>
                  </a:lnTo>
                  <a:cubicBezTo>
                    <a:pt x="1130" y="737"/>
                    <a:pt x="1267" y="600"/>
                    <a:pt x="1267" y="423"/>
                  </a:cubicBezTo>
                  <a:lnTo>
                    <a:pt x="126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935938" y="3555419"/>
              <a:ext cx="159534" cy="49696"/>
            </a:xfrm>
            <a:custGeom>
              <a:avLst/>
              <a:gdLst/>
              <a:ahLst/>
              <a:cxnLst/>
              <a:rect l="l" t="t" r="r" b="b"/>
              <a:pathLst>
                <a:path w="4735" h="1475" extrusionOk="0">
                  <a:moveTo>
                    <a:pt x="0" y="1"/>
                  </a:moveTo>
                  <a:lnTo>
                    <a:pt x="0" y="1474"/>
                  </a:lnTo>
                  <a:lnTo>
                    <a:pt x="4734" y="1474"/>
                  </a:lnTo>
                  <a:lnTo>
                    <a:pt x="4734" y="1"/>
                  </a:lnTo>
                  <a:close/>
                </a:path>
              </a:pathLst>
            </a:custGeom>
            <a:solidFill>
              <a:srgbClr val="095B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2935938" y="3580251"/>
              <a:ext cx="159534" cy="24865"/>
            </a:xfrm>
            <a:custGeom>
              <a:avLst/>
              <a:gdLst/>
              <a:ahLst/>
              <a:cxnLst/>
              <a:rect l="l" t="t" r="r" b="b"/>
              <a:pathLst>
                <a:path w="4735" h="738" extrusionOk="0">
                  <a:moveTo>
                    <a:pt x="0" y="0"/>
                  </a:moveTo>
                  <a:lnTo>
                    <a:pt x="0" y="737"/>
                  </a:lnTo>
                  <a:lnTo>
                    <a:pt x="4734" y="737"/>
                  </a:lnTo>
                  <a:lnTo>
                    <a:pt x="4734" y="0"/>
                  </a:lnTo>
                  <a:close/>
                </a:path>
              </a:pathLst>
            </a:custGeom>
            <a:solidFill>
              <a:srgbClr val="095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5908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/>
          <p:nvPr/>
        </p:nvSpPr>
        <p:spPr>
          <a:xfrm>
            <a:off x="5302600" y="1374325"/>
            <a:ext cx="22860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1555400" y="1374325"/>
            <a:ext cx="22860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Stateful and Stateless Versions</a:t>
            </a:r>
            <a:endParaRPr dirty="0"/>
          </a:p>
        </p:txBody>
      </p:sp>
      <p:sp>
        <p:nvSpPr>
          <p:cNvPr id="344" name="Google Shape;344;p32"/>
          <p:cNvSpPr txBox="1">
            <a:spLocks noGrp="1"/>
          </p:cNvSpPr>
          <p:nvPr>
            <p:ph type="subTitle" idx="1"/>
          </p:nvPr>
        </p:nvSpPr>
        <p:spPr>
          <a:xfrm>
            <a:off x="-88900" y="1766275"/>
            <a:ext cx="4851400" cy="29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Stores data locally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Shares data among microservices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Disadvantage:  if an issue occurs, all microservices sharing information must be removed from the network at the same time</a:t>
            </a:r>
          </a:p>
        </p:txBody>
      </p:sp>
      <p:sp>
        <p:nvSpPr>
          <p:cNvPr id="345" name="Google Shape;345;p32"/>
          <p:cNvSpPr txBox="1">
            <a:spLocks noGrp="1"/>
          </p:cNvSpPr>
          <p:nvPr>
            <p:ph type="subTitle" idx="2"/>
          </p:nvPr>
        </p:nvSpPr>
        <p:spPr>
          <a:xfrm>
            <a:off x="4521550" y="1766274"/>
            <a:ext cx="3848100" cy="2932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Stores data externally in the UDR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Keeps subscriber data separate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UDM function retrieves the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Disadvantage: multiple nodes cannot update the same points of information at the same time, causing network slowness</a:t>
            </a:r>
            <a:endParaRPr dirty="0"/>
          </a:p>
        </p:txBody>
      </p:sp>
      <p:sp>
        <p:nvSpPr>
          <p:cNvPr id="346" name="Google Shape;346;p32"/>
          <p:cNvSpPr txBox="1">
            <a:spLocks noGrp="1"/>
          </p:cNvSpPr>
          <p:nvPr>
            <p:ph type="subTitle" idx="3"/>
          </p:nvPr>
        </p:nvSpPr>
        <p:spPr>
          <a:xfrm>
            <a:off x="1766450" y="1374475"/>
            <a:ext cx="18639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Stateful</a:t>
            </a:r>
            <a:endParaRPr dirty="0"/>
          </a:p>
        </p:txBody>
      </p:sp>
      <p:sp>
        <p:nvSpPr>
          <p:cNvPr id="347" name="Google Shape;347;p32"/>
          <p:cNvSpPr txBox="1">
            <a:spLocks noGrp="1"/>
          </p:cNvSpPr>
          <p:nvPr>
            <p:ph type="subTitle" idx="4"/>
          </p:nvPr>
        </p:nvSpPr>
        <p:spPr>
          <a:xfrm>
            <a:off x="5513650" y="1374475"/>
            <a:ext cx="18639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Stateless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29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9"/>
          <p:cNvSpPr/>
          <p:nvPr/>
        </p:nvSpPr>
        <p:spPr>
          <a:xfrm>
            <a:off x="1152655" y="1293973"/>
            <a:ext cx="2064600" cy="39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3GPP SECURITY STANDARDS </a:t>
            </a:r>
          </a:p>
        </p:txBody>
      </p:sp>
      <p:sp>
        <p:nvSpPr>
          <p:cNvPr id="762" name="Google Shape;762;p39"/>
          <p:cNvSpPr txBox="1">
            <a:spLocks noGrp="1"/>
          </p:cNvSpPr>
          <p:nvPr>
            <p:ph type="subTitle" idx="1"/>
          </p:nvPr>
        </p:nvSpPr>
        <p:spPr>
          <a:xfrm>
            <a:off x="1064712" y="1686073"/>
            <a:ext cx="7814969" cy="3457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Security Assurance Specification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Clause 5.8.1 </a:t>
            </a:r>
            <a:r>
              <a:rPr lang="en-US" sz="1800" dirty="0"/>
              <a:t>defines generic requirements on the Unified Data Management (UDM)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requirements for the </a:t>
            </a:r>
            <a:r>
              <a:rPr lang="en-US" sz="1800" b="1" dirty="0"/>
              <a:t>long-term keys </a:t>
            </a:r>
            <a:r>
              <a:rPr lang="en-US" sz="1800" dirty="0"/>
              <a:t>used for authentication and security association setup processes.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these keys shall be </a:t>
            </a:r>
            <a:r>
              <a:rPr lang="en-US" sz="1800" b="1" dirty="0"/>
              <a:t>protected</a:t>
            </a:r>
            <a:r>
              <a:rPr lang="en-US" sz="1800" dirty="0"/>
              <a:t> from physical attacks and shall never leave security environment unprotected.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Clause 5.8.2 </a:t>
            </a:r>
            <a:r>
              <a:rPr lang="en-US" sz="1800" dirty="0"/>
              <a:t>(Subscriber privacy related requirements to UDM and SIDF)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protection of the </a:t>
            </a:r>
            <a:r>
              <a:rPr lang="en-US" sz="1800" b="1" dirty="0"/>
              <a:t>Home Network Private Key </a:t>
            </a:r>
            <a:r>
              <a:rPr lang="en-US" sz="1800" dirty="0"/>
              <a:t>in the UDM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3"/>
          </p:nvPr>
        </p:nvSpPr>
        <p:spPr>
          <a:xfrm>
            <a:off x="1441298" y="1337957"/>
            <a:ext cx="18639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TS 33.501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A3FF5-860F-47DC-85E5-61C5FBBF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4" y="1195500"/>
            <a:ext cx="804742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5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Differences between 4G and 5G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2371BDB-1DE8-4C3A-B87A-80A98DC7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65" y="1800209"/>
            <a:ext cx="6427469" cy="250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8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8"/>
          <p:cNvSpPr txBox="1">
            <a:spLocks noGrp="1"/>
          </p:cNvSpPr>
          <p:nvPr>
            <p:ph type="ctrTitle"/>
          </p:nvPr>
        </p:nvSpPr>
        <p:spPr>
          <a:xfrm>
            <a:off x="720000" y="692400"/>
            <a:ext cx="4227300" cy="10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182" name="Google Shape;1182;p48"/>
          <p:cNvSpPr txBox="1">
            <a:spLocks noGrp="1"/>
          </p:cNvSpPr>
          <p:nvPr>
            <p:ph type="subTitle" idx="1"/>
          </p:nvPr>
        </p:nvSpPr>
        <p:spPr>
          <a:xfrm>
            <a:off x="720000" y="1607075"/>
            <a:ext cx="42273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5863160" y="907067"/>
            <a:ext cx="2018908" cy="3696376"/>
            <a:chOff x="5947475" y="1061300"/>
            <a:chExt cx="1785222" cy="3268526"/>
          </a:xfrm>
        </p:grpSpPr>
        <p:sp>
          <p:nvSpPr>
            <p:cNvPr id="1186" name="Google Shape;1186;p48"/>
            <p:cNvSpPr/>
            <p:nvPr/>
          </p:nvSpPr>
          <p:spPr>
            <a:xfrm>
              <a:off x="5960659" y="1612034"/>
              <a:ext cx="1772038" cy="2505019"/>
            </a:xfrm>
            <a:custGeom>
              <a:avLst/>
              <a:gdLst/>
              <a:ahLst/>
              <a:cxnLst/>
              <a:rect l="l" t="t" r="r" b="b"/>
              <a:pathLst>
                <a:path w="10618" h="15010" extrusionOk="0">
                  <a:moveTo>
                    <a:pt x="737" y="0"/>
                  </a:moveTo>
                  <a:cubicBezTo>
                    <a:pt x="511" y="0"/>
                    <a:pt x="324" y="177"/>
                    <a:pt x="324" y="403"/>
                  </a:cubicBezTo>
                  <a:lnTo>
                    <a:pt x="265" y="14222"/>
                  </a:lnTo>
                  <a:lnTo>
                    <a:pt x="0" y="14419"/>
                  </a:lnTo>
                  <a:cubicBezTo>
                    <a:pt x="0" y="14419"/>
                    <a:pt x="295" y="14822"/>
                    <a:pt x="756" y="14900"/>
                  </a:cubicBezTo>
                  <a:cubicBezTo>
                    <a:pt x="1303" y="14987"/>
                    <a:pt x="3328" y="15010"/>
                    <a:pt x="5343" y="15010"/>
                  </a:cubicBezTo>
                  <a:cubicBezTo>
                    <a:pt x="7673" y="15010"/>
                    <a:pt x="9989" y="14979"/>
                    <a:pt x="9989" y="14979"/>
                  </a:cubicBezTo>
                  <a:cubicBezTo>
                    <a:pt x="10215" y="14979"/>
                    <a:pt x="10558" y="14713"/>
                    <a:pt x="10558" y="14488"/>
                  </a:cubicBezTo>
                  <a:lnTo>
                    <a:pt x="10617" y="452"/>
                  </a:lnTo>
                  <a:cubicBezTo>
                    <a:pt x="10617" y="227"/>
                    <a:pt x="10431" y="40"/>
                    <a:pt x="10205" y="40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5947475" y="1567809"/>
              <a:ext cx="1727812" cy="2486661"/>
            </a:xfrm>
            <a:custGeom>
              <a:avLst/>
              <a:gdLst/>
              <a:ahLst/>
              <a:cxnLst/>
              <a:rect l="l" t="t" r="r" b="b"/>
              <a:pathLst>
                <a:path w="10353" h="14900" extrusionOk="0">
                  <a:moveTo>
                    <a:pt x="472" y="0"/>
                  </a:moveTo>
                  <a:cubicBezTo>
                    <a:pt x="246" y="0"/>
                    <a:pt x="69" y="187"/>
                    <a:pt x="60" y="403"/>
                  </a:cubicBezTo>
                  <a:lnTo>
                    <a:pt x="1" y="14448"/>
                  </a:lnTo>
                  <a:cubicBezTo>
                    <a:pt x="1" y="14674"/>
                    <a:pt x="187" y="14851"/>
                    <a:pt x="413" y="14860"/>
                  </a:cubicBezTo>
                  <a:lnTo>
                    <a:pt x="9881" y="14900"/>
                  </a:lnTo>
                  <a:cubicBezTo>
                    <a:pt x="10107" y="14900"/>
                    <a:pt x="10294" y="14714"/>
                    <a:pt x="10294" y="14487"/>
                  </a:cubicBezTo>
                  <a:lnTo>
                    <a:pt x="10353" y="452"/>
                  </a:lnTo>
                  <a:cubicBezTo>
                    <a:pt x="10353" y="226"/>
                    <a:pt x="10176" y="40"/>
                    <a:pt x="9950" y="40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163932" y="1567809"/>
              <a:ext cx="222965" cy="2481821"/>
            </a:xfrm>
            <a:custGeom>
              <a:avLst/>
              <a:gdLst/>
              <a:ahLst/>
              <a:cxnLst/>
              <a:rect l="l" t="t" r="r" b="b"/>
              <a:pathLst>
                <a:path w="1336" h="14871" extrusionOk="0">
                  <a:moveTo>
                    <a:pt x="0" y="0"/>
                  </a:moveTo>
                  <a:lnTo>
                    <a:pt x="0" y="14871"/>
                  </a:lnTo>
                  <a:lnTo>
                    <a:pt x="1336" y="14871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6203151" y="4078991"/>
              <a:ext cx="144527" cy="250836"/>
            </a:xfrm>
            <a:custGeom>
              <a:avLst/>
              <a:gdLst/>
              <a:ahLst/>
              <a:cxnLst/>
              <a:rect l="l" t="t" r="r" b="b"/>
              <a:pathLst>
                <a:path w="866" h="1503" extrusionOk="0">
                  <a:moveTo>
                    <a:pt x="1" y="0"/>
                  </a:moveTo>
                  <a:lnTo>
                    <a:pt x="1" y="1503"/>
                  </a:lnTo>
                  <a:lnTo>
                    <a:pt x="433" y="983"/>
                  </a:lnTo>
                  <a:lnTo>
                    <a:pt x="865" y="150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486704" y="1177622"/>
              <a:ext cx="146029" cy="42891"/>
            </a:xfrm>
            <a:custGeom>
              <a:avLst/>
              <a:gdLst/>
              <a:ahLst/>
              <a:cxnLst/>
              <a:rect l="l" t="t" r="r" b="b"/>
              <a:pathLst>
                <a:path w="875" h="257" extrusionOk="0">
                  <a:moveTo>
                    <a:pt x="128" y="1"/>
                  </a:moveTo>
                  <a:cubicBezTo>
                    <a:pt x="59" y="1"/>
                    <a:pt x="0" y="60"/>
                    <a:pt x="0" y="128"/>
                  </a:cubicBezTo>
                  <a:cubicBezTo>
                    <a:pt x="0" y="197"/>
                    <a:pt x="59" y="256"/>
                    <a:pt x="128" y="256"/>
                  </a:cubicBezTo>
                  <a:lnTo>
                    <a:pt x="746" y="256"/>
                  </a:lnTo>
                  <a:cubicBezTo>
                    <a:pt x="816" y="256"/>
                    <a:pt x="875" y="197"/>
                    <a:pt x="875" y="128"/>
                  </a:cubicBezTo>
                  <a:cubicBezTo>
                    <a:pt x="875" y="60"/>
                    <a:pt x="816" y="1"/>
                    <a:pt x="746" y="1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173778" y="1125219"/>
              <a:ext cx="1362156" cy="149200"/>
            </a:xfrm>
            <a:custGeom>
              <a:avLst/>
              <a:gdLst/>
              <a:ahLst/>
              <a:cxnLst/>
              <a:rect l="l" t="t" r="r" b="b"/>
              <a:pathLst>
                <a:path w="8162" h="894" extrusionOk="0">
                  <a:moveTo>
                    <a:pt x="452" y="1"/>
                  </a:moveTo>
                  <a:cubicBezTo>
                    <a:pt x="206" y="1"/>
                    <a:pt x="0" y="197"/>
                    <a:pt x="0" y="442"/>
                  </a:cubicBezTo>
                  <a:cubicBezTo>
                    <a:pt x="0" y="688"/>
                    <a:pt x="206" y="894"/>
                    <a:pt x="452" y="894"/>
                  </a:cubicBezTo>
                  <a:lnTo>
                    <a:pt x="7720" y="894"/>
                  </a:lnTo>
                  <a:cubicBezTo>
                    <a:pt x="7965" y="894"/>
                    <a:pt x="8162" y="688"/>
                    <a:pt x="8162" y="442"/>
                  </a:cubicBezTo>
                  <a:cubicBezTo>
                    <a:pt x="8162" y="197"/>
                    <a:pt x="7965" y="1"/>
                    <a:pt x="7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991701" y="1125219"/>
              <a:ext cx="257511" cy="149200"/>
            </a:xfrm>
            <a:custGeom>
              <a:avLst/>
              <a:gdLst/>
              <a:ahLst/>
              <a:cxnLst/>
              <a:rect l="l" t="t" r="r" b="b"/>
              <a:pathLst>
                <a:path w="1543" h="894" extrusionOk="0">
                  <a:moveTo>
                    <a:pt x="1" y="1"/>
                  </a:moveTo>
                  <a:lnTo>
                    <a:pt x="1" y="894"/>
                  </a:lnTo>
                  <a:lnTo>
                    <a:pt x="1543" y="894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119539" y="1087502"/>
              <a:ext cx="129674" cy="214954"/>
            </a:xfrm>
            <a:custGeom>
              <a:avLst/>
              <a:gdLst/>
              <a:ahLst/>
              <a:cxnLst/>
              <a:rect l="l" t="t" r="r" b="b"/>
              <a:pathLst>
                <a:path w="777" h="1288" extrusionOk="0">
                  <a:moveTo>
                    <a:pt x="1" y="0"/>
                  </a:moveTo>
                  <a:lnTo>
                    <a:pt x="1" y="1287"/>
                  </a:lnTo>
                  <a:lnTo>
                    <a:pt x="777" y="1287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119539" y="1061300"/>
              <a:ext cx="436250" cy="52570"/>
            </a:xfrm>
            <a:custGeom>
              <a:avLst/>
              <a:gdLst/>
              <a:ahLst/>
              <a:cxnLst/>
              <a:rect l="l" t="t" r="r" b="b"/>
              <a:pathLst>
                <a:path w="2614" h="315" extrusionOk="0">
                  <a:moveTo>
                    <a:pt x="158" y="0"/>
                  </a:moveTo>
                  <a:cubicBezTo>
                    <a:pt x="70" y="0"/>
                    <a:pt x="1" y="69"/>
                    <a:pt x="1" y="157"/>
                  </a:cubicBezTo>
                  <a:cubicBezTo>
                    <a:pt x="1" y="246"/>
                    <a:pt x="70" y="314"/>
                    <a:pt x="158" y="314"/>
                  </a:cubicBezTo>
                  <a:lnTo>
                    <a:pt x="2456" y="314"/>
                  </a:lnTo>
                  <a:cubicBezTo>
                    <a:pt x="2545" y="314"/>
                    <a:pt x="2613" y="246"/>
                    <a:pt x="2613" y="157"/>
                  </a:cubicBezTo>
                  <a:cubicBezTo>
                    <a:pt x="2613" y="69"/>
                    <a:pt x="2545" y="0"/>
                    <a:pt x="2456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8"/>
          <p:cNvSpPr txBox="1">
            <a:spLocks noGrp="1"/>
          </p:cNvSpPr>
          <p:nvPr>
            <p:ph type="ctrTitle"/>
          </p:nvPr>
        </p:nvSpPr>
        <p:spPr>
          <a:xfrm>
            <a:off x="719999" y="692400"/>
            <a:ext cx="4687819" cy="100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182" name="Google Shape;1182;p48"/>
          <p:cNvSpPr txBox="1">
            <a:spLocks noGrp="1"/>
          </p:cNvSpPr>
          <p:nvPr>
            <p:ph type="subTitle" idx="1"/>
          </p:nvPr>
        </p:nvSpPr>
        <p:spPr>
          <a:xfrm>
            <a:off x="720000" y="1607075"/>
            <a:ext cx="4227300" cy="2264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[1]https://www.etsi.org/deliver/etsi_ts/133500_133599/133501/15.04.00_60/ts_133501v150400p.pdf</a:t>
            </a:r>
            <a:endParaRPr lang="en-US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[2] </a:t>
            </a:r>
            <a:r>
              <a:rPr lang="en-US" sz="1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https://www.sdxcentral.com/5g/definitions/what-is-unified-data-management/</a:t>
            </a:r>
            <a:endParaRPr lang="en-US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[3] </a:t>
            </a:r>
            <a:r>
              <a:rPr lang="en-US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https://www.gsma.com/security/nesas-security-assurance-specifications/</a:t>
            </a:r>
            <a:endParaRPr lang="en-US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</a:rPr>
              <a:t>[4] </a:t>
            </a:r>
            <a:r>
              <a:rPr lang="en-US" sz="11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https://www.mpirical.com/glossary/udm-unified-data-management</a:t>
            </a:r>
            <a:endParaRPr lang="en-US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https://www.enisa.europa.eu/publications/security-in-5g-specifications</a:t>
            </a:r>
            <a:endParaRPr lang="en-US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85" name="Google Shape;1185;p48"/>
          <p:cNvGrpSpPr/>
          <p:nvPr/>
        </p:nvGrpSpPr>
        <p:grpSpPr>
          <a:xfrm>
            <a:off x="5863160" y="907067"/>
            <a:ext cx="2018908" cy="3696376"/>
            <a:chOff x="5947475" y="1061300"/>
            <a:chExt cx="1785222" cy="3268526"/>
          </a:xfrm>
        </p:grpSpPr>
        <p:sp>
          <p:nvSpPr>
            <p:cNvPr id="1186" name="Google Shape;1186;p48"/>
            <p:cNvSpPr/>
            <p:nvPr/>
          </p:nvSpPr>
          <p:spPr>
            <a:xfrm>
              <a:off x="5960659" y="1612034"/>
              <a:ext cx="1772038" cy="2505019"/>
            </a:xfrm>
            <a:custGeom>
              <a:avLst/>
              <a:gdLst/>
              <a:ahLst/>
              <a:cxnLst/>
              <a:rect l="l" t="t" r="r" b="b"/>
              <a:pathLst>
                <a:path w="10618" h="15010" extrusionOk="0">
                  <a:moveTo>
                    <a:pt x="737" y="0"/>
                  </a:moveTo>
                  <a:cubicBezTo>
                    <a:pt x="511" y="0"/>
                    <a:pt x="324" y="177"/>
                    <a:pt x="324" y="403"/>
                  </a:cubicBezTo>
                  <a:lnTo>
                    <a:pt x="265" y="14222"/>
                  </a:lnTo>
                  <a:lnTo>
                    <a:pt x="0" y="14419"/>
                  </a:lnTo>
                  <a:cubicBezTo>
                    <a:pt x="0" y="14419"/>
                    <a:pt x="295" y="14822"/>
                    <a:pt x="756" y="14900"/>
                  </a:cubicBezTo>
                  <a:cubicBezTo>
                    <a:pt x="1303" y="14987"/>
                    <a:pt x="3328" y="15010"/>
                    <a:pt x="5343" y="15010"/>
                  </a:cubicBezTo>
                  <a:cubicBezTo>
                    <a:pt x="7673" y="15010"/>
                    <a:pt x="9989" y="14979"/>
                    <a:pt x="9989" y="14979"/>
                  </a:cubicBezTo>
                  <a:cubicBezTo>
                    <a:pt x="10215" y="14979"/>
                    <a:pt x="10558" y="14713"/>
                    <a:pt x="10558" y="14488"/>
                  </a:cubicBezTo>
                  <a:lnTo>
                    <a:pt x="10617" y="452"/>
                  </a:lnTo>
                  <a:cubicBezTo>
                    <a:pt x="10617" y="227"/>
                    <a:pt x="10431" y="40"/>
                    <a:pt x="10205" y="40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5947475" y="1567809"/>
              <a:ext cx="1727812" cy="2486661"/>
            </a:xfrm>
            <a:custGeom>
              <a:avLst/>
              <a:gdLst/>
              <a:ahLst/>
              <a:cxnLst/>
              <a:rect l="l" t="t" r="r" b="b"/>
              <a:pathLst>
                <a:path w="10353" h="14900" extrusionOk="0">
                  <a:moveTo>
                    <a:pt x="472" y="0"/>
                  </a:moveTo>
                  <a:cubicBezTo>
                    <a:pt x="246" y="0"/>
                    <a:pt x="69" y="187"/>
                    <a:pt x="60" y="403"/>
                  </a:cubicBezTo>
                  <a:lnTo>
                    <a:pt x="1" y="14448"/>
                  </a:lnTo>
                  <a:cubicBezTo>
                    <a:pt x="1" y="14674"/>
                    <a:pt x="187" y="14851"/>
                    <a:pt x="413" y="14860"/>
                  </a:cubicBezTo>
                  <a:lnTo>
                    <a:pt x="9881" y="14900"/>
                  </a:lnTo>
                  <a:cubicBezTo>
                    <a:pt x="10107" y="14900"/>
                    <a:pt x="10294" y="14714"/>
                    <a:pt x="10294" y="14487"/>
                  </a:cubicBezTo>
                  <a:lnTo>
                    <a:pt x="10353" y="452"/>
                  </a:lnTo>
                  <a:cubicBezTo>
                    <a:pt x="10353" y="226"/>
                    <a:pt x="10176" y="40"/>
                    <a:pt x="9950" y="40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rgbClr val="00BD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163932" y="1567809"/>
              <a:ext cx="222965" cy="2481821"/>
            </a:xfrm>
            <a:custGeom>
              <a:avLst/>
              <a:gdLst/>
              <a:ahLst/>
              <a:cxnLst/>
              <a:rect l="l" t="t" r="r" b="b"/>
              <a:pathLst>
                <a:path w="1336" h="14871" extrusionOk="0">
                  <a:moveTo>
                    <a:pt x="0" y="0"/>
                  </a:moveTo>
                  <a:lnTo>
                    <a:pt x="0" y="14871"/>
                  </a:lnTo>
                  <a:lnTo>
                    <a:pt x="1336" y="14871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6203151" y="4078991"/>
              <a:ext cx="144527" cy="250836"/>
            </a:xfrm>
            <a:custGeom>
              <a:avLst/>
              <a:gdLst/>
              <a:ahLst/>
              <a:cxnLst/>
              <a:rect l="l" t="t" r="r" b="b"/>
              <a:pathLst>
                <a:path w="866" h="1503" extrusionOk="0">
                  <a:moveTo>
                    <a:pt x="1" y="0"/>
                  </a:moveTo>
                  <a:lnTo>
                    <a:pt x="1" y="1503"/>
                  </a:lnTo>
                  <a:lnTo>
                    <a:pt x="433" y="983"/>
                  </a:lnTo>
                  <a:lnTo>
                    <a:pt x="865" y="150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486704" y="1177622"/>
              <a:ext cx="146029" cy="42891"/>
            </a:xfrm>
            <a:custGeom>
              <a:avLst/>
              <a:gdLst/>
              <a:ahLst/>
              <a:cxnLst/>
              <a:rect l="l" t="t" r="r" b="b"/>
              <a:pathLst>
                <a:path w="875" h="257" extrusionOk="0">
                  <a:moveTo>
                    <a:pt x="128" y="1"/>
                  </a:moveTo>
                  <a:cubicBezTo>
                    <a:pt x="59" y="1"/>
                    <a:pt x="0" y="60"/>
                    <a:pt x="0" y="128"/>
                  </a:cubicBezTo>
                  <a:cubicBezTo>
                    <a:pt x="0" y="197"/>
                    <a:pt x="59" y="256"/>
                    <a:pt x="128" y="256"/>
                  </a:cubicBezTo>
                  <a:lnTo>
                    <a:pt x="746" y="256"/>
                  </a:lnTo>
                  <a:cubicBezTo>
                    <a:pt x="816" y="256"/>
                    <a:pt x="875" y="197"/>
                    <a:pt x="875" y="128"/>
                  </a:cubicBezTo>
                  <a:cubicBezTo>
                    <a:pt x="875" y="60"/>
                    <a:pt x="816" y="1"/>
                    <a:pt x="746" y="1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173778" y="1125219"/>
              <a:ext cx="1362156" cy="149200"/>
            </a:xfrm>
            <a:custGeom>
              <a:avLst/>
              <a:gdLst/>
              <a:ahLst/>
              <a:cxnLst/>
              <a:rect l="l" t="t" r="r" b="b"/>
              <a:pathLst>
                <a:path w="8162" h="894" extrusionOk="0">
                  <a:moveTo>
                    <a:pt x="452" y="1"/>
                  </a:moveTo>
                  <a:cubicBezTo>
                    <a:pt x="206" y="1"/>
                    <a:pt x="0" y="197"/>
                    <a:pt x="0" y="442"/>
                  </a:cubicBezTo>
                  <a:cubicBezTo>
                    <a:pt x="0" y="688"/>
                    <a:pt x="206" y="894"/>
                    <a:pt x="452" y="894"/>
                  </a:cubicBezTo>
                  <a:lnTo>
                    <a:pt x="7720" y="894"/>
                  </a:lnTo>
                  <a:cubicBezTo>
                    <a:pt x="7965" y="894"/>
                    <a:pt x="8162" y="688"/>
                    <a:pt x="8162" y="442"/>
                  </a:cubicBezTo>
                  <a:cubicBezTo>
                    <a:pt x="8162" y="197"/>
                    <a:pt x="7965" y="1"/>
                    <a:pt x="7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991701" y="1125219"/>
              <a:ext cx="257511" cy="149200"/>
            </a:xfrm>
            <a:custGeom>
              <a:avLst/>
              <a:gdLst/>
              <a:ahLst/>
              <a:cxnLst/>
              <a:rect l="l" t="t" r="r" b="b"/>
              <a:pathLst>
                <a:path w="1543" h="894" extrusionOk="0">
                  <a:moveTo>
                    <a:pt x="1" y="1"/>
                  </a:moveTo>
                  <a:lnTo>
                    <a:pt x="1" y="894"/>
                  </a:lnTo>
                  <a:lnTo>
                    <a:pt x="1543" y="894"/>
                  </a:lnTo>
                  <a:lnTo>
                    <a:pt x="15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119539" y="1087502"/>
              <a:ext cx="129674" cy="214954"/>
            </a:xfrm>
            <a:custGeom>
              <a:avLst/>
              <a:gdLst/>
              <a:ahLst/>
              <a:cxnLst/>
              <a:rect l="l" t="t" r="r" b="b"/>
              <a:pathLst>
                <a:path w="777" h="1288" extrusionOk="0">
                  <a:moveTo>
                    <a:pt x="1" y="0"/>
                  </a:moveTo>
                  <a:lnTo>
                    <a:pt x="1" y="1287"/>
                  </a:lnTo>
                  <a:lnTo>
                    <a:pt x="777" y="1287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119539" y="1061300"/>
              <a:ext cx="436250" cy="52570"/>
            </a:xfrm>
            <a:custGeom>
              <a:avLst/>
              <a:gdLst/>
              <a:ahLst/>
              <a:cxnLst/>
              <a:rect l="l" t="t" r="r" b="b"/>
              <a:pathLst>
                <a:path w="2614" h="315" extrusionOk="0">
                  <a:moveTo>
                    <a:pt x="158" y="0"/>
                  </a:moveTo>
                  <a:cubicBezTo>
                    <a:pt x="70" y="0"/>
                    <a:pt x="1" y="69"/>
                    <a:pt x="1" y="157"/>
                  </a:cubicBezTo>
                  <a:cubicBezTo>
                    <a:pt x="1" y="246"/>
                    <a:pt x="70" y="314"/>
                    <a:pt x="158" y="314"/>
                  </a:cubicBezTo>
                  <a:lnTo>
                    <a:pt x="2456" y="314"/>
                  </a:lnTo>
                  <a:cubicBezTo>
                    <a:pt x="2545" y="314"/>
                    <a:pt x="2613" y="246"/>
                    <a:pt x="2613" y="157"/>
                  </a:cubicBezTo>
                  <a:cubicBezTo>
                    <a:pt x="2613" y="69"/>
                    <a:pt x="2545" y="0"/>
                    <a:pt x="2456" y="0"/>
                  </a:cubicBezTo>
                  <a:close/>
                </a:path>
              </a:pathLst>
            </a:custGeom>
            <a:solidFill>
              <a:srgbClr val="FF5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945115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ic Research Thesis Defense by Slidesgo">
  <a:themeElements>
    <a:clrScheme name="Simple Light">
      <a:dk1>
        <a:srgbClr val="064554"/>
      </a:dk1>
      <a:lt1>
        <a:srgbClr val="FFFFFF"/>
      </a:lt1>
      <a:dk2>
        <a:srgbClr val="FF594D"/>
      </a:dk2>
      <a:lt2>
        <a:srgbClr val="E34F45"/>
      </a:lt2>
      <a:accent1>
        <a:srgbClr val="2A2A2A"/>
      </a:accent1>
      <a:accent2>
        <a:srgbClr val="3F3F3F"/>
      </a:accent2>
      <a:accent3>
        <a:srgbClr val="EDEDED"/>
      </a:accent3>
      <a:accent4>
        <a:srgbClr val="00B8C0"/>
      </a:accent4>
      <a:accent5>
        <a:srgbClr val="00A6AD"/>
      </a:accent5>
      <a:accent6>
        <a:srgbClr val="075163"/>
      </a:accent6>
      <a:hlink>
        <a:srgbClr val="064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te a new document." ma:contentTypeScope="" ma:versionID="8a47e7f1dcd8737471393baed0a882fa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8b429d4752c2d1e32c19c0d08392a4d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03861-0386-4029-AFFE-97C0D2929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00C83-2549-41A4-BC7F-6D76883C13C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F0883A-090D-4DCC-8201-DEB2838F7F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399</Words>
  <Application>Microsoft Office PowerPoint</Application>
  <PresentationFormat>On-screen Show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Maven Pro</vt:lpstr>
      <vt:lpstr>Alfa Slab One</vt:lpstr>
      <vt:lpstr>Arial</vt:lpstr>
      <vt:lpstr>Maven Pro Regular</vt:lpstr>
      <vt:lpstr>Calibri</vt:lpstr>
      <vt:lpstr>Academic Research Thesis Defense by Slidesgo</vt:lpstr>
      <vt:lpstr>Unified Data Management </vt:lpstr>
      <vt:lpstr>Introduction</vt:lpstr>
      <vt:lpstr>Primary Authentication</vt:lpstr>
      <vt:lpstr>Functions</vt:lpstr>
      <vt:lpstr>Stateful and Stateless Versions</vt:lpstr>
      <vt:lpstr>3GPP SECURITY STANDARDS </vt:lpstr>
      <vt:lpstr>Differences between 4G and 5G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Research Thesis Defense</dc:title>
  <dc:creator>User</dc:creator>
  <cp:lastModifiedBy>L. D.</cp:lastModifiedBy>
  <cp:revision>21</cp:revision>
  <dcterms:modified xsi:type="dcterms:W3CDTF">2022-02-12T01:42:50Z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