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62" r:id="rId3"/>
    <p:sldId id="257" r:id="rId4"/>
    <p:sldId id="267" r:id="rId5"/>
    <p:sldId id="258" r:id="rId6"/>
    <p:sldId id="266" r:id="rId7"/>
    <p:sldId id="259" r:id="rId8"/>
    <p:sldId id="260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9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738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361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360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51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276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890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831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9163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9928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5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807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22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572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738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547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189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41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178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58BC-B520-47D4-9E8F-1DFC6DF13E93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DAD9-BC67-4E1C-9066-E1F743EC9A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25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codeprincess/all-in-one-functions-proxies-eb960a64115d" TargetMode="External"/><Relationship Id="rId13" Type="http://schemas.openxmlformats.org/officeDocument/2006/relationships/hyperlink" Target="https://img-9gag-fun.9cache.com/photo/ad5B7Wj_460s.jpg" TargetMode="External"/><Relationship Id="rId3" Type="http://schemas.openxmlformats.org/officeDocument/2006/relationships/hyperlink" Target="https://thecybersecurityman.com/2018/08/08/pentest-edition-evade-detection-using-tor-and-proxy-chains/" TargetMode="External"/><Relationship Id="rId7" Type="http://schemas.openxmlformats.org/officeDocument/2006/relationships/hyperlink" Target="https://www.kwtrain.com/blog/the-onion-router" TargetMode="External"/><Relationship Id="rId12" Type="http://schemas.openxmlformats.org/officeDocument/2006/relationships/hyperlink" Target="https://i.pinimg.com/originals/e4/ab/61/e4ab61bf461adc000e20055841cb7fde.jpg" TargetMode="External"/><Relationship Id="rId2" Type="http://schemas.openxmlformats.org/officeDocument/2006/relationships/hyperlink" Target="https://www.edureka.co/blog/proxychains-anonsurf-macchanger-ethical-hacking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ro.outletshop2021.ru/content?c=socks%20vs%20http%20proxy&amp;id=10" TargetMode="External"/><Relationship Id="rId11" Type="http://schemas.openxmlformats.org/officeDocument/2006/relationships/hyperlink" Target="https://jordan-wright.com/blog/2015/02/28/how-tor-works-part-one/" TargetMode="External"/><Relationship Id="rId5" Type="http://schemas.openxmlformats.org/officeDocument/2006/relationships/hyperlink" Target="https://www.varonis.com/blog/what-is-a-proxy-server/" TargetMode="External"/><Relationship Id="rId15" Type="http://schemas.openxmlformats.org/officeDocument/2006/relationships/hyperlink" Target="https://pics.me.me/thumb_airport-wifi-expires-me-changes-my-mac-address-airport-wifi-56785626.png" TargetMode="External"/><Relationship Id="rId10" Type="http://schemas.openxmlformats.org/officeDocument/2006/relationships/hyperlink" Target="https://memegenerator.net/img/instances/72667271.jpg" TargetMode="External"/><Relationship Id="rId4" Type="http://schemas.openxmlformats.org/officeDocument/2006/relationships/hyperlink" Target="https://en.wikipedia.org/wiki/Proxy_server" TargetMode="External"/><Relationship Id="rId9" Type="http://schemas.openxmlformats.org/officeDocument/2006/relationships/hyperlink" Target="https://pics.me.me/normal-http-vs-secure-socks-layer-encrypted-http-hacker-how-29227043.png" TargetMode="External"/><Relationship Id="rId14" Type="http://schemas.openxmlformats.org/officeDocument/2006/relationships/hyperlink" Target="https://memegenerator.net/img/instances/55564565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B5A8-4676-4DF1-914E-FDA8264B1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2800" kern="1400" spc="-5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Learning Hacking? First learn how to hide...</a:t>
            </a:r>
            <a:br>
              <a:rPr lang="ro-RO" sz="1800" kern="1400" spc="-50" dirty="0">
                <a:effectLst/>
                <a:latin typeface="Calibri Light" panose="020F03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ro-RO" sz="16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Enhance your Anonymity Online with Tor, Proxychains &amp; MacChanger!</a:t>
            </a:r>
            <a:endParaRPr lang="ro-RO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3A9BE-115D-47F3-872B-52E6D4532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1600" dirty="0"/>
              <a:t>DLarisa</a:t>
            </a:r>
          </a:p>
        </p:txBody>
      </p:sp>
    </p:spTree>
    <p:extLst>
      <p:ext uri="{BB962C8B-B14F-4D97-AF65-F5344CB8AC3E}">
        <p14:creationId xmlns:p14="http://schemas.microsoft.com/office/powerpoint/2010/main" val="12954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5E8C-137C-4046-ACE7-0CE30487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297013"/>
            <a:ext cx="8610600" cy="1293028"/>
          </a:xfrm>
        </p:spPr>
        <p:txBody>
          <a:bodyPr/>
          <a:lstStyle/>
          <a:p>
            <a:r>
              <a:rPr lang="ro-RO" dirty="0"/>
              <a:t>TOR</a:t>
            </a:r>
          </a:p>
        </p:txBody>
      </p:sp>
      <p:pic>
        <p:nvPicPr>
          <p:cNvPr id="1026" name="Picture 2" descr="The Onion Router">
            <a:extLst>
              <a:ext uri="{FF2B5EF4-FFF2-40B4-BE49-F238E27FC236}">
                <a16:creationId xmlns:a16="http://schemas.microsoft.com/office/drawing/2014/main" id="{FABAAD00-1A36-4A29-8BDF-438C124E3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80" y="1441617"/>
            <a:ext cx="8270240" cy="465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&amp;#39;s the origin of the crying cat pictures, and why am I seeing them all  over now?: OutOfTheLoop">
            <a:extLst>
              <a:ext uri="{FF2B5EF4-FFF2-40B4-BE49-F238E27FC236}">
                <a16:creationId xmlns:a16="http://schemas.microsoft.com/office/drawing/2014/main" id="{1F7B8ABD-3F23-480E-AE32-92918BC04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786" y="3257461"/>
            <a:ext cx="3031976" cy="35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nion | Black Man Crying / Thank God For My Reefer | Know Your Meme">
            <a:extLst>
              <a:ext uri="{FF2B5EF4-FFF2-40B4-BE49-F238E27FC236}">
                <a16:creationId xmlns:a16="http://schemas.microsoft.com/office/drawing/2014/main" id="{DCA82232-90F4-430E-BE68-B7DA4E123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441617"/>
            <a:ext cx="3031976" cy="285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6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7F08-6024-478A-A54E-EC9230B2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760" y="0"/>
            <a:ext cx="8610600" cy="1293028"/>
          </a:xfrm>
        </p:spPr>
        <p:txBody>
          <a:bodyPr/>
          <a:lstStyle/>
          <a:p>
            <a:r>
              <a:rPr lang="ro-RO" dirty="0"/>
              <a:t>Remember...</a:t>
            </a:r>
          </a:p>
        </p:txBody>
      </p:sp>
      <p:pic>
        <p:nvPicPr>
          <p:cNvPr id="10242" name="Picture 2" descr="Onions have layers - Shrek Puns | Meme Generator">
            <a:extLst>
              <a:ext uri="{FF2B5EF4-FFF2-40B4-BE49-F238E27FC236}">
                <a16:creationId xmlns:a16="http://schemas.microsoft.com/office/drawing/2014/main" id="{792E9AA7-14A5-4C3C-AD87-7AD9D978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70" y="1442179"/>
            <a:ext cx="8227060" cy="506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89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995C-1467-47D9-8222-AF9158D0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Nodes / Relays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C26CD-415D-47F6-9620-863BC1B51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6" r="21529"/>
          <a:stretch/>
        </p:blipFill>
        <p:spPr>
          <a:xfrm>
            <a:off x="81279" y="2121147"/>
            <a:ext cx="5525815" cy="418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6B030-D3D3-4102-864C-B8267E2E5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8" r="15121"/>
          <a:stretch/>
        </p:blipFill>
        <p:spPr>
          <a:xfrm>
            <a:off x="5648960" y="2121147"/>
            <a:ext cx="6461760" cy="41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5DC3-6BE1-4632-80FB-B4C65165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0"/>
            <a:ext cx="8610600" cy="1036320"/>
          </a:xfrm>
        </p:spPr>
        <p:txBody>
          <a:bodyPr/>
          <a:lstStyle/>
          <a:p>
            <a:r>
              <a:rPr lang="ro-RO" dirty="0"/>
              <a:t>Rules for relays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BB046-61BE-4B6D-966D-A88A32529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t="12485" r="2862" b="10910"/>
          <a:stretch/>
        </p:blipFill>
        <p:spPr bwMode="auto">
          <a:xfrm>
            <a:off x="767079" y="1421130"/>
            <a:ext cx="10657840" cy="16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79A2BC8-405D-4B37-B514-3EF7642C6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8" b="15000"/>
          <a:stretch/>
        </p:blipFill>
        <p:spPr bwMode="auto">
          <a:xfrm>
            <a:off x="2919411" y="3072764"/>
            <a:ext cx="6353175" cy="16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24DAFF-E906-4490-95A6-D8D010168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8" b="18866"/>
          <a:stretch/>
        </p:blipFill>
        <p:spPr bwMode="auto">
          <a:xfrm>
            <a:off x="380998" y="4678045"/>
            <a:ext cx="11430000" cy="19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3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47A0-8261-4EE6-A817-534C8F42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Encryption in tor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65B4-C833-432A-9F51-E50E3CC24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1980284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Lora"/>
              </a:rPr>
              <a:t>The client encrypts the original data in such a way that only the exit relay can decrypt it.</a:t>
            </a:r>
          </a:p>
          <a:p>
            <a:pPr algn="l"/>
            <a:r>
              <a:rPr lang="en-US" b="0" i="0" dirty="0">
                <a:effectLst/>
                <a:latin typeface="Lora"/>
              </a:rPr>
              <a:t>This encrypted data is then encrypted again in such a way that only the middle relay can decrypt it.</a:t>
            </a:r>
          </a:p>
          <a:p>
            <a:pPr algn="l"/>
            <a:r>
              <a:rPr lang="en-US" b="0" i="0" dirty="0">
                <a:effectLst/>
                <a:latin typeface="Lora"/>
              </a:rPr>
              <a:t>Finally, this encrypted data is encrypted once more in such a way that only the guard relay can decrypt it.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FE59B-A1C0-4439-B6AE-F02D86D0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99" y="3904838"/>
            <a:ext cx="937390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9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6233-95CF-4409-A301-F8EE2901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journey of the message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0D08F-EC8E-42CC-9C36-1AF4834C3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2057401"/>
            <a:ext cx="10393680" cy="38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6233-95CF-4409-A301-F8EE2901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journey of the message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7499A6-1762-46CC-83FD-15E25885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28" y="1849120"/>
            <a:ext cx="9622144" cy="46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15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6233-95CF-4409-A301-F8EE2901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journey of the message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DA822AC-F45B-4F82-9EE4-F8FB6593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" y="1803400"/>
            <a:ext cx="10596880" cy="47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9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6233-95CF-4409-A301-F8EE2901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journey of the message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4E66B2-C640-4AB6-AB00-2E28497C5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909866"/>
            <a:ext cx="10302240" cy="456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8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6233-95CF-4409-A301-F8EE2901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journey of the message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FE71C60-17FA-4AA8-90D8-36FDD4EAC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2057401"/>
            <a:ext cx="11064240" cy="449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1DAAA8-6C6F-4958-9110-DDA3D2BFFC4A}"/>
              </a:ext>
            </a:extLst>
          </p:cNvPr>
          <p:cNvSpPr txBox="1"/>
          <p:nvPr/>
        </p:nvSpPr>
        <p:spPr>
          <a:xfrm>
            <a:off x="9804400" y="4153654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Arial Narrow" panose="020B0606020202030204" pitchFamily="34" charset="0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922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4B0B-F63F-484D-AF39-7DD6D5D3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480" y="0"/>
            <a:ext cx="8610600" cy="1293028"/>
          </a:xfrm>
        </p:spPr>
        <p:txBody>
          <a:bodyPr/>
          <a:lstStyle/>
          <a:p>
            <a:r>
              <a:rPr lang="ro-RO" dirty="0"/>
              <a:t>Kali Linux</a:t>
            </a:r>
          </a:p>
        </p:txBody>
      </p:sp>
      <p:pic>
        <p:nvPicPr>
          <p:cNvPr id="7174" name="Picture 6" descr="Customizing Kali Linux | Offensive Security">
            <a:extLst>
              <a:ext uri="{FF2B5EF4-FFF2-40B4-BE49-F238E27FC236}">
                <a16:creationId xmlns:a16="http://schemas.microsoft.com/office/drawing/2014/main" id="{4E864A85-0B10-4D4C-AE1E-09FF5BA7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387" y="1293028"/>
            <a:ext cx="7233145" cy="54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ew Kali Linux Memes | Mast Memes, Folder Memes, the Memes">
            <a:extLst>
              <a:ext uri="{FF2B5EF4-FFF2-40B4-BE49-F238E27FC236}">
                <a16:creationId xmlns:a16="http://schemas.microsoft.com/office/drawing/2014/main" id="{67434AE0-0D47-4A2B-8B50-AC2FFD026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8" y="1433140"/>
            <a:ext cx="4058498" cy="54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69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2128-2BA3-49AB-AFB3-B75C30A5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One vulnerability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B264DA-BBE8-4BF0-9F92-45E002A9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1951272"/>
            <a:ext cx="8340408" cy="468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7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386A-FFCE-478B-82FC-5916CFBB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959" y="332827"/>
            <a:ext cx="8610600" cy="1293028"/>
          </a:xfrm>
        </p:spPr>
        <p:txBody>
          <a:bodyPr/>
          <a:lstStyle/>
          <a:p>
            <a:r>
              <a:rPr lang="ro-RO" dirty="0"/>
              <a:t>How to protect yourself from malicious exit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FB1FE-BC06-4737-A727-961A1858F4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8633" y="2090286"/>
            <a:ext cx="6501064" cy="4195010"/>
          </a:xfrm>
        </p:spPr>
        <p:txBody>
          <a:bodyPr/>
          <a:lstStyle/>
          <a:p>
            <a:r>
              <a:rPr lang="en-US" b="1" i="0" dirty="0">
                <a:effectLst/>
                <a:latin typeface="Inter"/>
              </a:rPr>
              <a:t>1. Only browse with HTTPS</a:t>
            </a:r>
          </a:p>
          <a:p>
            <a:r>
              <a:rPr lang="en-US" b="1" i="0" dirty="0">
                <a:effectLst/>
                <a:latin typeface="Inter"/>
              </a:rPr>
              <a:t>2. Keep your sensitive information to a minimum</a:t>
            </a:r>
          </a:p>
          <a:p>
            <a:r>
              <a:rPr lang="en-US" b="1" i="0" dirty="0">
                <a:effectLst/>
                <a:latin typeface="Inter"/>
              </a:rPr>
              <a:t>3. Only consume .onion sites</a:t>
            </a:r>
            <a:r>
              <a:rPr lang="ro-RO" b="1" i="0" dirty="0">
                <a:effectLst/>
                <a:latin typeface="Inter"/>
              </a:rPr>
              <a:t> as they </a:t>
            </a:r>
            <a:r>
              <a:rPr lang="en-US" b="1" i="0" dirty="0">
                <a:effectLst/>
                <a:latin typeface="Inter"/>
              </a:rPr>
              <a:t>don’t require leaving through an exit node</a:t>
            </a:r>
            <a:endParaRPr lang="ro-RO" b="1" i="0" dirty="0">
              <a:effectLst/>
              <a:latin typeface="Inter"/>
            </a:endParaRPr>
          </a:p>
          <a:p>
            <a:r>
              <a:rPr lang="ro-RO" b="1" dirty="0">
                <a:latin typeface="Inter"/>
              </a:rPr>
              <a:t>4. Encrypt your data</a:t>
            </a:r>
          </a:p>
          <a:p>
            <a:r>
              <a:rPr lang="ro-RO" b="1" i="0" dirty="0">
                <a:effectLst/>
                <a:latin typeface="Inter"/>
              </a:rPr>
              <a:t>5. Use a VPN for the exit node </a:t>
            </a:r>
            <a:endParaRPr lang="en-US" b="1" i="0" dirty="0">
              <a:effectLst/>
              <a:latin typeface="Inter"/>
            </a:endParaRPr>
          </a:p>
          <a:p>
            <a:endParaRPr lang="ro-RO" dirty="0"/>
          </a:p>
        </p:txBody>
      </p:sp>
      <p:pic>
        <p:nvPicPr>
          <p:cNvPr id="8196" name="Picture 4" descr="Incognito mode Tor Browser Tor+NordVPN+Arch Linux Buying a new laptop  everytime you browse the internet - ) | Computer memes, Programmer humor,  Tor browser">
            <a:extLst>
              <a:ext uri="{FF2B5EF4-FFF2-40B4-BE49-F238E27FC236}">
                <a16:creationId xmlns:a16="http://schemas.microsoft.com/office/drawing/2014/main" id="{044AFF32-C4D9-4D3E-B642-B582DC807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31"/>
          <a:stretch/>
        </p:blipFill>
        <p:spPr bwMode="auto">
          <a:xfrm>
            <a:off x="7661708" y="3937959"/>
            <a:ext cx="4530291" cy="295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4FC154-BB27-43C2-AB51-5C618E3FA204}"/>
              </a:ext>
            </a:extLst>
          </p:cNvPr>
          <p:cNvSpPr/>
          <p:nvPr/>
        </p:nvSpPr>
        <p:spPr>
          <a:xfrm>
            <a:off x="11201400" y="4704080"/>
            <a:ext cx="838200" cy="181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200" name="Picture 8" descr="Incognito mode Tor Browser Tor+NordVPN+Arch Linux Buying a new laptop  everytime you browse the internet - ) | Computer memes, Programmer humor,  Tor browser">
            <a:extLst>
              <a:ext uri="{FF2B5EF4-FFF2-40B4-BE49-F238E27FC236}">
                <a16:creationId xmlns:a16="http://schemas.microsoft.com/office/drawing/2014/main" id="{4B46EA39-63A0-4209-BB6E-60E401D40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53"/>
          <a:stretch/>
        </p:blipFill>
        <p:spPr bwMode="auto">
          <a:xfrm>
            <a:off x="7661709" y="1561370"/>
            <a:ext cx="4530291" cy="23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AA8CAA-90E1-46E7-97C2-6D03B69F69F5}"/>
              </a:ext>
            </a:extLst>
          </p:cNvPr>
          <p:cNvSpPr/>
          <p:nvPr/>
        </p:nvSpPr>
        <p:spPr>
          <a:xfrm>
            <a:off x="11104033" y="4500033"/>
            <a:ext cx="905934" cy="204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CAA65-09B3-4C7C-9C16-7DF6490A743B}"/>
              </a:ext>
            </a:extLst>
          </p:cNvPr>
          <p:cNvSpPr txBox="1"/>
          <p:nvPr/>
        </p:nvSpPr>
        <p:spPr>
          <a:xfrm>
            <a:off x="11039474" y="4469721"/>
            <a:ext cx="1114427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50" b="1" dirty="0"/>
              <a:t>Kali Linux</a:t>
            </a:r>
          </a:p>
        </p:txBody>
      </p:sp>
    </p:spTree>
    <p:extLst>
      <p:ext uri="{BB962C8B-B14F-4D97-AF65-F5344CB8AC3E}">
        <p14:creationId xmlns:p14="http://schemas.microsoft.com/office/powerpoint/2010/main" val="354834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est 30+ Tor fun on 9GAG">
            <a:extLst>
              <a:ext uri="{FF2B5EF4-FFF2-40B4-BE49-F238E27FC236}">
                <a16:creationId xmlns:a16="http://schemas.microsoft.com/office/drawing/2014/main" id="{8BC9729E-32E0-4599-B45F-BEE638130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61" y="606654"/>
            <a:ext cx="4824864" cy="62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80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FC03-8E5F-4128-ADE6-D5D37223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280" y="836901"/>
            <a:ext cx="8610600" cy="1293028"/>
          </a:xfrm>
        </p:spPr>
        <p:txBody>
          <a:bodyPr/>
          <a:lstStyle/>
          <a:p>
            <a:r>
              <a:rPr lang="ro-RO" dirty="0"/>
              <a:t>Mac address</a:t>
            </a:r>
          </a:p>
        </p:txBody>
      </p:sp>
      <p:pic>
        <p:nvPicPr>
          <p:cNvPr id="1026" name="Picture 2" descr="MAC Address? No, I&amp;#39;m on a Windows machine - old lady | Meme Generator">
            <a:extLst>
              <a:ext uri="{FF2B5EF4-FFF2-40B4-BE49-F238E27FC236}">
                <a16:creationId xmlns:a16="http://schemas.microsoft.com/office/drawing/2014/main" id="{D39179A5-BE8B-4E4D-8850-54481A494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920" y="2129929"/>
            <a:ext cx="4089660" cy="408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Find Ethernet / Blueooth / WiFi Mac Address - Manuals+">
            <a:extLst>
              <a:ext uri="{FF2B5EF4-FFF2-40B4-BE49-F238E27FC236}">
                <a16:creationId xmlns:a16="http://schemas.microsoft.com/office/drawing/2014/main" id="{D82D67EB-5E04-4A60-99D3-4E7CB5C03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20" y="2129929"/>
            <a:ext cx="7270506" cy="408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02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01FA-A322-49CB-B478-6377FC78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60" y="337653"/>
            <a:ext cx="8610600" cy="1293028"/>
          </a:xfrm>
        </p:spPr>
        <p:txBody>
          <a:bodyPr/>
          <a:lstStyle/>
          <a:p>
            <a:r>
              <a:rPr lang="ro-RO" dirty="0"/>
              <a:t>macchanger</a:t>
            </a:r>
          </a:p>
        </p:txBody>
      </p:sp>
      <p:pic>
        <p:nvPicPr>
          <p:cNvPr id="2050" name="Picture 2" descr="What is a MAC Address? How to Find My MAC Address">
            <a:extLst>
              <a:ext uri="{FF2B5EF4-FFF2-40B4-BE49-F238E27FC236}">
                <a16:creationId xmlns:a16="http://schemas.microsoft.com/office/drawing/2014/main" id="{37108E84-1861-4D76-8E46-A87A63FD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52" y="2735413"/>
            <a:ext cx="5775692" cy="324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5+ Best Mac Address Memes | Address Memes, Spreaded Memes, Its Everywhere  Memes">
            <a:extLst>
              <a:ext uri="{FF2B5EF4-FFF2-40B4-BE49-F238E27FC236}">
                <a16:creationId xmlns:a16="http://schemas.microsoft.com/office/drawing/2014/main" id="{FC80A4E7-9498-426F-8C89-636BB7834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9" y="2054693"/>
            <a:ext cx="6265183" cy="480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566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AF2F-571C-4E8C-B6E9-55966805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Thank you for your attention!</a:t>
            </a:r>
          </a:p>
        </p:txBody>
      </p:sp>
      <p:pic>
        <p:nvPicPr>
          <p:cNvPr id="3074" name="Picture 2" descr="Hackers in movies after smashing their keyboard for seconds I&amp;#39;m in doge |  StareCat.com">
            <a:extLst>
              <a:ext uri="{FF2B5EF4-FFF2-40B4-BE49-F238E27FC236}">
                <a16:creationId xmlns:a16="http://schemas.microsoft.com/office/drawing/2014/main" id="{AB869FBE-A76C-45BE-8192-C67A81FBC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2" y="1774190"/>
            <a:ext cx="700087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63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9A41-2D42-4668-839A-BD5BF25E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Sources of 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A858-59C6-4270-A3D2-DC085A604A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37360"/>
            <a:ext cx="10394707" cy="5019040"/>
          </a:xfrm>
        </p:spPr>
        <p:txBody>
          <a:bodyPr>
            <a:normAutofit fontScale="77500" lnSpcReduction="20000"/>
          </a:bodyPr>
          <a:lstStyle/>
          <a:p>
            <a:r>
              <a:rPr lang="ro-RO" dirty="0">
                <a:hlinkClick r:id="rId2"/>
              </a:rPr>
              <a:t>https://www.edureka.co/blog/proxychains-anonsurf-macchanger-ethical-hacking/</a:t>
            </a:r>
            <a:endParaRPr lang="ro-RO" dirty="0"/>
          </a:p>
          <a:p>
            <a:r>
              <a:rPr lang="ro-RO" dirty="0">
                <a:hlinkClick r:id="rId3"/>
              </a:rPr>
              <a:t>https://thecybersecurityman.com/2018/08/08/pentest-edition-evade-detection-using-tor-and-proxy-chains/</a:t>
            </a:r>
            <a:endParaRPr lang="ro-RO" dirty="0"/>
          </a:p>
          <a:p>
            <a:r>
              <a:rPr lang="ro-RO" dirty="0">
                <a:hlinkClick r:id="rId4"/>
              </a:rPr>
              <a:t>https://en.wikipedia.org/wiki/Proxy_server</a:t>
            </a:r>
            <a:endParaRPr lang="ro-RO" dirty="0"/>
          </a:p>
          <a:p>
            <a:r>
              <a:rPr lang="ro-RO" dirty="0">
                <a:hlinkClick r:id="rId5"/>
              </a:rPr>
              <a:t>https://www.varonis.com/blog/what-is-a-proxy-server/</a:t>
            </a:r>
            <a:endParaRPr lang="ro-RO" dirty="0"/>
          </a:p>
          <a:p>
            <a:r>
              <a:rPr lang="ro-RO" dirty="0">
                <a:hlinkClick r:id="rId6"/>
              </a:rPr>
              <a:t>https://ro.outletshop2021.ru/content?c=socks%20vs%20http%20proxy&amp;id=10</a:t>
            </a:r>
            <a:endParaRPr lang="ro-RO" dirty="0"/>
          </a:p>
          <a:p>
            <a:r>
              <a:rPr lang="ro-RO" dirty="0">
                <a:hlinkClick r:id="rId7"/>
              </a:rPr>
              <a:t>https://www.kwtrain.com/blog/the-onion-router</a:t>
            </a:r>
            <a:endParaRPr lang="ro-RO" dirty="0"/>
          </a:p>
          <a:p>
            <a:r>
              <a:rPr lang="ro-RO" dirty="0">
                <a:hlinkClick r:id="rId8"/>
              </a:rPr>
              <a:t>https://medium.com/@codeprincess/all-in-one-functions-proxies-eb960a64115d</a:t>
            </a:r>
            <a:endParaRPr lang="ro-RO" dirty="0"/>
          </a:p>
          <a:p>
            <a:r>
              <a:rPr lang="ro-RO" dirty="0">
                <a:hlinkClick r:id="rId9"/>
              </a:rPr>
              <a:t>https://pics.me.me/normal-http-vs-secure-socks-layer-encrypted-http-hacker-how-29227043.png</a:t>
            </a:r>
            <a:endParaRPr lang="ro-RO" dirty="0"/>
          </a:p>
          <a:p>
            <a:r>
              <a:rPr lang="ro-RO" dirty="0">
                <a:hlinkClick r:id="rId10"/>
              </a:rPr>
              <a:t>https://memegenerator.net/img/instances/72667271.jpg</a:t>
            </a:r>
            <a:endParaRPr lang="ro-RO" dirty="0"/>
          </a:p>
          <a:p>
            <a:r>
              <a:rPr lang="ro-RO" dirty="0">
                <a:hlinkClick r:id="rId11"/>
              </a:rPr>
              <a:t>https://jordan-wright.com/blog/2015/02/28/how-tor-works-part-one/</a:t>
            </a:r>
            <a:endParaRPr lang="ro-RO" dirty="0"/>
          </a:p>
          <a:p>
            <a:r>
              <a:rPr lang="ro-RO" dirty="0">
                <a:hlinkClick r:id="rId12"/>
              </a:rPr>
              <a:t>https://i.pinimg.com/originals/e4/ab/61/e4ab61bf461adc000e20055841cb7fde.jpg</a:t>
            </a:r>
            <a:endParaRPr lang="ro-RO" dirty="0"/>
          </a:p>
          <a:p>
            <a:r>
              <a:rPr lang="ro-RO" dirty="0">
                <a:hlinkClick r:id="rId13"/>
              </a:rPr>
              <a:t>https://img-9gag-fun.9cache.com/photo/ad5B7Wj_460s.jpg</a:t>
            </a:r>
            <a:endParaRPr lang="ro-RO" dirty="0"/>
          </a:p>
          <a:p>
            <a:r>
              <a:rPr lang="ro-RO" dirty="0">
                <a:hlinkClick r:id="rId14"/>
              </a:rPr>
              <a:t>https://memegenerator.net/img/instances/55564565.jpg</a:t>
            </a:r>
            <a:endParaRPr lang="ro-RO" dirty="0"/>
          </a:p>
          <a:p>
            <a:r>
              <a:rPr lang="ro-RO" dirty="0">
                <a:hlinkClick r:id="rId15"/>
              </a:rPr>
              <a:t>https://pics.me.me/thumb_airport-wifi-expires-me-changes-my-mac-address-airport-wifi-56785626.png</a:t>
            </a:r>
            <a:r>
              <a:rPr lang="ro-RO" dirty="0"/>
              <a:t> 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285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5CC8-0D98-437A-9277-DDCC94FB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Server Request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AE093E-EA18-45C6-AFA0-5A265167D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2"/>
          <a:stretch/>
        </p:blipFill>
        <p:spPr bwMode="auto">
          <a:xfrm>
            <a:off x="607846" y="2865120"/>
            <a:ext cx="10976308" cy="364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l in one — Functions &amp;amp; Proxies. Azure Functions are great! I use them a…  | by manu rink | Medium">
            <a:extLst>
              <a:ext uri="{FF2B5EF4-FFF2-40B4-BE49-F238E27FC236}">
                <a16:creationId xmlns:a16="http://schemas.microsoft.com/office/drawing/2014/main" id="{91D6AC88-528C-4A0D-9AE2-8E8EFA86E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" t="499" b="3045"/>
          <a:stretch/>
        </p:blipFill>
        <p:spPr bwMode="auto">
          <a:xfrm>
            <a:off x="4348480" y="955039"/>
            <a:ext cx="7843520" cy="590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1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B5F5-93EC-4FC4-9FFA-2D0890E9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1120"/>
            <a:ext cx="8610600" cy="853440"/>
          </a:xfrm>
        </p:spPr>
        <p:txBody>
          <a:bodyPr/>
          <a:lstStyle/>
          <a:p>
            <a:r>
              <a:rPr lang="ro-RO" dirty="0"/>
              <a:t>Proxy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A06594C-E779-4AD7-8E38-1ACD72A39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" t="27929"/>
          <a:stretch/>
        </p:blipFill>
        <p:spPr bwMode="auto">
          <a:xfrm>
            <a:off x="1822133" y="4561840"/>
            <a:ext cx="8547734" cy="2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xy server - Wikipedia">
            <a:extLst>
              <a:ext uri="{FF2B5EF4-FFF2-40B4-BE49-F238E27FC236}">
                <a16:creationId xmlns:a16="http://schemas.microsoft.com/office/drawing/2014/main" id="{430EC507-7323-43F6-8160-73301872B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97840"/>
            <a:ext cx="536448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09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xy Freedom by makbar - Meme Center">
            <a:extLst>
              <a:ext uri="{FF2B5EF4-FFF2-40B4-BE49-F238E27FC236}">
                <a16:creationId xmlns:a16="http://schemas.microsoft.com/office/drawing/2014/main" id="{C6CB8521-0645-4F36-A504-6DD4498D2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04" y="931997"/>
            <a:ext cx="7488555" cy="577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0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AEC1-1C46-4DFA-A772-291EBC25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proxychains</a:t>
            </a:r>
          </a:p>
        </p:txBody>
      </p:sp>
      <p:pic>
        <p:nvPicPr>
          <p:cNvPr id="4098" name="Picture 2" descr="How to install proxychains on CentOS/Ubuntu/Kali Linux to hide real ip -  Technology Diver">
            <a:extLst>
              <a:ext uri="{FF2B5EF4-FFF2-40B4-BE49-F238E27FC236}">
                <a16:creationId xmlns:a16="http://schemas.microsoft.com/office/drawing/2014/main" id="{51320FE4-905E-4B49-ADE5-D13645B5B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0" y="1637541"/>
            <a:ext cx="6229283" cy="50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oxies, Proxies Everywhere - Buzz and Woody (Toy Story) Meme | Make a Meme">
            <a:extLst>
              <a:ext uri="{FF2B5EF4-FFF2-40B4-BE49-F238E27FC236}">
                <a16:creationId xmlns:a16="http://schemas.microsoft.com/office/drawing/2014/main" id="{1732CC08-951B-4699-95E9-CE9B9616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648" y="2481041"/>
            <a:ext cx="6017352" cy="327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88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EF8F-DA66-4AAA-9D64-BA88246A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440" y="0"/>
            <a:ext cx="8610600" cy="1391920"/>
          </a:xfrm>
        </p:spPr>
        <p:txBody>
          <a:bodyPr/>
          <a:lstStyle/>
          <a:p>
            <a:r>
              <a:rPr lang="ro-RO" dirty="0"/>
              <a:t>Benefits of proxy servers</a:t>
            </a:r>
          </a:p>
        </p:txBody>
      </p:sp>
      <p:pic>
        <p:nvPicPr>
          <p:cNvPr id="2050" name="Picture 2" descr="What is a Proxy Server and How Does it Work?">
            <a:extLst>
              <a:ext uri="{FF2B5EF4-FFF2-40B4-BE49-F238E27FC236}">
                <a16:creationId xmlns:a16="http://schemas.microsoft.com/office/drawing/2014/main" id="{F8AB86EE-9F24-442E-86F6-127DE665B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" b="13782"/>
          <a:stretch/>
        </p:blipFill>
        <p:spPr bwMode="auto">
          <a:xfrm>
            <a:off x="3006725" y="956635"/>
            <a:ext cx="6178550" cy="59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06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7C89-A58A-4945-892D-22590EF0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http vs socks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9A1D34-55E5-481C-B79C-AC6833667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420"/>
            <a:ext cx="7101860" cy="302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A67F947-6EA3-4719-811F-4038EFC0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14" y="2232025"/>
            <a:ext cx="5094686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6385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1175</TotalTime>
  <Words>390</Words>
  <Application>Microsoft Office PowerPoint</Application>
  <PresentationFormat>Widescreen</PresentationFormat>
  <Paragraphs>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Inter</vt:lpstr>
      <vt:lpstr>Lora</vt:lpstr>
      <vt:lpstr>Arial</vt:lpstr>
      <vt:lpstr>Arial Narrow</vt:lpstr>
      <vt:lpstr>Calibri Light</vt:lpstr>
      <vt:lpstr>Century Gothic</vt:lpstr>
      <vt:lpstr>Times New Roman</vt:lpstr>
      <vt:lpstr>Vapor Trail</vt:lpstr>
      <vt:lpstr>Learning Hacking? First learn how to hide... Enhance your Anonymity Online with Tor, Proxychains &amp; MacChanger!</vt:lpstr>
      <vt:lpstr>Kali Linux</vt:lpstr>
      <vt:lpstr>Server Request</vt:lpstr>
      <vt:lpstr>PowerPoint Presentation</vt:lpstr>
      <vt:lpstr>Proxy</vt:lpstr>
      <vt:lpstr>PowerPoint Presentation</vt:lpstr>
      <vt:lpstr>proxychains</vt:lpstr>
      <vt:lpstr>Benefits of proxy servers</vt:lpstr>
      <vt:lpstr>http vs socks</vt:lpstr>
      <vt:lpstr>TOR</vt:lpstr>
      <vt:lpstr>Remember...</vt:lpstr>
      <vt:lpstr>Nodes / Relays</vt:lpstr>
      <vt:lpstr>Rules for relays</vt:lpstr>
      <vt:lpstr>Encryption in tor network</vt:lpstr>
      <vt:lpstr>The journey of the message</vt:lpstr>
      <vt:lpstr>The journey of the message</vt:lpstr>
      <vt:lpstr>The journey of the message</vt:lpstr>
      <vt:lpstr>The journey of the message</vt:lpstr>
      <vt:lpstr>The journey of the message</vt:lpstr>
      <vt:lpstr>One vulnerability</vt:lpstr>
      <vt:lpstr>How to protect yourself from malicious exit nodes</vt:lpstr>
      <vt:lpstr>PowerPoint Presentation</vt:lpstr>
      <vt:lpstr>Mac address</vt:lpstr>
      <vt:lpstr>macchanger</vt:lpstr>
      <vt:lpstr>Thank you for your attention!</vt:lpstr>
      <vt:lpstr>Sources of photos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Hacking? First learn how to hide... Enhance your Anonymity Online with Tor, Proxychains &amp; MacChanger!</dc:title>
  <dc:creator>L. D.</dc:creator>
  <cp:lastModifiedBy>L. D.</cp:lastModifiedBy>
  <cp:revision>41</cp:revision>
  <dcterms:created xsi:type="dcterms:W3CDTF">2021-11-07T03:00:52Z</dcterms:created>
  <dcterms:modified xsi:type="dcterms:W3CDTF">2022-02-12T01:45:39Z</dcterms:modified>
</cp:coreProperties>
</file>