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78"/>
  </p:notesMasterIdLst>
  <p:sldIdLst>
    <p:sldId id="257" r:id="rId2"/>
    <p:sldId id="259" r:id="rId3"/>
    <p:sldId id="337" r:id="rId4"/>
    <p:sldId id="261" r:id="rId5"/>
    <p:sldId id="262" r:id="rId6"/>
    <p:sldId id="338" r:id="rId7"/>
    <p:sldId id="263" r:id="rId8"/>
    <p:sldId id="339" r:id="rId9"/>
    <p:sldId id="264" r:id="rId10"/>
    <p:sldId id="265" r:id="rId11"/>
    <p:sldId id="340" r:id="rId12"/>
    <p:sldId id="266" r:id="rId13"/>
    <p:sldId id="267" r:id="rId14"/>
    <p:sldId id="268" r:id="rId15"/>
    <p:sldId id="269" r:id="rId16"/>
    <p:sldId id="270" r:id="rId17"/>
    <p:sldId id="272" r:id="rId18"/>
    <p:sldId id="341" r:id="rId19"/>
    <p:sldId id="275" r:id="rId20"/>
    <p:sldId id="276" r:id="rId21"/>
    <p:sldId id="277" r:id="rId22"/>
    <p:sldId id="278" r:id="rId23"/>
    <p:sldId id="279" r:id="rId24"/>
    <p:sldId id="280" r:id="rId25"/>
    <p:sldId id="281" r:id="rId26"/>
    <p:sldId id="284" r:id="rId27"/>
    <p:sldId id="285" r:id="rId28"/>
    <p:sldId id="286" r:id="rId29"/>
    <p:sldId id="287" r:id="rId30"/>
    <p:sldId id="288" r:id="rId31"/>
    <p:sldId id="289" r:id="rId32"/>
    <p:sldId id="290" r:id="rId33"/>
    <p:sldId id="291" r:id="rId34"/>
    <p:sldId id="292" r:id="rId35"/>
    <p:sldId id="293" r:id="rId36"/>
    <p:sldId id="294" r:id="rId37"/>
    <p:sldId id="295" r:id="rId38"/>
    <p:sldId id="297" r:id="rId39"/>
    <p:sldId id="298" r:id="rId40"/>
    <p:sldId id="299" r:id="rId41"/>
    <p:sldId id="300" r:id="rId42"/>
    <p:sldId id="301" r:id="rId43"/>
    <p:sldId id="302" r:id="rId44"/>
    <p:sldId id="303" r:id="rId45"/>
    <p:sldId id="304" r:id="rId46"/>
    <p:sldId id="305" r:id="rId47"/>
    <p:sldId id="306" r:id="rId48"/>
    <p:sldId id="307" r:id="rId49"/>
    <p:sldId id="308" r:id="rId50"/>
    <p:sldId id="309" r:id="rId51"/>
    <p:sldId id="310" r:id="rId52"/>
    <p:sldId id="311" r:id="rId53"/>
    <p:sldId id="312" r:id="rId54"/>
    <p:sldId id="313" r:id="rId55"/>
    <p:sldId id="314" r:id="rId56"/>
    <p:sldId id="315" r:id="rId57"/>
    <p:sldId id="316" r:id="rId58"/>
    <p:sldId id="317" r:id="rId59"/>
    <p:sldId id="318" r:id="rId60"/>
    <p:sldId id="319" r:id="rId61"/>
    <p:sldId id="320" r:id="rId62"/>
    <p:sldId id="321" r:id="rId63"/>
    <p:sldId id="322" r:id="rId64"/>
    <p:sldId id="323" r:id="rId65"/>
    <p:sldId id="324" r:id="rId66"/>
    <p:sldId id="325" r:id="rId67"/>
    <p:sldId id="326" r:id="rId68"/>
    <p:sldId id="327" r:id="rId69"/>
    <p:sldId id="328" r:id="rId70"/>
    <p:sldId id="329" r:id="rId71"/>
    <p:sldId id="330" r:id="rId72"/>
    <p:sldId id="332" r:id="rId73"/>
    <p:sldId id="333" r:id="rId74"/>
    <p:sldId id="334" r:id="rId75"/>
    <p:sldId id="335" r:id="rId76"/>
    <p:sldId id="336" r:id="rId7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60"/>
  </p:normalViewPr>
  <p:slideViewPr>
    <p:cSldViewPr snapToGrid="0">
      <p:cViewPr varScale="1">
        <p:scale>
          <a:sx n="80" d="100"/>
          <a:sy n="80" d="100"/>
        </p:scale>
        <p:origin x="60" y="1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notesMaster" Target="notesMasters/notesMaster1.xml"/><Relationship Id="rId8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CBE0C88-287F-854C-8D3C-4ED86682D280}" type="doc">
      <dgm:prSet loTypeId="urn:microsoft.com/office/officeart/2008/layout/LinedList" loCatId="" qsTypeId="urn:microsoft.com/office/officeart/2005/8/quickstyle/simple4" qsCatId="simple" csTypeId="urn:microsoft.com/office/officeart/2005/8/colors/accent1_2" csCatId="accent1" phldr="1"/>
      <dgm:spPr/>
      <dgm:t>
        <a:bodyPr/>
        <a:lstStyle/>
        <a:p>
          <a:endParaRPr lang="en-US"/>
        </a:p>
      </dgm:t>
    </dgm:pt>
    <dgm:pt modelId="{8EFAFFA1-AEA7-E54A-B55A-E7DE99130538}">
      <dgm:prSet phldrT="[Text]" custT="1"/>
      <dgm:spPr/>
      <dgm:t>
        <a:bodyPr/>
        <a:lstStyle/>
        <a:p>
          <a:pPr algn="l"/>
          <a:endParaRPr lang="en-US" sz="2400" dirty="0" smtClean="0"/>
        </a:p>
        <a:p>
          <a:pPr algn="l"/>
          <a:endParaRPr lang="en-US" sz="2400" dirty="0" smtClean="0"/>
        </a:p>
        <a:p>
          <a:pPr algn="ctr"/>
          <a:endParaRPr lang="en-US" sz="2400" baseline="0" dirty="0" smtClean="0"/>
        </a:p>
        <a:p>
          <a:pPr algn="ctr"/>
          <a:endParaRPr lang="en-US" sz="2400" baseline="0" dirty="0" smtClean="0"/>
        </a:p>
        <a:p>
          <a:pPr algn="ctr"/>
          <a:endParaRPr lang="en-US" sz="2400" baseline="0" dirty="0" smtClean="0"/>
        </a:p>
        <a:p>
          <a:pPr algn="ctr"/>
          <a:r>
            <a:rPr lang="en-US" sz="2400" b="1" baseline="0" dirty="0" smtClean="0"/>
            <a:t>a </a:t>
          </a:r>
          <a:r>
            <a:rPr lang="en-US" sz="2400" b="1" baseline="0" dirty="0" err="1" smtClean="0"/>
            <a:t>criticat</a:t>
          </a:r>
          <a:endParaRPr lang="en-US" sz="2400" b="1" dirty="0"/>
        </a:p>
      </dgm:t>
    </dgm:pt>
    <dgm:pt modelId="{B18F7FDC-15FD-B849-BD03-943434FC5B72}" type="parTrans" cxnId="{113F009F-6F2A-1E4E-8322-7721E88B942F}">
      <dgm:prSet/>
      <dgm:spPr/>
      <dgm:t>
        <a:bodyPr/>
        <a:lstStyle/>
        <a:p>
          <a:endParaRPr lang="en-US"/>
        </a:p>
      </dgm:t>
    </dgm:pt>
    <dgm:pt modelId="{96E42640-64DA-874E-BB98-22E93C84E803}" type="sibTrans" cxnId="{113F009F-6F2A-1E4E-8322-7721E88B942F}">
      <dgm:prSet/>
      <dgm:spPr/>
      <dgm:t>
        <a:bodyPr/>
        <a:lstStyle/>
        <a:p>
          <a:endParaRPr lang="en-US"/>
        </a:p>
      </dgm:t>
    </dgm:pt>
    <dgm:pt modelId="{CF7E2976-6D67-CE4C-A16A-4F67029F41AC}">
      <dgm:prSet phldrT="[Text]" custT="1"/>
      <dgm:spPr/>
      <dgm:t>
        <a:bodyPr/>
        <a:lstStyle/>
        <a:p>
          <a:endParaRPr lang="en-US" sz="2400" dirty="0" smtClean="0"/>
        </a:p>
        <a:p>
          <a:endParaRPr lang="en-US" sz="2400" dirty="0" smtClean="0"/>
        </a:p>
        <a:p>
          <a:r>
            <a:rPr lang="en-US" sz="2400" dirty="0" err="1" smtClean="0"/>
            <a:t>practicile</a:t>
          </a:r>
          <a:r>
            <a:rPr lang="en-US" sz="2400" dirty="0" smtClean="0"/>
            <a:t> </a:t>
          </a:r>
          <a:r>
            <a:rPr lang="en-US" sz="2400" dirty="0" err="1" smtClean="0"/>
            <a:t>scolii</a:t>
          </a:r>
          <a:r>
            <a:rPr lang="en-US" sz="2400" dirty="0" smtClean="0"/>
            <a:t> </a:t>
          </a:r>
          <a:r>
            <a:rPr lang="en-US" sz="2400" dirty="0" err="1" smtClean="0"/>
            <a:t>traditionale</a:t>
          </a:r>
          <a:r>
            <a:rPr lang="en-US" sz="2400" dirty="0" smtClean="0"/>
            <a:t>,</a:t>
          </a:r>
          <a:r>
            <a:rPr lang="en-US" sz="2400" baseline="0" dirty="0" smtClean="0"/>
            <a:t> </a:t>
          </a:r>
          <a:r>
            <a:rPr lang="en-US" sz="2400" baseline="0" dirty="0" err="1" smtClean="0"/>
            <a:t>autoritare</a:t>
          </a:r>
          <a:r>
            <a:rPr lang="en-US" sz="2400" baseline="0" dirty="0" smtClean="0"/>
            <a:t> care nu tine </a:t>
          </a:r>
          <a:r>
            <a:rPr lang="en-US" sz="2400" baseline="0" dirty="0" err="1" smtClean="0"/>
            <a:t>cont</a:t>
          </a:r>
          <a:r>
            <a:rPr lang="en-US" sz="2400" baseline="0" dirty="0" smtClean="0"/>
            <a:t> de </a:t>
          </a:r>
          <a:r>
            <a:rPr lang="en-US" sz="2400" baseline="0" dirty="0" err="1" smtClean="0"/>
            <a:t>competentele</a:t>
          </a:r>
          <a:r>
            <a:rPr lang="en-US" sz="2400" baseline="0" dirty="0" smtClean="0"/>
            <a:t> </a:t>
          </a:r>
          <a:r>
            <a:rPr lang="en-US" sz="2400" baseline="0" dirty="0" err="1" smtClean="0"/>
            <a:t>si</a:t>
          </a:r>
          <a:r>
            <a:rPr lang="en-US" sz="2400" baseline="0" dirty="0" smtClean="0"/>
            <a:t> </a:t>
          </a:r>
          <a:r>
            <a:rPr lang="en-US" sz="2400" baseline="0" dirty="0" err="1" smtClean="0"/>
            <a:t>potentialul</a:t>
          </a:r>
          <a:r>
            <a:rPr lang="en-US" sz="2400" baseline="0" dirty="0" smtClean="0"/>
            <a:t> </a:t>
          </a:r>
          <a:r>
            <a:rPr lang="en-US" sz="2400" baseline="0" dirty="0" err="1" smtClean="0"/>
            <a:t>bogat</a:t>
          </a:r>
          <a:r>
            <a:rPr lang="en-US" sz="2400" baseline="0" dirty="0" smtClean="0"/>
            <a:t> al </a:t>
          </a:r>
          <a:r>
            <a:rPr lang="en-US" sz="2400" baseline="0" dirty="0" err="1" smtClean="0"/>
            <a:t>elevilor</a:t>
          </a:r>
          <a:r>
            <a:rPr lang="en-US" sz="2400" baseline="0" dirty="0" smtClean="0"/>
            <a:t>* </a:t>
          </a:r>
          <a:r>
            <a:rPr lang="en-US" sz="2400" baseline="0" dirty="0" err="1" smtClean="0"/>
            <a:t>si</a:t>
          </a:r>
          <a:r>
            <a:rPr lang="en-US" sz="2400" baseline="0" dirty="0" smtClean="0"/>
            <a:t> </a:t>
          </a:r>
          <a:r>
            <a:rPr lang="en-US" sz="2400" baseline="0" dirty="0" err="1" smtClean="0"/>
            <a:t>instinctul</a:t>
          </a:r>
          <a:r>
            <a:rPr lang="en-US" sz="2400" baseline="0" dirty="0" smtClean="0"/>
            <a:t> </a:t>
          </a:r>
          <a:r>
            <a:rPr lang="en-US" sz="2400" baseline="0" dirty="0" err="1" smtClean="0"/>
            <a:t>lor</a:t>
          </a:r>
          <a:r>
            <a:rPr lang="en-US" sz="2400" baseline="0" dirty="0" smtClean="0"/>
            <a:t> **</a:t>
          </a:r>
          <a:endParaRPr lang="en-US" sz="6500" dirty="0"/>
        </a:p>
      </dgm:t>
    </dgm:pt>
    <dgm:pt modelId="{A66E643D-E299-804E-901E-D12D1595525D}" type="parTrans" cxnId="{CE192744-7F20-B24F-A642-7F58A69D1B99}">
      <dgm:prSet/>
      <dgm:spPr/>
      <dgm:t>
        <a:bodyPr/>
        <a:lstStyle/>
        <a:p>
          <a:endParaRPr lang="en-US"/>
        </a:p>
      </dgm:t>
    </dgm:pt>
    <dgm:pt modelId="{F723B6DD-76FF-3746-9D3C-1A5B0E328D6C}" type="sibTrans" cxnId="{CE192744-7F20-B24F-A642-7F58A69D1B99}">
      <dgm:prSet/>
      <dgm:spPr/>
      <dgm:t>
        <a:bodyPr/>
        <a:lstStyle/>
        <a:p>
          <a:endParaRPr lang="en-US"/>
        </a:p>
      </dgm:t>
    </dgm:pt>
    <dgm:pt modelId="{936AF3D5-F53F-094C-8B01-2DB1222492F1}">
      <dgm:prSet phldrT="[Text]" custT="1"/>
      <dgm:spPr/>
      <dgm:t>
        <a:bodyPr/>
        <a:lstStyle/>
        <a:p>
          <a:endParaRPr lang="en-US" sz="2400" dirty="0" smtClean="0"/>
        </a:p>
        <a:p>
          <a:r>
            <a:rPr lang="en-US" sz="2400" dirty="0" smtClean="0"/>
            <a:t>* “Grosse </a:t>
          </a:r>
          <a:r>
            <a:rPr lang="en-US" sz="2400" dirty="0" err="1" smtClean="0"/>
            <a:t>europaeische</a:t>
          </a:r>
          <a:r>
            <a:rPr lang="en-US" sz="2400" dirty="0" smtClean="0"/>
            <a:t> </a:t>
          </a:r>
          <a:r>
            <a:rPr lang="en-US" sz="2400" dirty="0" err="1" smtClean="0"/>
            <a:t>Paedagogen</a:t>
          </a:r>
          <a:r>
            <a:rPr lang="en-US" sz="2400" dirty="0" smtClean="0"/>
            <a:t>”, </a:t>
          </a:r>
          <a:r>
            <a:rPr lang="en-US" sz="2400" dirty="0" err="1" smtClean="0"/>
            <a:t>Leipziger</a:t>
          </a:r>
          <a:r>
            <a:rPr lang="en-US" sz="2400" dirty="0" smtClean="0"/>
            <a:t> </a:t>
          </a:r>
          <a:r>
            <a:rPr lang="en-US" sz="2400" dirty="0" err="1" smtClean="0"/>
            <a:t>Universitaetsverlag</a:t>
          </a:r>
          <a:r>
            <a:rPr lang="en-US" sz="2400" dirty="0" smtClean="0"/>
            <a:t> von Wolfgang</a:t>
          </a:r>
          <a:r>
            <a:rPr lang="en-US" sz="2400" baseline="0" dirty="0" smtClean="0"/>
            <a:t> </a:t>
          </a:r>
          <a:r>
            <a:rPr lang="en-US" sz="2400" baseline="0" dirty="0" err="1" smtClean="0"/>
            <a:t>Hoerner</a:t>
          </a:r>
          <a:r>
            <a:rPr lang="en-US" sz="2400" baseline="0" dirty="0" smtClean="0"/>
            <a:t>, Aida, </a:t>
          </a:r>
          <a:r>
            <a:rPr lang="en-US" sz="2400" baseline="0" dirty="0" err="1" smtClean="0"/>
            <a:t>Kruze</a:t>
          </a:r>
          <a:r>
            <a:rPr lang="en-US" sz="2400" baseline="0" dirty="0" smtClean="0"/>
            <a:t>, Dieter Schulze</a:t>
          </a:r>
        </a:p>
        <a:p>
          <a:r>
            <a:rPr lang="en-US" sz="2400" baseline="0" dirty="0" smtClean="0"/>
            <a:t>** “Celestine </a:t>
          </a:r>
          <a:r>
            <a:rPr lang="en-US" sz="2400" baseline="0" dirty="0" err="1" smtClean="0"/>
            <a:t>Freinet</a:t>
          </a:r>
          <a:r>
            <a:rPr lang="en-US" sz="2400" baseline="0" dirty="0" smtClean="0"/>
            <a:t>: </a:t>
          </a:r>
          <a:r>
            <a:rPr lang="en-US" sz="2400" baseline="0" dirty="0" err="1" smtClean="0"/>
            <a:t>Kindheit</a:t>
          </a:r>
          <a:r>
            <a:rPr lang="en-US" sz="2400" baseline="0" dirty="0" smtClean="0"/>
            <a:t> und </a:t>
          </a:r>
          <a:r>
            <a:rPr lang="en-US" sz="2400" baseline="0" dirty="0" err="1" smtClean="0"/>
            <a:t>Utopie</a:t>
          </a:r>
          <a:r>
            <a:rPr lang="en-US" sz="2400" baseline="0" dirty="0" smtClean="0"/>
            <a:t>” von Renate </a:t>
          </a:r>
          <a:r>
            <a:rPr lang="en-US" sz="2400" baseline="0" dirty="0" err="1" smtClean="0"/>
            <a:t>Kock</a:t>
          </a:r>
          <a:endParaRPr lang="en-US" sz="2400" dirty="0"/>
        </a:p>
      </dgm:t>
    </dgm:pt>
    <dgm:pt modelId="{FDA4B568-D788-7441-99AA-897A07ECCB30}" type="sibTrans" cxnId="{F94AEFC2-27B7-B34E-BD74-DDD6790D3796}">
      <dgm:prSet/>
      <dgm:spPr/>
      <dgm:t>
        <a:bodyPr/>
        <a:lstStyle/>
        <a:p>
          <a:endParaRPr lang="en-US"/>
        </a:p>
      </dgm:t>
    </dgm:pt>
    <dgm:pt modelId="{44836618-8160-6942-B40C-22EC274BAF21}" type="parTrans" cxnId="{F94AEFC2-27B7-B34E-BD74-DDD6790D3796}">
      <dgm:prSet/>
      <dgm:spPr/>
      <dgm:t>
        <a:bodyPr/>
        <a:lstStyle/>
        <a:p>
          <a:endParaRPr lang="en-US"/>
        </a:p>
      </dgm:t>
    </dgm:pt>
    <dgm:pt modelId="{5EFB59DB-C63E-1A42-9AB1-C8F24264DF64}" type="pres">
      <dgm:prSet presAssocID="{CCBE0C88-287F-854C-8D3C-4ED86682D280}" presName="vert0" presStyleCnt="0">
        <dgm:presLayoutVars>
          <dgm:dir/>
          <dgm:animOne val="branch"/>
          <dgm:animLvl val="lvl"/>
        </dgm:presLayoutVars>
      </dgm:prSet>
      <dgm:spPr/>
      <dgm:t>
        <a:bodyPr/>
        <a:lstStyle/>
        <a:p>
          <a:endParaRPr lang="en-US"/>
        </a:p>
      </dgm:t>
    </dgm:pt>
    <dgm:pt modelId="{9C3B58D0-63B2-2E44-850B-3CD81DD828EC}" type="pres">
      <dgm:prSet presAssocID="{8EFAFFA1-AEA7-E54A-B55A-E7DE99130538}" presName="thickLine" presStyleLbl="alignNode1" presStyleIdx="0" presStyleCnt="1"/>
      <dgm:spPr/>
    </dgm:pt>
    <dgm:pt modelId="{C36BF6E2-A946-1241-9E85-07EB15AED018}" type="pres">
      <dgm:prSet presAssocID="{8EFAFFA1-AEA7-E54A-B55A-E7DE99130538}" presName="horz1" presStyleCnt="0"/>
      <dgm:spPr/>
    </dgm:pt>
    <dgm:pt modelId="{062D2958-E995-4E45-8BE6-31B7E1139B1C}" type="pres">
      <dgm:prSet presAssocID="{8EFAFFA1-AEA7-E54A-B55A-E7DE99130538}" presName="tx1" presStyleLbl="revTx" presStyleIdx="0" presStyleCnt="3"/>
      <dgm:spPr/>
      <dgm:t>
        <a:bodyPr/>
        <a:lstStyle/>
        <a:p>
          <a:endParaRPr lang="en-US"/>
        </a:p>
      </dgm:t>
    </dgm:pt>
    <dgm:pt modelId="{36B14B2E-528C-1045-BB9A-B04E2289471E}" type="pres">
      <dgm:prSet presAssocID="{8EFAFFA1-AEA7-E54A-B55A-E7DE99130538}" presName="vert1" presStyleCnt="0"/>
      <dgm:spPr/>
    </dgm:pt>
    <dgm:pt modelId="{B188D966-98D8-654F-9472-B20F1D14E7A2}" type="pres">
      <dgm:prSet presAssocID="{CF7E2976-6D67-CE4C-A16A-4F67029F41AC}" presName="vertSpace2a" presStyleCnt="0"/>
      <dgm:spPr/>
    </dgm:pt>
    <dgm:pt modelId="{C7E1B8BB-FBF5-DC4B-9516-4905DA405CB4}" type="pres">
      <dgm:prSet presAssocID="{CF7E2976-6D67-CE4C-A16A-4F67029F41AC}" presName="horz2" presStyleCnt="0"/>
      <dgm:spPr/>
    </dgm:pt>
    <dgm:pt modelId="{87EE8CEB-4B96-7748-A1FE-EAFF5F7190BF}" type="pres">
      <dgm:prSet presAssocID="{CF7E2976-6D67-CE4C-A16A-4F67029F41AC}" presName="horzSpace2" presStyleCnt="0"/>
      <dgm:spPr/>
    </dgm:pt>
    <dgm:pt modelId="{CB3C1BAB-5A50-B142-A207-B1E69F2C79E6}" type="pres">
      <dgm:prSet presAssocID="{CF7E2976-6D67-CE4C-A16A-4F67029F41AC}" presName="tx2" presStyleLbl="revTx" presStyleIdx="1" presStyleCnt="3"/>
      <dgm:spPr/>
      <dgm:t>
        <a:bodyPr/>
        <a:lstStyle/>
        <a:p>
          <a:endParaRPr lang="en-US"/>
        </a:p>
      </dgm:t>
    </dgm:pt>
    <dgm:pt modelId="{E4F89E19-626F-AE4B-84B3-3E9DB8F86169}" type="pres">
      <dgm:prSet presAssocID="{CF7E2976-6D67-CE4C-A16A-4F67029F41AC}" presName="vert2" presStyleCnt="0"/>
      <dgm:spPr/>
    </dgm:pt>
    <dgm:pt modelId="{FCC7D3BF-C7E4-DA4A-8794-4E3F32D9FF48}" type="pres">
      <dgm:prSet presAssocID="{CF7E2976-6D67-CE4C-A16A-4F67029F41AC}" presName="thinLine2b" presStyleLbl="callout" presStyleIdx="0" presStyleCnt="2"/>
      <dgm:spPr/>
    </dgm:pt>
    <dgm:pt modelId="{A1A948DB-B1DE-C842-885A-B3877817B8C5}" type="pres">
      <dgm:prSet presAssocID="{CF7E2976-6D67-CE4C-A16A-4F67029F41AC}" presName="vertSpace2b" presStyleCnt="0"/>
      <dgm:spPr/>
    </dgm:pt>
    <dgm:pt modelId="{F1588203-988E-E04B-8DAF-387B9A33F00C}" type="pres">
      <dgm:prSet presAssocID="{936AF3D5-F53F-094C-8B01-2DB1222492F1}" presName="horz2" presStyleCnt="0"/>
      <dgm:spPr/>
    </dgm:pt>
    <dgm:pt modelId="{E1CFFD2D-EEFE-8A43-AA94-C0C21F2DE33A}" type="pres">
      <dgm:prSet presAssocID="{936AF3D5-F53F-094C-8B01-2DB1222492F1}" presName="horzSpace2" presStyleCnt="0"/>
      <dgm:spPr/>
    </dgm:pt>
    <dgm:pt modelId="{C71D21E5-9A59-2148-8286-86C6FEB4C262}" type="pres">
      <dgm:prSet presAssocID="{936AF3D5-F53F-094C-8B01-2DB1222492F1}" presName="tx2" presStyleLbl="revTx" presStyleIdx="2" presStyleCnt="3"/>
      <dgm:spPr/>
      <dgm:t>
        <a:bodyPr/>
        <a:lstStyle/>
        <a:p>
          <a:endParaRPr lang="en-US"/>
        </a:p>
      </dgm:t>
    </dgm:pt>
    <dgm:pt modelId="{7537A045-4A49-B243-B614-BE1913587986}" type="pres">
      <dgm:prSet presAssocID="{936AF3D5-F53F-094C-8B01-2DB1222492F1}" presName="vert2" presStyleCnt="0"/>
      <dgm:spPr/>
    </dgm:pt>
    <dgm:pt modelId="{9D7D381D-C023-6E4F-A1DB-AC3356223066}" type="pres">
      <dgm:prSet presAssocID="{936AF3D5-F53F-094C-8B01-2DB1222492F1}" presName="thinLine2b" presStyleLbl="callout" presStyleIdx="1" presStyleCnt="2"/>
      <dgm:spPr/>
    </dgm:pt>
    <dgm:pt modelId="{978B722D-38A2-434F-98B5-B179D96551E8}" type="pres">
      <dgm:prSet presAssocID="{936AF3D5-F53F-094C-8B01-2DB1222492F1}" presName="vertSpace2b" presStyleCnt="0"/>
      <dgm:spPr/>
    </dgm:pt>
  </dgm:ptLst>
  <dgm:cxnLst>
    <dgm:cxn modelId="{EA083D71-9FB0-9D4B-B7F2-EF82CC7BF764}" type="presOf" srcId="{CCBE0C88-287F-854C-8D3C-4ED86682D280}" destId="{5EFB59DB-C63E-1A42-9AB1-C8F24264DF64}" srcOrd="0" destOrd="0" presId="urn:microsoft.com/office/officeart/2008/layout/LinedList"/>
    <dgm:cxn modelId="{0AB7D17B-7377-D845-8625-891D17051408}" type="presOf" srcId="{936AF3D5-F53F-094C-8B01-2DB1222492F1}" destId="{C71D21E5-9A59-2148-8286-86C6FEB4C262}" srcOrd="0" destOrd="0" presId="urn:microsoft.com/office/officeart/2008/layout/LinedList"/>
    <dgm:cxn modelId="{113F009F-6F2A-1E4E-8322-7721E88B942F}" srcId="{CCBE0C88-287F-854C-8D3C-4ED86682D280}" destId="{8EFAFFA1-AEA7-E54A-B55A-E7DE99130538}" srcOrd="0" destOrd="0" parTransId="{B18F7FDC-15FD-B849-BD03-943434FC5B72}" sibTransId="{96E42640-64DA-874E-BB98-22E93C84E803}"/>
    <dgm:cxn modelId="{A85773D9-C99F-7647-865C-3D9642DE7B7D}" type="presOf" srcId="{8EFAFFA1-AEA7-E54A-B55A-E7DE99130538}" destId="{062D2958-E995-4E45-8BE6-31B7E1139B1C}" srcOrd="0" destOrd="0" presId="urn:microsoft.com/office/officeart/2008/layout/LinedList"/>
    <dgm:cxn modelId="{F258BEB9-4548-0C43-98A6-333F08A093CE}" type="presOf" srcId="{CF7E2976-6D67-CE4C-A16A-4F67029F41AC}" destId="{CB3C1BAB-5A50-B142-A207-B1E69F2C79E6}" srcOrd="0" destOrd="0" presId="urn:microsoft.com/office/officeart/2008/layout/LinedList"/>
    <dgm:cxn modelId="{CE192744-7F20-B24F-A642-7F58A69D1B99}" srcId="{8EFAFFA1-AEA7-E54A-B55A-E7DE99130538}" destId="{CF7E2976-6D67-CE4C-A16A-4F67029F41AC}" srcOrd="0" destOrd="0" parTransId="{A66E643D-E299-804E-901E-D12D1595525D}" sibTransId="{F723B6DD-76FF-3746-9D3C-1A5B0E328D6C}"/>
    <dgm:cxn modelId="{F94AEFC2-27B7-B34E-BD74-DDD6790D3796}" srcId="{8EFAFFA1-AEA7-E54A-B55A-E7DE99130538}" destId="{936AF3D5-F53F-094C-8B01-2DB1222492F1}" srcOrd="1" destOrd="0" parTransId="{44836618-8160-6942-B40C-22EC274BAF21}" sibTransId="{FDA4B568-D788-7441-99AA-897A07ECCB30}"/>
    <dgm:cxn modelId="{48108D25-7A4B-D04C-A004-123448086674}" type="presParOf" srcId="{5EFB59DB-C63E-1A42-9AB1-C8F24264DF64}" destId="{9C3B58D0-63B2-2E44-850B-3CD81DD828EC}" srcOrd="0" destOrd="0" presId="urn:microsoft.com/office/officeart/2008/layout/LinedList"/>
    <dgm:cxn modelId="{1E9254DD-CF32-AF46-9D1B-F28868550061}" type="presParOf" srcId="{5EFB59DB-C63E-1A42-9AB1-C8F24264DF64}" destId="{C36BF6E2-A946-1241-9E85-07EB15AED018}" srcOrd="1" destOrd="0" presId="urn:microsoft.com/office/officeart/2008/layout/LinedList"/>
    <dgm:cxn modelId="{62D97C65-4603-A744-8BC0-6D79C6B08CC5}" type="presParOf" srcId="{C36BF6E2-A946-1241-9E85-07EB15AED018}" destId="{062D2958-E995-4E45-8BE6-31B7E1139B1C}" srcOrd="0" destOrd="0" presId="urn:microsoft.com/office/officeart/2008/layout/LinedList"/>
    <dgm:cxn modelId="{3871CCF1-57DB-CD44-B171-5879BD7A6362}" type="presParOf" srcId="{C36BF6E2-A946-1241-9E85-07EB15AED018}" destId="{36B14B2E-528C-1045-BB9A-B04E2289471E}" srcOrd="1" destOrd="0" presId="urn:microsoft.com/office/officeart/2008/layout/LinedList"/>
    <dgm:cxn modelId="{3C3B0EA6-FE03-2548-8E12-AA1E365FDC31}" type="presParOf" srcId="{36B14B2E-528C-1045-BB9A-B04E2289471E}" destId="{B188D966-98D8-654F-9472-B20F1D14E7A2}" srcOrd="0" destOrd="0" presId="urn:microsoft.com/office/officeart/2008/layout/LinedList"/>
    <dgm:cxn modelId="{3A418898-701C-D04C-84E6-0E1AE1F0CCCA}" type="presParOf" srcId="{36B14B2E-528C-1045-BB9A-B04E2289471E}" destId="{C7E1B8BB-FBF5-DC4B-9516-4905DA405CB4}" srcOrd="1" destOrd="0" presId="urn:microsoft.com/office/officeart/2008/layout/LinedList"/>
    <dgm:cxn modelId="{0A4B39D6-C056-454C-946A-15788F8AE81C}" type="presParOf" srcId="{C7E1B8BB-FBF5-DC4B-9516-4905DA405CB4}" destId="{87EE8CEB-4B96-7748-A1FE-EAFF5F7190BF}" srcOrd="0" destOrd="0" presId="urn:microsoft.com/office/officeart/2008/layout/LinedList"/>
    <dgm:cxn modelId="{0EA303A9-8514-8F49-B88D-77065F74731A}" type="presParOf" srcId="{C7E1B8BB-FBF5-DC4B-9516-4905DA405CB4}" destId="{CB3C1BAB-5A50-B142-A207-B1E69F2C79E6}" srcOrd="1" destOrd="0" presId="urn:microsoft.com/office/officeart/2008/layout/LinedList"/>
    <dgm:cxn modelId="{06C4537D-0907-E943-A5C9-1942E3306348}" type="presParOf" srcId="{C7E1B8BB-FBF5-DC4B-9516-4905DA405CB4}" destId="{E4F89E19-626F-AE4B-84B3-3E9DB8F86169}" srcOrd="2" destOrd="0" presId="urn:microsoft.com/office/officeart/2008/layout/LinedList"/>
    <dgm:cxn modelId="{F93EA84C-18B8-C94A-ACE3-60D44BB9B1D0}" type="presParOf" srcId="{36B14B2E-528C-1045-BB9A-B04E2289471E}" destId="{FCC7D3BF-C7E4-DA4A-8794-4E3F32D9FF48}" srcOrd="2" destOrd="0" presId="urn:microsoft.com/office/officeart/2008/layout/LinedList"/>
    <dgm:cxn modelId="{39FECD30-8AE0-0A4D-9218-C55FFC138C5B}" type="presParOf" srcId="{36B14B2E-528C-1045-BB9A-B04E2289471E}" destId="{A1A948DB-B1DE-C842-885A-B3877817B8C5}" srcOrd="3" destOrd="0" presId="urn:microsoft.com/office/officeart/2008/layout/LinedList"/>
    <dgm:cxn modelId="{0C88150E-DCE6-4C45-96C5-C01572461018}" type="presParOf" srcId="{36B14B2E-528C-1045-BB9A-B04E2289471E}" destId="{F1588203-988E-E04B-8DAF-387B9A33F00C}" srcOrd="4" destOrd="0" presId="urn:microsoft.com/office/officeart/2008/layout/LinedList"/>
    <dgm:cxn modelId="{88242090-2810-864B-B93E-90EB648D29A7}" type="presParOf" srcId="{F1588203-988E-E04B-8DAF-387B9A33F00C}" destId="{E1CFFD2D-EEFE-8A43-AA94-C0C21F2DE33A}" srcOrd="0" destOrd="0" presId="urn:microsoft.com/office/officeart/2008/layout/LinedList"/>
    <dgm:cxn modelId="{F0BB2777-77EF-4C4F-933D-66373A57F6B3}" type="presParOf" srcId="{F1588203-988E-E04B-8DAF-387B9A33F00C}" destId="{C71D21E5-9A59-2148-8286-86C6FEB4C262}" srcOrd="1" destOrd="0" presId="urn:microsoft.com/office/officeart/2008/layout/LinedList"/>
    <dgm:cxn modelId="{E0CC4649-DE5B-2049-AE2F-E88D6455B27D}" type="presParOf" srcId="{F1588203-988E-E04B-8DAF-387B9A33F00C}" destId="{7537A045-4A49-B243-B614-BE1913587986}" srcOrd="2" destOrd="0" presId="urn:microsoft.com/office/officeart/2008/layout/LinedList"/>
    <dgm:cxn modelId="{4F89407F-12B1-8A49-BD40-AD41AC5E84D6}" type="presParOf" srcId="{36B14B2E-528C-1045-BB9A-B04E2289471E}" destId="{9D7D381D-C023-6E4F-A1DB-AC3356223066}" srcOrd="5" destOrd="0" presId="urn:microsoft.com/office/officeart/2008/layout/LinedList"/>
    <dgm:cxn modelId="{A150D39F-8793-F74A-8596-0946590ADBDB}" type="presParOf" srcId="{36B14B2E-528C-1045-BB9A-B04E2289471E}" destId="{978B722D-38A2-434F-98B5-B179D96551E8}" srcOrd="6"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9353602-0D22-E341-9768-86645213F479}" type="doc">
      <dgm:prSet loTypeId="urn:microsoft.com/office/officeart/2005/8/layout/process1" loCatId="process" qsTypeId="urn:microsoft.com/office/officeart/2005/8/quickstyle/simple4" qsCatId="simple" csTypeId="urn:microsoft.com/office/officeart/2005/8/colors/accent1_2" csCatId="accent1" phldr="1"/>
      <dgm:spPr/>
    </dgm:pt>
    <dgm:pt modelId="{4DE9432A-09C8-D241-8FED-A79E1D0DB367}">
      <dgm:prSet phldrT="[Text]" custT="1"/>
      <dgm:spPr/>
      <dgm:t>
        <a:bodyPr/>
        <a:lstStyle/>
        <a:p>
          <a:r>
            <a:rPr lang="en-US" sz="2400" dirty="0" err="1" smtClean="0"/>
            <a:t>Libertate</a:t>
          </a:r>
          <a:endParaRPr lang="en-US" sz="2400" dirty="0"/>
        </a:p>
      </dgm:t>
    </dgm:pt>
    <dgm:pt modelId="{E53D9296-55DE-4C41-868C-918FD32F6059}" type="parTrans" cxnId="{6392E4CA-F3A8-024F-A879-CE431D313B76}">
      <dgm:prSet/>
      <dgm:spPr/>
      <dgm:t>
        <a:bodyPr/>
        <a:lstStyle/>
        <a:p>
          <a:endParaRPr lang="en-US"/>
        </a:p>
      </dgm:t>
    </dgm:pt>
    <dgm:pt modelId="{8CA61C30-8969-4A41-8CE1-638D07D87B08}" type="sibTrans" cxnId="{6392E4CA-F3A8-024F-A879-CE431D313B76}">
      <dgm:prSet/>
      <dgm:spPr/>
      <dgm:t>
        <a:bodyPr/>
        <a:lstStyle/>
        <a:p>
          <a:endParaRPr lang="en-US"/>
        </a:p>
      </dgm:t>
    </dgm:pt>
    <dgm:pt modelId="{23284D77-EC47-4B48-B84A-9EDA08653C5E}">
      <dgm:prSet phldrT="[Text]" custT="1"/>
      <dgm:spPr/>
      <dgm:t>
        <a:bodyPr/>
        <a:lstStyle/>
        <a:p>
          <a:r>
            <a:rPr lang="en-US" sz="2400" dirty="0" err="1" smtClean="0"/>
            <a:t>Autonomie</a:t>
          </a:r>
          <a:endParaRPr lang="en-US" sz="2400" dirty="0"/>
        </a:p>
      </dgm:t>
    </dgm:pt>
    <dgm:pt modelId="{1A9D1F15-E648-0E40-A84E-80D5EC47655E}" type="parTrans" cxnId="{9824F5B5-814C-804E-9A83-823926286FE3}">
      <dgm:prSet/>
      <dgm:spPr/>
      <dgm:t>
        <a:bodyPr/>
        <a:lstStyle/>
        <a:p>
          <a:endParaRPr lang="en-US"/>
        </a:p>
      </dgm:t>
    </dgm:pt>
    <dgm:pt modelId="{32BFDD07-B196-C548-8997-47B0AEA2139C}" type="sibTrans" cxnId="{9824F5B5-814C-804E-9A83-823926286FE3}">
      <dgm:prSet/>
      <dgm:spPr/>
      <dgm:t>
        <a:bodyPr/>
        <a:lstStyle/>
        <a:p>
          <a:endParaRPr lang="en-US"/>
        </a:p>
      </dgm:t>
    </dgm:pt>
    <dgm:pt modelId="{263D9516-FD72-D348-83CA-51742D0B27E9}">
      <dgm:prSet phldrT="[Text]" custT="1"/>
      <dgm:spPr/>
      <dgm:t>
        <a:bodyPr/>
        <a:lstStyle/>
        <a:p>
          <a:r>
            <a:rPr lang="en-US" sz="2400" dirty="0" err="1" smtClean="0"/>
            <a:t>Responsabilitate</a:t>
          </a:r>
          <a:endParaRPr lang="en-US" sz="2400" dirty="0"/>
        </a:p>
      </dgm:t>
    </dgm:pt>
    <dgm:pt modelId="{7BAFB490-284E-604B-82A8-F993A6A7E0BF}" type="parTrans" cxnId="{75E76301-4623-3142-A0FE-1D47560C3275}">
      <dgm:prSet/>
      <dgm:spPr/>
      <dgm:t>
        <a:bodyPr/>
        <a:lstStyle/>
        <a:p>
          <a:endParaRPr lang="en-US"/>
        </a:p>
      </dgm:t>
    </dgm:pt>
    <dgm:pt modelId="{0F38336E-C235-8E41-A511-E32568B25BCB}" type="sibTrans" cxnId="{75E76301-4623-3142-A0FE-1D47560C3275}">
      <dgm:prSet/>
      <dgm:spPr/>
      <dgm:t>
        <a:bodyPr/>
        <a:lstStyle/>
        <a:p>
          <a:endParaRPr lang="en-US"/>
        </a:p>
      </dgm:t>
    </dgm:pt>
    <dgm:pt modelId="{98F70374-2256-1740-B69A-1D21AD79E0C0}" type="pres">
      <dgm:prSet presAssocID="{59353602-0D22-E341-9768-86645213F479}" presName="Name0" presStyleCnt="0">
        <dgm:presLayoutVars>
          <dgm:dir/>
          <dgm:resizeHandles val="exact"/>
        </dgm:presLayoutVars>
      </dgm:prSet>
      <dgm:spPr/>
    </dgm:pt>
    <dgm:pt modelId="{29AF00B3-DF13-7B48-BD03-112A125A3CC4}" type="pres">
      <dgm:prSet presAssocID="{4DE9432A-09C8-D241-8FED-A79E1D0DB367}" presName="node" presStyleLbl="node1" presStyleIdx="0" presStyleCnt="3" custLinFactNeighborX="-836">
        <dgm:presLayoutVars>
          <dgm:bulletEnabled val="1"/>
        </dgm:presLayoutVars>
      </dgm:prSet>
      <dgm:spPr/>
      <dgm:t>
        <a:bodyPr/>
        <a:lstStyle/>
        <a:p>
          <a:endParaRPr lang="en-US"/>
        </a:p>
      </dgm:t>
    </dgm:pt>
    <dgm:pt modelId="{5D8A9CAA-917E-5C41-85EA-79AC7025D409}" type="pres">
      <dgm:prSet presAssocID="{8CA61C30-8969-4A41-8CE1-638D07D87B08}" presName="sibTrans" presStyleLbl="sibTrans2D1" presStyleIdx="0" presStyleCnt="2"/>
      <dgm:spPr/>
      <dgm:t>
        <a:bodyPr/>
        <a:lstStyle/>
        <a:p>
          <a:endParaRPr lang="en-US"/>
        </a:p>
      </dgm:t>
    </dgm:pt>
    <dgm:pt modelId="{3B39D298-21BD-E64B-9821-6CDCD452F7EE}" type="pres">
      <dgm:prSet presAssocID="{8CA61C30-8969-4A41-8CE1-638D07D87B08}" presName="connectorText" presStyleLbl="sibTrans2D1" presStyleIdx="0" presStyleCnt="2"/>
      <dgm:spPr/>
      <dgm:t>
        <a:bodyPr/>
        <a:lstStyle/>
        <a:p>
          <a:endParaRPr lang="en-US"/>
        </a:p>
      </dgm:t>
    </dgm:pt>
    <dgm:pt modelId="{347CBE26-328C-D042-8609-C78127A84CC6}" type="pres">
      <dgm:prSet presAssocID="{23284D77-EC47-4B48-B84A-9EDA08653C5E}" presName="node" presStyleLbl="node1" presStyleIdx="1" presStyleCnt="3">
        <dgm:presLayoutVars>
          <dgm:bulletEnabled val="1"/>
        </dgm:presLayoutVars>
      </dgm:prSet>
      <dgm:spPr/>
      <dgm:t>
        <a:bodyPr/>
        <a:lstStyle/>
        <a:p>
          <a:endParaRPr lang="en-US"/>
        </a:p>
      </dgm:t>
    </dgm:pt>
    <dgm:pt modelId="{67943E5A-EE76-2B4A-8087-D57900434C19}" type="pres">
      <dgm:prSet presAssocID="{32BFDD07-B196-C548-8997-47B0AEA2139C}" presName="sibTrans" presStyleLbl="sibTrans2D1" presStyleIdx="1" presStyleCnt="2"/>
      <dgm:spPr/>
      <dgm:t>
        <a:bodyPr/>
        <a:lstStyle/>
        <a:p>
          <a:endParaRPr lang="en-US"/>
        </a:p>
      </dgm:t>
    </dgm:pt>
    <dgm:pt modelId="{72D0E28D-C3B7-F54E-87A5-1573924A6635}" type="pres">
      <dgm:prSet presAssocID="{32BFDD07-B196-C548-8997-47B0AEA2139C}" presName="connectorText" presStyleLbl="sibTrans2D1" presStyleIdx="1" presStyleCnt="2"/>
      <dgm:spPr/>
      <dgm:t>
        <a:bodyPr/>
        <a:lstStyle/>
        <a:p>
          <a:endParaRPr lang="en-US"/>
        </a:p>
      </dgm:t>
    </dgm:pt>
    <dgm:pt modelId="{251DC6CD-4DFC-294A-BF91-D736CDDA7A28}" type="pres">
      <dgm:prSet presAssocID="{263D9516-FD72-D348-83CA-51742D0B27E9}" presName="node" presStyleLbl="node1" presStyleIdx="2" presStyleCnt="3">
        <dgm:presLayoutVars>
          <dgm:bulletEnabled val="1"/>
        </dgm:presLayoutVars>
      </dgm:prSet>
      <dgm:spPr/>
      <dgm:t>
        <a:bodyPr/>
        <a:lstStyle/>
        <a:p>
          <a:endParaRPr lang="en-US"/>
        </a:p>
      </dgm:t>
    </dgm:pt>
  </dgm:ptLst>
  <dgm:cxnLst>
    <dgm:cxn modelId="{CFEFAAFF-5B6A-1140-ADBE-CC975EE477E8}" type="presOf" srcId="{8CA61C30-8969-4A41-8CE1-638D07D87B08}" destId="{5D8A9CAA-917E-5C41-85EA-79AC7025D409}" srcOrd="0" destOrd="0" presId="urn:microsoft.com/office/officeart/2005/8/layout/process1"/>
    <dgm:cxn modelId="{A8BE3C74-AE6B-874D-AC9E-30779AF06EA7}" type="presOf" srcId="{263D9516-FD72-D348-83CA-51742D0B27E9}" destId="{251DC6CD-4DFC-294A-BF91-D736CDDA7A28}" srcOrd="0" destOrd="0" presId="urn:microsoft.com/office/officeart/2005/8/layout/process1"/>
    <dgm:cxn modelId="{1054C9C3-B9F5-A24C-9661-BA147FB0A0DB}" type="presOf" srcId="{8CA61C30-8969-4A41-8CE1-638D07D87B08}" destId="{3B39D298-21BD-E64B-9821-6CDCD452F7EE}" srcOrd="1" destOrd="0" presId="urn:microsoft.com/office/officeart/2005/8/layout/process1"/>
    <dgm:cxn modelId="{C412A647-1214-F348-A848-6C68DECD7E7B}" type="presOf" srcId="{59353602-0D22-E341-9768-86645213F479}" destId="{98F70374-2256-1740-B69A-1D21AD79E0C0}" srcOrd="0" destOrd="0" presId="urn:microsoft.com/office/officeart/2005/8/layout/process1"/>
    <dgm:cxn modelId="{7B131FC3-3F1C-A945-95C2-95B0694E3F3F}" type="presOf" srcId="{23284D77-EC47-4B48-B84A-9EDA08653C5E}" destId="{347CBE26-328C-D042-8609-C78127A84CC6}" srcOrd="0" destOrd="0" presId="urn:microsoft.com/office/officeart/2005/8/layout/process1"/>
    <dgm:cxn modelId="{6392E4CA-F3A8-024F-A879-CE431D313B76}" srcId="{59353602-0D22-E341-9768-86645213F479}" destId="{4DE9432A-09C8-D241-8FED-A79E1D0DB367}" srcOrd="0" destOrd="0" parTransId="{E53D9296-55DE-4C41-868C-918FD32F6059}" sibTransId="{8CA61C30-8969-4A41-8CE1-638D07D87B08}"/>
    <dgm:cxn modelId="{52A794FF-169A-F24F-A2EE-2275C76ADD7B}" type="presOf" srcId="{4DE9432A-09C8-D241-8FED-A79E1D0DB367}" destId="{29AF00B3-DF13-7B48-BD03-112A125A3CC4}" srcOrd="0" destOrd="0" presId="urn:microsoft.com/office/officeart/2005/8/layout/process1"/>
    <dgm:cxn modelId="{75E76301-4623-3142-A0FE-1D47560C3275}" srcId="{59353602-0D22-E341-9768-86645213F479}" destId="{263D9516-FD72-D348-83CA-51742D0B27E9}" srcOrd="2" destOrd="0" parTransId="{7BAFB490-284E-604B-82A8-F993A6A7E0BF}" sibTransId="{0F38336E-C235-8E41-A511-E32568B25BCB}"/>
    <dgm:cxn modelId="{182C94C8-7F80-2542-A268-9215D8B8849B}" type="presOf" srcId="{32BFDD07-B196-C548-8997-47B0AEA2139C}" destId="{67943E5A-EE76-2B4A-8087-D57900434C19}" srcOrd="0" destOrd="0" presId="urn:microsoft.com/office/officeart/2005/8/layout/process1"/>
    <dgm:cxn modelId="{9824F5B5-814C-804E-9A83-823926286FE3}" srcId="{59353602-0D22-E341-9768-86645213F479}" destId="{23284D77-EC47-4B48-B84A-9EDA08653C5E}" srcOrd="1" destOrd="0" parTransId="{1A9D1F15-E648-0E40-A84E-80D5EC47655E}" sibTransId="{32BFDD07-B196-C548-8997-47B0AEA2139C}"/>
    <dgm:cxn modelId="{55975825-E52E-E945-9FA8-06B67E6898D9}" type="presOf" srcId="{32BFDD07-B196-C548-8997-47B0AEA2139C}" destId="{72D0E28D-C3B7-F54E-87A5-1573924A6635}" srcOrd="1" destOrd="0" presId="urn:microsoft.com/office/officeart/2005/8/layout/process1"/>
    <dgm:cxn modelId="{5676E3CC-51BD-B047-B078-2EE6DBBC14AA}" type="presParOf" srcId="{98F70374-2256-1740-B69A-1D21AD79E0C0}" destId="{29AF00B3-DF13-7B48-BD03-112A125A3CC4}" srcOrd="0" destOrd="0" presId="urn:microsoft.com/office/officeart/2005/8/layout/process1"/>
    <dgm:cxn modelId="{7648FF07-B64F-6D45-AF87-7C0C1DF7ADF1}" type="presParOf" srcId="{98F70374-2256-1740-B69A-1D21AD79E0C0}" destId="{5D8A9CAA-917E-5C41-85EA-79AC7025D409}" srcOrd="1" destOrd="0" presId="urn:microsoft.com/office/officeart/2005/8/layout/process1"/>
    <dgm:cxn modelId="{E19BD704-9E5E-A74D-9E22-A80E8A1264D1}" type="presParOf" srcId="{5D8A9CAA-917E-5C41-85EA-79AC7025D409}" destId="{3B39D298-21BD-E64B-9821-6CDCD452F7EE}" srcOrd="0" destOrd="0" presId="urn:microsoft.com/office/officeart/2005/8/layout/process1"/>
    <dgm:cxn modelId="{07E174A4-D3DC-C64E-835F-84AB9CD72777}" type="presParOf" srcId="{98F70374-2256-1740-B69A-1D21AD79E0C0}" destId="{347CBE26-328C-D042-8609-C78127A84CC6}" srcOrd="2" destOrd="0" presId="urn:microsoft.com/office/officeart/2005/8/layout/process1"/>
    <dgm:cxn modelId="{A2BF250A-7B3F-FE44-81D8-D2EE25EF2AB8}" type="presParOf" srcId="{98F70374-2256-1740-B69A-1D21AD79E0C0}" destId="{67943E5A-EE76-2B4A-8087-D57900434C19}" srcOrd="3" destOrd="0" presId="urn:microsoft.com/office/officeart/2005/8/layout/process1"/>
    <dgm:cxn modelId="{605CEE76-DCBE-F044-A6DB-337FE158C343}" type="presParOf" srcId="{67943E5A-EE76-2B4A-8087-D57900434C19}" destId="{72D0E28D-C3B7-F54E-87A5-1573924A6635}" srcOrd="0" destOrd="0" presId="urn:microsoft.com/office/officeart/2005/8/layout/process1"/>
    <dgm:cxn modelId="{FC2F515A-80EF-814C-AF82-D1400ECB40FF}" type="presParOf" srcId="{98F70374-2256-1740-B69A-1D21AD79E0C0}" destId="{251DC6CD-4DFC-294A-BF91-D736CDDA7A28}" srcOrd="4"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75E6401-648D-C44A-B843-0FFDFA7F6837}" type="doc">
      <dgm:prSet loTypeId="urn:microsoft.com/office/officeart/2005/8/layout/cycle8" loCatId="" qsTypeId="urn:microsoft.com/office/officeart/2005/8/quickstyle/simple4" qsCatId="simple" csTypeId="urn:microsoft.com/office/officeart/2005/8/colors/accent1_2" csCatId="accent1" phldr="1"/>
      <dgm:spPr/>
    </dgm:pt>
    <dgm:pt modelId="{B81A54F7-E20F-F14F-97BF-482A3971D2AC}">
      <dgm:prSet phldrT="[Text]" custT="1"/>
      <dgm:spPr/>
      <dgm:t>
        <a:bodyPr/>
        <a:lstStyle/>
        <a:p>
          <a:r>
            <a:rPr lang="en-US" sz="2400" dirty="0" smtClean="0"/>
            <a:t>DIALOGUL</a:t>
          </a:r>
        </a:p>
        <a:p>
          <a:r>
            <a:rPr lang="en-US" sz="2400" dirty="0" err="1" smtClean="0"/>
            <a:t>aduce</a:t>
          </a:r>
          <a:r>
            <a:rPr lang="en-US" sz="2400" baseline="0" dirty="0" smtClean="0"/>
            <a:t> o </a:t>
          </a:r>
          <a:r>
            <a:rPr lang="en-US" sz="2400" baseline="0" dirty="0" err="1" smtClean="0"/>
            <a:t>imbunatatire</a:t>
          </a:r>
          <a:r>
            <a:rPr lang="en-US" sz="2400" baseline="0" dirty="0" smtClean="0"/>
            <a:t>, un </a:t>
          </a:r>
          <a:r>
            <a:rPr lang="en-US" sz="2400" baseline="0" dirty="0" err="1" smtClean="0"/>
            <a:t>aport</a:t>
          </a:r>
          <a:r>
            <a:rPr lang="en-US" sz="2400" baseline="0" dirty="0" smtClean="0"/>
            <a:t> </a:t>
          </a:r>
          <a:r>
            <a:rPr lang="en-US" sz="2400" baseline="0" dirty="0" err="1" smtClean="0"/>
            <a:t>pozitiv</a:t>
          </a:r>
          <a:r>
            <a:rPr lang="en-US" sz="2400" baseline="0" dirty="0" smtClean="0"/>
            <a:t> in </a:t>
          </a:r>
          <a:r>
            <a:rPr lang="en-US" sz="2400" baseline="0" dirty="0" err="1" smtClean="0"/>
            <a:t>abordare</a:t>
          </a:r>
          <a:r>
            <a:rPr lang="en-US" sz="2400" baseline="0" dirty="0" smtClean="0"/>
            <a:t>*</a:t>
          </a:r>
          <a:endParaRPr lang="en-US" sz="2400" dirty="0" smtClean="0"/>
        </a:p>
        <a:p>
          <a:r>
            <a:rPr lang="en-US" sz="1400" dirty="0" smtClean="0"/>
            <a:t>“Grosse </a:t>
          </a:r>
          <a:r>
            <a:rPr lang="en-US" sz="1400" dirty="0" err="1" smtClean="0"/>
            <a:t>europaeische</a:t>
          </a:r>
          <a:r>
            <a:rPr lang="en-US" sz="1400" dirty="0" smtClean="0"/>
            <a:t> </a:t>
          </a:r>
          <a:r>
            <a:rPr lang="en-US" sz="1400" dirty="0" err="1" smtClean="0"/>
            <a:t>Paedagogen</a:t>
          </a:r>
          <a:r>
            <a:rPr lang="en-US" sz="1400" dirty="0" smtClean="0"/>
            <a:t>”, </a:t>
          </a:r>
          <a:r>
            <a:rPr lang="en-US" sz="1400" dirty="0" err="1" smtClean="0"/>
            <a:t>Leipziger</a:t>
          </a:r>
          <a:r>
            <a:rPr lang="en-US" sz="1400" dirty="0" smtClean="0"/>
            <a:t> </a:t>
          </a:r>
          <a:r>
            <a:rPr lang="en-US" sz="1400" dirty="0" err="1" smtClean="0"/>
            <a:t>Universitaetsverlag</a:t>
          </a:r>
          <a:r>
            <a:rPr lang="en-US" sz="1400" dirty="0" smtClean="0"/>
            <a:t> von Wolfgang</a:t>
          </a:r>
          <a:r>
            <a:rPr lang="en-US" sz="1400" baseline="0" dirty="0" smtClean="0"/>
            <a:t> </a:t>
          </a:r>
          <a:r>
            <a:rPr lang="en-US" sz="1400" baseline="0" dirty="0" err="1" smtClean="0"/>
            <a:t>Hoerner</a:t>
          </a:r>
          <a:r>
            <a:rPr lang="en-US" sz="1400" baseline="0" dirty="0" smtClean="0"/>
            <a:t>, Aida, </a:t>
          </a:r>
          <a:r>
            <a:rPr lang="en-US" sz="1400" baseline="0" dirty="0" err="1" smtClean="0"/>
            <a:t>Kruze</a:t>
          </a:r>
          <a:r>
            <a:rPr lang="en-US" sz="1400" baseline="0" dirty="0" smtClean="0"/>
            <a:t>, Dieter Schulz</a:t>
          </a:r>
          <a:endParaRPr lang="en-US" sz="1400" dirty="0"/>
        </a:p>
      </dgm:t>
    </dgm:pt>
    <dgm:pt modelId="{3D65DD94-8A4E-3040-B37B-868C8E4DC176}" type="parTrans" cxnId="{AB76EC99-5669-2749-AB38-4E1504D31619}">
      <dgm:prSet/>
      <dgm:spPr/>
      <dgm:t>
        <a:bodyPr/>
        <a:lstStyle/>
        <a:p>
          <a:endParaRPr lang="en-US"/>
        </a:p>
      </dgm:t>
    </dgm:pt>
    <dgm:pt modelId="{488C351F-F078-B941-B93E-2284805A586D}" type="sibTrans" cxnId="{AB76EC99-5669-2749-AB38-4E1504D31619}">
      <dgm:prSet/>
      <dgm:spPr/>
      <dgm:t>
        <a:bodyPr/>
        <a:lstStyle/>
        <a:p>
          <a:endParaRPr lang="en-US"/>
        </a:p>
      </dgm:t>
    </dgm:pt>
    <dgm:pt modelId="{9643EC26-32A0-3247-9BC1-FCFEFD89D133}" type="pres">
      <dgm:prSet presAssocID="{675E6401-648D-C44A-B843-0FFDFA7F6837}" presName="compositeShape" presStyleCnt="0">
        <dgm:presLayoutVars>
          <dgm:chMax val="7"/>
          <dgm:dir/>
          <dgm:resizeHandles val="exact"/>
        </dgm:presLayoutVars>
      </dgm:prSet>
      <dgm:spPr/>
    </dgm:pt>
    <dgm:pt modelId="{76E39362-4561-DE4B-8006-99DF61F545E2}" type="pres">
      <dgm:prSet presAssocID="{675E6401-648D-C44A-B843-0FFDFA7F6837}" presName="wedge1" presStyleLbl="node1" presStyleIdx="0" presStyleCnt="1"/>
      <dgm:spPr/>
      <dgm:t>
        <a:bodyPr/>
        <a:lstStyle/>
        <a:p>
          <a:endParaRPr lang="en-US"/>
        </a:p>
      </dgm:t>
    </dgm:pt>
    <dgm:pt modelId="{D64C2C68-89B2-F742-ADC4-CEC2BBD4038E}" type="pres">
      <dgm:prSet presAssocID="{675E6401-648D-C44A-B843-0FFDFA7F6837}" presName="dummy1a" presStyleCnt="0"/>
      <dgm:spPr/>
    </dgm:pt>
    <dgm:pt modelId="{80ABC0D4-E0CA-7447-9BF1-DE0BBB0D891D}" type="pres">
      <dgm:prSet presAssocID="{675E6401-648D-C44A-B843-0FFDFA7F6837}" presName="dummy1b" presStyleCnt="0"/>
      <dgm:spPr/>
    </dgm:pt>
    <dgm:pt modelId="{E1B63E5C-CDE8-DB48-84D6-563EF15CA0D6}" type="pres">
      <dgm:prSet presAssocID="{675E6401-648D-C44A-B843-0FFDFA7F6837}" presName="wedge1Tx" presStyleLbl="node1" presStyleIdx="0" presStyleCnt="1">
        <dgm:presLayoutVars>
          <dgm:chMax val="0"/>
          <dgm:chPref val="0"/>
          <dgm:bulletEnabled val="1"/>
        </dgm:presLayoutVars>
      </dgm:prSet>
      <dgm:spPr/>
      <dgm:t>
        <a:bodyPr/>
        <a:lstStyle/>
        <a:p>
          <a:endParaRPr lang="en-US"/>
        </a:p>
      </dgm:t>
    </dgm:pt>
    <dgm:pt modelId="{3FB4AAE5-51DC-A549-99AE-B2832D3A64FD}" type="pres">
      <dgm:prSet presAssocID="{488C351F-F078-B941-B93E-2284805A586D}" presName="arrowWedge1single" presStyleLbl="fgSibTrans2D1" presStyleIdx="0" presStyleCnt="1" custLinFactNeighborX="-513" custLinFactNeighborY="2909"/>
      <dgm:spPr/>
    </dgm:pt>
  </dgm:ptLst>
  <dgm:cxnLst>
    <dgm:cxn modelId="{5B16A52F-2433-BF46-84B1-BDD869FF9BD8}" type="presOf" srcId="{B81A54F7-E20F-F14F-97BF-482A3971D2AC}" destId="{76E39362-4561-DE4B-8006-99DF61F545E2}" srcOrd="0" destOrd="0" presId="urn:microsoft.com/office/officeart/2005/8/layout/cycle8"/>
    <dgm:cxn modelId="{83033E17-639C-134C-B778-5AC397A53B09}" type="presOf" srcId="{B81A54F7-E20F-F14F-97BF-482A3971D2AC}" destId="{E1B63E5C-CDE8-DB48-84D6-563EF15CA0D6}" srcOrd="1" destOrd="0" presId="urn:microsoft.com/office/officeart/2005/8/layout/cycle8"/>
    <dgm:cxn modelId="{D6EA739E-D38C-8B4F-B071-EC2AF0F9E1AA}" type="presOf" srcId="{675E6401-648D-C44A-B843-0FFDFA7F6837}" destId="{9643EC26-32A0-3247-9BC1-FCFEFD89D133}" srcOrd="0" destOrd="0" presId="urn:microsoft.com/office/officeart/2005/8/layout/cycle8"/>
    <dgm:cxn modelId="{AB76EC99-5669-2749-AB38-4E1504D31619}" srcId="{675E6401-648D-C44A-B843-0FFDFA7F6837}" destId="{B81A54F7-E20F-F14F-97BF-482A3971D2AC}" srcOrd="0" destOrd="0" parTransId="{3D65DD94-8A4E-3040-B37B-868C8E4DC176}" sibTransId="{488C351F-F078-B941-B93E-2284805A586D}"/>
    <dgm:cxn modelId="{248E749E-EDBF-8A47-8C23-415A543C252D}" type="presParOf" srcId="{9643EC26-32A0-3247-9BC1-FCFEFD89D133}" destId="{76E39362-4561-DE4B-8006-99DF61F545E2}" srcOrd="0" destOrd="0" presId="urn:microsoft.com/office/officeart/2005/8/layout/cycle8"/>
    <dgm:cxn modelId="{408F1EA7-1ABE-1848-8784-AFF9F080CAF2}" type="presParOf" srcId="{9643EC26-32A0-3247-9BC1-FCFEFD89D133}" destId="{D64C2C68-89B2-F742-ADC4-CEC2BBD4038E}" srcOrd="1" destOrd="0" presId="urn:microsoft.com/office/officeart/2005/8/layout/cycle8"/>
    <dgm:cxn modelId="{F7012A24-5785-7744-84D8-AF9101B24AF8}" type="presParOf" srcId="{9643EC26-32A0-3247-9BC1-FCFEFD89D133}" destId="{80ABC0D4-E0CA-7447-9BF1-DE0BBB0D891D}" srcOrd="2" destOrd="0" presId="urn:microsoft.com/office/officeart/2005/8/layout/cycle8"/>
    <dgm:cxn modelId="{86A56D65-98D3-0D4C-8EB0-CDDCA8F3E65A}" type="presParOf" srcId="{9643EC26-32A0-3247-9BC1-FCFEFD89D133}" destId="{E1B63E5C-CDE8-DB48-84D6-563EF15CA0D6}" srcOrd="3" destOrd="0" presId="urn:microsoft.com/office/officeart/2005/8/layout/cycle8"/>
    <dgm:cxn modelId="{A414C510-6EC2-5F49-B5AC-1982782D4E98}" type="presParOf" srcId="{9643EC26-32A0-3247-9BC1-FCFEFD89D133}" destId="{3FB4AAE5-51DC-A549-99AE-B2832D3A64FD}" srcOrd="4" destOrd="0" presId="urn:microsoft.com/office/officeart/2005/8/layout/cycle8"/>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2AA2B90-FE0A-4D4C-8F79-D0D215929800}" type="doc">
      <dgm:prSet loTypeId="urn:microsoft.com/office/officeart/2005/8/layout/pyramid2" loCatId="pyramid" qsTypeId="urn:microsoft.com/office/officeart/2005/8/quickstyle/simple4" qsCatId="simple" csTypeId="urn:microsoft.com/office/officeart/2005/8/colors/accent1_2" csCatId="accent1" phldr="1"/>
      <dgm:spPr/>
    </dgm:pt>
    <dgm:pt modelId="{83EF9244-9FB4-1941-97DF-8252102B23F1}">
      <dgm:prSet phldrT="[Text]"/>
      <dgm:spPr/>
      <dgm:t>
        <a:bodyPr/>
        <a:lstStyle/>
        <a:p>
          <a:r>
            <a:rPr lang="en-US" dirty="0" err="1" smtClean="0"/>
            <a:t>scoala</a:t>
          </a:r>
          <a:r>
            <a:rPr lang="en-US" baseline="0" dirty="0" smtClean="0"/>
            <a:t> </a:t>
          </a:r>
          <a:r>
            <a:rPr lang="en-US" baseline="0" dirty="0" err="1" smtClean="0"/>
            <a:t>centrata</a:t>
          </a:r>
          <a:r>
            <a:rPr lang="en-US" baseline="0" dirty="0" smtClean="0"/>
            <a:t> </a:t>
          </a:r>
          <a:r>
            <a:rPr lang="en-US" baseline="0" dirty="0" err="1" smtClean="0"/>
            <a:t>pe</a:t>
          </a:r>
          <a:r>
            <a:rPr lang="en-US" baseline="0" dirty="0" smtClean="0"/>
            <a:t> </a:t>
          </a:r>
          <a:r>
            <a:rPr lang="en-US" baseline="0" dirty="0" err="1" smtClean="0"/>
            <a:t>elev</a:t>
          </a:r>
          <a:endParaRPr lang="en-US" dirty="0"/>
        </a:p>
      </dgm:t>
    </dgm:pt>
    <dgm:pt modelId="{354388B6-C0FD-9E44-A2B4-9C8153DEB869}" type="parTrans" cxnId="{D9A33913-48EF-9843-BAEC-E6383B70737C}">
      <dgm:prSet/>
      <dgm:spPr/>
      <dgm:t>
        <a:bodyPr/>
        <a:lstStyle/>
        <a:p>
          <a:endParaRPr lang="en-US"/>
        </a:p>
      </dgm:t>
    </dgm:pt>
    <dgm:pt modelId="{9E57BCA9-8931-6440-BF21-9EC08872C089}" type="sibTrans" cxnId="{D9A33913-48EF-9843-BAEC-E6383B70737C}">
      <dgm:prSet/>
      <dgm:spPr/>
      <dgm:t>
        <a:bodyPr/>
        <a:lstStyle/>
        <a:p>
          <a:endParaRPr lang="en-US"/>
        </a:p>
      </dgm:t>
    </dgm:pt>
    <dgm:pt modelId="{639B13AC-D1D8-F546-99DA-80D521475C91}">
      <dgm:prSet phldrT="[Text]"/>
      <dgm:spPr/>
      <dgm:t>
        <a:bodyPr/>
        <a:lstStyle/>
        <a:p>
          <a:r>
            <a:rPr lang="en-US" dirty="0" err="1" smtClean="0"/>
            <a:t>experimente</a:t>
          </a:r>
          <a:endParaRPr lang="en-US" dirty="0"/>
        </a:p>
      </dgm:t>
    </dgm:pt>
    <dgm:pt modelId="{B61BC77D-3A74-7C42-A95C-C1BAAED4CDB1}" type="parTrans" cxnId="{FF600C2E-5B01-6E42-8637-83FC2107C6CE}">
      <dgm:prSet/>
      <dgm:spPr/>
      <dgm:t>
        <a:bodyPr/>
        <a:lstStyle/>
        <a:p>
          <a:endParaRPr lang="en-US"/>
        </a:p>
      </dgm:t>
    </dgm:pt>
    <dgm:pt modelId="{D461B70D-1218-5B4F-A9A4-08F9E91841F6}" type="sibTrans" cxnId="{FF600C2E-5B01-6E42-8637-83FC2107C6CE}">
      <dgm:prSet/>
      <dgm:spPr/>
      <dgm:t>
        <a:bodyPr/>
        <a:lstStyle/>
        <a:p>
          <a:endParaRPr lang="en-US"/>
        </a:p>
      </dgm:t>
    </dgm:pt>
    <dgm:pt modelId="{8A5735ED-A8C4-A749-8D0B-1C04B4FCC480}">
      <dgm:prSet phldrT="[Text]"/>
      <dgm:spPr/>
      <dgm:t>
        <a:bodyPr/>
        <a:lstStyle/>
        <a:p>
          <a:r>
            <a:rPr lang="en-US" dirty="0" err="1" smtClean="0"/>
            <a:t>libertate</a:t>
          </a:r>
          <a:r>
            <a:rPr lang="en-US" dirty="0" smtClean="0"/>
            <a:t>, </a:t>
          </a:r>
          <a:r>
            <a:rPr lang="en-US" dirty="0" err="1" smtClean="0"/>
            <a:t>autonomie</a:t>
          </a:r>
          <a:endParaRPr lang="en-US" dirty="0"/>
        </a:p>
      </dgm:t>
    </dgm:pt>
    <dgm:pt modelId="{74661D92-29C6-0D4E-8616-BB347641C8C8}" type="parTrans" cxnId="{128B0204-EB64-0A42-8B15-B3E6A1C79FB1}">
      <dgm:prSet/>
      <dgm:spPr/>
      <dgm:t>
        <a:bodyPr/>
        <a:lstStyle/>
        <a:p>
          <a:endParaRPr lang="en-US"/>
        </a:p>
      </dgm:t>
    </dgm:pt>
    <dgm:pt modelId="{6E05E524-520E-7D40-A673-F3ACCE106AC1}" type="sibTrans" cxnId="{128B0204-EB64-0A42-8B15-B3E6A1C79FB1}">
      <dgm:prSet/>
      <dgm:spPr/>
      <dgm:t>
        <a:bodyPr/>
        <a:lstStyle/>
        <a:p>
          <a:endParaRPr lang="en-US"/>
        </a:p>
      </dgm:t>
    </dgm:pt>
    <dgm:pt modelId="{3FC0A9DA-519A-454D-8276-59852AE06A35}">
      <dgm:prSet/>
      <dgm:spPr/>
      <dgm:t>
        <a:bodyPr/>
        <a:lstStyle/>
        <a:p>
          <a:r>
            <a:rPr lang="en-US" dirty="0" err="1" smtClean="0"/>
            <a:t>activitati</a:t>
          </a:r>
          <a:r>
            <a:rPr lang="en-US" baseline="0" dirty="0" smtClean="0"/>
            <a:t> </a:t>
          </a:r>
          <a:r>
            <a:rPr lang="en-US" baseline="0" dirty="0" err="1" smtClean="0"/>
            <a:t>personalizate</a:t>
          </a:r>
          <a:endParaRPr lang="en-US" dirty="0"/>
        </a:p>
      </dgm:t>
    </dgm:pt>
    <dgm:pt modelId="{B91A6FCA-1241-FF42-A136-9FF503A3611C}" type="parTrans" cxnId="{EBF188FB-0990-FE4A-AFB2-13A8F9767E13}">
      <dgm:prSet/>
      <dgm:spPr/>
      <dgm:t>
        <a:bodyPr/>
        <a:lstStyle/>
        <a:p>
          <a:endParaRPr lang="en-US"/>
        </a:p>
      </dgm:t>
    </dgm:pt>
    <dgm:pt modelId="{74B40F4F-2434-4941-B5DA-7810E1E3459A}" type="sibTrans" cxnId="{EBF188FB-0990-FE4A-AFB2-13A8F9767E13}">
      <dgm:prSet/>
      <dgm:spPr/>
      <dgm:t>
        <a:bodyPr/>
        <a:lstStyle/>
        <a:p>
          <a:endParaRPr lang="en-US"/>
        </a:p>
      </dgm:t>
    </dgm:pt>
    <dgm:pt modelId="{592CA86F-2520-1647-A270-E96433CA3EDA}">
      <dgm:prSet/>
      <dgm:spPr/>
      <dgm:t>
        <a:bodyPr/>
        <a:lstStyle/>
        <a:p>
          <a:r>
            <a:rPr lang="en-US" dirty="0" err="1" smtClean="0"/>
            <a:t>cooperare</a:t>
          </a:r>
          <a:endParaRPr lang="en-US" dirty="0"/>
        </a:p>
      </dgm:t>
    </dgm:pt>
    <dgm:pt modelId="{A782A614-4F70-AF49-AC16-45C55959E75A}" type="parTrans" cxnId="{D89ABA33-F241-2640-BB1B-88E8E6995BE9}">
      <dgm:prSet/>
      <dgm:spPr/>
      <dgm:t>
        <a:bodyPr/>
        <a:lstStyle/>
        <a:p>
          <a:endParaRPr lang="en-US"/>
        </a:p>
      </dgm:t>
    </dgm:pt>
    <dgm:pt modelId="{65C8C982-7D02-B447-95E1-909A0E922CFC}" type="sibTrans" cxnId="{D89ABA33-F241-2640-BB1B-88E8E6995BE9}">
      <dgm:prSet/>
      <dgm:spPr/>
      <dgm:t>
        <a:bodyPr/>
        <a:lstStyle/>
        <a:p>
          <a:endParaRPr lang="en-US"/>
        </a:p>
      </dgm:t>
    </dgm:pt>
    <dgm:pt modelId="{4BBA8A5F-3CD0-C64F-A7CA-B59C30D32ACD}">
      <dgm:prSet/>
      <dgm:spPr/>
      <dgm:t>
        <a:bodyPr/>
        <a:lstStyle/>
        <a:p>
          <a:r>
            <a:rPr lang="en-US" dirty="0" err="1" smtClean="0"/>
            <a:t>motivatie</a:t>
          </a:r>
          <a:endParaRPr lang="en-US" dirty="0"/>
        </a:p>
      </dgm:t>
    </dgm:pt>
    <dgm:pt modelId="{1F3F1911-3087-134E-A2B5-A60D9F5DD8A8}" type="parTrans" cxnId="{3CBB3216-8941-E84E-A0F9-E472912C444E}">
      <dgm:prSet/>
      <dgm:spPr/>
      <dgm:t>
        <a:bodyPr/>
        <a:lstStyle/>
        <a:p>
          <a:endParaRPr lang="en-US"/>
        </a:p>
      </dgm:t>
    </dgm:pt>
    <dgm:pt modelId="{9A287B4A-0246-0545-A260-3FECF3E614BC}" type="sibTrans" cxnId="{3CBB3216-8941-E84E-A0F9-E472912C444E}">
      <dgm:prSet/>
      <dgm:spPr/>
      <dgm:t>
        <a:bodyPr/>
        <a:lstStyle/>
        <a:p>
          <a:endParaRPr lang="en-US"/>
        </a:p>
      </dgm:t>
    </dgm:pt>
    <dgm:pt modelId="{18D8BA3D-1471-814E-8BA7-B9DA5BB243D2}">
      <dgm:prSet/>
      <dgm:spPr>
        <a:solidFill>
          <a:schemeClr val="lt1">
            <a:hueOff val="0"/>
            <a:satOff val="0"/>
            <a:lumOff val="0"/>
            <a:alpha val="93000"/>
          </a:schemeClr>
        </a:solidFill>
      </dgm:spPr>
      <dgm:t>
        <a:bodyPr/>
        <a:lstStyle/>
        <a:p>
          <a:r>
            <a:rPr lang="en-US" dirty="0" err="1" smtClean="0"/>
            <a:t>expresie</a:t>
          </a:r>
          <a:r>
            <a:rPr lang="en-US" dirty="0" smtClean="0"/>
            <a:t> </a:t>
          </a:r>
          <a:r>
            <a:rPr lang="en-US" dirty="0" err="1" smtClean="0"/>
            <a:t>libera</a:t>
          </a:r>
          <a:r>
            <a:rPr lang="en-US" dirty="0" smtClean="0"/>
            <a:t>, </a:t>
          </a:r>
          <a:r>
            <a:rPr lang="en-US" dirty="0" err="1" smtClean="0"/>
            <a:t>comunicare</a:t>
          </a:r>
          <a:endParaRPr lang="en-US" dirty="0"/>
        </a:p>
      </dgm:t>
    </dgm:pt>
    <dgm:pt modelId="{EF81C341-7B19-1D4E-9633-25993EBF25D0}" type="parTrans" cxnId="{A15B9352-23AE-3F4A-93AF-DB606788E5F1}">
      <dgm:prSet/>
      <dgm:spPr/>
      <dgm:t>
        <a:bodyPr/>
        <a:lstStyle/>
        <a:p>
          <a:endParaRPr lang="en-US"/>
        </a:p>
      </dgm:t>
    </dgm:pt>
    <dgm:pt modelId="{4CF869A1-16D8-EF40-901F-3EC304341795}" type="sibTrans" cxnId="{A15B9352-23AE-3F4A-93AF-DB606788E5F1}">
      <dgm:prSet/>
      <dgm:spPr/>
      <dgm:t>
        <a:bodyPr/>
        <a:lstStyle/>
        <a:p>
          <a:endParaRPr lang="en-US"/>
        </a:p>
      </dgm:t>
    </dgm:pt>
    <dgm:pt modelId="{111D6EB1-A091-9149-A01E-FED3E96C04F9}">
      <dgm:prSet/>
      <dgm:spPr/>
      <dgm:t>
        <a:bodyPr/>
        <a:lstStyle/>
        <a:p>
          <a:r>
            <a:rPr lang="en-US" dirty="0" err="1" smtClean="0"/>
            <a:t>responsabilitate</a:t>
          </a:r>
          <a:endParaRPr lang="en-US" dirty="0"/>
        </a:p>
      </dgm:t>
    </dgm:pt>
    <dgm:pt modelId="{BE06B771-DDCB-114B-B06D-6358ED0E046E}" type="parTrans" cxnId="{2E678321-FF2A-7A49-B042-0D1B2E1F99B8}">
      <dgm:prSet/>
      <dgm:spPr/>
      <dgm:t>
        <a:bodyPr/>
        <a:lstStyle/>
        <a:p>
          <a:endParaRPr lang="en-US"/>
        </a:p>
      </dgm:t>
    </dgm:pt>
    <dgm:pt modelId="{FCB690AC-69C3-5B4B-9A24-7EEFD9E59E38}" type="sibTrans" cxnId="{2E678321-FF2A-7A49-B042-0D1B2E1F99B8}">
      <dgm:prSet/>
      <dgm:spPr/>
      <dgm:t>
        <a:bodyPr/>
        <a:lstStyle/>
        <a:p>
          <a:endParaRPr lang="en-US"/>
        </a:p>
      </dgm:t>
    </dgm:pt>
    <dgm:pt modelId="{B047B23D-B117-D447-B6B8-4BCA566799B3}" type="pres">
      <dgm:prSet presAssocID="{E2AA2B90-FE0A-4D4C-8F79-D0D215929800}" presName="compositeShape" presStyleCnt="0">
        <dgm:presLayoutVars>
          <dgm:dir/>
          <dgm:resizeHandles/>
        </dgm:presLayoutVars>
      </dgm:prSet>
      <dgm:spPr/>
    </dgm:pt>
    <dgm:pt modelId="{CB2FEE63-BE61-DF49-8556-3B9D3E04751E}" type="pres">
      <dgm:prSet presAssocID="{E2AA2B90-FE0A-4D4C-8F79-D0D215929800}" presName="pyramid" presStyleLbl="node1" presStyleIdx="0" presStyleCnt="1" custLinFactNeighborX="-416"/>
      <dgm:spPr/>
    </dgm:pt>
    <dgm:pt modelId="{1746D2E6-67E6-7341-88C8-16D4D8DA061D}" type="pres">
      <dgm:prSet presAssocID="{E2AA2B90-FE0A-4D4C-8F79-D0D215929800}" presName="theList" presStyleCnt="0"/>
      <dgm:spPr/>
    </dgm:pt>
    <dgm:pt modelId="{AADB2A64-F2EA-034E-BE1E-3BEA6ACCDDD5}" type="pres">
      <dgm:prSet presAssocID="{83EF9244-9FB4-1941-97DF-8252102B23F1}" presName="aNode" presStyleLbl="fgAcc1" presStyleIdx="0" presStyleCnt="8">
        <dgm:presLayoutVars>
          <dgm:bulletEnabled val="1"/>
        </dgm:presLayoutVars>
      </dgm:prSet>
      <dgm:spPr/>
      <dgm:t>
        <a:bodyPr/>
        <a:lstStyle/>
        <a:p>
          <a:endParaRPr lang="en-US"/>
        </a:p>
      </dgm:t>
    </dgm:pt>
    <dgm:pt modelId="{8BA1AB60-83F6-5D41-8943-485CF7F0FCB4}" type="pres">
      <dgm:prSet presAssocID="{83EF9244-9FB4-1941-97DF-8252102B23F1}" presName="aSpace" presStyleCnt="0"/>
      <dgm:spPr/>
    </dgm:pt>
    <dgm:pt modelId="{92740CB4-DF1E-9A42-A280-F69E249B2007}" type="pres">
      <dgm:prSet presAssocID="{3FC0A9DA-519A-454D-8276-59852AE06A35}" presName="aNode" presStyleLbl="fgAcc1" presStyleIdx="1" presStyleCnt="8" custLinFactNeighborX="-320" custLinFactNeighborY="32737">
        <dgm:presLayoutVars>
          <dgm:bulletEnabled val="1"/>
        </dgm:presLayoutVars>
      </dgm:prSet>
      <dgm:spPr/>
      <dgm:t>
        <a:bodyPr/>
        <a:lstStyle/>
        <a:p>
          <a:endParaRPr lang="en-US"/>
        </a:p>
      </dgm:t>
    </dgm:pt>
    <dgm:pt modelId="{2E982882-1C22-AB4E-8163-6113832593C4}" type="pres">
      <dgm:prSet presAssocID="{3FC0A9DA-519A-454D-8276-59852AE06A35}" presName="aSpace" presStyleCnt="0"/>
      <dgm:spPr/>
    </dgm:pt>
    <dgm:pt modelId="{C34A1D08-14EF-1A40-8031-C0A832B60371}" type="pres">
      <dgm:prSet presAssocID="{592CA86F-2520-1647-A270-E96433CA3EDA}" presName="aNode" presStyleLbl="fgAcc1" presStyleIdx="2" presStyleCnt="8">
        <dgm:presLayoutVars>
          <dgm:bulletEnabled val="1"/>
        </dgm:presLayoutVars>
      </dgm:prSet>
      <dgm:spPr/>
      <dgm:t>
        <a:bodyPr/>
        <a:lstStyle/>
        <a:p>
          <a:endParaRPr lang="en-US"/>
        </a:p>
      </dgm:t>
    </dgm:pt>
    <dgm:pt modelId="{88D04F9D-5146-1F46-8335-6DC11A6F59A4}" type="pres">
      <dgm:prSet presAssocID="{592CA86F-2520-1647-A270-E96433CA3EDA}" presName="aSpace" presStyleCnt="0"/>
      <dgm:spPr/>
    </dgm:pt>
    <dgm:pt modelId="{CB71782F-8FD9-8B44-A6B5-2DB4879F06BC}" type="pres">
      <dgm:prSet presAssocID="{4BBA8A5F-3CD0-C64F-A7CA-B59C30D32ACD}" presName="aNode" presStyleLbl="fgAcc1" presStyleIdx="3" presStyleCnt="8">
        <dgm:presLayoutVars>
          <dgm:bulletEnabled val="1"/>
        </dgm:presLayoutVars>
      </dgm:prSet>
      <dgm:spPr/>
      <dgm:t>
        <a:bodyPr/>
        <a:lstStyle/>
        <a:p>
          <a:endParaRPr lang="en-US"/>
        </a:p>
      </dgm:t>
    </dgm:pt>
    <dgm:pt modelId="{6DC2D38C-9E71-984A-823F-AFFA82A2CAA2}" type="pres">
      <dgm:prSet presAssocID="{4BBA8A5F-3CD0-C64F-A7CA-B59C30D32ACD}" presName="aSpace" presStyleCnt="0"/>
      <dgm:spPr/>
    </dgm:pt>
    <dgm:pt modelId="{968F6D6E-4CCC-E441-9336-05998B942D3C}" type="pres">
      <dgm:prSet presAssocID="{18D8BA3D-1471-814E-8BA7-B9DA5BB243D2}" presName="aNode" presStyleLbl="fgAcc1" presStyleIdx="4" presStyleCnt="8" custLinFactNeighborX="-385" custLinFactNeighborY="44999">
        <dgm:presLayoutVars>
          <dgm:bulletEnabled val="1"/>
        </dgm:presLayoutVars>
      </dgm:prSet>
      <dgm:spPr/>
      <dgm:t>
        <a:bodyPr/>
        <a:lstStyle/>
        <a:p>
          <a:endParaRPr lang="en-US"/>
        </a:p>
      </dgm:t>
    </dgm:pt>
    <dgm:pt modelId="{0BA32F71-2D58-A447-BEBC-D1B1C7BBAA4A}" type="pres">
      <dgm:prSet presAssocID="{18D8BA3D-1471-814E-8BA7-B9DA5BB243D2}" presName="aSpace" presStyleCnt="0"/>
      <dgm:spPr/>
    </dgm:pt>
    <dgm:pt modelId="{21493092-AA59-DE44-AF65-619B3091325B}" type="pres">
      <dgm:prSet presAssocID="{639B13AC-D1D8-F546-99DA-80D521475C91}" presName="aNode" presStyleLbl="fgAcc1" presStyleIdx="5" presStyleCnt="8">
        <dgm:presLayoutVars>
          <dgm:bulletEnabled val="1"/>
        </dgm:presLayoutVars>
      </dgm:prSet>
      <dgm:spPr/>
      <dgm:t>
        <a:bodyPr/>
        <a:lstStyle/>
        <a:p>
          <a:endParaRPr lang="en-US"/>
        </a:p>
      </dgm:t>
    </dgm:pt>
    <dgm:pt modelId="{850EA2CB-FB63-CA45-94B4-61928467EB6B}" type="pres">
      <dgm:prSet presAssocID="{639B13AC-D1D8-F546-99DA-80D521475C91}" presName="aSpace" presStyleCnt="0"/>
      <dgm:spPr/>
    </dgm:pt>
    <dgm:pt modelId="{C337CF2F-A994-004E-A173-4EA0F90D2EF2}" type="pres">
      <dgm:prSet presAssocID="{8A5735ED-A8C4-A749-8D0B-1C04B4FCC480}" presName="aNode" presStyleLbl="fgAcc1" presStyleIdx="6" presStyleCnt="8">
        <dgm:presLayoutVars>
          <dgm:bulletEnabled val="1"/>
        </dgm:presLayoutVars>
      </dgm:prSet>
      <dgm:spPr/>
      <dgm:t>
        <a:bodyPr/>
        <a:lstStyle/>
        <a:p>
          <a:endParaRPr lang="en-US"/>
        </a:p>
      </dgm:t>
    </dgm:pt>
    <dgm:pt modelId="{0F5E27B0-E676-2145-B0D4-A0BEB6299F92}" type="pres">
      <dgm:prSet presAssocID="{8A5735ED-A8C4-A749-8D0B-1C04B4FCC480}" presName="aSpace" presStyleCnt="0"/>
      <dgm:spPr/>
    </dgm:pt>
    <dgm:pt modelId="{9D87D915-D9D4-1048-B710-FBAA5B365DD6}" type="pres">
      <dgm:prSet presAssocID="{111D6EB1-A091-9149-A01E-FED3E96C04F9}" presName="aNode" presStyleLbl="fgAcc1" presStyleIdx="7" presStyleCnt="8">
        <dgm:presLayoutVars>
          <dgm:bulletEnabled val="1"/>
        </dgm:presLayoutVars>
      </dgm:prSet>
      <dgm:spPr/>
      <dgm:t>
        <a:bodyPr/>
        <a:lstStyle/>
        <a:p>
          <a:endParaRPr lang="en-US"/>
        </a:p>
      </dgm:t>
    </dgm:pt>
    <dgm:pt modelId="{51FF9DFD-47FC-2545-B88E-BE6E1881D2FE}" type="pres">
      <dgm:prSet presAssocID="{111D6EB1-A091-9149-A01E-FED3E96C04F9}" presName="aSpace" presStyleCnt="0"/>
      <dgm:spPr/>
    </dgm:pt>
  </dgm:ptLst>
  <dgm:cxnLst>
    <dgm:cxn modelId="{FF600C2E-5B01-6E42-8637-83FC2107C6CE}" srcId="{E2AA2B90-FE0A-4D4C-8F79-D0D215929800}" destId="{639B13AC-D1D8-F546-99DA-80D521475C91}" srcOrd="5" destOrd="0" parTransId="{B61BC77D-3A74-7C42-A95C-C1BAAED4CDB1}" sibTransId="{D461B70D-1218-5B4F-A9A4-08F9E91841F6}"/>
    <dgm:cxn modelId="{16DEF01B-B511-FB43-95EE-0CA05DEC2E69}" type="presOf" srcId="{18D8BA3D-1471-814E-8BA7-B9DA5BB243D2}" destId="{968F6D6E-4CCC-E441-9336-05998B942D3C}" srcOrd="0" destOrd="0" presId="urn:microsoft.com/office/officeart/2005/8/layout/pyramid2"/>
    <dgm:cxn modelId="{D9602182-5A26-BA48-A667-8C976ECB7B7C}" type="presOf" srcId="{111D6EB1-A091-9149-A01E-FED3E96C04F9}" destId="{9D87D915-D9D4-1048-B710-FBAA5B365DD6}" srcOrd="0" destOrd="0" presId="urn:microsoft.com/office/officeart/2005/8/layout/pyramid2"/>
    <dgm:cxn modelId="{EBF188FB-0990-FE4A-AFB2-13A8F9767E13}" srcId="{E2AA2B90-FE0A-4D4C-8F79-D0D215929800}" destId="{3FC0A9DA-519A-454D-8276-59852AE06A35}" srcOrd="1" destOrd="0" parTransId="{B91A6FCA-1241-FF42-A136-9FF503A3611C}" sibTransId="{74B40F4F-2434-4941-B5DA-7810E1E3459A}"/>
    <dgm:cxn modelId="{2D4057CC-9362-824A-83E3-67CB2EF13DE3}" type="presOf" srcId="{8A5735ED-A8C4-A749-8D0B-1C04B4FCC480}" destId="{C337CF2F-A994-004E-A173-4EA0F90D2EF2}" srcOrd="0" destOrd="0" presId="urn:microsoft.com/office/officeart/2005/8/layout/pyramid2"/>
    <dgm:cxn modelId="{4094C9CE-401E-974F-9C0C-D4D2EBE30ADF}" type="presOf" srcId="{639B13AC-D1D8-F546-99DA-80D521475C91}" destId="{21493092-AA59-DE44-AF65-619B3091325B}" srcOrd="0" destOrd="0" presId="urn:microsoft.com/office/officeart/2005/8/layout/pyramid2"/>
    <dgm:cxn modelId="{3CBB3216-8941-E84E-A0F9-E472912C444E}" srcId="{E2AA2B90-FE0A-4D4C-8F79-D0D215929800}" destId="{4BBA8A5F-3CD0-C64F-A7CA-B59C30D32ACD}" srcOrd="3" destOrd="0" parTransId="{1F3F1911-3087-134E-A2B5-A60D9F5DD8A8}" sibTransId="{9A287B4A-0246-0545-A260-3FECF3E614BC}"/>
    <dgm:cxn modelId="{29B24B06-948B-A847-9B68-3E9A1089EA61}" type="presOf" srcId="{83EF9244-9FB4-1941-97DF-8252102B23F1}" destId="{AADB2A64-F2EA-034E-BE1E-3BEA6ACCDDD5}" srcOrd="0" destOrd="0" presId="urn:microsoft.com/office/officeart/2005/8/layout/pyramid2"/>
    <dgm:cxn modelId="{A15B9352-23AE-3F4A-93AF-DB606788E5F1}" srcId="{E2AA2B90-FE0A-4D4C-8F79-D0D215929800}" destId="{18D8BA3D-1471-814E-8BA7-B9DA5BB243D2}" srcOrd="4" destOrd="0" parTransId="{EF81C341-7B19-1D4E-9633-25993EBF25D0}" sibTransId="{4CF869A1-16D8-EF40-901F-3EC304341795}"/>
    <dgm:cxn modelId="{128B0204-EB64-0A42-8B15-B3E6A1C79FB1}" srcId="{E2AA2B90-FE0A-4D4C-8F79-D0D215929800}" destId="{8A5735ED-A8C4-A749-8D0B-1C04B4FCC480}" srcOrd="6" destOrd="0" parTransId="{74661D92-29C6-0D4E-8616-BB347641C8C8}" sibTransId="{6E05E524-520E-7D40-A673-F3ACCE106AC1}"/>
    <dgm:cxn modelId="{D9A33913-48EF-9843-BAEC-E6383B70737C}" srcId="{E2AA2B90-FE0A-4D4C-8F79-D0D215929800}" destId="{83EF9244-9FB4-1941-97DF-8252102B23F1}" srcOrd="0" destOrd="0" parTransId="{354388B6-C0FD-9E44-A2B4-9C8153DEB869}" sibTransId="{9E57BCA9-8931-6440-BF21-9EC08872C089}"/>
    <dgm:cxn modelId="{5553DF84-B1A8-5E4D-A8D2-FAEBE787FBD2}" type="presOf" srcId="{3FC0A9DA-519A-454D-8276-59852AE06A35}" destId="{92740CB4-DF1E-9A42-A280-F69E249B2007}" srcOrd="0" destOrd="0" presId="urn:microsoft.com/office/officeart/2005/8/layout/pyramid2"/>
    <dgm:cxn modelId="{D89ABA33-F241-2640-BB1B-88E8E6995BE9}" srcId="{E2AA2B90-FE0A-4D4C-8F79-D0D215929800}" destId="{592CA86F-2520-1647-A270-E96433CA3EDA}" srcOrd="2" destOrd="0" parTransId="{A782A614-4F70-AF49-AC16-45C55959E75A}" sibTransId="{65C8C982-7D02-B447-95E1-909A0E922CFC}"/>
    <dgm:cxn modelId="{2E678321-FF2A-7A49-B042-0D1B2E1F99B8}" srcId="{E2AA2B90-FE0A-4D4C-8F79-D0D215929800}" destId="{111D6EB1-A091-9149-A01E-FED3E96C04F9}" srcOrd="7" destOrd="0" parTransId="{BE06B771-DDCB-114B-B06D-6358ED0E046E}" sibTransId="{FCB690AC-69C3-5B4B-9A24-7EEFD9E59E38}"/>
    <dgm:cxn modelId="{B65888F8-4A31-C943-87D8-356AE1CF1607}" type="presOf" srcId="{592CA86F-2520-1647-A270-E96433CA3EDA}" destId="{C34A1D08-14EF-1A40-8031-C0A832B60371}" srcOrd="0" destOrd="0" presId="urn:microsoft.com/office/officeart/2005/8/layout/pyramid2"/>
    <dgm:cxn modelId="{F4B9AC59-B344-964E-863F-C875DE5ACDF9}" type="presOf" srcId="{E2AA2B90-FE0A-4D4C-8F79-D0D215929800}" destId="{B047B23D-B117-D447-B6B8-4BCA566799B3}" srcOrd="0" destOrd="0" presId="urn:microsoft.com/office/officeart/2005/8/layout/pyramid2"/>
    <dgm:cxn modelId="{16AE5829-4867-A543-B07D-EC000083C8A6}" type="presOf" srcId="{4BBA8A5F-3CD0-C64F-A7CA-B59C30D32ACD}" destId="{CB71782F-8FD9-8B44-A6B5-2DB4879F06BC}" srcOrd="0" destOrd="0" presId="urn:microsoft.com/office/officeart/2005/8/layout/pyramid2"/>
    <dgm:cxn modelId="{45E414B5-D511-8549-8BFF-B3E4B1C6A3CE}" type="presParOf" srcId="{B047B23D-B117-D447-B6B8-4BCA566799B3}" destId="{CB2FEE63-BE61-DF49-8556-3B9D3E04751E}" srcOrd="0" destOrd="0" presId="urn:microsoft.com/office/officeart/2005/8/layout/pyramid2"/>
    <dgm:cxn modelId="{345A6A5E-A646-2142-A96B-0FD5D3F09148}" type="presParOf" srcId="{B047B23D-B117-D447-B6B8-4BCA566799B3}" destId="{1746D2E6-67E6-7341-88C8-16D4D8DA061D}" srcOrd="1" destOrd="0" presId="urn:microsoft.com/office/officeart/2005/8/layout/pyramid2"/>
    <dgm:cxn modelId="{26FE4804-F790-7949-858C-6CB62D0057AD}" type="presParOf" srcId="{1746D2E6-67E6-7341-88C8-16D4D8DA061D}" destId="{AADB2A64-F2EA-034E-BE1E-3BEA6ACCDDD5}" srcOrd="0" destOrd="0" presId="urn:microsoft.com/office/officeart/2005/8/layout/pyramid2"/>
    <dgm:cxn modelId="{1D8FDE3D-C3D9-E64A-91AF-0885D638165B}" type="presParOf" srcId="{1746D2E6-67E6-7341-88C8-16D4D8DA061D}" destId="{8BA1AB60-83F6-5D41-8943-485CF7F0FCB4}" srcOrd="1" destOrd="0" presId="urn:microsoft.com/office/officeart/2005/8/layout/pyramid2"/>
    <dgm:cxn modelId="{A24E1C3B-914B-2C45-ABDE-C56F6072CC2C}" type="presParOf" srcId="{1746D2E6-67E6-7341-88C8-16D4D8DA061D}" destId="{92740CB4-DF1E-9A42-A280-F69E249B2007}" srcOrd="2" destOrd="0" presId="urn:microsoft.com/office/officeart/2005/8/layout/pyramid2"/>
    <dgm:cxn modelId="{BCBFDB8D-1FA2-9742-A2C0-58217B398F28}" type="presParOf" srcId="{1746D2E6-67E6-7341-88C8-16D4D8DA061D}" destId="{2E982882-1C22-AB4E-8163-6113832593C4}" srcOrd="3" destOrd="0" presId="urn:microsoft.com/office/officeart/2005/8/layout/pyramid2"/>
    <dgm:cxn modelId="{0D94DF68-6588-CD43-8129-B1F2C1723F67}" type="presParOf" srcId="{1746D2E6-67E6-7341-88C8-16D4D8DA061D}" destId="{C34A1D08-14EF-1A40-8031-C0A832B60371}" srcOrd="4" destOrd="0" presId="urn:microsoft.com/office/officeart/2005/8/layout/pyramid2"/>
    <dgm:cxn modelId="{54DA31C1-5CC3-7844-93D5-E2ECA5742614}" type="presParOf" srcId="{1746D2E6-67E6-7341-88C8-16D4D8DA061D}" destId="{88D04F9D-5146-1F46-8335-6DC11A6F59A4}" srcOrd="5" destOrd="0" presId="urn:microsoft.com/office/officeart/2005/8/layout/pyramid2"/>
    <dgm:cxn modelId="{D9DF8936-0346-C842-8858-51A7C43C8665}" type="presParOf" srcId="{1746D2E6-67E6-7341-88C8-16D4D8DA061D}" destId="{CB71782F-8FD9-8B44-A6B5-2DB4879F06BC}" srcOrd="6" destOrd="0" presId="urn:microsoft.com/office/officeart/2005/8/layout/pyramid2"/>
    <dgm:cxn modelId="{D8905E22-F51E-F74B-8E86-45D886469F8B}" type="presParOf" srcId="{1746D2E6-67E6-7341-88C8-16D4D8DA061D}" destId="{6DC2D38C-9E71-984A-823F-AFFA82A2CAA2}" srcOrd="7" destOrd="0" presId="urn:microsoft.com/office/officeart/2005/8/layout/pyramid2"/>
    <dgm:cxn modelId="{AA3BA755-44BF-7445-BF0A-C28570DBAD0F}" type="presParOf" srcId="{1746D2E6-67E6-7341-88C8-16D4D8DA061D}" destId="{968F6D6E-4CCC-E441-9336-05998B942D3C}" srcOrd="8" destOrd="0" presId="urn:microsoft.com/office/officeart/2005/8/layout/pyramid2"/>
    <dgm:cxn modelId="{D050763B-051E-A542-BA9A-C76AD7763998}" type="presParOf" srcId="{1746D2E6-67E6-7341-88C8-16D4D8DA061D}" destId="{0BA32F71-2D58-A447-BEBC-D1B1C7BBAA4A}" srcOrd="9" destOrd="0" presId="urn:microsoft.com/office/officeart/2005/8/layout/pyramid2"/>
    <dgm:cxn modelId="{851185C4-A95E-D148-B7FD-A4C665AD0FD5}" type="presParOf" srcId="{1746D2E6-67E6-7341-88C8-16D4D8DA061D}" destId="{21493092-AA59-DE44-AF65-619B3091325B}" srcOrd="10" destOrd="0" presId="urn:microsoft.com/office/officeart/2005/8/layout/pyramid2"/>
    <dgm:cxn modelId="{5EA0F214-3491-A74B-87BE-9713508A462B}" type="presParOf" srcId="{1746D2E6-67E6-7341-88C8-16D4D8DA061D}" destId="{850EA2CB-FB63-CA45-94B4-61928467EB6B}" srcOrd="11" destOrd="0" presId="urn:microsoft.com/office/officeart/2005/8/layout/pyramid2"/>
    <dgm:cxn modelId="{100E85FF-6AD2-BE48-9C20-474A23CCC284}" type="presParOf" srcId="{1746D2E6-67E6-7341-88C8-16D4D8DA061D}" destId="{C337CF2F-A994-004E-A173-4EA0F90D2EF2}" srcOrd="12" destOrd="0" presId="urn:microsoft.com/office/officeart/2005/8/layout/pyramid2"/>
    <dgm:cxn modelId="{F93654DD-0D67-A94A-96C9-823668925EE3}" type="presParOf" srcId="{1746D2E6-67E6-7341-88C8-16D4D8DA061D}" destId="{0F5E27B0-E676-2145-B0D4-A0BEB6299F92}" srcOrd="13" destOrd="0" presId="urn:microsoft.com/office/officeart/2005/8/layout/pyramid2"/>
    <dgm:cxn modelId="{17680311-1324-9148-B6AA-FF47D585DC5D}" type="presParOf" srcId="{1746D2E6-67E6-7341-88C8-16D4D8DA061D}" destId="{9D87D915-D9D4-1048-B710-FBAA5B365DD6}" srcOrd="14" destOrd="0" presId="urn:microsoft.com/office/officeart/2005/8/layout/pyramid2"/>
    <dgm:cxn modelId="{1A1A0D7D-B99D-7942-87D2-BA8647DB2750}" type="presParOf" srcId="{1746D2E6-67E6-7341-88C8-16D4D8DA061D}" destId="{51FF9DFD-47FC-2545-B88E-BE6E1881D2FE}" srcOrd="15" destOrd="0" presId="urn:microsoft.com/office/officeart/2005/8/layout/pyramid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0E05661-81D9-7745-95F6-94FD44059CAF}" type="doc">
      <dgm:prSet loTypeId="urn:microsoft.com/office/officeart/2005/8/layout/target1" loCatId="relationship" qsTypeId="urn:microsoft.com/office/officeart/2005/8/quickstyle/simple4" qsCatId="simple" csTypeId="urn:microsoft.com/office/officeart/2005/8/colors/accent1_2" csCatId="accent1" phldr="1"/>
      <dgm:spPr/>
    </dgm:pt>
    <dgm:pt modelId="{F0D28087-6FD9-3941-868D-0C69BA33081B}">
      <dgm:prSet phldrT="[Text]" custT="1"/>
      <dgm:spPr/>
      <dgm:t>
        <a:bodyPr/>
        <a:lstStyle/>
        <a:p>
          <a:r>
            <a:rPr lang="en-US" sz="2400" dirty="0" smtClean="0"/>
            <a:t>                                                  </a:t>
          </a:r>
          <a:r>
            <a:rPr lang="en-US" sz="2400" dirty="0" err="1" smtClean="0"/>
            <a:t>dialogul</a:t>
          </a:r>
          <a:r>
            <a:rPr lang="en-US" sz="2400" dirty="0" smtClean="0"/>
            <a:t>, </a:t>
          </a:r>
          <a:r>
            <a:rPr lang="en-US" sz="2400" dirty="0" err="1" smtClean="0"/>
            <a:t>exprimarea</a:t>
          </a:r>
          <a:r>
            <a:rPr lang="en-US" sz="2400" dirty="0" smtClean="0"/>
            <a:t> </a:t>
          </a:r>
          <a:r>
            <a:rPr lang="en-US" sz="2400" dirty="0" err="1" smtClean="0"/>
            <a:t>plastica</a:t>
          </a:r>
          <a:r>
            <a:rPr lang="en-US" sz="2400" dirty="0" smtClean="0"/>
            <a:t>, </a:t>
          </a:r>
          <a:r>
            <a:rPr lang="en-US" sz="2400" dirty="0" err="1" smtClean="0"/>
            <a:t>atelierele</a:t>
          </a:r>
          <a:endParaRPr lang="en-US" sz="2400" dirty="0"/>
        </a:p>
      </dgm:t>
    </dgm:pt>
    <dgm:pt modelId="{F0BCFD35-AE6C-FD4C-9E37-1B8A6DC5B324}" type="parTrans" cxnId="{236750B3-612E-3642-9913-065981BA9277}">
      <dgm:prSet/>
      <dgm:spPr/>
      <dgm:t>
        <a:bodyPr/>
        <a:lstStyle/>
        <a:p>
          <a:endParaRPr lang="en-US"/>
        </a:p>
      </dgm:t>
    </dgm:pt>
    <dgm:pt modelId="{D0093B26-91A4-2541-9F86-8FD84F663631}" type="sibTrans" cxnId="{236750B3-612E-3642-9913-065981BA9277}">
      <dgm:prSet/>
      <dgm:spPr/>
      <dgm:t>
        <a:bodyPr/>
        <a:lstStyle/>
        <a:p>
          <a:endParaRPr lang="en-US"/>
        </a:p>
      </dgm:t>
    </dgm:pt>
    <dgm:pt modelId="{8F1FA2C8-0696-6744-9097-B0A381F468EC}">
      <dgm:prSet phldrT="[Text]" custT="1"/>
      <dgm:spPr/>
      <dgm:t>
        <a:bodyPr/>
        <a:lstStyle/>
        <a:p>
          <a:r>
            <a:rPr lang="en-US" sz="2400" dirty="0" smtClean="0"/>
            <a:t>                                                   </a:t>
          </a:r>
          <a:r>
            <a:rPr lang="en-US" sz="2400" dirty="0" err="1" smtClean="0"/>
            <a:t>fise</a:t>
          </a:r>
          <a:r>
            <a:rPr lang="en-US" sz="2400" baseline="0" dirty="0" smtClean="0"/>
            <a:t> cu </a:t>
          </a:r>
          <a:r>
            <a:rPr lang="en-US" sz="2400" baseline="0" dirty="0" err="1" smtClean="0"/>
            <a:t>posibilitatea</a:t>
          </a:r>
          <a:r>
            <a:rPr lang="en-US" sz="2400" baseline="0" dirty="0" smtClean="0"/>
            <a:t> de </a:t>
          </a:r>
          <a:r>
            <a:rPr lang="en-US" sz="2400" baseline="0" dirty="0" err="1" smtClean="0"/>
            <a:t>autocorectare</a:t>
          </a:r>
          <a:endParaRPr lang="en-US" sz="2400" dirty="0"/>
        </a:p>
      </dgm:t>
    </dgm:pt>
    <dgm:pt modelId="{22A44759-8F21-B14D-8295-C5FD60C16631}" type="parTrans" cxnId="{781BDBC1-520E-CC4F-96A8-C0D855039AD5}">
      <dgm:prSet/>
      <dgm:spPr/>
      <dgm:t>
        <a:bodyPr/>
        <a:lstStyle/>
        <a:p>
          <a:endParaRPr lang="en-US"/>
        </a:p>
      </dgm:t>
    </dgm:pt>
    <dgm:pt modelId="{B411D6EB-5378-114A-A772-A46B54386250}" type="sibTrans" cxnId="{781BDBC1-520E-CC4F-96A8-C0D855039AD5}">
      <dgm:prSet/>
      <dgm:spPr/>
      <dgm:t>
        <a:bodyPr/>
        <a:lstStyle/>
        <a:p>
          <a:endParaRPr lang="en-US"/>
        </a:p>
      </dgm:t>
    </dgm:pt>
    <dgm:pt modelId="{14E7AA61-A4D3-1C4B-B47A-6EA0C68B5745}">
      <dgm:prSet phldrT="[Text]" custT="1"/>
      <dgm:spPr/>
      <dgm:t>
        <a:bodyPr/>
        <a:lstStyle/>
        <a:p>
          <a:r>
            <a:rPr lang="en-US" sz="2400" dirty="0" smtClean="0"/>
            <a:t>                  </a:t>
          </a:r>
          <a:r>
            <a:rPr lang="en-US" sz="2400" dirty="0" err="1" smtClean="0"/>
            <a:t>jurnalul</a:t>
          </a:r>
          <a:r>
            <a:rPr lang="en-US" sz="2400" dirty="0" smtClean="0"/>
            <a:t> </a:t>
          </a:r>
          <a:r>
            <a:rPr lang="en-US" sz="2400" dirty="0" err="1" smtClean="0"/>
            <a:t>scolar</a:t>
          </a:r>
          <a:endParaRPr lang="en-US" sz="2400" dirty="0"/>
        </a:p>
      </dgm:t>
    </dgm:pt>
    <dgm:pt modelId="{7282B6C3-48D8-FB45-9E0A-26E477321464}" type="parTrans" cxnId="{3F5E2379-8FB7-C74F-9B2A-5E3CC5D57E53}">
      <dgm:prSet/>
      <dgm:spPr/>
      <dgm:t>
        <a:bodyPr/>
        <a:lstStyle/>
        <a:p>
          <a:endParaRPr lang="en-US"/>
        </a:p>
      </dgm:t>
    </dgm:pt>
    <dgm:pt modelId="{07DEDFCF-8684-A449-B39A-31D615D964FA}" type="sibTrans" cxnId="{3F5E2379-8FB7-C74F-9B2A-5E3CC5D57E53}">
      <dgm:prSet/>
      <dgm:spPr/>
      <dgm:t>
        <a:bodyPr/>
        <a:lstStyle/>
        <a:p>
          <a:endParaRPr lang="en-US"/>
        </a:p>
      </dgm:t>
    </dgm:pt>
    <dgm:pt modelId="{94C3C192-5E69-C34D-BEF8-0823096B3D16}">
      <dgm:prSet custT="1"/>
      <dgm:spPr/>
      <dgm:t>
        <a:bodyPr/>
        <a:lstStyle/>
        <a:p>
          <a:r>
            <a:rPr lang="en-US" sz="2400" dirty="0" smtClean="0"/>
            <a:t>                                       </a:t>
          </a:r>
          <a:r>
            <a:rPr lang="en-US" sz="2400" dirty="0" err="1" smtClean="0"/>
            <a:t>textul</a:t>
          </a:r>
          <a:r>
            <a:rPr lang="en-US" sz="2800" dirty="0" smtClean="0"/>
            <a:t> </a:t>
          </a:r>
          <a:r>
            <a:rPr lang="en-US" sz="2400" dirty="0" smtClean="0"/>
            <a:t>liber, </a:t>
          </a:r>
          <a:r>
            <a:rPr lang="en-US" sz="2400" dirty="0" err="1" smtClean="0"/>
            <a:t>ancheta</a:t>
          </a:r>
          <a:r>
            <a:rPr lang="en-US" sz="2400" dirty="0" smtClean="0"/>
            <a:t> </a:t>
          </a:r>
          <a:r>
            <a:rPr lang="en-US" sz="2400" dirty="0" err="1" smtClean="0"/>
            <a:t>documentara</a:t>
          </a:r>
          <a:endParaRPr lang="en-US" sz="2400" dirty="0"/>
        </a:p>
      </dgm:t>
    </dgm:pt>
    <dgm:pt modelId="{99B1D93B-C6E8-D841-A985-A4D2ED1C3DD0}" type="parTrans" cxnId="{85001087-A620-6545-B894-FFA0DD579B99}">
      <dgm:prSet/>
      <dgm:spPr/>
      <dgm:t>
        <a:bodyPr/>
        <a:lstStyle/>
        <a:p>
          <a:endParaRPr lang="en-US"/>
        </a:p>
      </dgm:t>
    </dgm:pt>
    <dgm:pt modelId="{CFE54071-0D25-4444-9A68-32A8211624D3}" type="sibTrans" cxnId="{85001087-A620-6545-B894-FFA0DD579B99}">
      <dgm:prSet/>
      <dgm:spPr/>
      <dgm:t>
        <a:bodyPr/>
        <a:lstStyle/>
        <a:p>
          <a:endParaRPr lang="en-US"/>
        </a:p>
      </dgm:t>
    </dgm:pt>
    <dgm:pt modelId="{0B043350-5819-C84A-9AA9-691A39AC917F}">
      <dgm:prSet custT="1"/>
      <dgm:spPr/>
      <dgm:t>
        <a:bodyPr/>
        <a:lstStyle/>
        <a:p>
          <a:r>
            <a:rPr lang="en-US" sz="2400" dirty="0" smtClean="0"/>
            <a:t>   </a:t>
          </a:r>
          <a:r>
            <a:rPr lang="en-US" sz="2400" dirty="0" err="1" smtClean="0"/>
            <a:t>autoevaluarea</a:t>
          </a:r>
          <a:endParaRPr lang="en-US" sz="2400" dirty="0"/>
        </a:p>
      </dgm:t>
    </dgm:pt>
    <dgm:pt modelId="{D79E9F9C-CDDD-E149-A305-48ED90095BEC}" type="parTrans" cxnId="{2A68FAEA-C322-814A-A0D6-444DA9EDA5F5}">
      <dgm:prSet/>
      <dgm:spPr/>
      <dgm:t>
        <a:bodyPr/>
        <a:lstStyle/>
        <a:p>
          <a:endParaRPr lang="en-US"/>
        </a:p>
      </dgm:t>
    </dgm:pt>
    <dgm:pt modelId="{2A4F12CB-1E85-FF43-A2A0-E066F55655F3}" type="sibTrans" cxnId="{2A68FAEA-C322-814A-A0D6-444DA9EDA5F5}">
      <dgm:prSet/>
      <dgm:spPr/>
      <dgm:t>
        <a:bodyPr/>
        <a:lstStyle/>
        <a:p>
          <a:endParaRPr lang="en-US"/>
        </a:p>
      </dgm:t>
    </dgm:pt>
    <dgm:pt modelId="{7836F4D7-0CA1-DD4F-B28A-7FAEA8B17CB7}" type="pres">
      <dgm:prSet presAssocID="{70E05661-81D9-7745-95F6-94FD44059CAF}" presName="composite" presStyleCnt="0">
        <dgm:presLayoutVars>
          <dgm:chMax val="5"/>
          <dgm:dir/>
          <dgm:resizeHandles val="exact"/>
        </dgm:presLayoutVars>
      </dgm:prSet>
      <dgm:spPr/>
    </dgm:pt>
    <dgm:pt modelId="{06C34847-F5BC-4D4D-A366-A0F4FE3F987A}" type="pres">
      <dgm:prSet presAssocID="{F0D28087-6FD9-3941-868D-0C69BA33081B}" presName="circle1" presStyleLbl="lnNode1" presStyleIdx="0" presStyleCnt="5"/>
      <dgm:spPr/>
    </dgm:pt>
    <dgm:pt modelId="{ACB43D4C-7011-3345-99A4-54B19E7FEF13}" type="pres">
      <dgm:prSet presAssocID="{F0D28087-6FD9-3941-868D-0C69BA33081B}" presName="text1" presStyleLbl="revTx" presStyleIdx="0" presStyleCnt="5" custScaleX="436591" custScaleY="140660">
        <dgm:presLayoutVars>
          <dgm:bulletEnabled val="1"/>
        </dgm:presLayoutVars>
      </dgm:prSet>
      <dgm:spPr/>
      <dgm:t>
        <a:bodyPr/>
        <a:lstStyle/>
        <a:p>
          <a:endParaRPr lang="en-US"/>
        </a:p>
      </dgm:t>
    </dgm:pt>
    <dgm:pt modelId="{30CBD222-B01B-7344-9E86-96F11447DB2F}" type="pres">
      <dgm:prSet presAssocID="{F0D28087-6FD9-3941-868D-0C69BA33081B}" presName="line1" presStyleLbl="callout" presStyleIdx="0" presStyleCnt="10"/>
      <dgm:spPr/>
    </dgm:pt>
    <dgm:pt modelId="{A7B97899-E2A8-284D-B074-371CF113E267}" type="pres">
      <dgm:prSet presAssocID="{F0D28087-6FD9-3941-868D-0C69BA33081B}" presName="d1" presStyleLbl="callout" presStyleIdx="1" presStyleCnt="10"/>
      <dgm:spPr/>
    </dgm:pt>
    <dgm:pt modelId="{720800E8-6894-554F-B970-0A6AA3DF43F6}" type="pres">
      <dgm:prSet presAssocID="{94C3C192-5E69-C34D-BEF8-0823096B3D16}" presName="circle2" presStyleLbl="lnNode1" presStyleIdx="1" presStyleCnt="5"/>
      <dgm:spPr/>
    </dgm:pt>
    <dgm:pt modelId="{8D34F34E-795D-9B4C-B4A5-007F4CE82677}" type="pres">
      <dgm:prSet presAssocID="{94C3C192-5E69-C34D-BEF8-0823096B3D16}" presName="text2" presStyleLbl="revTx" presStyleIdx="1" presStyleCnt="5" custScaleX="364320" custScaleY="120228">
        <dgm:presLayoutVars>
          <dgm:bulletEnabled val="1"/>
        </dgm:presLayoutVars>
      </dgm:prSet>
      <dgm:spPr/>
      <dgm:t>
        <a:bodyPr/>
        <a:lstStyle/>
        <a:p>
          <a:endParaRPr lang="en-US"/>
        </a:p>
      </dgm:t>
    </dgm:pt>
    <dgm:pt modelId="{D7789BA6-6DDC-BA44-8055-EF31EBC53AA3}" type="pres">
      <dgm:prSet presAssocID="{94C3C192-5E69-C34D-BEF8-0823096B3D16}" presName="line2" presStyleLbl="callout" presStyleIdx="2" presStyleCnt="10"/>
      <dgm:spPr/>
    </dgm:pt>
    <dgm:pt modelId="{603EF39C-B114-6646-A88E-D7607EB65D96}" type="pres">
      <dgm:prSet presAssocID="{94C3C192-5E69-C34D-BEF8-0823096B3D16}" presName="d2" presStyleLbl="callout" presStyleIdx="3" presStyleCnt="10"/>
      <dgm:spPr/>
    </dgm:pt>
    <dgm:pt modelId="{A37C8FCA-D7E0-BC4C-97F6-91A3817561F4}" type="pres">
      <dgm:prSet presAssocID="{0B043350-5819-C84A-9AA9-691A39AC917F}" presName="circle3" presStyleLbl="lnNode1" presStyleIdx="2" presStyleCnt="5"/>
      <dgm:spPr/>
    </dgm:pt>
    <dgm:pt modelId="{E2B289A1-D2E6-584E-B253-1F797BCC507E}" type="pres">
      <dgm:prSet presAssocID="{0B043350-5819-C84A-9AA9-691A39AC917F}" presName="text3" presStyleLbl="revTx" presStyleIdx="2" presStyleCnt="5" custScaleX="205449" custScaleY="94807">
        <dgm:presLayoutVars>
          <dgm:bulletEnabled val="1"/>
        </dgm:presLayoutVars>
      </dgm:prSet>
      <dgm:spPr/>
      <dgm:t>
        <a:bodyPr/>
        <a:lstStyle/>
        <a:p>
          <a:endParaRPr lang="en-US"/>
        </a:p>
      </dgm:t>
    </dgm:pt>
    <dgm:pt modelId="{400BB966-0DA9-8945-B063-95830691F3D0}" type="pres">
      <dgm:prSet presAssocID="{0B043350-5819-C84A-9AA9-691A39AC917F}" presName="line3" presStyleLbl="callout" presStyleIdx="4" presStyleCnt="10"/>
      <dgm:spPr/>
    </dgm:pt>
    <dgm:pt modelId="{269DC091-645D-EF41-BB7D-9EEE6550D6E9}" type="pres">
      <dgm:prSet presAssocID="{0B043350-5819-C84A-9AA9-691A39AC917F}" presName="d3" presStyleLbl="callout" presStyleIdx="5" presStyleCnt="10"/>
      <dgm:spPr/>
    </dgm:pt>
    <dgm:pt modelId="{995C9780-7AEF-8647-BF44-B171AC591774}" type="pres">
      <dgm:prSet presAssocID="{8F1FA2C8-0696-6744-9097-B0A381F468EC}" presName="circle4" presStyleLbl="lnNode1" presStyleIdx="3" presStyleCnt="5"/>
      <dgm:spPr/>
    </dgm:pt>
    <dgm:pt modelId="{47D9AA54-6622-9549-B5FD-38957CBF1E96}" type="pres">
      <dgm:prSet presAssocID="{8F1FA2C8-0696-6744-9097-B0A381F468EC}" presName="text4" presStyleLbl="revTx" presStyleIdx="3" presStyleCnt="5" custScaleX="629456" custScaleY="136832">
        <dgm:presLayoutVars>
          <dgm:bulletEnabled val="1"/>
        </dgm:presLayoutVars>
      </dgm:prSet>
      <dgm:spPr/>
      <dgm:t>
        <a:bodyPr/>
        <a:lstStyle/>
        <a:p>
          <a:endParaRPr lang="en-US"/>
        </a:p>
      </dgm:t>
    </dgm:pt>
    <dgm:pt modelId="{246F23F4-4610-7F49-90A2-946BCD43A02E}" type="pres">
      <dgm:prSet presAssocID="{8F1FA2C8-0696-6744-9097-B0A381F468EC}" presName="line4" presStyleLbl="callout" presStyleIdx="6" presStyleCnt="10"/>
      <dgm:spPr/>
    </dgm:pt>
    <dgm:pt modelId="{12A926DD-32A6-E749-BCE5-901A1DBAF318}" type="pres">
      <dgm:prSet presAssocID="{8F1FA2C8-0696-6744-9097-B0A381F468EC}" presName="d4" presStyleLbl="callout" presStyleIdx="7" presStyleCnt="10"/>
      <dgm:spPr/>
    </dgm:pt>
    <dgm:pt modelId="{23BC3BBF-B4EB-524A-809E-06E70E2AE6CF}" type="pres">
      <dgm:prSet presAssocID="{14E7AA61-A4D3-1C4B-B47A-6EA0C68B5745}" presName="circle5" presStyleLbl="lnNode1" presStyleIdx="4" presStyleCnt="5"/>
      <dgm:spPr/>
    </dgm:pt>
    <dgm:pt modelId="{3AD1767B-6CFE-F644-9BAE-DAD1A449F4DD}" type="pres">
      <dgm:prSet presAssocID="{14E7AA61-A4D3-1C4B-B47A-6EA0C68B5745}" presName="text5" presStyleLbl="revTx" presStyleIdx="4" presStyleCnt="5" custScaleX="229843" custScaleY="102959">
        <dgm:presLayoutVars>
          <dgm:bulletEnabled val="1"/>
        </dgm:presLayoutVars>
      </dgm:prSet>
      <dgm:spPr/>
      <dgm:t>
        <a:bodyPr/>
        <a:lstStyle/>
        <a:p>
          <a:endParaRPr lang="en-US"/>
        </a:p>
      </dgm:t>
    </dgm:pt>
    <dgm:pt modelId="{DF80AA0C-B45A-CA41-A76E-FAF5397E9CF2}" type="pres">
      <dgm:prSet presAssocID="{14E7AA61-A4D3-1C4B-B47A-6EA0C68B5745}" presName="line5" presStyleLbl="callout" presStyleIdx="8" presStyleCnt="10"/>
      <dgm:spPr/>
    </dgm:pt>
    <dgm:pt modelId="{39F3901F-C121-AE48-85E7-3BE68138133D}" type="pres">
      <dgm:prSet presAssocID="{14E7AA61-A4D3-1C4B-B47A-6EA0C68B5745}" presName="d5" presStyleLbl="callout" presStyleIdx="9" presStyleCnt="10"/>
      <dgm:spPr/>
    </dgm:pt>
  </dgm:ptLst>
  <dgm:cxnLst>
    <dgm:cxn modelId="{75C2D044-C575-1946-BA10-9D9D66A5F2A5}" type="presOf" srcId="{94C3C192-5E69-C34D-BEF8-0823096B3D16}" destId="{8D34F34E-795D-9B4C-B4A5-007F4CE82677}" srcOrd="0" destOrd="0" presId="urn:microsoft.com/office/officeart/2005/8/layout/target1"/>
    <dgm:cxn modelId="{3F5E2379-8FB7-C74F-9B2A-5E3CC5D57E53}" srcId="{70E05661-81D9-7745-95F6-94FD44059CAF}" destId="{14E7AA61-A4D3-1C4B-B47A-6EA0C68B5745}" srcOrd="4" destOrd="0" parTransId="{7282B6C3-48D8-FB45-9E0A-26E477321464}" sibTransId="{07DEDFCF-8684-A449-B39A-31D615D964FA}"/>
    <dgm:cxn modelId="{9631C8FE-EDEE-704D-A08E-9F054D54442F}" type="presOf" srcId="{14E7AA61-A4D3-1C4B-B47A-6EA0C68B5745}" destId="{3AD1767B-6CFE-F644-9BAE-DAD1A449F4DD}" srcOrd="0" destOrd="0" presId="urn:microsoft.com/office/officeart/2005/8/layout/target1"/>
    <dgm:cxn modelId="{781BDBC1-520E-CC4F-96A8-C0D855039AD5}" srcId="{70E05661-81D9-7745-95F6-94FD44059CAF}" destId="{8F1FA2C8-0696-6744-9097-B0A381F468EC}" srcOrd="3" destOrd="0" parTransId="{22A44759-8F21-B14D-8295-C5FD60C16631}" sibTransId="{B411D6EB-5378-114A-A772-A46B54386250}"/>
    <dgm:cxn modelId="{236750B3-612E-3642-9913-065981BA9277}" srcId="{70E05661-81D9-7745-95F6-94FD44059CAF}" destId="{F0D28087-6FD9-3941-868D-0C69BA33081B}" srcOrd="0" destOrd="0" parTransId="{F0BCFD35-AE6C-FD4C-9E37-1B8A6DC5B324}" sibTransId="{D0093B26-91A4-2541-9F86-8FD84F663631}"/>
    <dgm:cxn modelId="{21DDA018-2E24-5941-A488-7F4E594A092D}" type="presOf" srcId="{F0D28087-6FD9-3941-868D-0C69BA33081B}" destId="{ACB43D4C-7011-3345-99A4-54B19E7FEF13}" srcOrd="0" destOrd="0" presId="urn:microsoft.com/office/officeart/2005/8/layout/target1"/>
    <dgm:cxn modelId="{75B3BD6D-8A77-9F41-9F70-18C73DBB38E7}" type="presOf" srcId="{70E05661-81D9-7745-95F6-94FD44059CAF}" destId="{7836F4D7-0CA1-DD4F-B28A-7FAEA8B17CB7}" srcOrd="0" destOrd="0" presId="urn:microsoft.com/office/officeart/2005/8/layout/target1"/>
    <dgm:cxn modelId="{85001087-A620-6545-B894-FFA0DD579B99}" srcId="{70E05661-81D9-7745-95F6-94FD44059CAF}" destId="{94C3C192-5E69-C34D-BEF8-0823096B3D16}" srcOrd="1" destOrd="0" parTransId="{99B1D93B-C6E8-D841-A985-A4D2ED1C3DD0}" sibTransId="{CFE54071-0D25-4444-9A68-32A8211624D3}"/>
    <dgm:cxn modelId="{08328A28-B84C-F142-8E5C-AEE3602449FD}" type="presOf" srcId="{8F1FA2C8-0696-6744-9097-B0A381F468EC}" destId="{47D9AA54-6622-9549-B5FD-38957CBF1E96}" srcOrd="0" destOrd="0" presId="urn:microsoft.com/office/officeart/2005/8/layout/target1"/>
    <dgm:cxn modelId="{2A68FAEA-C322-814A-A0D6-444DA9EDA5F5}" srcId="{70E05661-81D9-7745-95F6-94FD44059CAF}" destId="{0B043350-5819-C84A-9AA9-691A39AC917F}" srcOrd="2" destOrd="0" parTransId="{D79E9F9C-CDDD-E149-A305-48ED90095BEC}" sibTransId="{2A4F12CB-1E85-FF43-A2A0-E066F55655F3}"/>
    <dgm:cxn modelId="{A8B1E692-9C74-7C4B-BF9B-55873F36B7CD}" type="presOf" srcId="{0B043350-5819-C84A-9AA9-691A39AC917F}" destId="{E2B289A1-D2E6-584E-B253-1F797BCC507E}" srcOrd="0" destOrd="0" presId="urn:microsoft.com/office/officeart/2005/8/layout/target1"/>
    <dgm:cxn modelId="{8D1CF514-ED13-DB45-B63E-D745E15DC348}" type="presParOf" srcId="{7836F4D7-0CA1-DD4F-B28A-7FAEA8B17CB7}" destId="{06C34847-F5BC-4D4D-A366-A0F4FE3F987A}" srcOrd="0" destOrd="0" presId="urn:microsoft.com/office/officeart/2005/8/layout/target1"/>
    <dgm:cxn modelId="{C42331C1-B993-FF4C-8606-8FF0A1F4E215}" type="presParOf" srcId="{7836F4D7-0CA1-DD4F-B28A-7FAEA8B17CB7}" destId="{ACB43D4C-7011-3345-99A4-54B19E7FEF13}" srcOrd="1" destOrd="0" presId="urn:microsoft.com/office/officeart/2005/8/layout/target1"/>
    <dgm:cxn modelId="{49243389-FCF2-F847-96A5-ED6764AC3120}" type="presParOf" srcId="{7836F4D7-0CA1-DD4F-B28A-7FAEA8B17CB7}" destId="{30CBD222-B01B-7344-9E86-96F11447DB2F}" srcOrd="2" destOrd="0" presId="urn:microsoft.com/office/officeart/2005/8/layout/target1"/>
    <dgm:cxn modelId="{9EC7CBAB-09F8-1E40-B90D-95F882B978F7}" type="presParOf" srcId="{7836F4D7-0CA1-DD4F-B28A-7FAEA8B17CB7}" destId="{A7B97899-E2A8-284D-B074-371CF113E267}" srcOrd="3" destOrd="0" presId="urn:microsoft.com/office/officeart/2005/8/layout/target1"/>
    <dgm:cxn modelId="{761A971C-0F1E-D74C-BB64-C9F42CBDB2B6}" type="presParOf" srcId="{7836F4D7-0CA1-DD4F-B28A-7FAEA8B17CB7}" destId="{720800E8-6894-554F-B970-0A6AA3DF43F6}" srcOrd="4" destOrd="0" presId="urn:microsoft.com/office/officeart/2005/8/layout/target1"/>
    <dgm:cxn modelId="{1CB547D5-DDC7-1048-A308-D936555EF200}" type="presParOf" srcId="{7836F4D7-0CA1-DD4F-B28A-7FAEA8B17CB7}" destId="{8D34F34E-795D-9B4C-B4A5-007F4CE82677}" srcOrd="5" destOrd="0" presId="urn:microsoft.com/office/officeart/2005/8/layout/target1"/>
    <dgm:cxn modelId="{215965BF-A154-F346-992A-B44903DF0F7F}" type="presParOf" srcId="{7836F4D7-0CA1-DD4F-B28A-7FAEA8B17CB7}" destId="{D7789BA6-6DDC-BA44-8055-EF31EBC53AA3}" srcOrd="6" destOrd="0" presId="urn:microsoft.com/office/officeart/2005/8/layout/target1"/>
    <dgm:cxn modelId="{009B36CB-2739-C24A-B9F9-2EF74E220195}" type="presParOf" srcId="{7836F4D7-0CA1-DD4F-B28A-7FAEA8B17CB7}" destId="{603EF39C-B114-6646-A88E-D7607EB65D96}" srcOrd="7" destOrd="0" presId="urn:microsoft.com/office/officeart/2005/8/layout/target1"/>
    <dgm:cxn modelId="{116CCF96-801E-7F4A-A1E3-069E8D2E8CFF}" type="presParOf" srcId="{7836F4D7-0CA1-DD4F-B28A-7FAEA8B17CB7}" destId="{A37C8FCA-D7E0-BC4C-97F6-91A3817561F4}" srcOrd="8" destOrd="0" presId="urn:microsoft.com/office/officeart/2005/8/layout/target1"/>
    <dgm:cxn modelId="{1117D3B2-9A95-014C-9449-2B8A2A85A5A8}" type="presParOf" srcId="{7836F4D7-0CA1-DD4F-B28A-7FAEA8B17CB7}" destId="{E2B289A1-D2E6-584E-B253-1F797BCC507E}" srcOrd="9" destOrd="0" presId="urn:microsoft.com/office/officeart/2005/8/layout/target1"/>
    <dgm:cxn modelId="{74B7472E-02D6-0B4D-B288-7C7F764F6654}" type="presParOf" srcId="{7836F4D7-0CA1-DD4F-B28A-7FAEA8B17CB7}" destId="{400BB966-0DA9-8945-B063-95830691F3D0}" srcOrd="10" destOrd="0" presId="urn:microsoft.com/office/officeart/2005/8/layout/target1"/>
    <dgm:cxn modelId="{81DA7725-A04C-444A-8483-8E3102E4637D}" type="presParOf" srcId="{7836F4D7-0CA1-DD4F-B28A-7FAEA8B17CB7}" destId="{269DC091-645D-EF41-BB7D-9EEE6550D6E9}" srcOrd="11" destOrd="0" presId="urn:microsoft.com/office/officeart/2005/8/layout/target1"/>
    <dgm:cxn modelId="{3CE83846-1C72-5C44-A4CD-6C53B864D4EB}" type="presParOf" srcId="{7836F4D7-0CA1-DD4F-B28A-7FAEA8B17CB7}" destId="{995C9780-7AEF-8647-BF44-B171AC591774}" srcOrd="12" destOrd="0" presId="urn:microsoft.com/office/officeart/2005/8/layout/target1"/>
    <dgm:cxn modelId="{56318307-C8B0-4C4E-9D63-B47236933149}" type="presParOf" srcId="{7836F4D7-0CA1-DD4F-B28A-7FAEA8B17CB7}" destId="{47D9AA54-6622-9549-B5FD-38957CBF1E96}" srcOrd="13" destOrd="0" presId="urn:microsoft.com/office/officeart/2005/8/layout/target1"/>
    <dgm:cxn modelId="{1DF3A58A-C8C1-B847-9207-2AA11094DFB6}" type="presParOf" srcId="{7836F4D7-0CA1-DD4F-B28A-7FAEA8B17CB7}" destId="{246F23F4-4610-7F49-90A2-946BCD43A02E}" srcOrd="14" destOrd="0" presId="urn:microsoft.com/office/officeart/2005/8/layout/target1"/>
    <dgm:cxn modelId="{099970FA-FACC-8A43-9028-9FE7B30EDC9B}" type="presParOf" srcId="{7836F4D7-0CA1-DD4F-B28A-7FAEA8B17CB7}" destId="{12A926DD-32A6-E749-BCE5-901A1DBAF318}" srcOrd="15" destOrd="0" presId="urn:microsoft.com/office/officeart/2005/8/layout/target1"/>
    <dgm:cxn modelId="{0DF4D5CB-FC84-0A49-9F21-C51B64B20AA7}" type="presParOf" srcId="{7836F4D7-0CA1-DD4F-B28A-7FAEA8B17CB7}" destId="{23BC3BBF-B4EB-524A-809E-06E70E2AE6CF}" srcOrd="16" destOrd="0" presId="urn:microsoft.com/office/officeart/2005/8/layout/target1"/>
    <dgm:cxn modelId="{0E38955D-D0D8-BE41-BED9-5179EFF63620}" type="presParOf" srcId="{7836F4D7-0CA1-DD4F-B28A-7FAEA8B17CB7}" destId="{3AD1767B-6CFE-F644-9BAE-DAD1A449F4DD}" srcOrd="17" destOrd="0" presId="urn:microsoft.com/office/officeart/2005/8/layout/target1"/>
    <dgm:cxn modelId="{0317DF25-F7BA-C745-BCD3-31569A465344}" type="presParOf" srcId="{7836F4D7-0CA1-DD4F-B28A-7FAEA8B17CB7}" destId="{DF80AA0C-B45A-CA41-A76E-FAF5397E9CF2}" srcOrd="18" destOrd="0" presId="urn:microsoft.com/office/officeart/2005/8/layout/target1"/>
    <dgm:cxn modelId="{C351BFFE-A340-494A-A18F-416E68AC9741}" type="presParOf" srcId="{7836F4D7-0CA1-DD4F-B28A-7FAEA8B17CB7}" destId="{39F3901F-C121-AE48-85E7-3BE68138133D}" srcOrd="19" destOrd="0" presId="urn:microsoft.com/office/officeart/2005/8/layout/targe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003C3853-70D5-BC4B-8DF6-48F4881924E7}" type="doc">
      <dgm:prSet loTypeId="urn:microsoft.com/office/officeart/2005/8/layout/matrix3" loCatId="matrix" qsTypeId="urn:microsoft.com/office/officeart/2005/8/quickstyle/simple4" qsCatId="simple" csTypeId="urn:microsoft.com/office/officeart/2005/8/colors/accent1_2" csCatId="accent1" phldr="1"/>
      <dgm:spPr/>
      <dgm:t>
        <a:bodyPr/>
        <a:lstStyle/>
        <a:p>
          <a:endParaRPr lang="en-US"/>
        </a:p>
      </dgm:t>
    </dgm:pt>
    <dgm:pt modelId="{20F03BDE-F8F8-874D-8FC6-1909E0219F87}">
      <dgm:prSet phldrT="[Text]" custT="1"/>
      <dgm:spPr/>
      <dgm:t>
        <a:bodyPr/>
        <a:lstStyle/>
        <a:p>
          <a:r>
            <a:rPr lang="en-US" sz="2000" dirty="0" smtClean="0"/>
            <a:t>- </a:t>
          </a:r>
          <a:r>
            <a:rPr lang="en-US" sz="2000" dirty="0" err="1" smtClean="0"/>
            <a:t>elevii</a:t>
          </a:r>
          <a:r>
            <a:rPr lang="en-US" sz="2000" dirty="0" smtClean="0"/>
            <a:t> </a:t>
          </a:r>
          <a:r>
            <a:rPr lang="en-US" sz="2000" dirty="0" err="1" smtClean="0"/>
            <a:t>decid</a:t>
          </a:r>
          <a:r>
            <a:rPr lang="en-US" sz="2000" dirty="0" smtClean="0"/>
            <a:t> </a:t>
          </a:r>
          <a:r>
            <a:rPr lang="en-US" sz="2000" dirty="0" err="1" smtClean="0"/>
            <a:t>singuri</a:t>
          </a:r>
          <a:endParaRPr lang="en-US" sz="2000" dirty="0" smtClean="0"/>
        </a:p>
        <a:p>
          <a:r>
            <a:rPr lang="en-US" sz="2000" dirty="0" smtClean="0"/>
            <a:t>- </a:t>
          </a:r>
          <a:r>
            <a:rPr lang="en-US" sz="2000" dirty="0" err="1" smtClean="0"/>
            <a:t>elevii</a:t>
          </a:r>
          <a:r>
            <a:rPr lang="en-US" sz="2000" baseline="0" dirty="0" smtClean="0"/>
            <a:t> se </a:t>
          </a:r>
          <a:r>
            <a:rPr lang="en-US" sz="2000" baseline="0" dirty="0" err="1" smtClean="0"/>
            <a:t>autoevalueaza</a:t>
          </a:r>
          <a:r>
            <a:rPr lang="en-US" sz="2000" baseline="0" dirty="0" smtClean="0"/>
            <a:t> </a:t>
          </a:r>
          <a:r>
            <a:rPr lang="en-US" sz="2000" baseline="0" dirty="0" err="1" smtClean="0"/>
            <a:t>si</a:t>
          </a:r>
          <a:r>
            <a:rPr lang="en-US" sz="2000" baseline="0" dirty="0" smtClean="0"/>
            <a:t> </a:t>
          </a:r>
          <a:r>
            <a:rPr lang="en-US" sz="2000" baseline="0" dirty="0" err="1" smtClean="0"/>
            <a:t>isi</a:t>
          </a:r>
          <a:r>
            <a:rPr lang="en-US" sz="2000" baseline="0" dirty="0" smtClean="0"/>
            <a:t> </a:t>
          </a:r>
          <a:r>
            <a:rPr lang="en-US" sz="2000" baseline="0" dirty="0" err="1" smtClean="0"/>
            <a:t>analizeaza</a:t>
          </a:r>
          <a:r>
            <a:rPr lang="en-US" sz="2000" baseline="0" dirty="0" smtClean="0"/>
            <a:t> </a:t>
          </a:r>
          <a:r>
            <a:rPr lang="en-US" sz="2000" baseline="0" dirty="0" err="1" smtClean="0"/>
            <a:t>rezultatele</a:t>
          </a:r>
          <a:endParaRPr lang="en-US" sz="2000" dirty="0"/>
        </a:p>
      </dgm:t>
    </dgm:pt>
    <dgm:pt modelId="{41379C67-1F41-EE4E-B2E2-8A9B4CDAFE98}" type="parTrans" cxnId="{843CD6AD-A14E-E341-8434-7FC1BBF51A20}">
      <dgm:prSet/>
      <dgm:spPr/>
      <dgm:t>
        <a:bodyPr/>
        <a:lstStyle/>
        <a:p>
          <a:endParaRPr lang="en-US"/>
        </a:p>
      </dgm:t>
    </dgm:pt>
    <dgm:pt modelId="{E9E5835E-6045-1E4D-A0E5-61B132818D93}" type="sibTrans" cxnId="{843CD6AD-A14E-E341-8434-7FC1BBF51A20}">
      <dgm:prSet/>
      <dgm:spPr/>
      <dgm:t>
        <a:bodyPr/>
        <a:lstStyle/>
        <a:p>
          <a:endParaRPr lang="en-US"/>
        </a:p>
      </dgm:t>
    </dgm:pt>
    <dgm:pt modelId="{3AA03D08-1DE9-B342-AE96-A7EDD70A8980}">
      <dgm:prSet phldrT="[Text]" custT="1"/>
      <dgm:spPr/>
      <dgm:t>
        <a:bodyPr/>
        <a:lstStyle/>
        <a:p>
          <a:r>
            <a:rPr lang="en-US" sz="2000" dirty="0" err="1" smtClean="0"/>
            <a:t>sala</a:t>
          </a:r>
          <a:r>
            <a:rPr lang="en-US" sz="2000" baseline="0" dirty="0" smtClean="0"/>
            <a:t> de </a:t>
          </a:r>
          <a:r>
            <a:rPr lang="en-US" sz="2000" baseline="0" dirty="0" err="1" smtClean="0"/>
            <a:t>clasa</a:t>
          </a:r>
          <a:r>
            <a:rPr lang="en-US" sz="2000" baseline="0" dirty="0" smtClean="0"/>
            <a:t> se </a:t>
          </a:r>
          <a:r>
            <a:rPr lang="en-US" sz="2000" baseline="0" dirty="0" err="1" smtClean="0"/>
            <a:t>imparte</a:t>
          </a:r>
          <a:r>
            <a:rPr lang="en-US" sz="2000" baseline="0" dirty="0" smtClean="0"/>
            <a:t> in diverse </a:t>
          </a:r>
          <a:r>
            <a:rPr lang="en-US" sz="2000" baseline="0" dirty="0" err="1" smtClean="0"/>
            <a:t>teme</a:t>
          </a:r>
          <a:r>
            <a:rPr lang="en-US" sz="2000" baseline="0" dirty="0" smtClean="0"/>
            <a:t> de </a:t>
          </a:r>
          <a:r>
            <a:rPr lang="en-US" sz="2000" baseline="0" dirty="0" err="1" smtClean="0"/>
            <a:t>lucru</a:t>
          </a:r>
          <a:endParaRPr lang="en-US" sz="2000" dirty="0"/>
        </a:p>
      </dgm:t>
    </dgm:pt>
    <dgm:pt modelId="{C12809B3-51E1-1C47-BB6A-F8B39E488EA4}" type="parTrans" cxnId="{4B1BD206-6189-104D-AE93-B643C02BF032}">
      <dgm:prSet/>
      <dgm:spPr/>
      <dgm:t>
        <a:bodyPr/>
        <a:lstStyle/>
        <a:p>
          <a:endParaRPr lang="en-US"/>
        </a:p>
      </dgm:t>
    </dgm:pt>
    <dgm:pt modelId="{7F91FF32-4396-B94B-8868-A716B5647944}" type="sibTrans" cxnId="{4B1BD206-6189-104D-AE93-B643C02BF032}">
      <dgm:prSet/>
      <dgm:spPr/>
      <dgm:t>
        <a:bodyPr/>
        <a:lstStyle/>
        <a:p>
          <a:endParaRPr lang="en-US"/>
        </a:p>
      </dgm:t>
    </dgm:pt>
    <dgm:pt modelId="{1D19010C-47A9-B047-99FF-44B641C3FCCC}">
      <dgm:prSet phldrT="[Text]" custT="1"/>
      <dgm:spPr/>
      <dgm:t>
        <a:bodyPr/>
        <a:lstStyle/>
        <a:p>
          <a:r>
            <a:rPr lang="en-US" sz="2000" dirty="0" err="1" smtClean="0"/>
            <a:t>materialele</a:t>
          </a:r>
          <a:r>
            <a:rPr lang="en-US" sz="2000" dirty="0" smtClean="0"/>
            <a:t> </a:t>
          </a:r>
          <a:r>
            <a:rPr lang="en-US" sz="2000" dirty="0" err="1" smtClean="0"/>
            <a:t>sunt</a:t>
          </a:r>
          <a:r>
            <a:rPr lang="en-US" sz="2000" dirty="0" smtClean="0"/>
            <a:t> tot </a:t>
          </a:r>
          <a:r>
            <a:rPr lang="en-US" sz="2000" dirty="0" err="1" smtClean="0"/>
            <a:t>timpul</a:t>
          </a:r>
          <a:r>
            <a:rPr lang="en-US" sz="2000" dirty="0" smtClean="0"/>
            <a:t> la </a:t>
          </a:r>
          <a:r>
            <a:rPr lang="en-US" sz="2000" dirty="0" err="1" smtClean="0"/>
            <a:t>dispozitie</a:t>
          </a:r>
          <a:endParaRPr lang="en-US" sz="2000" dirty="0"/>
        </a:p>
      </dgm:t>
    </dgm:pt>
    <dgm:pt modelId="{384B2AB7-E16E-374F-92DA-F362DDFE15ED}" type="parTrans" cxnId="{DFD1F1E3-1E0C-524F-8D8D-CAC8CC2558CD}">
      <dgm:prSet/>
      <dgm:spPr/>
      <dgm:t>
        <a:bodyPr/>
        <a:lstStyle/>
        <a:p>
          <a:endParaRPr lang="en-US"/>
        </a:p>
      </dgm:t>
    </dgm:pt>
    <dgm:pt modelId="{48745DF9-CF9A-904D-B95C-13843D33DD3C}" type="sibTrans" cxnId="{DFD1F1E3-1E0C-524F-8D8D-CAC8CC2558CD}">
      <dgm:prSet/>
      <dgm:spPr/>
      <dgm:t>
        <a:bodyPr/>
        <a:lstStyle/>
        <a:p>
          <a:endParaRPr lang="en-US"/>
        </a:p>
      </dgm:t>
    </dgm:pt>
    <dgm:pt modelId="{C259DCF6-5BDC-0547-B891-1D2622FED473}">
      <dgm:prSet phldrT="[Text]" custT="1"/>
      <dgm:spPr/>
      <dgm:t>
        <a:bodyPr/>
        <a:lstStyle/>
        <a:p>
          <a:r>
            <a:rPr lang="en-US" sz="2000" dirty="0" smtClean="0"/>
            <a:t>- </a:t>
          </a:r>
          <a:r>
            <a:rPr lang="en-US" sz="2000" dirty="0" err="1" smtClean="0"/>
            <a:t>elevii</a:t>
          </a:r>
          <a:r>
            <a:rPr lang="en-US" sz="2000" baseline="0" dirty="0" smtClean="0"/>
            <a:t> </a:t>
          </a:r>
          <a:r>
            <a:rPr lang="en-US" sz="2000" baseline="0" dirty="0" err="1" smtClean="0"/>
            <a:t>isi</a:t>
          </a:r>
          <a:r>
            <a:rPr lang="en-US" sz="2000" baseline="0" dirty="0" smtClean="0"/>
            <a:t> </a:t>
          </a:r>
          <a:r>
            <a:rPr lang="en-US" sz="2000" baseline="0" dirty="0" err="1" smtClean="0"/>
            <a:t>prezinta</a:t>
          </a:r>
          <a:r>
            <a:rPr lang="en-US" sz="2000" baseline="0" dirty="0" smtClean="0"/>
            <a:t> </a:t>
          </a:r>
          <a:r>
            <a:rPr lang="en-US" sz="2000" baseline="0" dirty="0" err="1" smtClean="0"/>
            <a:t>rezultatele</a:t>
          </a:r>
          <a:r>
            <a:rPr lang="en-US" sz="2000" baseline="0" dirty="0" smtClean="0"/>
            <a:t> in fata </a:t>
          </a:r>
          <a:r>
            <a:rPr lang="en-US" sz="2000" baseline="0" dirty="0" err="1" smtClean="0"/>
            <a:t>clasei</a:t>
          </a:r>
          <a:endParaRPr lang="en-US" sz="2000" baseline="0" dirty="0" smtClean="0"/>
        </a:p>
        <a:p>
          <a:r>
            <a:rPr lang="en-US" sz="2000" dirty="0" smtClean="0"/>
            <a:t>- </a:t>
          </a:r>
          <a:r>
            <a:rPr lang="en-US" sz="2000" dirty="0" err="1" smtClean="0"/>
            <a:t>exista</a:t>
          </a:r>
          <a:r>
            <a:rPr lang="en-US" sz="2000" dirty="0" smtClean="0"/>
            <a:t> un plan al </a:t>
          </a:r>
          <a:r>
            <a:rPr lang="en-US" sz="2000" dirty="0" err="1" smtClean="0"/>
            <a:t>saptamanii</a:t>
          </a:r>
          <a:r>
            <a:rPr lang="en-US" sz="2000" dirty="0" smtClean="0"/>
            <a:t> individual</a:t>
          </a:r>
          <a:endParaRPr lang="en-US" sz="2000" dirty="0"/>
        </a:p>
      </dgm:t>
    </dgm:pt>
    <dgm:pt modelId="{9DF8867C-FCCD-9748-AED0-C7B30C908F0F}" type="parTrans" cxnId="{1D4FDED0-D579-D644-ACA2-E76C72782B0A}">
      <dgm:prSet/>
      <dgm:spPr/>
      <dgm:t>
        <a:bodyPr/>
        <a:lstStyle/>
        <a:p>
          <a:endParaRPr lang="en-US"/>
        </a:p>
      </dgm:t>
    </dgm:pt>
    <dgm:pt modelId="{ED01489C-FDC4-B746-8EEF-F9FC494E4F0A}" type="sibTrans" cxnId="{1D4FDED0-D579-D644-ACA2-E76C72782B0A}">
      <dgm:prSet/>
      <dgm:spPr/>
      <dgm:t>
        <a:bodyPr/>
        <a:lstStyle/>
        <a:p>
          <a:endParaRPr lang="en-US"/>
        </a:p>
      </dgm:t>
    </dgm:pt>
    <dgm:pt modelId="{E40948F5-A27B-8F4A-AE55-677F6FDCEBDC}" type="pres">
      <dgm:prSet presAssocID="{003C3853-70D5-BC4B-8DF6-48F4881924E7}" presName="matrix" presStyleCnt="0">
        <dgm:presLayoutVars>
          <dgm:chMax val="1"/>
          <dgm:dir/>
          <dgm:resizeHandles val="exact"/>
        </dgm:presLayoutVars>
      </dgm:prSet>
      <dgm:spPr/>
      <dgm:t>
        <a:bodyPr/>
        <a:lstStyle/>
        <a:p>
          <a:endParaRPr lang="en-US"/>
        </a:p>
      </dgm:t>
    </dgm:pt>
    <dgm:pt modelId="{AF1D578C-480C-2243-A5B0-994ED643D7B7}" type="pres">
      <dgm:prSet presAssocID="{003C3853-70D5-BC4B-8DF6-48F4881924E7}" presName="diamond" presStyleLbl="bgShp" presStyleIdx="0" presStyleCnt="1"/>
      <dgm:spPr/>
    </dgm:pt>
    <dgm:pt modelId="{1EC56329-F292-AF46-9BE3-09BE390D9784}" type="pres">
      <dgm:prSet presAssocID="{003C3853-70D5-BC4B-8DF6-48F4881924E7}" presName="quad1" presStyleLbl="node1" presStyleIdx="0" presStyleCnt="4">
        <dgm:presLayoutVars>
          <dgm:chMax val="0"/>
          <dgm:chPref val="0"/>
          <dgm:bulletEnabled val="1"/>
        </dgm:presLayoutVars>
      </dgm:prSet>
      <dgm:spPr/>
      <dgm:t>
        <a:bodyPr/>
        <a:lstStyle/>
        <a:p>
          <a:endParaRPr lang="en-US"/>
        </a:p>
      </dgm:t>
    </dgm:pt>
    <dgm:pt modelId="{682E7194-B5B6-D948-948A-A46C45F06453}" type="pres">
      <dgm:prSet presAssocID="{003C3853-70D5-BC4B-8DF6-48F4881924E7}" presName="quad2" presStyleLbl="node1" presStyleIdx="1" presStyleCnt="4">
        <dgm:presLayoutVars>
          <dgm:chMax val="0"/>
          <dgm:chPref val="0"/>
          <dgm:bulletEnabled val="1"/>
        </dgm:presLayoutVars>
      </dgm:prSet>
      <dgm:spPr/>
      <dgm:t>
        <a:bodyPr/>
        <a:lstStyle/>
        <a:p>
          <a:endParaRPr lang="en-US"/>
        </a:p>
      </dgm:t>
    </dgm:pt>
    <dgm:pt modelId="{EE3954BE-35D0-C94D-8B44-AFA0F4BF8AC4}" type="pres">
      <dgm:prSet presAssocID="{003C3853-70D5-BC4B-8DF6-48F4881924E7}" presName="quad3" presStyleLbl="node1" presStyleIdx="2" presStyleCnt="4" custLinFactNeighborX="-19186" custLinFactNeighborY="3049">
        <dgm:presLayoutVars>
          <dgm:chMax val="0"/>
          <dgm:chPref val="0"/>
          <dgm:bulletEnabled val="1"/>
        </dgm:presLayoutVars>
      </dgm:prSet>
      <dgm:spPr/>
      <dgm:t>
        <a:bodyPr/>
        <a:lstStyle/>
        <a:p>
          <a:endParaRPr lang="en-US"/>
        </a:p>
      </dgm:t>
    </dgm:pt>
    <dgm:pt modelId="{2BEECF96-03B2-4543-961A-BDACE429BEBE}" type="pres">
      <dgm:prSet presAssocID="{003C3853-70D5-BC4B-8DF6-48F4881924E7}" presName="quad4" presStyleLbl="node1" presStyleIdx="3" presStyleCnt="4" custScaleX="160383">
        <dgm:presLayoutVars>
          <dgm:chMax val="0"/>
          <dgm:chPref val="0"/>
          <dgm:bulletEnabled val="1"/>
        </dgm:presLayoutVars>
      </dgm:prSet>
      <dgm:spPr/>
      <dgm:t>
        <a:bodyPr/>
        <a:lstStyle/>
        <a:p>
          <a:endParaRPr lang="en-US"/>
        </a:p>
      </dgm:t>
    </dgm:pt>
  </dgm:ptLst>
  <dgm:cxnLst>
    <dgm:cxn modelId="{1D4FDED0-D579-D644-ACA2-E76C72782B0A}" srcId="{003C3853-70D5-BC4B-8DF6-48F4881924E7}" destId="{C259DCF6-5BDC-0547-B891-1D2622FED473}" srcOrd="3" destOrd="0" parTransId="{9DF8867C-FCCD-9748-AED0-C7B30C908F0F}" sibTransId="{ED01489C-FDC4-B746-8EEF-F9FC494E4F0A}"/>
    <dgm:cxn modelId="{4B1BD206-6189-104D-AE93-B643C02BF032}" srcId="{003C3853-70D5-BC4B-8DF6-48F4881924E7}" destId="{3AA03D08-1DE9-B342-AE96-A7EDD70A8980}" srcOrd="0" destOrd="0" parTransId="{C12809B3-51E1-1C47-BB6A-F8B39E488EA4}" sibTransId="{7F91FF32-4396-B94B-8868-A716B5647944}"/>
    <dgm:cxn modelId="{361986F5-DB04-014A-88A9-1C87ABE0D929}" type="presOf" srcId="{20F03BDE-F8F8-874D-8FC6-1909E0219F87}" destId="{EE3954BE-35D0-C94D-8B44-AFA0F4BF8AC4}" srcOrd="0" destOrd="0" presId="urn:microsoft.com/office/officeart/2005/8/layout/matrix3"/>
    <dgm:cxn modelId="{DFD1F1E3-1E0C-524F-8D8D-CAC8CC2558CD}" srcId="{003C3853-70D5-BC4B-8DF6-48F4881924E7}" destId="{1D19010C-47A9-B047-99FF-44B641C3FCCC}" srcOrd="1" destOrd="0" parTransId="{384B2AB7-E16E-374F-92DA-F362DDFE15ED}" sibTransId="{48745DF9-CF9A-904D-B95C-13843D33DD3C}"/>
    <dgm:cxn modelId="{D45A8AD4-0F09-284A-B0D3-CB3C6CDCF2CC}" type="presOf" srcId="{C259DCF6-5BDC-0547-B891-1D2622FED473}" destId="{2BEECF96-03B2-4543-961A-BDACE429BEBE}" srcOrd="0" destOrd="0" presId="urn:microsoft.com/office/officeart/2005/8/layout/matrix3"/>
    <dgm:cxn modelId="{843CD6AD-A14E-E341-8434-7FC1BBF51A20}" srcId="{003C3853-70D5-BC4B-8DF6-48F4881924E7}" destId="{20F03BDE-F8F8-874D-8FC6-1909E0219F87}" srcOrd="2" destOrd="0" parTransId="{41379C67-1F41-EE4E-B2E2-8A9B4CDAFE98}" sibTransId="{E9E5835E-6045-1E4D-A0E5-61B132818D93}"/>
    <dgm:cxn modelId="{CEC22BE6-E971-4742-A849-23A343389F75}" type="presOf" srcId="{3AA03D08-1DE9-B342-AE96-A7EDD70A8980}" destId="{1EC56329-F292-AF46-9BE3-09BE390D9784}" srcOrd="0" destOrd="0" presId="urn:microsoft.com/office/officeart/2005/8/layout/matrix3"/>
    <dgm:cxn modelId="{BA85ECF9-CC1F-C24F-8EC5-89A3A8704483}" type="presOf" srcId="{1D19010C-47A9-B047-99FF-44B641C3FCCC}" destId="{682E7194-B5B6-D948-948A-A46C45F06453}" srcOrd="0" destOrd="0" presId="urn:microsoft.com/office/officeart/2005/8/layout/matrix3"/>
    <dgm:cxn modelId="{734599BC-63AB-974C-931A-2845A98B7E3E}" type="presOf" srcId="{003C3853-70D5-BC4B-8DF6-48F4881924E7}" destId="{E40948F5-A27B-8F4A-AE55-677F6FDCEBDC}" srcOrd="0" destOrd="0" presId="urn:microsoft.com/office/officeart/2005/8/layout/matrix3"/>
    <dgm:cxn modelId="{A51CF396-FF6A-8445-B75D-869D47E37698}" type="presParOf" srcId="{E40948F5-A27B-8F4A-AE55-677F6FDCEBDC}" destId="{AF1D578C-480C-2243-A5B0-994ED643D7B7}" srcOrd="0" destOrd="0" presId="urn:microsoft.com/office/officeart/2005/8/layout/matrix3"/>
    <dgm:cxn modelId="{1F513E14-B55C-8042-91DC-A96B070DC631}" type="presParOf" srcId="{E40948F5-A27B-8F4A-AE55-677F6FDCEBDC}" destId="{1EC56329-F292-AF46-9BE3-09BE390D9784}" srcOrd="1" destOrd="0" presId="urn:microsoft.com/office/officeart/2005/8/layout/matrix3"/>
    <dgm:cxn modelId="{A53A1179-6EB5-9848-8F53-E957B1E6D0EC}" type="presParOf" srcId="{E40948F5-A27B-8F4A-AE55-677F6FDCEBDC}" destId="{682E7194-B5B6-D948-948A-A46C45F06453}" srcOrd="2" destOrd="0" presId="urn:microsoft.com/office/officeart/2005/8/layout/matrix3"/>
    <dgm:cxn modelId="{8B4029FA-D960-614B-950D-A779FD9ADF20}" type="presParOf" srcId="{E40948F5-A27B-8F4A-AE55-677F6FDCEBDC}" destId="{EE3954BE-35D0-C94D-8B44-AFA0F4BF8AC4}" srcOrd="3" destOrd="0" presId="urn:microsoft.com/office/officeart/2005/8/layout/matrix3"/>
    <dgm:cxn modelId="{70F19FAD-7AE2-3A4F-954F-B13E3502913F}" type="presParOf" srcId="{E40948F5-A27B-8F4A-AE55-677F6FDCEBDC}" destId="{2BEECF96-03B2-4543-961A-BDACE429BEBE}" srcOrd="4" destOrd="0" presId="urn:microsoft.com/office/officeart/2005/8/layout/matrix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612DB89D-18FE-754A-94A0-5186652E384B}" type="doc">
      <dgm:prSet loTypeId="urn:microsoft.com/office/officeart/2005/8/layout/hProcess9" loCatId="process" qsTypeId="urn:microsoft.com/office/officeart/2005/8/quickstyle/simple4" qsCatId="simple" csTypeId="urn:microsoft.com/office/officeart/2005/8/colors/accent1_2" csCatId="accent1"/>
      <dgm:spPr/>
      <dgm:t>
        <a:bodyPr/>
        <a:lstStyle/>
        <a:p>
          <a:endParaRPr lang="en-US"/>
        </a:p>
      </dgm:t>
    </dgm:pt>
    <dgm:pt modelId="{624FC096-6C1C-0147-87E4-330175C1CD29}">
      <dgm:prSet custT="1"/>
      <dgm:spPr/>
      <dgm:t>
        <a:bodyPr/>
        <a:lstStyle/>
        <a:p>
          <a:pPr rtl="0"/>
          <a:r>
            <a:rPr lang="en-US" sz="2400" dirty="0" err="1" smtClean="0"/>
            <a:t>abordarea</a:t>
          </a:r>
          <a:r>
            <a:rPr lang="en-US" sz="2400" dirty="0" smtClean="0"/>
            <a:t> </a:t>
          </a:r>
          <a:r>
            <a:rPr lang="en-US" sz="2400" dirty="0" err="1" smtClean="0"/>
            <a:t>deschisa</a:t>
          </a:r>
          <a:r>
            <a:rPr lang="en-US" sz="2400" dirty="0" smtClean="0"/>
            <a:t> a </a:t>
          </a:r>
          <a:r>
            <a:rPr lang="en-US" sz="2400" dirty="0" err="1" smtClean="0"/>
            <a:t>procesului</a:t>
          </a:r>
          <a:r>
            <a:rPr lang="en-US" sz="2400" dirty="0" smtClean="0"/>
            <a:t> de </a:t>
          </a:r>
          <a:r>
            <a:rPr lang="en-US" sz="2400" dirty="0" err="1" smtClean="0"/>
            <a:t>invatare</a:t>
          </a:r>
          <a:endParaRPr lang="en-US" sz="2400" dirty="0"/>
        </a:p>
      </dgm:t>
    </dgm:pt>
    <dgm:pt modelId="{E8E5537A-AA34-E24B-A637-D794E3C06D07}" type="parTrans" cxnId="{B6A58FE7-D23A-7447-AEE7-AB72A628C926}">
      <dgm:prSet/>
      <dgm:spPr/>
      <dgm:t>
        <a:bodyPr/>
        <a:lstStyle/>
        <a:p>
          <a:endParaRPr lang="en-US"/>
        </a:p>
      </dgm:t>
    </dgm:pt>
    <dgm:pt modelId="{7E1D2AD0-51F6-8740-97CA-AA4A0D5E3016}" type="sibTrans" cxnId="{B6A58FE7-D23A-7447-AEE7-AB72A628C926}">
      <dgm:prSet/>
      <dgm:spPr/>
      <dgm:t>
        <a:bodyPr/>
        <a:lstStyle/>
        <a:p>
          <a:endParaRPr lang="en-US"/>
        </a:p>
      </dgm:t>
    </dgm:pt>
    <dgm:pt modelId="{9E36128C-4D8B-1949-A8DA-4C198FCA6DB9}">
      <dgm:prSet custT="1"/>
      <dgm:spPr/>
      <dgm:t>
        <a:bodyPr/>
        <a:lstStyle/>
        <a:p>
          <a:pPr rtl="0"/>
          <a:r>
            <a:rPr lang="en-US" sz="2400" dirty="0" err="1" smtClean="0"/>
            <a:t>flexibilitatea</a:t>
          </a:r>
          <a:r>
            <a:rPr lang="en-US" sz="2400" dirty="0" smtClean="0"/>
            <a:t> fata de curricula</a:t>
          </a:r>
          <a:endParaRPr lang="en-US" sz="2400" dirty="0"/>
        </a:p>
      </dgm:t>
    </dgm:pt>
    <dgm:pt modelId="{0A5DCB3C-D173-AD48-8D8A-9D0AE68EC352}" type="parTrans" cxnId="{469528F2-BBFF-C14D-8053-9568DE591F71}">
      <dgm:prSet/>
      <dgm:spPr/>
      <dgm:t>
        <a:bodyPr/>
        <a:lstStyle/>
        <a:p>
          <a:endParaRPr lang="en-US"/>
        </a:p>
      </dgm:t>
    </dgm:pt>
    <dgm:pt modelId="{F5840C8D-23CA-9D41-8E35-4CE658AFB0AF}" type="sibTrans" cxnId="{469528F2-BBFF-C14D-8053-9568DE591F71}">
      <dgm:prSet/>
      <dgm:spPr/>
      <dgm:t>
        <a:bodyPr/>
        <a:lstStyle/>
        <a:p>
          <a:endParaRPr lang="en-US"/>
        </a:p>
      </dgm:t>
    </dgm:pt>
    <dgm:pt modelId="{7F78882C-8F95-E14F-BA4B-FC76A962CB3F}" type="pres">
      <dgm:prSet presAssocID="{612DB89D-18FE-754A-94A0-5186652E384B}" presName="CompostProcess" presStyleCnt="0">
        <dgm:presLayoutVars>
          <dgm:dir/>
          <dgm:resizeHandles val="exact"/>
        </dgm:presLayoutVars>
      </dgm:prSet>
      <dgm:spPr/>
      <dgm:t>
        <a:bodyPr/>
        <a:lstStyle/>
        <a:p>
          <a:endParaRPr lang="en-US"/>
        </a:p>
      </dgm:t>
    </dgm:pt>
    <dgm:pt modelId="{176D1A94-592F-0046-BC2B-6B6A2024EE2A}" type="pres">
      <dgm:prSet presAssocID="{612DB89D-18FE-754A-94A0-5186652E384B}" presName="arrow" presStyleLbl="bgShp" presStyleIdx="0" presStyleCnt="1"/>
      <dgm:spPr/>
    </dgm:pt>
    <dgm:pt modelId="{EA4DE81E-BD5E-574E-BC43-2C5B25BC7305}" type="pres">
      <dgm:prSet presAssocID="{612DB89D-18FE-754A-94A0-5186652E384B}" presName="linearProcess" presStyleCnt="0"/>
      <dgm:spPr/>
    </dgm:pt>
    <dgm:pt modelId="{3679764E-F89E-2D42-AB96-4B55B9A3D9DD}" type="pres">
      <dgm:prSet presAssocID="{624FC096-6C1C-0147-87E4-330175C1CD29}" presName="textNode" presStyleLbl="node1" presStyleIdx="0" presStyleCnt="2">
        <dgm:presLayoutVars>
          <dgm:bulletEnabled val="1"/>
        </dgm:presLayoutVars>
      </dgm:prSet>
      <dgm:spPr/>
      <dgm:t>
        <a:bodyPr/>
        <a:lstStyle/>
        <a:p>
          <a:endParaRPr lang="en-US"/>
        </a:p>
      </dgm:t>
    </dgm:pt>
    <dgm:pt modelId="{C1C2CFCC-27D2-7A45-9576-2F593362A490}" type="pres">
      <dgm:prSet presAssocID="{7E1D2AD0-51F6-8740-97CA-AA4A0D5E3016}" presName="sibTrans" presStyleCnt="0"/>
      <dgm:spPr/>
    </dgm:pt>
    <dgm:pt modelId="{D97F94BA-C17C-E140-AE72-A8BC38140587}" type="pres">
      <dgm:prSet presAssocID="{9E36128C-4D8B-1949-A8DA-4C198FCA6DB9}" presName="textNode" presStyleLbl="node1" presStyleIdx="1" presStyleCnt="2">
        <dgm:presLayoutVars>
          <dgm:bulletEnabled val="1"/>
        </dgm:presLayoutVars>
      </dgm:prSet>
      <dgm:spPr/>
      <dgm:t>
        <a:bodyPr/>
        <a:lstStyle/>
        <a:p>
          <a:endParaRPr lang="en-US"/>
        </a:p>
      </dgm:t>
    </dgm:pt>
  </dgm:ptLst>
  <dgm:cxnLst>
    <dgm:cxn modelId="{469528F2-BBFF-C14D-8053-9568DE591F71}" srcId="{612DB89D-18FE-754A-94A0-5186652E384B}" destId="{9E36128C-4D8B-1949-A8DA-4C198FCA6DB9}" srcOrd="1" destOrd="0" parTransId="{0A5DCB3C-D173-AD48-8D8A-9D0AE68EC352}" sibTransId="{F5840C8D-23CA-9D41-8E35-4CE658AFB0AF}"/>
    <dgm:cxn modelId="{913581EA-AA9E-AD4E-A49E-4ABE46D29EEA}" type="presOf" srcId="{9E36128C-4D8B-1949-A8DA-4C198FCA6DB9}" destId="{D97F94BA-C17C-E140-AE72-A8BC38140587}" srcOrd="0" destOrd="0" presId="urn:microsoft.com/office/officeart/2005/8/layout/hProcess9"/>
    <dgm:cxn modelId="{053E70C8-BB21-C747-8B63-A8CA046FDC88}" type="presOf" srcId="{624FC096-6C1C-0147-87E4-330175C1CD29}" destId="{3679764E-F89E-2D42-AB96-4B55B9A3D9DD}" srcOrd="0" destOrd="0" presId="urn:microsoft.com/office/officeart/2005/8/layout/hProcess9"/>
    <dgm:cxn modelId="{63951416-CCAA-8F4E-AEDA-3771E8A7D99F}" type="presOf" srcId="{612DB89D-18FE-754A-94A0-5186652E384B}" destId="{7F78882C-8F95-E14F-BA4B-FC76A962CB3F}" srcOrd="0" destOrd="0" presId="urn:microsoft.com/office/officeart/2005/8/layout/hProcess9"/>
    <dgm:cxn modelId="{B6A58FE7-D23A-7447-AEE7-AB72A628C926}" srcId="{612DB89D-18FE-754A-94A0-5186652E384B}" destId="{624FC096-6C1C-0147-87E4-330175C1CD29}" srcOrd="0" destOrd="0" parTransId="{E8E5537A-AA34-E24B-A637-D794E3C06D07}" sibTransId="{7E1D2AD0-51F6-8740-97CA-AA4A0D5E3016}"/>
    <dgm:cxn modelId="{DB969EA3-B627-F847-93B1-2C5C22C21008}" type="presParOf" srcId="{7F78882C-8F95-E14F-BA4B-FC76A962CB3F}" destId="{176D1A94-592F-0046-BC2B-6B6A2024EE2A}" srcOrd="0" destOrd="0" presId="urn:microsoft.com/office/officeart/2005/8/layout/hProcess9"/>
    <dgm:cxn modelId="{88979D30-6378-E747-B970-0AA282E4C35F}" type="presParOf" srcId="{7F78882C-8F95-E14F-BA4B-FC76A962CB3F}" destId="{EA4DE81E-BD5E-574E-BC43-2C5B25BC7305}" srcOrd="1" destOrd="0" presId="urn:microsoft.com/office/officeart/2005/8/layout/hProcess9"/>
    <dgm:cxn modelId="{8EA11C82-A33C-8341-BD98-BA0C5B53EB56}" type="presParOf" srcId="{EA4DE81E-BD5E-574E-BC43-2C5B25BC7305}" destId="{3679764E-F89E-2D42-AB96-4B55B9A3D9DD}" srcOrd="0" destOrd="0" presId="urn:microsoft.com/office/officeart/2005/8/layout/hProcess9"/>
    <dgm:cxn modelId="{D09FE75B-58F6-4845-9C82-7E3CDDF06C8C}" type="presParOf" srcId="{EA4DE81E-BD5E-574E-BC43-2C5B25BC7305}" destId="{C1C2CFCC-27D2-7A45-9576-2F593362A490}" srcOrd="1" destOrd="0" presId="urn:microsoft.com/office/officeart/2005/8/layout/hProcess9"/>
    <dgm:cxn modelId="{6BCE8927-6861-974E-8130-EF0A9FBA7280}" type="presParOf" srcId="{EA4DE81E-BD5E-574E-BC43-2C5B25BC7305}" destId="{D97F94BA-C17C-E140-AE72-A8BC38140587}" srcOrd="2"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C3B58D0-63B2-2E44-850B-3CD81DD828EC}">
      <dsp:nvSpPr>
        <dsp:cNvPr id="0" name=""/>
        <dsp:cNvSpPr/>
      </dsp:nvSpPr>
      <dsp:spPr>
        <a:xfrm>
          <a:off x="0" y="2384"/>
          <a:ext cx="10515600" cy="0"/>
        </a:xfrm>
        <a:prstGeom prst="line">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w="9525" cap="rnd" cmpd="sng" algn="ctr">
          <a:solidFill>
            <a:schemeClr val="accent1">
              <a:hueOff val="0"/>
              <a:satOff val="0"/>
              <a:lumOff val="0"/>
              <a:alphaOff val="0"/>
            </a:schemeClr>
          </a:solidFill>
          <a:prstDash val="solid"/>
        </a:ln>
        <a:effectLst>
          <a:outerShdw blurRad="38100" dist="254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sp>
    <dsp:sp modelId="{062D2958-E995-4E45-8BE6-31B7E1139B1C}">
      <dsp:nvSpPr>
        <dsp:cNvPr id="0" name=""/>
        <dsp:cNvSpPr/>
      </dsp:nvSpPr>
      <dsp:spPr>
        <a:xfrm>
          <a:off x="0" y="2384"/>
          <a:ext cx="2103120" cy="48783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lvl="0" algn="l" defTabSz="1066800">
            <a:lnSpc>
              <a:spcPct val="90000"/>
            </a:lnSpc>
            <a:spcBef>
              <a:spcPct val="0"/>
            </a:spcBef>
            <a:spcAft>
              <a:spcPct val="35000"/>
            </a:spcAft>
          </a:pPr>
          <a:endParaRPr lang="en-US" sz="2400" kern="1200" dirty="0" smtClean="0"/>
        </a:p>
        <a:p>
          <a:pPr lvl="0" algn="l" defTabSz="1066800">
            <a:lnSpc>
              <a:spcPct val="90000"/>
            </a:lnSpc>
            <a:spcBef>
              <a:spcPct val="0"/>
            </a:spcBef>
            <a:spcAft>
              <a:spcPct val="35000"/>
            </a:spcAft>
          </a:pPr>
          <a:endParaRPr lang="en-US" sz="2400" kern="1200" dirty="0" smtClean="0"/>
        </a:p>
        <a:p>
          <a:pPr lvl="0" algn="ctr" defTabSz="1066800">
            <a:lnSpc>
              <a:spcPct val="90000"/>
            </a:lnSpc>
            <a:spcBef>
              <a:spcPct val="0"/>
            </a:spcBef>
            <a:spcAft>
              <a:spcPct val="35000"/>
            </a:spcAft>
          </a:pPr>
          <a:endParaRPr lang="en-US" sz="2400" kern="1200" baseline="0" dirty="0" smtClean="0"/>
        </a:p>
        <a:p>
          <a:pPr lvl="0" algn="ctr" defTabSz="1066800">
            <a:lnSpc>
              <a:spcPct val="90000"/>
            </a:lnSpc>
            <a:spcBef>
              <a:spcPct val="0"/>
            </a:spcBef>
            <a:spcAft>
              <a:spcPct val="35000"/>
            </a:spcAft>
          </a:pPr>
          <a:endParaRPr lang="en-US" sz="2400" kern="1200" baseline="0" dirty="0" smtClean="0"/>
        </a:p>
        <a:p>
          <a:pPr lvl="0" algn="ctr" defTabSz="1066800">
            <a:lnSpc>
              <a:spcPct val="90000"/>
            </a:lnSpc>
            <a:spcBef>
              <a:spcPct val="0"/>
            </a:spcBef>
            <a:spcAft>
              <a:spcPct val="35000"/>
            </a:spcAft>
          </a:pPr>
          <a:endParaRPr lang="en-US" sz="2400" kern="1200" baseline="0" dirty="0" smtClean="0"/>
        </a:p>
        <a:p>
          <a:pPr lvl="0" algn="ctr" defTabSz="1066800">
            <a:lnSpc>
              <a:spcPct val="90000"/>
            </a:lnSpc>
            <a:spcBef>
              <a:spcPct val="0"/>
            </a:spcBef>
            <a:spcAft>
              <a:spcPct val="35000"/>
            </a:spcAft>
          </a:pPr>
          <a:r>
            <a:rPr lang="en-US" sz="2400" b="1" kern="1200" baseline="0" dirty="0" smtClean="0"/>
            <a:t>a </a:t>
          </a:r>
          <a:r>
            <a:rPr lang="en-US" sz="2400" b="1" kern="1200" baseline="0" dirty="0" err="1" smtClean="0"/>
            <a:t>criticat</a:t>
          </a:r>
          <a:endParaRPr lang="en-US" sz="2400" b="1" kern="1200" dirty="0"/>
        </a:p>
      </dsp:txBody>
      <dsp:txXfrm>
        <a:off x="0" y="2384"/>
        <a:ext cx="2103120" cy="4878381"/>
      </dsp:txXfrm>
    </dsp:sp>
    <dsp:sp modelId="{CB3C1BAB-5A50-B142-A207-B1E69F2C79E6}">
      <dsp:nvSpPr>
        <dsp:cNvPr id="0" name=""/>
        <dsp:cNvSpPr/>
      </dsp:nvSpPr>
      <dsp:spPr>
        <a:xfrm>
          <a:off x="2260854" y="115768"/>
          <a:ext cx="8254746" cy="22676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lvl="0" algn="l" defTabSz="1066800">
            <a:lnSpc>
              <a:spcPct val="90000"/>
            </a:lnSpc>
            <a:spcBef>
              <a:spcPct val="0"/>
            </a:spcBef>
            <a:spcAft>
              <a:spcPct val="35000"/>
            </a:spcAft>
          </a:pPr>
          <a:endParaRPr lang="en-US" sz="2400" kern="1200" dirty="0" smtClean="0"/>
        </a:p>
        <a:p>
          <a:pPr lvl="0" algn="l" defTabSz="1066800">
            <a:lnSpc>
              <a:spcPct val="90000"/>
            </a:lnSpc>
            <a:spcBef>
              <a:spcPct val="0"/>
            </a:spcBef>
            <a:spcAft>
              <a:spcPct val="35000"/>
            </a:spcAft>
          </a:pPr>
          <a:endParaRPr lang="en-US" sz="2400" kern="1200" dirty="0" smtClean="0"/>
        </a:p>
        <a:p>
          <a:pPr lvl="0" algn="l" defTabSz="1066800">
            <a:lnSpc>
              <a:spcPct val="90000"/>
            </a:lnSpc>
            <a:spcBef>
              <a:spcPct val="0"/>
            </a:spcBef>
            <a:spcAft>
              <a:spcPct val="35000"/>
            </a:spcAft>
          </a:pPr>
          <a:r>
            <a:rPr lang="en-US" sz="2400" kern="1200" dirty="0" err="1" smtClean="0"/>
            <a:t>practicile</a:t>
          </a:r>
          <a:r>
            <a:rPr lang="en-US" sz="2400" kern="1200" dirty="0" smtClean="0"/>
            <a:t> </a:t>
          </a:r>
          <a:r>
            <a:rPr lang="en-US" sz="2400" kern="1200" dirty="0" err="1" smtClean="0"/>
            <a:t>scolii</a:t>
          </a:r>
          <a:r>
            <a:rPr lang="en-US" sz="2400" kern="1200" dirty="0" smtClean="0"/>
            <a:t> </a:t>
          </a:r>
          <a:r>
            <a:rPr lang="en-US" sz="2400" kern="1200" dirty="0" err="1" smtClean="0"/>
            <a:t>traditionale</a:t>
          </a:r>
          <a:r>
            <a:rPr lang="en-US" sz="2400" kern="1200" dirty="0" smtClean="0"/>
            <a:t>,</a:t>
          </a:r>
          <a:r>
            <a:rPr lang="en-US" sz="2400" kern="1200" baseline="0" dirty="0" smtClean="0"/>
            <a:t> </a:t>
          </a:r>
          <a:r>
            <a:rPr lang="en-US" sz="2400" kern="1200" baseline="0" dirty="0" err="1" smtClean="0"/>
            <a:t>autoritare</a:t>
          </a:r>
          <a:r>
            <a:rPr lang="en-US" sz="2400" kern="1200" baseline="0" dirty="0" smtClean="0"/>
            <a:t> care nu tine </a:t>
          </a:r>
          <a:r>
            <a:rPr lang="en-US" sz="2400" kern="1200" baseline="0" dirty="0" err="1" smtClean="0"/>
            <a:t>cont</a:t>
          </a:r>
          <a:r>
            <a:rPr lang="en-US" sz="2400" kern="1200" baseline="0" dirty="0" smtClean="0"/>
            <a:t> de </a:t>
          </a:r>
          <a:r>
            <a:rPr lang="en-US" sz="2400" kern="1200" baseline="0" dirty="0" err="1" smtClean="0"/>
            <a:t>competentele</a:t>
          </a:r>
          <a:r>
            <a:rPr lang="en-US" sz="2400" kern="1200" baseline="0" dirty="0" smtClean="0"/>
            <a:t> </a:t>
          </a:r>
          <a:r>
            <a:rPr lang="en-US" sz="2400" kern="1200" baseline="0" dirty="0" err="1" smtClean="0"/>
            <a:t>si</a:t>
          </a:r>
          <a:r>
            <a:rPr lang="en-US" sz="2400" kern="1200" baseline="0" dirty="0" smtClean="0"/>
            <a:t> </a:t>
          </a:r>
          <a:r>
            <a:rPr lang="en-US" sz="2400" kern="1200" baseline="0" dirty="0" err="1" smtClean="0"/>
            <a:t>potentialul</a:t>
          </a:r>
          <a:r>
            <a:rPr lang="en-US" sz="2400" kern="1200" baseline="0" dirty="0" smtClean="0"/>
            <a:t> </a:t>
          </a:r>
          <a:r>
            <a:rPr lang="en-US" sz="2400" kern="1200" baseline="0" dirty="0" err="1" smtClean="0"/>
            <a:t>bogat</a:t>
          </a:r>
          <a:r>
            <a:rPr lang="en-US" sz="2400" kern="1200" baseline="0" dirty="0" smtClean="0"/>
            <a:t> al </a:t>
          </a:r>
          <a:r>
            <a:rPr lang="en-US" sz="2400" kern="1200" baseline="0" dirty="0" err="1" smtClean="0"/>
            <a:t>elevilor</a:t>
          </a:r>
          <a:r>
            <a:rPr lang="en-US" sz="2400" kern="1200" baseline="0" dirty="0" smtClean="0"/>
            <a:t>* </a:t>
          </a:r>
          <a:r>
            <a:rPr lang="en-US" sz="2400" kern="1200" baseline="0" dirty="0" err="1" smtClean="0"/>
            <a:t>si</a:t>
          </a:r>
          <a:r>
            <a:rPr lang="en-US" sz="2400" kern="1200" baseline="0" dirty="0" smtClean="0"/>
            <a:t> </a:t>
          </a:r>
          <a:r>
            <a:rPr lang="en-US" sz="2400" kern="1200" baseline="0" dirty="0" err="1" smtClean="0"/>
            <a:t>instinctul</a:t>
          </a:r>
          <a:r>
            <a:rPr lang="en-US" sz="2400" kern="1200" baseline="0" dirty="0" smtClean="0"/>
            <a:t> </a:t>
          </a:r>
          <a:r>
            <a:rPr lang="en-US" sz="2400" kern="1200" baseline="0" dirty="0" err="1" smtClean="0"/>
            <a:t>lor</a:t>
          </a:r>
          <a:r>
            <a:rPr lang="en-US" sz="2400" kern="1200" baseline="0" dirty="0" smtClean="0"/>
            <a:t> **</a:t>
          </a:r>
          <a:endParaRPr lang="en-US" sz="6500" kern="1200" dirty="0"/>
        </a:p>
      </dsp:txBody>
      <dsp:txXfrm>
        <a:off x="2260854" y="115768"/>
        <a:ext cx="8254746" cy="2267685"/>
      </dsp:txXfrm>
    </dsp:sp>
    <dsp:sp modelId="{FCC7D3BF-C7E4-DA4A-8794-4E3F32D9FF48}">
      <dsp:nvSpPr>
        <dsp:cNvPr id="0" name=""/>
        <dsp:cNvSpPr/>
      </dsp:nvSpPr>
      <dsp:spPr>
        <a:xfrm>
          <a:off x="2103120" y="2383453"/>
          <a:ext cx="8412480" cy="0"/>
        </a:xfrm>
        <a:prstGeom prst="line">
          <a:avLst/>
        </a:prstGeom>
        <a:solidFill>
          <a:schemeClr val="accent1">
            <a:hueOff val="0"/>
            <a:satOff val="0"/>
            <a:lumOff val="0"/>
            <a:alphaOff val="0"/>
          </a:schemeClr>
        </a:solidFill>
        <a:ln w="19050" cap="rnd"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1">
          <a:scrgbClr r="0" g="0" b="0"/>
        </a:effectRef>
        <a:fontRef idx="minor"/>
      </dsp:style>
    </dsp:sp>
    <dsp:sp modelId="{C71D21E5-9A59-2148-8286-86C6FEB4C262}">
      <dsp:nvSpPr>
        <dsp:cNvPr id="0" name=""/>
        <dsp:cNvSpPr/>
      </dsp:nvSpPr>
      <dsp:spPr>
        <a:xfrm>
          <a:off x="2260854" y="2496837"/>
          <a:ext cx="8254746" cy="22676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lvl="0" algn="l" defTabSz="1066800">
            <a:lnSpc>
              <a:spcPct val="90000"/>
            </a:lnSpc>
            <a:spcBef>
              <a:spcPct val="0"/>
            </a:spcBef>
            <a:spcAft>
              <a:spcPct val="35000"/>
            </a:spcAft>
          </a:pPr>
          <a:endParaRPr lang="en-US" sz="2400" kern="1200" dirty="0" smtClean="0"/>
        </a:p>
        <a:p>
          <a:pPr lvl="0" algn="l" defTabSz="1066800">
            <a:lnSpc>
              <a:spcPct val="90000"/>
            </a:lnSpc>
            <a:spcBef>
              <a:spcPct val="0"/>
            </a:spcBef>
            <a:spcAft>
              <a:spcPct val="35000"/>
            </a:spcAft>
          </a:pPr>
          <a:r>
            <a:rPr lang="en-US" sz="2400" kern="1200" dirty="0" smtClean="0"/>
            <a:t>* “Grosse </a:t>
          </a:r>
          <a:r>
            <a:rPr lang="en-US" sz="2400" kern="1200" dirty="0" err="1" smtClean="0"/>
            <a:t>europaeische</a:t>
          </a:r>
          <a:r>
            <a:rPr lang="en-US" sz="2400" kern="1200" dirty="0" smtClean="0"/>
            <a:t> </a:t>
          </a:r>
          <a:r>
            <a:rPr lang="en-US" sz="2400" kern="1200" dirty="0" err="1" smtClean="0"/>
            <a:t>Paedagogen</a:t>
          </a:r>
          <a:r>
            <a:rPr lang="en-US" sz="2400" kern="1200" dirty="0" smtClean="0"/>
            <a:t>”, </a:t>
          </a:r>
          <a:r>
            <a:rPr lang="en-US" sz="2400" kern="1200" dirty="0" err="1" smtClean="0"/>
            <a:t>Leipziger</a:t>
          </a:r>
          <a:r>
            <a:rPr lang="en-US" sz="2400" kern="1200" dirty="0" smtClean="0"/>
            <a:t> </a:t>
          </a:r>
          <a:r>
            <a:rPr lang="en-US" sz="2400" kern="1200" dirty="0" err="1" smtClean="0"/>
            <a:t>Universitaetsverlag</a:t>
          </a:r>
          <a:r>
            <a:rPr lang="en-US" sz="2400" kern="1200" dirty="0" smtClean="0"/>
            <a:t> von Wolfgang</a:t>
          </a:r>
          <a:r>
            <a:rPr lang="en-US" sz="2400" kern="1200" baseline="0" dirty="0" smtClean="0"/>
            <a:t> </a:t>
          </a:r>
          <a:r>
            <a:rPr lang="en-US" sz="2400" kern="1200" baseline="0" dirty="0" err="1" smtClean="0"/>
            <a:t>Hoerner</a:t>
          </a:r>
          <a:r>
            <a:rPr lang="en-US" sz="2400" kern="1200" baseline="0" dirty="0" smtClean="0"/>
            <a:t>, Aida, </a:t>
          </a:r>
          <a:r>
            <a:rPr lang="en-US" sz="2400" kern="1200" baseline="0" dirty="0" err="1" smtClean="0"/>
            <a:t>Kruze</a:t>
          </a:r>
          <a:r>
            <a:rPr lang="en-US" sz="2400" kern="1200" baseline="0" dirty="0" smtClean="0"/>
            <a:t>, Dieter Schulze</a:t>
          </a:r>
        </a:p>
        <a:p>
          <a:pPr lvl="0" algn="l" defTabSz="1066800">
            <a:lnSpc>
              <a:spcPct val="90000"/>
            </a:lnSpc>
            <a:spcBef>
              <a:spcPct val="0"/>
            </a:spcBef>
            <a:spcAft>
              <a:spcPct val="35000"/>
            </a:spcAft>
          </a:pPr>
          <a:r>
            <a:rPr lang="en-US" sz="2400" kern="1200" baseline="0" dirty="0" smtClean="0"/>
            <a:t>** “Celestine </a:t>
          </a:r>
          <a:r>
            <a:rPr lang="en-US" sz="2400" kern="1200" baseline="0" dirty="0" err="1" smtClean="0"/>
            <a:t>Freinet</a:t>
          </a:r>
          <a:r>
            <a:rPr lang="en-US" sz="2400" kern="1200" baseline="0" dirty="0" smtClean="0"/>
            <a:t>: </a:t>
          </a:r>
          <a:r>
            <a:rPr lang="en-US" sz="2400" kern="1200" baseline="0" dirty="0" err="1" smtClean="0"/>
            <a:t>Kindheit</a:t>
          </a:r>
          <a:r>
            <a:rPr lang="en-US" sz="2400" kern="1200" baseline="0" dirty="0" smtClean="0"/>
            <a:t> und </a:t>
          </a:r>
          <a:r>
            <a:rPr lang="en-US" sz="2400" kern="1200" baseline="0" dirty="0" err="1" smtClean="0"/>
            <a:t>Utopie</a:t>
          </a:r>
          <a:r>
            <a:rPr lang="en-US" sz="2400" kern="1200" baseline="0" dirty="0" smtClean="0"/>
            <a:t>” von Renate </a:t>
          </a:r>
          <a:r>
            <a:rPr lang="en-US" sz="2400" kern="1200" baseline="0" dirty="0" err="1" smtClean="0"/>
            <a:t>Kock</a:t>
          </a:r>
          <a:endParaRPr lang="en-US" sz="2400" kern="1200" dirty="0"/>
        </a:p>
      </dsp:txBody>
      <dsp:txXfrm>
        <a:off x="2260854" y="2496837"/>
        <a:ext cx="8254746" cy="2267685"/>
      </dsp:txXfrm>
    </dsp:sp>
    <dsp:sp modelId="{9D7D381D-C023-6E4F-A1DB-AC3356223066}">
      <dsp:nvSpPr>
        <dsp:cNvPr id="0" name=""/>
        <dsp:cNvSpPr/>
      </dsp:nvSpPr>
      <dsp:spPr>
        <a:xfrm>
          <a:off x="2103120" y="4764522"/>
          <a:ext cx="8412480" cy="0"/>
        </a:xfrm>
        <a:prstGeom prst="line">
          <a:avLst/>
        </a:prstGeom>
        <a:solidFill>
          <a:schemeClr val="accent1">
            <a:hueOff val="0"/>
            <a:satOff val="0"/>
            <a:lumOff val="0"/>
            <a:alphaOff val="0"/>
          </a:schemeClr>
        </a:solidFill>
        <a:ln w="19050" cap="rnd"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1">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9AF00B3-DF13-7B48-BD03-112A125A3CC4}">
      <dsp:nvSpPr>
        <dsp:cNvPr id="0" name=""/>
        <dsp:cNvSpPr/>
      </dsp:nvSpPr>
      <dsp:spPr>
        <a:xfrm>
          <a:off x="4" y="1329950"/>
          <a:ext cx="2762398" cy="1657439"/>
        </a:xfrm>
        <a:prstGeom prst="roundRect">
          <a:avLst>
            <a:gd name="adj" fmla="val 10000"/>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dirty="0" err="1" smtClean="0"/>
            <a:t>Libertate</a:t>
          </a:r>
          <a:endParaRPr lang="en-US" sz="2400" kern="1200" dirty="0"/>
        </a:p>
      </dsp:txBody>
      <dsp:txXfrm>
        <a:off x="48549" y="1378495"/>
        <a:ext cx="2665308" cy="1560349"/>
      </dsp:txXfrm>
    </dsp:sp>
    <dsp:sp modelId="{5D8A9CAA-917E-5C41-85EA-79AC7025D409}">
      <dsp:nvSpPr>
        <dsp:cNvPr id="0" name=""/>
        <dsp:cNvSpPr/>
      </dsp:nvSpPr>
      <dsp:spPr>
        <a:xfrm>
          <a:off x="3040952" y="1816133"/>
          <a:ext cx="590524" cy="685074"/>
        </a:xfrm>
        <a:prstGeom prst="rightArrow">
          <a:avLst>
            <a:gd name="adj1" fmla="val 60000"/>
            <a:gd name="adj2" fmla="val 50000"/>
          </a:avLst>
        </a:prstGeom>
        <a:gradFill rotWithShape="0">
          <a:gsLst>
            <a:gs pos="0">
              <a:schemeClr val="accent1">
                <a:tint val="60000"/>
                <a:hueOff val="0"/>
                <a:satOff val="0"/>
                <a:lumOff val="0"/>
                <a:alphaOff val="0"/>
                <a:tint val="98000"/>
                <a:lumMod val="114000"/>
              </a:schemeClr>
            </a:gs>
            <a:gs pos="100000">
              <a:schemeClr val="accent1">
                <a:tint val="60000"/>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289050">
            <a:lnSpc>
              <a:spcPct val="90000"/>
            </a:lnSpc>
            <a:spcBef>
              <a:spcPct val="0"/>
            </a:spcBef>
            <a:spcAft>
              <a:spcPct val="35000"/>
            </a:spcAft>
          </a:pPr>
          <a:endParaRPr lang="en-US" sz="2900" kern="1200"/>
        </a:p>
      </dsp:txBody>
      <dsp:txXfrm>
        <a:off x="3040952" y="1953148"/>
        <a:ext cx="413367" cy="411044"/>
      </dsp:txXfrm>
    </dsp:sp>
    <dsp:sp modelId="{347CBE26-328C-D042-8609-C78127A84CC6}">
      <dsp:nvSpPr>
        <dsp:cNvPr id="0" name=""/>
        <dsp:cNvSpPr/>
      </dsp:nvSpPr>
      <dsp:spPr>
        <a:xfrm>
          <a:off x="3876600" y="1329950"/>
          <a:ext cx="2762398" cy="1657439"/>
        </a:xfrm>
        <a:prstGeom prst="roundRect">
          <a:avLst>
            <a:gd name="adj" fmla="val 10000"/>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dirty="0" err="1" smtClean="0"/>
            <a:t>Autonomie</a:t>
          </a:r>
          <a:endParaRPr lang="en-US" sz="2400" kern="1200" dirty="0"/>
        </a:p>
      </dsp:txBody>
      <dsp:txXfrm>
        <a:off x="3925145" y="1378495"/>
        <a:ext cx="2665308" cy="1560349"/>
      </dsp:txXfrm>
    </dsp:sp>
    <dsp:sp modelId="{67943E5A-EE76-2B4A-8087-D57900434C19}">
      <dsp:nvSpPr>
        <dsp:cNvPr id="0" name=""/>
        <dsp:cNvSpPr/>
      </dsp:nvSpPr>
      <dsp:spPr>
        <a:xfrm>
          <a:off x="6915239" y="1816133"/>
          <a:ext cx="585628" cy="685074"/>
        </a:xfrm>
        <a:prstGeom prst="rightArrow">
          <a:avLst>
            <a:gd name="adj1" fmla="val 60000"/>
            <a:gd name="adj2" fmla="val 50000"/>
          </a:avLst>
        </a:prstGeom>
        <a:gradFill rotWithShape="0">
          <a:gsLst>
            <a:gs pos="0">
              <a:schemeClr val="accent1">
                <a:tint val="60000"/>
                <a:hueOff val="0"/>
                <a:satOff val="0"/>
                <a:lumOff val="0"/>
                <a:alphaOff val="0"/>
                <a:tint val="98000"/>
                <a:lumMod val="114000"/>
              </a:schemeClr>
            </a:gs>
            <a:gs pos="100000">
              <a:schemeClr val="accent1">
                <a:tint val="60000"/>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289050">
            <a:lnSpc>
              <a:spcPct val="90000"/>
            </a:lnSpc>
            <a:spcBef>
              <a:spcPct val="0"/>
            </a:spcBef>
            <a:spcAft>
              <a:spcPct val="35000"/>
            </a:spcAft>
          </a:pPr>
          <a:endParaRPr lang="en-US" sz="2900" kern="1200"/>
        </a:p>
      </dsp:txBody>
      <dsp:txXfrm>
        <a:off x="6915239" y="1953148"/>
        <a:ext cx="409940" cy="411044"/>
      </dsp:txXfrm>
    </dsp:sp>
    <dsp:sp modelId="{251DC6CD-4DFC-294A-BF91-D736CDDA7A28}">
      <dsp:nvSpPr>
        <dsp:cNvPr id="0" name=""/>
        <dsp:cNvSpPr/>
      </dsp:nvSpPr>
      <dsp:spPr>
        <a:xfrm>
          <a:off x="7743958" y="1329950"/>
          <a:ext cx="2762398" cy="1657439"/>
        </a:xfrm>
        <a:prstGeom prst="roundRect">
          <a:avLst>
            <a:gd name="adj" fmla="val 10000"/>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dirty="0" err="1" smtClean="0"/>
            <a:t>Responsabilitate</a:t>
          </a:r>
          <a:endParaRPr lang="en-US" sz="2400" kern="1200" dirty="0"/>
        </a:p>
      </dsp:txBody>
      <dsp:txXfrm>
        <a:off x="7792503" y="1378495"/>
        <a:ext cx="2665308" cy="156034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E39362-4561-DE4B-8006-99DF61F545E2}">
      <dsp:nvSpPr>
        <dsp:cNvPr id="0" name=""/>
        <dsp:cNvSpPr/>
      </dsp:nvSpPr>
      <dsp:spPr>
        <a:xfrm>
          <a:off x="3190668" y="393739"/>
          <a:ext cx="4134262" cy="4134262"/>
        </a:xfrm>
        <a:prstGeom prst="ellipse">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r>
            <a:rPr lang="en-US" sz="2400" kern="1200" dirty="0" smtClean="0"/>
            <a:t>DIALOGUL</a:t>
          </a:r>
        </a:p>
        <a:p>
          <a:pPr lvl="0" algn="ctr" defTabSz="1066800">
            <a:lnSpc>
              <a:spcPct val="90000"/>
            </a:lnSpc>
            <a:spcBef>
              <a:spcPct val="0"/>
            </a:spcBef>
            <a:spcAft>
              <a:spcPct val="35000"/>
            </a:spcAft>
          </a:pPr>
          <a:r>
            <a:rPr lang="en-US" sz="2400" kern="1200" dirty="0" err="1" smtClean="0"/>
            <a:t>aduce</a:t>
          </a:r>
          <a:r>
            <a:rPr lang="en-US" sz="2400" kern="1200" baseline="0" dirty="0" smtClean="0"/>
            <a:t> o </a:t>
          </a:r>
          <a:r>
            <a:rPr lang="en-US" sz="2400" kern="1200" baseline="0" dirty="0" err="1" smtClean="0"/>
            <a:t>imbunatatire</a:t>
          </a:r>
          <a:r>
            <a:rPr lang="en-US" sz="2400" kern="1200" baseline="0" dirty="0" smtClean="0"/>
            <a:t>, un </a:t>
          </a:r>
          <a:r>
            <a:rPr lang="en-US" sz="2400" kern="1200" baseline="0" dirty="0" err="1" smtClean="0"/>
            <a:t>aport</a:t>
          </a:r>
          <a:r>
            <a:rPr lang="en-US" sz="2400" kern="1200" baseline="0" dirty="0" smtClean="0"/>
            <a:t> </a:t>
          </a:r>
          <a:r>
            <a:rPr lang="en-US" sz="2400" kern="1200" baseline="0" dirty="0" err="1" smtClean="0"/>
            <a:t>pozitiv</a:t>
          </a:r>
          <a:r>
            <a:rPr lang="en-US" sz="2400" kern="1200" baseline="0" dirty="0" smtClean="0"/>
            <a:t> in </a:t>
          </a:r>
          <a:r>
            <a:rPr lang="en-US" sz="2400" kern="1200" baseline="0" dirty="0" err="1" smtClean="0"/>
            <a:t>abordare</a:t>
          </a:r>
          <a:r>
            <a:rPr lang="en-US" sz="2400" kern="1200" baseline="0" dirty="0" smtClean="0"/>
            <a:t>*</a:t>
          </a:r>
          <a:endParaRPr lang="en-US" sz="2400" kern="1200" dirty="0" smtClean="0"/>
        </a:p>
        <a:p>
          <a:pPr lvl="0" algn="ctr" defTabSz="1066800">
            <a:lnSpc>
              <a:spcPct val="90000"/>
            </a:lnSpc>
            <a:spcBef>
              <a:spcPct val="0"/>
            </a:spcBef>
            <a:spcAft>
              <a:spcPct val="35000"/>
            </a:spcAft>
          </a:pPr>
          <a:r>
            <a:rPr lang="en-US" sz="1400" kern="1200" dirty="0" smtClean="0"/>
            <a:t>“Grosse </a:t>
          </a:r>
          <a:r>
            <a:rPr lang="en-US" sz="1400" kern="1200" dirty="0" err="1" smtClean="0"/>
            <a:t>europaeische</a:t>
          </a:r>
          <a:r>
            <a:rPr lang="en-US" sz="1400" kern="1200" dirty="0" smtClean="0"/>
            <a:t> </a:t>
          </a:r>
          <a:r>
            <a:rPr lang="en-US" sz="1400" kern="1200" dirty="0" err="1" smtClean="0"/>
            <a:t>Paedagogen</a:t>
          </a:r>
          <a:r>
            <a:rPr lang="en-US" sz="1400" kern="1200" dirty="0" smtClean="0"/>
            <a:t>”, </a:t>
          </a:r>
          <a:r>
            <a:rPr lang="en-US" sz="1400" kern="1200" dirty="0" err="1" smtClean="0"/>
            <a:t>Leipziger</a:t>
          </a:r>
          <a:r>
            <a:rPr lang="en-US" sz="1400" kern="1200" dirty="0" smtClean="0"/>
            <a:t> </a:t>
          </a:r>
          <a:r>
            <a:rPr lang="en-US" sz="1400" kern="1200" dirty="0" err="1" smtClean="0"/>
            <a:t>Universitaetsverlag</a:t>
          </a:r>
          <a:r>
            <a:rPr lang="en-US" sz="1400" kern="1200" dirty="0" smtClean="0"/>
            <a:t> von Wolfgang</a:t>
          </a:r>
          <a:r>
            <a:rPr lang="en-US" sz="1400" kern="1200" baseline="0" dirty="0" smtClean="0"/>
            <a:t> </a:t>
          </a:r>
          <a:r>
            <a:rPr lang="en-US" sz="1400" kern="1200" baseline="0" dirty="0" err="1" smtClean="0"/>
            <a:t>Hoerner</a:t>
          </a:r>
          <a:r>
            <a:rPr lang="en-US" sz="1400" kern="1200" baseline="0" dirty="0" smtClean="0"/>
            <a:t>, Aida, </a:t>
          </a:r>
          <a:r>
            <a:rPr lang="en-US" sz="1400" kern="1200" baseline="0" dirty="0" err="1" smtClean="0"/>
            <a:t>Kruze</a:t>
          </a:r>
          <a:r>
            <a:rPr lang="en-US" sz="1400" kern="1200" baseline="0" dirty="0" smtClean="0"/>
            <a:t>, Dieter Schulz</a:t>
          </a:r>
          <a:endParaRPr lang="en-US" sz="1400" kern="1200" dirty="0"/>
        </a:p>
      </dsp:txBody>
      <dsp:txXfrm>
        <a:off x="3879712" y="1082783"/>
        <a:ext cx="2756174" cy="2756174"/>
      </dsp:txXfrm>
    </dsp:sp>
    <dsp:sp modelId="{3FB4AAE5-51DC-A549-99AE-B2832D3A64FD}">
      <dsp:nvSpPr>
        <dsp:cNvPr id="0" name=""/>
        <dsp:cNvSpPr/>
      </dsp:nvSpPr>
      <dsp:spPr>
        <a:xfrm>
          <a:off x="2928903" y="272886"/>
          <a:ext cx="4646123" cy="4646123"/>
        </a:xfrm>
        <a:prstGeom prst="circularArrow">
          <a:avLst>
            <a:gd name="adj1" fmla="val 5085"/>
            <a:gd name="adj2" fmla="val 327528"/>
            <a:gd name="adj3" fmla="val 15842536"/>
            <a:gd name="adj4" fmla="val 16229935"/>
            <a:gd name="adj5" fmla="val 5932"/>
          </a:avLst>
        </a:prstGeom>
        <a:gradFill rotWithShape="0">
          <a:gsLst>
            <a:gs pos="0">
              <a:schemeClr val="accent1">
                <a:tint val="60000"/>
                <a:hueOff val="0"/>
                <a:satOff val="0"/>
                <a:lumOff val="0"/>
                <a:alphaOff val="0"/>
                <a:tint val="98000"/>
                <a:lumMod val="114000"/>
              </a:schemeClr>
            </a:gs>
            <a:gs pos="100000">
              <a:schemeClr val="accent1">
                <a:tint val="60000"/>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B2FEE63-BE61-DF49-8556-3B9D3E04751E}">
      <dsp:nvSpPr>
        <dsp:cNvPr id="0" name=""/>
        <dsp:cNvSpPr/>
      </dsp:nvSpPr>
      <dsp:spPr>
        <a:xfrm>
          <a:off x="2327185" y="0"/>
          <a:ext cx="4944064" cy="4944064"/>
        </a:xfrm>
        <a:prstGeom prst="triangle">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sp>
    <dsp:sp modelId="{AADB2A64-F2EA-034E-BE1E-3BEA6ACCDDD5}">
      <dsp:nvSpPr>
        <dsp:cNvPr id="0" name=""/>
        <dsp:cNvSpPr/>
      </dsp:nvSpPr>
      <dsp:spPr>
        <a:xfrm>
          <a:off x="4819785" y="494889"/>
          <a:ext cx="3213641" cy="439365"/>
        </a:xfrm>
        <a:prstGeom prst="roundRect">
          <a:avLst/>
        </a:prstGeom>
        <a:solidFill>
          <a:schemeClr val="lt1">
            <a:alpha val="90000"/>
            <a:hueOff val="0"/>
            <a:satOff val="0"/>
            <a:lumOff val="0"/>
            <a:alphaOff val="0"/>
          </a:schemeClr>
        </a:solidFill>
        <a:ln w="9525"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sz="1700" kern="1200" dirty="0" err="1" smtClean="0"/>
            <a:t>scoala</a:t>
          </a:r>
          <a:r>
            <a:rPr lang="en-US" sz="1700" kern="1200" baseline="0" dirty="0" smtClean="0"/>
            <a:t> </a:t>
          </a:r>
          <a:r>
            <a:rPr lang="en-US" sz="1700" kern="1200" baseline="0" dirty="0" err="1" smtClean="0"/>
            <a:t>centrata</a:t>
          </a:r>
          <a:r>
            <a:rPr lang="en-US" sz="1700" kern="1200" baseline="0" dirty="0" smtClean="0"/>
            <a:t> </a:t>
          </a:r>
          <a:r>
            <a:rPr lang="en-US" sz="1700" kern="1200" baseline="0" dirty="0" err="1" smtClean="0"/>
            <a:t>pe</a:t>
          </a:r>
          <a:r>
            <a:rPr lang="en-US" sz="1700" kern="1200" baseline="0" dirty="0" smtClean="0"/>
            <a:t> </a:t>
          </a:r>
          <a:r>
            <a:rPr lang="en-US" sz="1700" kern="1200" baseline="0" dirty="0" err="1" smtClean="0"/>
            <a:t>elev</a:t>
          </a:r>
          <a:endParaRPr lang="en-US" sz="1700" kern="1200" dirty="0"/>
        </a:p>
      </dsp:txBody>
      <dsp:txXfrm>
        <a:off x="4841233" y="516337"/>
        <a:ext cx="3170745" cy="396469"/>
      </dsp:txXfrm>
    </dsp:sp>
    <dsp:sp modelId="{92740CB4-DF1E-9A42-A280-F69E249B2007}">
      <dsp:nvSpPr>
        <dsp:cNvPr id="0" name=""/>
        <dsp:cNvSpPr/>
      </dsp:nvSpPr>
      <dsp:spPr>
        <a:xfrm>
          <a:off x="4809501" y="1007154"/>
          <a:ext cx="3213641" cy="439365"/>
        </a:xfrm>
        <a:prstGeom prst="roundRect">
          <a:avLst/>
        </a:prstGeom>
        <a:solidFill>
          <a:schemeClr val="lt1">
            <a:alpha val="90000"/>
            <a:hueOff val="0"/>
            <a:satOff val="0"/>
            <a:lumOff val="0"/>
            <a:alphaOff val="0"/>
          </a:schemeClr>
        </a:solidFill>
        <a:ln w="9525"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sz="1700" kern="1200" dirty="0" err="1" smtClean="0"/>
            <a:t>activitati</a:t>
          </a:r>
          <a:r>
            <a:rPr lang="en-US" sz="1700" kern="1200" baseline="0" dirty="0" smtClean="0"/>
            <a:t> </a:t>
          </a:r>
          <a:r>
            <a:rPr lang="en-US" sz="1700" kern="1200" baseline="0" dirty="0" err="1" smtClean="0"/>
            <a:t>personalizate</a:t>
          </a:r>
          <a:endParaRPr lang="en-US" sz="1700" kern="1200" dirty="0"/>
        </a:p>
      </dsp:txBody>
      <dsp:txXfrm>
        <a:off x="4830949" y="1028602"/>
        <a:ext cx="3170745" cy="396469"/>
      </dsp:txXfrm>
    </dsp:sp>
    <dsp:sp modelId="{C34A1D08-14EF-1A40-8031-C0A832B60371}">
      <dsp:nvSpPr>
        <dsp:cNvPr id="0" name=""/>
        <dsp:cNvSpPr/>
      </dsp:nvSpPr>
      <dsp:spPr>
        <a:xfrm>
          <a:off x="4819785" y="1483460"/>
          <a:ext cx="3213641" cy="439365"/>
        </a:xfrm>
        <a:prstGeom prst="roundRect">
          <a:avLst/>
        </a:prstGeom>
        <a:solidFill>
          <a:schemeClr val="lt1">
            <a:alpha val="90000"/>
            <a:hueOff val="0"/>
            <a:satOff val="0"/>
            <a:lumOff val="0"/>
            <a:alphaOff val="0"/>
          </a:schemeClr>
        </a:solidFill>
        <a:ln w="9525"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sz="1700" kern="1200" dirty="0" err="1" smtClean="0"/>
            <a:t>cooperare</a:t>
          </a:r>
          <a:endParaRPr lang="en-US" sz="1700" kern="1200" dirty="0"/>
        </a:p>
      </dsp:txBody>
      <dsp:txXfrm>
        <a:off x="4841233" y="1504908"/>
        <a:ext cx="3170745" cy="396469"/>
      </dsp:txXfrm>
    </dsp:sp>
    <dsp:sp modelId="{CB71782F-8FD9-8B44-A6B5-2DB4879F06BC}">
      <dsp:nvSpPr>
        <dsp:cNvPr id="0" name=""/>
        <dsp:cNvSpPr/>
      </dsp:nvSpPr>
      <dsp:spPr>
        <a:xfrm>
          <a:off x="4819785" y="1977746"/>
          <a:ext cx="3213641" cy="439365"/>
        </a:xfrm>
        <a:prstGeom prst="roundRect">
          <a:avLst/>
        </a:prstGeom>
        <a:solidFill>
          <a:schemeClr val="lt1">
            <a:alpha val="90000"/>
            <a:hueOff val="0"/>
            <a:satOff val="0"/>
            <a:lumOff val="0"/>
            <a:alphaOff val="0"/>
          </a:schemeClr>
        </a:solidFill>
        <a:ln w="9525"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sz="1700" kern="1200" dirty="0" err="1" smtClean="0"/>
            <a:t>motivatie</a:t>
          </a:r>
          <a:endParaRPr lang="en-US" sz="1700" kern="1200" dirty="0"/>
        </a:p>
      </dsp:txBody>
      <dsp:txXfrm>
        <a:off x="4841233" y="1999194"/>
        <a:ext cx="3170745" cy="396469"/>
      </dsp:txXfrm>
    </dsp:sp>
    <dsp:sp modelId="{968F6D6E-4CCC-E441-9336-05998B942D3C}">
      <dsp:nvSpPr>
        <dsp:cNvPr id="0" name=""/>
        <dsp:cNvSpPr/>
      </dsp:nvSpPr>
      <dsp:spPr>
        <a:xfrm>
          <a:off x="4807412" y="2496745"/>
          <a:ext cx="3213641" cy="439365"/>
        </a:xfrm>
        <a:prstGeom prst="roundRect">
          <a:avLst/>
        </a:prstGeom>
        <a:solidFill>
          <a:schemeClr val="lt1">
            <a:hueOff val="0"/>
            <a:satOff val="0"/>
            <a:lumOff val="0"/>
            <a:alpha val="93000"/>
          </a:schemeClr>
        </a:solidFill>
        <a:ln w="9525"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sz="1700" kern="1200" dirty="0" err="1" smtClean="0"/>
            <a:t>expresie</a:t>
          </a:r>
          <a:r>
            <a:rPr lang="en-US" sz="1700" kern="1200" dirty="0" smtClean="0"/>
            <a:t> </a:t>
          </a:r>
          <a:r>
            <a:rPr lang="en-US" sz="1700" kern="1200" dirty="0" err="1" smtClean="0"/>
            <a:t>libera</a:t>
          </a:r>
          <a:r>
            <a:rPr lang="en-US" sz="1700" kern="1200" dirty="0" smtClean="0"/>
            <a:t>, </a:t>
          </a:r>
          <a:r>
            <a:rPr lang="en-US" sz="1700" kern="1200" dirty="0" err="1" smtClean="0"/>
            <a:t>comunicare</a:t>
          </a:r>
          <a:endParaRPr lang="en-US" sz="1700" kern="1200" dirty="0"/>
        </a:p>
      </dsp:txBody>
      <dsp:txXfrm>
        <a:off x="4828860" y="2518193"/>
        <a:ext cx="3170745" cy="396469"/>
      </dsp:txXfrm>
    </dsp:sp>
    <dsp:sp modelId="{21493092-AA59-DE44-AF65-619B3091325B}">
      <dsp:nvSpPr>
        <dsp:cNvPr id="0" name=""/>
        <dsp:cNvSpPr/>
      </dsp:nvSpPr>
      <dsp:spPr>
        <a:xfrm>
          <a:off x="4819785" y="2966317"/>
          <a:ext cx="3213641" cy="439365"/>
        </a:xfrm>
        <a:prstGeom prst="roundRect">
          <a:avLst/>
        </a:prstGeom>
        <a:solidFill>
          <a:schemeClr val="lt1">
            <a:alpha val="90000"/>
            <a:hueOff val="0"/>
            <a:satOff val="0"/>
            <a:lumOff val="0"/>
            <a:alphaOff val="0"/>
          </a:schemeClr>
        </a:solidFill>
        <a:ln w="9525"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sz="1700" kern="1200" dirty="0" err="1" smtClean="0"/>
            <a:t>experimente</a:t>
          </a:r>
          <a:endParaRPr lang="en-US" sz="1700" kern="1200" dirty="0"/>
        </a:p>
      </dsp:txBody>
      <dsp:txXfrm>
        <a:off x="4841233" y="2987765"/>
        <a:ext cx="3170745" cy="396469"/>
      </dsp:txXfrm>
    </dsp:sp>
    <dsp:sp modelId="{C337CF2F-A994-004E-A173-4EA0F90D2EF2}">
      <dsp:nvSpPr>
        <dsp:cNvPr id="0" name=""/>
        <dsp:cNvSpPr/>
      </dsp:nvSpPr>
      <dsp:spPr>
        <a:xfrm>
          <a:off x="4819785" y="3460603"/>
          <a:ext cx="3213641" cy="439365"/>
        </a:xfrm>
        <a:prstGeom prst="roundRect">
          <a:avLst/>
        </a:prstGeom>
        <a:solidFill>
          <a:schemeClr val="lt1">
            <a:alpha val="90000"/>
            <a:hueOff val="0"/>
            <a:satOff val="0"/>
            <a:lumOff val="0"/>
            <a:alphaOff val="0"/>
          </a:schemeClr>
        </a:solidFill>
        <a:ln w="9525"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sz="1700" kern="1200" dirty="0" err="1" smtClean="0"/>
            <a:t>libertate</a:t>
          </a:r>
          <a:r>
            <a:rPr lang="en-US" sz="1700" kern="1200" dirty="0" smtClean="0"/>
            <a:t>, </a:t>
          </a:r>
          <a:r>
            <a:rPr lang="en-US" sz="1700" kern="1200" dirty="0" err="1" smtClean="0"/>
            <a:t>autonomie</a:t>
          </a:r>
          <a:endParaRPr lang="en-US" sz="1700" kern="1200" dirty="0"/>
        </a:p>
      </dsp:txBody>
      <dsp:txXfrm>
        <a:off x="4841233" y="3482051"/>
        <a:ext cx="3170745" cy="396469"/>
      </dsp:txXfrm>
    </dsp:sp>
    <dsp:sp modelId="{9D87D915-D9D4-1048-B710-FBAA5B365DD6}">
      <dsp:nvSpPr>
        <dsp:cNvPr id="0" name=""/>
        <dsp:cNvSpPr/>
      </dsp:nvSpPr>
      <dsp:spPr>
        <a:xfrm>
          <a:off x="4819785" y="3954889"/>
          <a:ext cx="3213641" cy="439365"/>
        </a:xfrm>
        <a:prstGeom prst="roundRect">
          <a:avLst/>
        </a:prstGeom>
        <a:solidFill>
          <a:schemeClr val="lt1">
            <a:alpha val="90000"/>
            <a:hueOff val="0"/>
            <a:satOff val="0"/>
            <a:lumOff val="0"/>
            <a:alphaOff val="0"/>
          </a:schemeClr>
        </a:solidFill>
        <a:ln w="9525"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sz="1700" kern="1200" dirty="0" err="1" smtClean="0"/>
            <a:t>responsabilitate</a:t>
          </a:r>
          <a:endParaRPr lang="en-US" sz="1700" kern="1200" dirty="0"/>
        </a:p>
      </dsp:txBody>
      <dsp:txXfrm>
        <a:off x="4841233" y="3976337"/>
        <a:ext cx="3170745" cy="39646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BC3BBF-B4EB-524A-809E-06E70E2AE6CF}">
      <dsp:nvSpPr>
        <dsp:cNvPr id="0" name=""/>
        <dsp:cNvSpPr/>
      </dsp:nvSpPr>
      <dsp:spPr>
        <a:xfrm>
          <a:off x="1198458" y="884682"/>
          <a:ext cx="2865417" cy="2865417"/>
        </a:xfrm>
        <a:prstGeom prst="ellipse">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w="9525" cap="rnd" cmpd="sng" algn="ctr">
          <a:solidFill>
            <a:schemeClr val="lt1">
              <a:hueOff val="0"/>
              <a:satOff val="0"/>
              <a:lumOff val="0"/>
              <a:alphaOff val="0"/>
            </a:schemeClr>
          </a:solidFill>
          <a:prstDash val="solid"/>
        </a:ln>
        <a:effectLst>
          <a:outerShdw blurRad="38100" dist="254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sp>
    <dsp:sp modelId="{995C9780-7AEF-8647-BF44-B171AC591774}">
      <dsp:nvSpPr>
        <dsp:cNvPr id="0" name=""/>
        <dsp:cNvSpPr/>
      </dsp:nvSpPr>
      <dsp:spPr>
        <a:xfrm>
          <a:off x="1516758" y="1202982"/>
          <a:ext cx="2228817" cy="2228817"/>
        </a:xfrm>
        <a:prstGeom prst="ellipse">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w="9525" cap="rnd" cmpd="sng" algn="ctr">
          <a:solidFill>
            <a:schemeClr val="lt1">
              <a:hueOff val="0"/>
              <a:satOff val="0"/>
              <a:lumOff val="0"/>
              <a:alphaOff val="0"/>
            </a:schemeClr>
          </a:solidFill>
          <a:prstDash val="solid"/>
        </a:ln>
        <a:effectLst>
          <a:outerShdw blurRad="38100" dist="254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sp>
    <dsp:sp modelId="{A37C8FCA-D7E0-BC4C-97F6-91A3817561F4}">
      <dsp:nvSpPr>
        <dsp:cNvPr id="0" name=""/>
        <dsp:cNvSpPr/>
      </dsp:nvSpPr>
      <dsp:spPr>
        <a:xfrm>
          <a:off x="1835058" y="1521282"/>
          <a:ext cx="1592217" cy="1592217"/>
        </a:xfrm>
        <a:prstGeom prst="ellipse">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w="9525" cap="rnd" cmpd="sng" algn="ctr">
          <a:solidFill>
            <a:schemeClr val="lt1">
              <a:hueOff val="0"/>
              <a:satOff val="0"/>
              <a:lumOff val="0"/>
              <a:alphaOff val="0"/>
            </a:schemeClr>
          </a:solidFill>
          <a:prstDash val="solid"/>
        </a:ln>
        <a:effectLst>
          <a:outerShdw blurRad="38100" dist="254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sp>
    <dsp:sp modelId="{720800E8-6894-554F-B970-0A6AA3DF43F6}">
      <dsp:nvSpPr>
        <dsp:cNvPr id="0" name=""/>
        <dsp:cNvSpPr/>
      </dsp:nvSpPr>
      <dsp:spPr>
        <a:xfrm>
          <a:off x="2153597" y="1839821"/>
          <a:ext cx="955139" cy="955139"/>
        </a:xfrm>
        <a:prstGeom prst="ellipse">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w="9525" cap="rnd" cmpd="sng" algn="ctr">
          <a:solidFill>
            <a:schemeClr val="lt1">
              <a:hueOff val="0"/>
              <a:satOff val="0"/>
              <a:lumOff val="0"/>
              <a:alphaOff val="0"/>
            </a:schemeClr>
          </a:solidFill>
          <a:prstDash val="solid"/>
        </a:ln>
        <a:effectLst>
          <a:outerShdw blurRad="38100" dist="254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sp>
    <dsp:sp modelId="{06C34847-F5BC-4D4D-A366-A0F4FE3F987A}">
      <dsp:nvSpPr>
        <dsp:cNvPr id="0" name=""/>
        <dsp:cNvSpPr/>
      </dsp:nvSpPr>
      <dsp:spPr>
        <a:xfrm>
          <a:off x="2471898" y="2158121"/>
          <a:ext cx="318538" cy="318538"/>
        </a:xfrm>
        <a:prstGeom prst="ellipse">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w="9525" cap="rnd" cmpd="sng" algn="ctr">
          <a:solidFill>
            <a:schemeClr val="lt1">
              <a:hueOff val="0"/>
              <a:satOff val="0"/>
              <a:lumOff val="0"/>
              <a:alphaOff val="0"/>
            </a:schemeClr>
          </a:solidFill>
          <a:prstDash val="solid"/>
        </a:ln>
        <a:effectLst>
          <a:outerShdw blurRad="38100" dist="254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sp>
    <dsp:sp modelId="{ACB43D4C-7011-3345-99A4-54B19E7FEF13}">
      <dsp:nvSpPr>
        <dsp:cNvPr id="0" name=""/>
        <dsp:cNvSpPr/>
      </dsp:nvSpPr>
      <dsp:spPr>
        <a:xfrm>
          <a:off x="2130261" y="70456"/>
          <a:ext cx="6255078" cy="7115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688" tIns="30480" rIns="30480" bIns="30480" numCol="1" spcCol="1270" anchor="ctr" anchorCtr="0">
          <a:noAutofit/>
        </a:bodyPr>
        <a:lstStyle/>
        <a:p>
          <a:pPr lvl="0" algn="l" defTabSz="1066800">
            <a:lnSpc>
              <a:spcPct val="90000"/>
            </a:lnSpc>
            <a:spcBef>
              <a:spcPct val="0"/>
            </a:spcBef>
            <a:spcAft>
              <a:spcPct val="35000"/>
            </a:spcAft>
          </a:pPr>
          <a:r>
            <a:rPr lang="en-US" sz="2400" kern="1200" dirty="0" smtClean="0"/>
            <a:t>                                                  </a:t>
          </a:r>
          <a:r>
            <a:rPr lang="en-US" sz="2400" kern="1200" dirty="0" err="1" smtClean="0"/>
            <a:t>dialogul</a:t>
          </a:r>
          <a:r>
            <a:rPr lang="en-US" sz="2400" kern="1200" dirty="0" smtClean="0"/>
            <a:t>, </a:t>
          </a:r>
          <a:r>
            <a:rPr lang="en-US" sz="2400" kern="1200" dirty="0" err="1" smtClean="0"/>
            <a:t>exprimarea</a:t>
          </a:r>
          <a:r>
            <a:rPr lang="en-US" sz="2400" kern="1200" dirty="0" smtClean="0"/>
            <a:t> </a:t>
          </a:r>
          <a:r>
            <a:rPr lang="en-US" sz="2400" kern="1200" dirty="0" err="1" smtClean="0"/>
            <a:t>plastica</a:t>
          </a:r>
          <a:r>
            <a:rPr lang="en-US" sz="2400" kern="1200" dirty="0" smtClean="0"/>
            <a:t>, </a:t>
          </a:r>
          <a:r>
            <a:rPr lang="en-US" sz="2400" kern="1200" dirty="0" err="1" smtClean="0"/>
            <a:t>atelierele</a:t>
          </a:r>
          <a:endParaRPr lang="en-US" sz="2400" kern="1200" dirty="0"/>
        </a:p>
      </dsp:txBody>
      <dsp:txXfrm>
        <a:off x="2130261" y="70456"/>
        <a:ext cx="6255078" cy="711517"/>
      </dsp:txXfrm>
    </dsp:sp>
    <dsp:sp modelId="{30CBD222-B01B-7344-9E86-96F11447DB2F}">
      <dsp:nvSpPr>
        <dsp:cNvPr id="0" name=""/>
        <dsp:cNvSpPr/>
      </dsp:nvSpPr>
      <dsp:spPr>
        <a:xfrm>
          <a:off x="4183268" y="426215"/>
          <a:ext cx="358177" cy="0"/>
        </a:xfrm>
        <a:prstGeom prst="line">
          <a:avLst/>
        </a:prstGeom>
        <a:solidFill>
          <a:schemeClr val="accent1">
            <a:hueOff val="0"/>
            <a:satOff val="0"/>
            <a:lumOff val="0"/>
            <a:alphaOff val="0"/>
          </a:schemeClr>
        </a:solidFill>
        <a:ln w="19050" cap="rnd"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1">
          <a:scrgbClr r="0" g="0" b="0"/>
        </a:effectRef>
        <a:fontRef idx="minor"/>
      </dsp:style>
    </dsp:sp>
    <dsp:sp modelId="{A7B97899-E2A8-284D-B074-371CF113E267}">
      <dsp:nvSpPr>
        <dsp:cNvPr id="0" name=""/>
        <dsp:cNvSpPr/>
      </dsp:nvSpPr>
      <dsp:spPr>
        <a:xfrm rot="5400000">
          <a:off x="2460436" y="596946"/>
          <a:ext cx="1891175" cy="1549713"/>
        </a:xfrm>
        <a:prstGeom prst="line">
          <a:avLst/>
        </a:prstGeom>
        <a:solidFill>
          <a:schemeClr val="accent1">
            <a:hueOff val="0"/>
            <a:satOff val="0"/>
            <a:lumOff val="0"/>
            <a:alphaOff val="0"/>
          </a:schemeClr>
        </a:solidFill>
        <a:ln w="19050" cap="rnd"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1">
          <a:scrgbClr r="0" g="0" b="0"/>
        </a:effectRef>
        <a:fontRef idx="minor"/>
      </dsp:style>
    </dsp:sp>
    <dsp:sp modelId="{8D34F34E-795D-9B4C-B4A5-007F4CE82677}">
      <dsp:nvSpPr>
        <dsp:cNvPr id="0" name=""/>
        <dsp:cNvSpPr/>
      </dsp:nvSpPr>
      <dsp:spPr>
        <a:xfrm>
          <a:off x="2647978" y="657011"/>
          <a:ext cx="5219644" cy="6081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688" tIns="30480" rIns="30480" bIns="30480" numCol="1" spcCol="1270" anchor="ctr" anchorCtr="0">
          <a:noAutofit/>
        </a:bodyPr>
        <a:lstStyle/>
        <a:p>
          <a:pPr lvl="0" algn="l" defTabSz="1066800">
            <a:lnSpc>
              <a:spcPct val="90000"/>
            </a:lnSpc>
            <a:spcBef>
              <a:spcPct val="0"/>
            </a:spcBef>
            <a:spcAft>
              <a:spcPct val="35000"/>
            </a:spcAft>
          </a:pPr>
          <a:r>
            <a:rPr lang="en-US" sz="2400" kern="1200" dirty="0" smtClean="0"/>
            <a:t>                                       </a:t>
          </a:r>
          <a:r>
            <a:rPr lang="en-US" sz="2400" kern="1200" dirty="0" err="1" smtClean="0"/>
            <a:t>textul</a:t>
          </a:r>
          <a:r>
            <a:rPr lang="en-US" sz="2800" kern="1200" dirty="0" smtClean="0"/>
            <a:t> </a:t>
          </a:r>
          <a:r>
            <a:rPr lang="en-US" sz="2400" kern="1200" dirty="0" smtClean="0"/>
            <a:t>liber, </a:t>
          </a:r>
          <a:r>
            <a:rPr lang="en-US" sz="2400" kern="1200" dirty="0" err="1" smtClean="0"/>
            <a:t>ancheta</a:t>
          </a:r>
          <a:r>
            <a:rPr lang="en-US" sz="2400" kern="1200" dirty="0" smtClean="0"/>
            <a:t> </a:t>
          </a:r>
          <a:r>
            <a:rPr lang="en-US" sz="2400" kern="1200" dirty="0" err="1" smtClean="0"/>
            <a:t>documentara</a:t>
          </a:r>
          <a:endParaRPr lang="en-US" sz="2400" kern="1200" dirty="0"/>
        </a:p>
      </dsp:txBody>
      <dsp:txXfrm>
        <a:off x="2647978" y="657011"/>
        <a:ext cx="5219644" cy="608163"/>
      </dsp:txXfrm>
    </dsp:sp>
    <dsp:sp modelId="{D7789BA6-6DDC-BA44-8055-EF31EBC53AA3}">
      <dsp:nvSpPr>
        <dsp:cNvPr id="0" name=""/>
        <dsp:cNvSpPr/>
      </dsp:nvSpPr>
      <dsp:spPr>
        <a:xfrm>
          <a:off x="4183268" y="961093"/>
          <a:ext cx="358177" cy="0"/>
        </a:xfrm>
        <a:prstGeom prst="line">
          <a:avLst/>
        </a:prstGeom>
        <a:solidFill>
          <a:schemeClr val="accent1">
            <a:hueOff val="0"/>
            <a:satOff val="0"/>
            <a:lumOff val="0"/>
            <a:alphaOff val="0"/>
          </a:schemeClr>
        </a:solidFill>
        <a:ln w="19050" cap="rnd"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1">
          <a:scrgbClr r="0" g="0" b="0"/>
        </a:effectRef>
        <a:fontRef idx="minor"/>
      </dsp:style>
    </dsp:sp>
    <dsp:sp modelId="{603EF39C-B114-6646-A88E-D7607EB65D96}">
      <dsp:nvSpPr>
        <dsp:cNvPr id="0" name=""/>
        <dsp:cNvSpPr/>
      </dsp:nvSpPr>
      <dsp:spPr>
        <a:xfrm rot="5400000">
          <a:off x="2738334" y="1091183"/>
          <a:ext cx="1574642" cy="1313316"/>
        </a:xfrm>
        <a:prstGeom prst="line">
          <a:avLst/>
        </a:prstGeom>
        <a:solidFill>
          <a:schemeClr val="accent1">
            <a:hueOff val="0"/>
            <a:satOff val="0"/>
            <a:lumOff val="0"/>
            <a:alphaOff val="0"/>
          </a:schemeClr>
        </a:solidFill>
        <a:ln w="19050" cap="rnd"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1">
          <a:scrgbClr r="0" g="0" b="0"/>
        </a:effectRef>
        <a:fontRef idx="minor"/>
      </dsp:style>
    </dsp:sp>
    <dsp:sp modelId="{E2B289A1-D2E6-584E-B253-1F797BCC507E}">
      <dsp:nvSpPr>
        <dsp:cNvPr id="0" name=""/>
        <dsp:cNvSpPr/>
      </dsp:nvSpPr>
      <dsp:spPr>
        <a:xfrm>
          <a:off x="3786057" y="1256184"/>
          <a:ext cx="2943486" cy="4795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688" tIns="30480" rIns="30480" bIns="30480" numCol="1" spcCol="1270" anchor="ctr" anchorCtr="0">
          <a:noAutofit/>
        </a:bodyPr>
        <a:lstStyle/>
        <a:p>
          <a:pPr lvl="0" algn="l" defTabSz="1066800">
            <a:lnSpc>
              <a:spcPct val="90000"/>
            </a:lnSpc>
            <a:spcBef>
              <a:spcPct val="0"/>
            </a:spcBef>
            <a:spcAft>
              <a:spcPct val="35000"/>
            </a:spcAft>
          </a:pPr>
          <a:r>
            <a:rPr lang="en-US" sz="2400" kern="1200" dirty="0" smtClean="0"/>
            <a:t>   </a:t>
          </a:r>
          <a:r>
            <a:rPr lang="en-US" sz="2400" kern="1200" dirty="0" err="1" smtClean="0"/>
            <a:t>autoevaluarea</a:t>
          </a:r>
          <a:endParaRPr lang="en-US" sz="2400" kern="1200" dirty="0"/>
        </a:p>
      </dsp:txBody>
      <dsp:txXfrm>
        <a:off x="3786057" y="1256184"/>
        <a:ext cx="2943486" cy="479573"/>
      </dsp:txXfrm>
    </dsp:sp>
    <dsp:sp modelId="{400BB966-0DA9-8945-B063-95830691F3D0}">
      <dsp:nvSpPr>
        <dsp:cNvPr id="0" name=""/>
        <dsp:cNvSpPr/>
      </dsp:nvSpPr>
      <dsp:spPr>
        <a:xfrm>
          <a:off x="4183268" y="1495971"/>
          <a:ext cx="358177" cy="0"/>
        </a:xfrm>
        <a:prstGeom prst="line">
          <a:avLst/>
        </a:prstGeom>
        <a:solidFill>
          <a:schemeClr val="accent1">
            <a:hueOff val="0"/>
            <a:satOff val="0"/>
            <a:lumOff val="0"/>
            <a:alphaOff val="0"/>
          </a:schemeClr>
        </a:solidFill>
        <a:ln w="19050" cap="rnd"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1">
          <a:scrgbClr r="0" g="0" b="0"/>
        </a:effectRef>
        <a:fontRef idx="minor"/>
      </dsp:style>
    </dsp:sp>
    <dsp:sp modelId="{269DC091-645D-EF41-BB7D-9EEE6550D6E9}">
      <dsp:nvSpPr>
        <dsp:cNvPr id="0" name=""/>
        <dsp:cNvSpPr/>
      </dsp:nvSpPr>
      <dsp:spPr>
        <a:xfrm rot="5400000">
          <a:off x="3010835" y="1565219"/>
          <a:ext cx="1241681" cy="1103185"/>
        </a:xfrm>
        <a:prstGeom prst="line">
          <a:avLst/>
        </a:prstGeom>
        <a:solidFill>
          <a:schemeClr val="accent1">
            <a:hueOff val="0"/>
            <a:satOff val="0"/>
            <a:lumOff val="0"/>
            <a:alphaOff val="0"/>
          </a:schemeClr>
        </a:solidFill>
        <a:ln w="19050" cap="rnd"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1">
          <a:scrgbClr r="0" g="0" b="0"/>
        </a:effectRef>
        <a:fontRef idx="minor"/>
      </dsp:style>
    </dsp:sp>
    <dsp:sp modelId="{47D9AA54-6622-9549-B5FD-38957CBF1E96}">
      <dsp:nvSpPr>
        <dsp:cNvPr id="0" name=""/>
        <dsp:cNvSpPr/>
      </dsp:nvSpPr>
      <dsp:spPr>
        <a:xfrm>
          <a:off x="748664" y="1673311"/>
          <a:ext cx="9018271" cy="6921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688" tIns="30480" rIns="30480" bIns="30480" numCol="1" spcCol="1270" anchor="ctr" anchorCtr="0">
          <a:noAutofit/>
        </a:bodyPr>
        <a:lstStyle/>
        <a:p>
          <a:pPr lvl="0" algn="l" defTabSz="1066800">
            <a:lnSpc>
              <a:spcPct val="90000"/>
            </a:lnSpc>
            <a:spcBef>
              <a:spcPct val="0"/>
            </a:spcBef>
            <a:spcAft>
              <a:spcPct val="35000"/>
            </a:spcAft>
          </a:pPr>
          <a:r>
            <a:rPr lang="en-US" sz="2400" kern="1200" dirty="0" smtClean="0"/>
            <a:t>                                                   </a:t>
          </a:r>
          <a:r>
            <a:rPr lang="en-US" sz="2400" kern="1200" dirty="0" err="1" smtClean="0"/>
            <a:t>fise</a:t>
          </a:r>
          <a:r>
            <a:rPr lang="en-US" sz="2400" kern="1200" baseline="0" dirty="0" smtClean="0"/>
            <a:t> cu </a:t>
          </a:r>
          <a:r>
            <a:rPr lang="en-US" sz="2400" kern="1200" baseline="0" dirty="0" err="1" smtClean="0"/>
            <a:t>posibilitatea</a:t>
          </a:r>
          <a:r>
            <a:rPr lang="en-US" sz="2400" kern="1200" baseline="0" dirty="0" smtClean="0"/>
            <a:t> de </a:t>
          </a:r>
          <a:r>
            <a:rPr lang="en-US" sz="2400" kern="1200" baseline="0" dirty="0" err="1" smtClean="0"/>
            <a:t>autocorectare</a:t>
          </a:r>
          <a:endParaRPr lang="en-US" sz="2400" kern="1200" dirty="0"/>
        </a:p>
      </dsp:txBody>
      <dsp:txXfrm>
        <a:off x="748664" y="1673311"/>
        <a:ext cx="9018271" cy="692153"/>
      </dsp:txXfrm>
    </dsp:sp>
    <dsp:sp modelId="{246F23F4-4610-7F49-90A2-946BCD43A02E}">
      <dsp:nvSpPr>
        <dsp:cNvPr id="0" name=""/>
        <dsp:cNvSpPr/>
      </dsp:nvSpPr>
      <dsp:spPr>
        <a:xfrm>
          <a:off x="4183268" y="2019387"/>
          <a:ext cx="358177" cy="0"/>
        </a:xfrm>
        <a:prstGeom prst="line">
          <a:avLst/>
        </a:prstGeom>
        <a:solidFill>
          <a:schemeClr val="accent1">
            <a:hueOff val="0"/>
            <a:satOff val="0"/>
            <a:lumOff val="0"/>
            <a:alphaOff val="0"/>
          </a:schemeClr>
        </a:solidFill>
        <a:ln w="19050" cap="rnd"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1">
          <a:scrgbClr r="0" g="0" b="0"/>
        </a:effectRef>
        <a:fontRef idx="minor"/>
      </dsp:style>
    </dsp:sp>
    <dsp:sp modelId="{12A926DD-32A6-E749-BCE5-901A1DBAF318}">
      <dsp:nvSpPr>
        <dsp:cNvPr id="0" name=""/>
        <dsp:cNvSpPr/>
      </dsp:nvSpPr>
      <dsp:spPr>
        <a:xfrm rot="5400000">
          <a:off x="3282094" y="2065711"/>
          <a:ext cx="947498" cy="854849"/>
        </a:xfrm>
        <a:prstGeom prst="line">
          <a:avLst/>
        </a:prstGeom>
        <a:solidFill>
          <a:schemeClr val="accent1">
            <a:hueOff val="0"/>
            <a:satOff val="0"/>
            <a:lumOff val="0"/>
            <a:alphaOff val="0"/>
          </a:schemeClr>
        </a:solidFill>
        <a:ln w="19050" cap="rnd"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1">
          <a:scrgbClr r="0" g="0" b="0"/>
        </a:effectRef>
        <a:fontRef idx="minor"/>
      </dsp:style>
    </dsp:sp>
    <dsp:sp modelId="{3AD1767B-6CFE-F644-9BAE-DAD1A449F4DD}">
      <dsp:nvSpPr>
        <dsp:cNvPr id="0" name=""/>
        <dsp:cNvSpPr/>
      </dsp:nvSpPr>
      <dsp:spPr>
        <a:xfrm>
          <a:off x="3611309" y="2267117"/>
          <a:ext cx="3292981" cy="5208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688" tIns="30480" rIns="30480" bIns="30480" numCol="1" spcCol="1270" anchor="ctr" anchorCtr="0">
          <a:noAutofit/>
        </a:bodyPr>
        <a:lstStyle/>
        <a:p>
          <a:pPr lvl="0" algn="l" defTabSz="1066800">
            <a:lnSpc>
              <a:spcPct val="90000"/>
            </a:lnSpc>
            <a:spcBef>
              <a:spcPct val="0"/>
            </a:spcBef>
            <a:spcAft>
              <a:spcPct val="35000"/>
            </a:spcAft>
          </a:pPr>
          <a:r>
            <a:rPr lang="en-US" sz="2400" kern="1200" dirty="0" smtClean="0"/>
            <a:t>                  </a:t>
          </a:r>
          <a:r>
            <a:rPr lang="en-US" sz="2400" kern="1200" dirty="0" err="1" smtClean="0"/>
            <a:t>jurnalul</a:t>
          </a:r>
          <a:r>
            <a:rPr lang="en-US" sz="2400" kern="1200" dirty="0" smtClean="0"/>
            <a:t> </a:t>
          </a:r>
          <a:r>
            <a:rPr lang="en-US" sz="2400" kern="1200" dirty="0" err="1" smtClean="0"/>
            <a:t>scolar</a:t>
          </a:r>
          <a:endParaRPr lang="en-US" sz="2400" kern="1200" dirty="0"/>
        </a:p>
      </dsp:txBody>
      <dsp:txXfrm>
        <a:off x="3611309" y="2267117"/>
        <a:ext cx="3292981" cy="520809"/>
      </dsp:txXfrm>
    </dsp:sp>
    <dsp:sp modelId="{DF80AA0C-B45A-CA41-A76E-FAF5397E9CF2}">
      <dsp:nvSpPr>
        <dsp:cNvPr id="0" name=""/>
        <dsp:cNvSpPr/>
      </dsp:nvSpPr>
      <dsp:spPr>
        <a:xfrm>
          <a:off x="4183268" y="2527521"/>
          <a:ext cx="358177" cy="0"/>
        </a:xfrm>
        <a:prstGeom prst="line">
          <a:avLst/>
        </a:prstGeom>
        <a:solidFill>
          <a:schemeClr val="accent1">
            <a:hueOff val="0"/>
            <a:satOff val="0"/>
            <a:lumOff val="0"/>
            <a:alphaOff val="0"/>
          </a:schemeClr>
        </a:solidFill>
        <a:ln w="19050" cap="rnd"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1">
          <a:scrgbClr r="0" g="0" b="0"/>
        </a:effectRef>
        <a:fontRef idx="minor"/>
      </dsp:style>
    </dsp:sp>
    <dsp:sp modelId="{39F3901F-C121-AE48-85E7-3BE68138133D}">
      <dsp:nvSpPr>
        <dsp:cNvPr id="0" name=""/>
        <dsp:cNvSpPr/>
      </dsp:nvSpPr>
      <dsp:spPr>
        <a:xfrm rot="5400000">
          <a:off x="3538549" y="2551400"/>
          <a:ext cx="668597" cy="620840"/>
        </a:xfrm>
        <a:prstGeom prst="line">
          <a:avLst/>
        </a:prstGeom>
        <a:solidFill>
          <a:schemeClr val="accent1">
            <a:hueOff val="0"/>
            <a:satOff val="0"/>
            <a:lumOff val="0"/>
            <a:alphaOff val="0"/>
          </a:schemeClr>
        </a:solidFill>
        <a:ln w="19050" cap="rnd"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1">
          <a:scrgbClr r="0" g="0" b="0"/>
        </a:effectRef>
        <a:fontRef idx="minor"/>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1D578C-480C-2243-A5B0-994ED643D7B7}">
      <dsp:nvSpPr>
        <dsp:cNvPr id="0" name=""/>
        <dsp:cNvSpPr/>
      </dsp:nvSpPr>
      <dsp:spPr>
        <a:xfrm>
          <a:off x="2649469" y="0"/>
          <a:ext cx="5100638" cy="5100638"/>
        </a:xfrm>
        <a:prstGeom prst="diamond">
          <a:avLst/>
        </a:prstGeom>
        <a:solidFill>
          <a:schemeClr val="accent1">
            <a:tint val="40000"/>
            <a:hueOff val="0"/>
            <a:satOff val="0"/>
            <a:lumOff val="0"/>
            <a:alphaOff val="0"/>
          </a:schemeClr>
        </a:solidFill>
        <a:ln>
          <a:noFill/>
        </a:ln>
        <a:effectLst>
          <a:outerShdw blurRad="38100" dist="25400" dir="5400000" rotWithShape="0">
            <a:srgbClr val="000000">
              <a:alpha val="45000"/>
            </a:srgbClr>
          </a:outerShdw>
        </a:effectLst>
      </dsp:spPr>
      <dsp:style>
        <a:lnRef idx="0">
          <a:scrgbClr r="0" g="0" b="0"/>
        </a:lnRef>
        <a:fillRef idx="1">
          <a:scrgbClr r="0" g="0" b="0"/>
        </a:fillRef>
        <a:effectRef idx="2">
          <a:scrgbClr r="0" g="0" b="0"/>
        </a:effectRef>
        <a:fontRef idx="minor"/>
      </dsp:style>
    </dsp:sp>
    <dsp:sp modelId="{1EC56329-F292-AF46-9BE3-09BE390D9784}">
      <dsp:nvSpPr>
        <dsp:cNvPr id="0" name=""/>
        <dsp:cNvSpPr/>
      </dsp:nvSpPr>
      <dsp:spPr>
        <a:xfrm>
          <a:off x="3134029" y="484560"/>
          <a:ext cx="1989248" cy="1989248"/>
        </a:xfrm>
        <a:prstGeom prst="roundRect">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err="1" smtClean="0"/>
            <a:t>sala</a:t>
          </a:r>
          <a:r>
            <a:rPr lang="en-US" sz="2000" kern="1200" baseline="0" dirty="0" smtClean="0"/>
            <a:t> de </a:t>
          </a:r>
          <a:r>
            <a:rPr lang="en-US" sz="2000" kern="1200" baseline="0" dirty="0" err="1" smtClean="0"/>
            <a:t>clasa</a:t>
          </a:r>
          <a:r>
            <a:rPr lang="en-US" sz="2000" kern="1200" baseline="0" dirty="0" smtClean="0"/>
            <a:t> se </a:t>
          </a:r>
          <a:r>
            <a:rPr lang="en-US" sz="2000" kern="1200" baseline="0" dirty="0" err="1" smtClean="0"/>
            <a:t>imparte</a:t>
          </a:r>
          <a:r>
            <a:rPr lang="en-US" sz="2000" kern="1200" baseline="0" dirty="0" smtClean="0"/>
            <a:t> in diverse </a:t>
          </a:r>
          <a:r>
            <a:rPr lang="en-US" sz="2000" kern="1200" baseline="0" dirty="0" err="1" smtClean="0"/>
            <a:t>teme</a:t>
          </a:r>
          <a:r>
            <a:rPr lang="en-US" sz="2000" kern="1200" baseline="0" dirty="0" smtClean="0"/>
            <a:t> de </a:t>
          </a:r>
          <a:r>
            <a:rPr lang="en-US" sz="2000" kern="1200" baseline="0" dirty="0" err="1" smtClean="0"/>
            <a:t>lucru</a:t>
          </a:r>
          <a:endParaRPr lang="en-US" sz="2000" kern="1200" dirty="0"/>
        </a:p>
      </dsp:txBody>
      <dsp:txXfrm>
        <a:off x="3231136" y="581667"/>
        <a:ext cx="1795034" cy="1795034"/>
      </dsp:txXfrm>
    </dsp:sp>
    <dsp:sp modelId="{682E7194-B5B6-D948-948A-A46C45F06453}">
      <dsp:nvSpPr>
        <dsp:cNvPr id="0" name=""/>
        <dsp:cNvSpPr/>
      </dsp:nvSpPr>
      <dsp:spPr>
        <a:xfrm>
          <a:off x="5276297" y="484560"/>
          <a:ext cx="1989248" cy="1989248"/>
        </a:xfrm>
        <a:prstGeom prst="roundRect">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err="1" smtClean="0"/>
            <a:t>materialele</a:t>
          </a:r>
          <a:r>
            <a:rPr lang="en-US" sz="2000" kern="1200" dirty="0" smtClean="0"/>
            <a:t> </a:t>
          </a:r>
          <a:r>
            <a:rPr lang="en-US" sz="2000" kern="1200" dirty="0" err="1" smtClean="0"/>
            <a:t>sunt</a:t>
          </a:r>
          <a:r>
            <a:rPr lang="en-US" sz="2000" kern="1200" dirty="0" smtClean="0"/>
            <a:t> tot </a:t>
          </a:r>
          <a:r>
            <a:rPr lang="en-US" sz="2000" kern="1200" dirty="0" err="1" smtClean="0"/>
            <a:t>timpul</a:t>
          </a:r>
          <a:r>
            <a:rPr lang="en-US" sz="2000" kern="1200" dirty="0" smtClean="0"/>
            <a:t> la </a:t>
          </a:r>
          <a:r>
            <a:rPr lang="en-US" sz="2000" kern="1200" dirty="0" err="1" smtClean="0"/>
            <a:t>dispozitie</a:t>
          </a:r>
          <a:endParaRPr lang="en-US" sz="2000" kern="1200" dirty="0"/>
        </a:p>
      </dsp:txBody>
      <dsp:txXfrm>
        <a:off x="5373404" y="581667"/>
        <a:ext cx="1795034" cy="1795034"/>
      </dsp:txXfrm>
    </dsp:sp>
    <dsp:sp modelId="{EE3954BE-35D0-C94D-8B44-AFA0F4BF8AC4}">
      <dsp:nvSpPr>
        <dsp:cNvPr id="0" name=""/>
        <dsp:cNvSpPr/>
      </dsp:nvSpPr>
      <dsp:spPr>
        <a:xfrm>
          <a:off x="2752372" y="2687480"/>
          <a:ext cx="1989248" cy="1989248"/>
        </a:xfrm>
        <a:prstGeom prst="roundRect">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smtClean="0"/>
            <a:t>- </a:t>
          </a:r>
          <a:r>
            <a:rPr lang="en-US" sz="2000" kern="1200" dirty="0" err="1" smtClean="0"/>
            <a:t>elevii</a:t>
          </a:r>
          <a:r>
            <a:rPr lang="en-US" sz="2000" kern="1200" dirty="0" smtClean="0"/>
            <a:t> </a:t>
          </a:r>
          <a:r>
            <a:rPr lang="en-US" sz="2000" kern="1200" dirty="0" err="1" smtClean="0"/>
            <a:t>decid</a:t>
          </a:r>
          <a:r>
            <a:rPr lang="en-US" sz="2000" kern="1200" dirty="0" smtClean="0"/>
            <a:t> </a:t>
          </a:r>
          <a:r>
            <a:rPr lang="en-US" sz="2000" kern="1200" dirty="0" err="1" smtClean="0"/>
            <a:t>singuri</a:t>
          </a:r>
          <a:endParaRPr lang="en-US" sz="2000" kern="1200" dirty="0" smtClean="0"/>
        </a:p>
        <a:p>
          <a:pPr lvl="0" algn="ctr" defTabSz="889000">
            <a:lnSpc>
              <a:spcPct val="90000"/>
            </a:lnSpc>
            <a:spcBef>
              <a:spcPct val="0"/>
            </a:spcBef>
            <a:spcAft>
              <a:spcPct val="35000"/>
            </a:spcAft>
          </a:pPr>
          <a:r>
            <a:rPr lang="en-US" sz="2000" kern="1200" dirty="0" smtClean="0"/>
            <a:t>- </a:t>
          </a:r>
          <a:r>
            <a:rPr lang="en-US" sz="2000" kern="1200" dirty="0" err="1" smtClean="0"/>
            <a:t>elevii</a:t>
          </a:r>
          <a:r>
            <a:rPr lang="en-US" sz="2000" kern="1200" baseline="0" dirty="0" smtClean="0"/>
            <a:t> se </a:t>
          </a:r>
          <a:r>
            <a:rPr lang="en-US" sz="2000" kern="1200" baseline="0" dirty="0" err="1" smtClean="0"/>
            <a:t>autoevalueaza</a:t>
          </a:r>
          <a:r>
            <a:rPr lang="en-US" sz="2000" kern="1200" baseline="0" dirty="0" smtClean="0"/>
            <a:t> </a:t>
          </a:r>
          <a:r>
            <a:rPr lang="en-US" sz="2000" kern="1200" baseline="0" dirty="0" err="1" smtClean="0"/>
            <a:t>si</a:t>
          </a:r>
          <a:r>
            <a:rPr lang="en-US" sz="2000" kern="1200" baseline="0" dirty="0" smtClean="0"/>
            <a:t> </a:t>
          </a:r>
          <a:r>
            <a:rPr lang="en-US" sz="2000" kern="1200" baseline="0" dirty="0" err="1" smtClean="0"/>
            <a:t>isi</a:t>
          </a:r>
          <a:r>
            <a:rPr lang="en-US" sz="2000" kern="1200" baseline="0" dirty="0" smtClean="0"/>
            <a:t> </a:t>
          </a:r>
          <a:r>
            <a:rPr lang="en-US" sz="2000" kern="1200" baseline="0" dirty="0" err="1" smtClean="0"/>
            <a:t>analizeaza</a:t>
          </a:r>
          <a:r>
            <a:rPr lang="en-US" sz="2000" kern="1200" baseline="0" dirty="0" smtClean="0"/>
            <a:t> </a:t>
          </a:r>
          <a:r>
            <a:rPr lang="en-US" sz="2000" kern="1200" baseline="0" dirty="0" err="1" smtClean="0"/>
            <a:t>rezultatele</a:t>
          </a:r>
          <a:endParaRPr lang="en-US" sz="2000" kern="1200" dirty="0"/>
        </a:p>
      </dsp:txBody>
      <dsp:txXfrm>
        <a:off x="2849479" y="2784587"/>
        <a:ext cx="1795034" cy="1795034"/>
      </dsp:txXfrm>
    </dsp:sp>
    <dsp:sp modelId="{2BEECF96-03B2-4543-961A-BDACE429BEBE}">
      <dsp:nvSpPr>
        <dsp:cNvPr id="0" name=""/>
        <dsp:cNvSpPr/>
      </dsp:nvSpPr>
      <dsp:spPr>
        <a:xfrm>
          <a:off x="4675713" y="2626828"/>
          <a:ext cx="3190416" cy="1989248"/>
        </a:xfrm>
        <a:prstGeom prst="roundRect">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smtClean="0"/>
            <a:t>- </a:t>
          </a:r>
          <a:r>
            <a:rPr lang="en-US" sz="2000" kern="1200" dirty="0" err="1" smtClean="0"/>
            <a:t>elevii</a:t>
          </a:r>
          <a:r>
            <a:rPr lang="en-US" sz="2000" kern="1200" baseline="0" dirty="0" smtClean="0"/>
            <a:t> </a:t>
          </a:r>
          <a:r>
            <a:rPr lang="en-US" sz="2000" kern="1200" baseline="0" dirty="0" err="1" smtClean="0"/>
            <a:t>isi</a:t>
          </a:r>
          <a:r>
            <a:rPr lang="en-US" sz="2000" kern="1200" baseline="0" dirty="0" smtClean="0"/>
            <a:t> </a:t>
          </a:r>
          <a:r>
            <a:rPr lang="en-US" sz="2000" kern="1200" baseline="0" dirty="0" err="1" smtClean="0"/>
            <a:t>prezinta</a:t>
          </a:r>
          <a:r>
            <a:rPr lang="en-US" sz="2000" kern="1200" baseline="0" dirty="0" smtClean="0"/>
            <a:t> </a:t>
          </a:r>
          <a:r>
            <a:rPr lang="en-US" sz="2000" kern="1200" baseline="0" dirty="0" err="1" smtClean="0"/>
            <a:t>rezultatele</a:t>
          </a:r>
          <a:r>
            <a:rPr lang="en-US" sz="2000" kern="1200" baseline="0" dirty="0" smtClean="0"/>
            <a:t> in fata </a:t>
          </a:r>
          <a:r>
            <a:rPr lang="en-US" sz="2000" kern="1200" baseline="0" dirty="0" err="1" smtClean="0"/>
            <a:t>clasei</a:t>
          </a:r>
          <a:endParaRPr lang="en-US" sz="2000" kern="1200" baseline="0" dirty="0" smtClean="0"/>
        </a:p>
        <a:p>
          <a:pPr lvl="0" algn="ctr" defTabSz="889000">
            <a:lnSpc>
              <a:spcPct val="90000"/>
            </a:lnSpc>
            <a:spcBef>
              <a:spcPct val="0"/>
            </a:spcBef>
            <a:spcAft>
              <a:spcPct val="35000"/>
            </a:spcAft>
          </a:pPr>
          <a:r>
            <a:rPr lang="en-US" sz="2000" kern="1200" dirty="0" smtClean="0"/>
            <a:t>- </a:t>
          </a:r>
          <a:r>
            <a:rPr lang="en-US" sz="2000" kern="1200" dirty="0" err="1" smtClean="0"/>
            <a:t>exista</a:t>
          </a:r>
          <a:r>
            <a:rPr lang="en-US" sz="2000" kern="1200" dirty="0" smtClean="0"/>
            <a:t> un plan al </a:t>
          </a:r>
          <a:r>
            <a:rPr lang="en-US" sz="2000" kern="1200" dirty="0" err="1" smtClean="0"/>
            <a:t>saptamanii</a:t>
          </a:r>
          <a:r>
            <a:rPr lang="en-US" sz="2000" kern="1200" dirty="0" smtClean="0"/>
            <a:t> individual</a:t>
          </a:r>
          <a:endParaRPr lang="en-US" sz="2000" kern="1200" dirty="0"/>
        </a:p>
      </dsp:txBody>
      <dsp:txXfrm>
        <a:off x="4772820" y="2723935"/>
        <a:ext cx="2996202" cy="1795034"/>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76D1A94-592F-0046-BC2B-6B6A2024EE2A}">
      <dsp:nvSpPr>
        <dsp:cNvPr id="0" name=""/>
        <dsp:cNvSpPr/>
      </dsp:nvSpPr>
      <dsp:spPr>
        <a:xfrm>
          <a:off x="782441" y="0"/>
          <a:ext cx="8867668" cy="4769403"/>
        </a:xfrm>
        <a:prstGeom prst="rightArrow">
          <a:avLst/>
        </a:prstGeom>
        <a:solidFill>
          <a:schemeClr val="accent1">
            <a:tint val="40000"/>
            <a:hueOff val="0"/>
            <a:satOff val="0"/>
            <a:lumOff val="0"/>
            <a:alphaOff val="0"/>
          </a:schemeClr>
        </a:solidFill>
        <a:ln>
          <a:noFill/>
        </a:ln>
        <a:effectLst>
          <a:outerShdw blurRad="38100" dist="25400" dir="5400000" rotWithShape="0">
            <a:srgbClr val="000000">
              <a:alpha val="45000"/>
            </a:srgbClr>
          </a:outerShdw>
        </a:effectLst>
      </dsp:spPr>
      <dsp:style>
        <a:lnRef idx="0">
          <a:scrgbClr r="0" g="0" b="0"/>
        </a:lnRef>
        <a:fillRef idx="1">
          <a:scrgbClr r="0" g="0" b="0"/>
        </a:fillRef>
        <a:effectRef idx="2">
          <a:scrgbClr r="0" g="0" b="0"/>
        </a:effectRef>
        <a:fontRef idx="minor"/>
      </dsp:style>
    </dsp:sp>
    <dsp:sp modelId="{3679764E-F89E-2D42-AB96-4B55B9A3D9DD}">
      <dsp:nvSpPr>
        <dsp:cNvPr id="0" name=""/>
        <dsp:cNvSpPr/>
      </dsp:nvSpPr>
      <dsp:spPr>
        <a:xfrm>
          <a:off x="1825696" y="1430820"/>
          <a:ext cx="3129765" cy="1907761"/>
        </a:xfrm>
        <a:prstGeom prst="roundRect">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rtl="0">
            <a:lnSpc>
              <a:spcPct val="90000"/>
            </a:lnSpc>
            <a:spcBef>
              <a:spcPct val="0"/>
            </a:spcBef>
            <a:spcAft>
              <a:spcPct val="35000"/>
            </a:spcAft>
          </a:pPr>
          <a:r>
            <a:rPr lang="en-US" sz="2400" kern="1200" dirty="0" err="1" smtClean="0"/>
            <a:t>abordarea</a:t>
          </a:r>
          <a:r>
            <a:rPr lang="en-US" sz="2400" kern="1200" dirty="0" smtClean="0"/>
            <a:t> </a:t>
          </a:r>
          <a:r>
            <a:rPr lang="en-US" sz="2400" kern="1200" dirty="0" err="1" smtClean="0"/>
            <a:t>deschisa</a:t>
          </a:r>
          <a:r>
            <a:rPr lang="en-US" sz="2400" kern="1200" dirty="0" smtClean="0"/>
            <a:t> a </a:t>
          </a:r>
          <a:r>
            <a:rPr lang="en-US" sz="2400" kern="1200" dirty="0" err="1" smtClean="0"/>
            <a:t>procesului</a:t>
          </a:r>
          <a:r>
            <a:rPr lang="en-US" sz="2400" kern="1200" dirty="0" smtClean="0"/>
            <a:t> de </a:t>
          </a:r>
          <a:r>
            <a:rPr lang="en-US" sz="2400" kern="1200" dirty="0" err="1" smtClean="0"/>
            <a:t>invatare</a:t>
          </a:r>
          <a:endParaRPr lang="en-US" sz="2400" kern="1200" dirty="0"/>
        </a:p>
      </dsp:txBody>
      <dsp:txXfrm>
        <a:off x="1918825" y="1523949"/>
        <a:ext cx="2943507" cy="1721503"/>
      </dsp:txXfrm>
    </dsp:sp>
    <dsp:sp modelId="{D97F94BA-C17C-E140-AE72-A8BC38140587}">
      <dsp:nvSpPr>
        <dsp:cNvPr id="0" name=""/>
        <dsp:cNvSpPr/>
      </dsp:nvSpPr>
      <dsp:spPr>
        <a:xfrm>
          <a:off x="5477089" y="1430820"/>
          <a:ext cx="3129765" cy="1907761"/>
        </a:xfrm>
        <a:prstGeom prst="roundRect">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rtl="0">
            <a:lnSpc>
              <a:spcPct val="90000"/>
            </a:lnSpc>
            <a:spcBef>
              <a:spcPct val="0"/>
            </a:spcBef>
            <a:spcAft>
              <a:spcPct val="35000"/>
            </a:spcAft>
          </a:pPr>
          <a:r>
            <a:rPr lang="en-US" sz="2400" kern="1200" dirty="0" err="1" smtClean="0"/>
            <a:t>flexibilitatea</a:t>
          </a:r>
          <a:r>
            <a:rPr lang="en-US" sz="2400" kern="1200" dirty="0" smtClean="0"/>
            <a:t> fata de curricula</a:t>
          </a:r>
          <a:endParaRPr lang="en-US" sz="2400" kern="1200" dirty="0"/>
        </a:p>
      </dsp:txBody>
      <dsp:txXfrm>
        <a:off x="5570218" y="1523949"/>
        <a:ext cx="2943507" cy="1721503"/>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cycle8">
  <dgm:title val=""/>
  <dgm:desc val=""/>
  <dgm:catLst>
    <dgm:cat type="cycle" pri="7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clrData>
  <dgm:layoutNode name="compositeShape">
    <dgm:varLst>
      <dgm:chMax val="7"/>
      <dgm:dir/>
      <dgm:resizeHandles val="exact"/>
    </dgm:varLst>
    <dgm:alg type="composite">
      <dgm:param type="horzAlign" val="ctr"/>
      <dgm:param type="vertAlign" val="mid"/>
      <dgm:param type="ar" val="1"/>
    </dgm:alg>
    <dgm:shape xmlns:r="http://schemas.openxmlformats.org/officeDocument/2006/relationships" r:blip="">
      <dgm:adjLst/>
    </dgm:shape>
    <dgm:presOf/>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dummy1a" refType="w" fact="0.5"/>
          <dgm:constr type="t" for="ch" forName="dummy1a" refType="h" fact="0.08"/>
          <dgm:constr type="l" for="ch" forName="dummy1b" refType="w" fact="0.5"/>
          <dgm:constr type="t" for="ch" forName="dummy1b" refType="h" fact="0.08"/>
          <dgm:constr type="l" for="ch" forName="wedge1Tx" refType="w" fact="0.22"/>
          <dgm:constr type="t" for="ch" forName="wedge1Tx" refType="h" fact="0.22"/>
          <dgm:constr type="w" for="ch" forName="wedge1Tx" refType="w" fact="0.56"/>
          <dgm:constr type="h" for="ch" forName="wedge1Tx" refType="h" fact="0.56"/>
          <dgm:constr type="h" for="ch" forName="arrowWedge1single" refType="w" fact="0.08"/>
          <dgm:constr type="diam" for="ch" forName="arrowWedge1single" refType="w" fact="0.84"/>
          <dgm:constr type="l" for="ch" forName="arrowWedge1single" refType="w" fact="0.5"/>
          <dgm:constr type="t" for="ch" forName="arrowWedge1single" refType="w" fact="0.5"/>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dummy1a" refType="w" fact="0.52"/>
          <dgm:constr type="t" for="ch" forName="dummy1a" refType="h" fact="0.08"/>
          <dgm:constr type="l" for="ch" forName="dummy1b" refType="w" fact="0.52"/>
          <dgm:constr type="t" for="ch" forName="dummy1b" refType="h" fact="0.92"/>
          <dgm:constr type="l" for="ch" forName="wedge1Tx" refType="w" fact="0.559"/>
          <dgm:constr type="t" for="ch" forName="wedge1Tx" refType="h" fact="0.3"/>
          <dgm:constr type="w" for="ch" forName="wedge1Tx" refType="w" fact="0.3"/>
          <dgm:constr type="h" for="ch" forName="wedge1Tx" refType="h" fact="0.4"/>
          <dgm:constr type="l" for="ch" forName="wedge2" refType="w" fact="0.06"/>
          <dgm:constr type="t" for="ch" forName="wedge2" refType="w" fact="0.08"/>
          <dgm:constr type="w" for="ch" forName="wedge2" refType="w" fact="0.84"/>
          <dgm:constr type="h" for="ch" forName="wedge2" refType="h" fact="0.84"/>
          <dgm:constr type="l" for="ch" forName="dummy2a" refType="w" fact="0.48"/>
          <dgm:constr type="t" for="ch" forName="dummy2a" refType="h" fact="0.92"/>
          <dgm:constr type="l" for="ch" forName="dummy2b" refType="w" fact="0.48"/>
          <dgm:constr type="t" for="ch" forName="dummy2b" refType="h" fact="0.08"/>
          <dgm:constr type="r" for="ch" forName="wedge2Tx" refType="w" fact="0.441"/>
          <dgm:constr type="t" for="ch" forName="wedge2Tx" refType="h" fact="0.3"/>
          <dgm:constr type="w" for="ch" forName="wedge2Tx" refType="w" fact="0.3"/>
          <dgm:constr type="h" for="ch" forName="wedge2Tx" refType="h" fact="0.4"/>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primFontSz" for="ch" ptType="node" op="equ"/>
        </dgm:constrLst>
      </dgm:if>
      <dgm:if name="Name3" axis="ch" ptType="node" func="cnt" op="equ" val="3">
        <dgm:constrLst>
          <dgm:constr type="l" for="ch" forName="wedge1" refType="w" fact="0.0973"/>
          <dgm:constr type="t" for="ch" forName="wedge1" refType="w" fact="0.07"/>
          <dgm:constr type="w" for="ch" forName="wedge1" refType="w" fact="0.84"/>
          <dgm:constr type="h" for="ch" forName="wedge1" refType="h" fact="0.84"/>
          <dgm:constr type="l" for="ch" forName="dummy1a" refType="w" fact="0.5173"/>
          <dgm:constr type="t" for="ch" forName="dummy1a" refType="h" fact="0.07"/>
          <dgm:constr type="l" for="ch" forName="dummy1b" refType="w" fact="0.8811"/>
          <dgm:constr type="t" for="ch" forName="dummy1b" refType="h" fact="0.7"/>
          <dgm:constr type="l" for="ch" forName="wedge1Tx" refType="w" fact="0.54"/>
          <dgm:constr type="t" for="ch" forName="wedge1Tx" refType="h" fact="0.248"/>
          <dgm:constr type="w" for="ch" forName="wedge1Tx" refType="w" fact="0.3"/>
          <dgm:constr type="h" for="ch" forName="wedge1Tx" refType="h" fact="0.25"/>
          <dgm:constr type="l" for="ch" forName="wedge2" refType="w" fact="0.08"/>
          <dgm:constr type="t" for="ch" forName="wedge2" refType="w" fact="0.1"/>
          <dgm:constr type="w" for="ch" forName="wedge2" refType="w" fact="0.84"/>
          <dgm:constr type="h" for="ch" forName="wedge2" refType="h" fact="0.84"/>
          <dgm:constr type="l" for="ch" forName="dummy2a" refType="w" fact="0.8637"/>
          <dgm:constr type="t" for="ch" forName="dummy2a" refType="h" fact="0.73"/>
          <dgm:constr type="l" for="ch" forName="dummy2b" refType="w" fact="0.1363"/>
          <dgm:constr type="t" for="ch" forName="dummy2b" refType="h" fact="0.73"/>
          <dgm:constr type="l" for="ch" forName="wedge2Tx" refType="w" fact="0.28"/>
          <dgm:constr type="t" for="ch" forName="wedge2Tx" refType="h" fact="0.645"/>
          <dgm:constr type="w" for="ch" forName="wedge2Tx" refType="w" fact="0.45"/>
          <dgm:constr type="h" for="ch" forName="wedge2Tx" refType="h" fact="0.22"/>
          <dgm:constr type="l" for="ch" forName="wedge3" refType="w" fact="0.0627"/>
          <dgm:constr type="t" for="ch" forName="wedge3" refType="w" fact="0.07"/>
          <dgm:constr type="w" for="ch" forName="wedge3" refType="w" fact="0.84"/>
          <dgm:constr type="h" for="ch" forName="wedge3" refType="h" fact="0.84"/>
          <dgm:constr type="l" for="ch" forName="dummy3a" refType="w" fact="0.1189"/>
          <dgm:constr type="t" for="ch" forName="dummy3a" refType="h" fact="0.7"/>
          <dgm:constr type="l" for="ch" forName="dummy3b" refType="w" fact="0.4827"/>
          <dgm:constr type="t" for="ch" forName="dummy3b" refType="h" fact="0.07"/>
          <dgm:constr type="r" for="ch" forName="wedge3Tx" refType="w" fact="0.46"/>
          <dgm:constr type="t" for="ch" forName="wedge3Tx" refType="h" fact="0.248"/>
          <dgm:constr type="w" for="ch" forName="wedge3Tx" refType="w" fact="0.3"/>
          <dgm:constr type="h" for="ch" forName="wedge3Tx" refType="h" fact="0.25"/>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primFontSz" for="ch" ptType="node" op="equ"/>
        </dgm:constrLst>
      </dgm:if>
      <dgm:if name="Name4" axis="ch" ptType="node" func="cnt" op="equ" val="4">
        <dgm:constrLst>
          <dgm:constr type="l" for="ch" forName="wedge1" refType="w" fact="0.0941"/>
          <dgm:constr type="t" for="ch" forName="wedge1" refType="w" fact="0.0659"/>
          <dgm:constr type="w" for="ch" forName="wedge1" refType="w" fact="0.84"/>
          <dgm:constr type="h" for="ch" forName="wedge1" refType="h" fact="0.84"/>
          <dgm:constr type="l" for="ch" forName="dummy1a" refType="w" fact="0.5141"/>
          <dgm:constr type="t" for="ch" forName="dummy1a" refType="h" fact="0.0659"/>
          <dgm:constr type="l" for="ch" forName="dummy1b" refType="w" fact="0.9341"/>
          <dgm:constr type="t" for="ch" forName="dummy1b" refType="h" fact="0.4859"/>
          <dgm:constr type="l" for="ch" forName="wedge1Tx" refType="w" fact="0.54"/>
          <dgm:constr type="t" for="ch" forName="wedge1Tx" refType="h" fact="0.24"/>
          <dgm:constr type="w" for="ch" forName="wedge1Tx" refType="w" fact="0.31"/>
          <dgm:constr type="h" for="ch" forName="wedge1Tx" refType="h" fact="0.23"/>
          <dgm:constr type="l" for="ch" forName="wedge2" refType="w" fact="0.0941"/>
          <dgm:constr type="t" for="ch" forName="wedge2" refType="w" fact="0.0941"/>
          <dgm:constr type="w" for="ch" forName="wedge2" refType="w" fact="0.84"/>
          <dgm:constr type="h" for="ch" forName="wedge2" refType="h" fact="0.84"/>
          <dgm:constr type="l" for="ch" forName="dummy2a" refType="w" fact="0.9341"/>
          <dgm:constr type="t" for="ch" forName="dummy2a" refType="h" fact="0.5141"/>
          <dgm:constr type="l" for="ch" forName="dummy2b" refType="w" fact="0.5141"/>
          <dgm:constr type="t" for="ch" forName="dummy2b" refType="h" fact="0.9341"/>
          <dgm:constr type="l" for="ch" forName="wedge2Tx" refType="w" fact="0.54"/>
          <dgm:constr type="t" for="ch" forName="wedge2Tx" refType="h" fact="0.53"/>
          <dgm:constr type="w" for="ch" forName="wedge2Tx" refType="w" fact="0.31"/>
          <dgm:constr type="h" for="ch" forName="wedge2Tx" refType="h" fact="0.23"/>
          <dgm:constr type="l" for="ch" forName="wedge3" refType="w" fact="0.0659"/>
          <dgm:constr type="t" for="ch" forName="wedge3" refType="w" fact="0.0941"/>
          <dgm:constr type="w" for="ch" forName="wedge3" refType="w" fact="0.84"/>
          <dgm:constr type="h" for="ch" forName="wedge3" refType="h" fact="0.84"/>
          <dgm:constr type="l" for="ch" forName="dummy3a" refType="w" fact="0.4859"/>
          <dgm:constr type="t" for="ch" forName="dummy3a" refType="h" fact="0.9341"/>
          <dgm:constr type="l" for="ch" forName="dummy3b" refType="w" fact="0.0659"/>
          <dgm:constr type="t" for="ch" forName="dummy3b" refType="h" fact="0.5141"/>
          <dgm:constr type="r" for="ch" forName="wedge3Tx" refType="w" fact="0.46"/>
          <dgm:constr type="t" for="ch" forName="wedge3Tx" refType="h" fact="0.53"/>
          <dgm:constr type="w" for="ch" forName="wedge3Tx" refType="w" fact="0.31"/>
          <dgm:constr type="h" for="ch" forName="wedge3Tx" refType="h" fact="0.23"/>
          <dgm:constr type="l" for="ch" forName="wedge4" refType="w" fact="0.0659"/>
          <dgm:constr type="t" for="ch" forName="wedge4" refType="h" fact="0.0659"/>
          <dgm:constr type="w" for="ch" forName="wedge4" refType="w" fact="0.84"/>
          <dgm:constr type="h" for="ch" forName="wedge4" refType="h" fact="0.84"/>
          <dgm:constr type="l" for="ch" forName="dummy4a" refType="w" fact="0.0659"/>
          <dgm:constr type="t" for="ch" forName="dummy4a" refType="h" fact="0.4859"/>
          <dgm:constr type="l" for="ch" forName="dummy4b" refType="w" fact="0.4859"/>
          <dgm:constr type="t" for="ch" forName="dummy4b" refType="h" fact="0.0659"/>
          <dgm:constr type="r" for="ch" forName="wedge4Tx" refType="w" fact="0.46"/>
          <dgm:constr type="t" for="ch" forName="wedge4Tx" refType="h" fact="0.24"/>
          <dgm:constr type="w" for="ch" forName="wedge4Tx" refType="w" fact="0.31"/>
          <dgm:constr type="h" for="ch" forName="wedge4Tx" refType="h" fact="0.23"/>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primFontSz" for="ch" ptType="node" op="equ"/>
        </dgm:constrLst>
      </dgm:if>
      <dgm:if name="Name5" axis="ch" ptType="node" func="cnt" op="equ" val="5">
        <dgm:constrLst>
          <dgm:constr type="l" for="ch" forName="wedge1" refType="w" fact="0.0918"/>
          <dgm:constr type="t" for="ch" forName="wedge1" refType="w" fact="0.0638"/>
          <dgm:constr type="w" for="ch" forName="wedge1" refType="w" fact="0.84"/>
          <dgm:constr type="h" for="ch" forName="wedge1" refType="h" fact="0.84"/>
          <dgm:constr type="l" for="ch" forName="dummy1a" refType="w" fact="0.5118"/>
          <dgm:constr type="t" for="ch" forName="dummy1a" refType="h" fact="0.0638"/>
          <dgm:constr type="l" for="ch" forName="dummy1b" refType="w" fact="0.9112"/>
          <dgm:constr type="t" for="ch" forName="dummy1b" refType="h" fact="0.354"/>
          <dgm:constr type="l" for="ch" forName="wedge1Tx" refType="w" fact="0.53"/>
          <dgm:constr type="t" for="ch" forName="wedge1Tx" refType="h" fact="0.205"/>
          <dgm:constr type="w" for="ch" forName="wedge1Tx" refType="w" fact="0.27"/>
          <dgm:constr type="h" for="ch" forName="wedge1Tx" refType="h" fact="0.18"/>
          <dgm:constr type="l" for="ch" forName="wedge2" refType="w" fact="0.099"/>
          <dgm:constr type="t" for="ch" forName="wedge2" refType="w" fact="0.0862"/>
          <dgm:constr type="w" for="ch" forName="wedge2" refType="w" fact="0.84"/>
          <dgm:constr type="h" for="ch" forName="wedge2" refType="h" fact="0.84"/>
          <dgm:constr type="l" for="ch" forName="dummy2a" refType="w" fact="0.9185"/>
          <dgm:constr type="t" for="ch" forName="dummy2a" refType="h" fact="0.3764"/>
          <dgm:constr type="l" for="ch" forName="dummy2b" refType="w" fact="0.7659"/>
          <dgm:constr type="t" for="ch" forName="dummy2b" refType="h" fact="0.846"/>
          <dgm:constr type="l" for="ch" forName="wedge2Tx" refType="w" fact="0.64"/>
          <dgm:constr type="t" for="ch" forName="wedge2Tx" refType="h" fact="0.47"/>
          <dgm:constr type="w" for="ch" forName="wedge2Tx" refType="w" fact="0.25"/>
          <dgm:constr type="h" for="ch" forName="wedge2Tx" refType="h" fact="0.2"/>
          <dgm:constr type="l" for="ch" forName="wedge3" refType="w" fact="0.08"/>
          <dgm:constr type="t" for="ch" forName="wedge3" refType="w" fact="0.1"/>
          <dgm:constr type="w" for="ch" forName="wedge3" refType="w" fact="0.84"/>
          <dgm:constr type="h" for="ch" forName="wedge3" refType="h" fact="0.84"/>
          <dgm:constr type="l" for="ch" forName="dummy3a" refType="w" fact="0.7469"/>
          <dgm:constr type="t" for="ch" forName="dummy3a" refType="h" fact="0.8598"/>
          <dgm:constr type="l" for="ch" forName="dummy3b" refType="w" fact="0.2531"/>
          <dgm:constr type="t" for="ch" forName="dummy3b" refType="h" fact="0.8598"/>
          <dgm:constr type="l" for="ch" forName="wedge3Tx" refType="w" fact="0.38"/>
          <dgm:constr type="t" for="ch" forName="wedge3Tx" refType="h" fact="0.69"/>
          <dgm:constr type="w" for="ch" forName="wedge3Tx" refType="w" fact="0.24"/>
          <dgm:constr type="h" for="ch" forName="wedge3Tx" refType="h" fact="0.22"/>
          <dgm:constr type="l" for="ch" forName="wedge4" refType="w" fact="0.061"/>
          <dgm:constr type="t" for="ch" forName="wedge4" refType="h" fact="0.0862"/>
          <dgm:constr type="w" for="ch" forName="wedge4" refType="w" fact="0.84"/>
          <dgm:constr type="h" for="ch" forName="wedge4" refType="h" fact="0.84"/>
          <dgm:constr type="l" for="ch" forName="dummy4a" refType="w" fact="0.2341"/>
          <dgm:constr type="t" for="ch" forName="dummy4a" refType="h" fact="0.846"/>
          <dgm:constr type="l" for="ch" forName="dummy4b" refType="w" fact="0.0815"/>
          <dgm:constr type="t" for="ch" forName="dummy4b" refType="h" fact="0.3764"/>
          <dgm:constr type="r" for="ch" forName="wedge4Tx" refType="w" fact="0.36"/>
          <dgm:constr type="t" for="ch" forName="wedge4Tx" refType="h" fact="0.47"/>
          <dgm:constr type="w" for="ch" forName="wedge4Tx" refType="w" fact="0.25"/>
          <dgm:constr type="h" for="ch" forName="wedge4Tx" refType="h" fact="0.2"/>
          <dgm:constr type="l" for="ch" forName="wedge5" refType="w" fact="0.0682"/>
          <dgm:constr type="t" for="ch" forName="wedge5" refType="h" fact="0.0638"/>
          <dgm:constr type="w" for="ch" forName="wedge5" refType="w" fact="0.84"/>
          <dgm:constr type="h" for="ch" forName="wedge5" refType="h" fact="0.84"/>
          <dgm:constr type="l" for="ch" forName="dummy5a" refType="w" fact="0.0888"/>
          <dgm:constr type="t" for="ch" forName="dummy5a" refType="h" fact="0.354"/>
          <dgm:constr type="l" for="ch" forName="dummy5b" refType="w" fact="0.4882"/>
          <dgm:constr type="t" for="ch" forName="dummy5b" refType="h" fact="0.0638"/>
          <dgm:constr type="r" for="ch" forName="wedge5Tx" refType="w" fact="0.47"/>
          <dgm:constr type="t" for="ch" forName="wedge5Tx" refType="h" fact="0.205"/>
          <dgm:constr type="w" for="ch" forName="wedge5Tx" refType="w" fact="0.27"/>
          <dgm:constr type="h" for="ch" forName="wedge5Tx" refType="h" fact="0.18"/>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primFontSz" for="ch" ptType="node" op="equ"/>
        </dgm:constrLst>
      </dgm:if>
      <dgm:if name="Name6" axis="ch" ptType="node" func="cnt" op="equ" val="6">
        <dgm:constrLst>
          <dgm:constr type="l" for="ch" forName="wedge1" refType="w" fact="0.09"/>
          <dgm:constr type="t" for="ch" forName="wedge1" refType="w" fact="0.0627"/>
          <dgm:constr type="w" for="ch" forName="wedge1" refType="w" fact="0.84"/>
          <dgm:constr type="h" for="ch" forName="wedge1" refType="h" fact="0.84"/>
          <dgm:constr type="l" for="ch" forName="dummy1a" refType="w" fact="0.51"/>
          <dgm:constr type="t" for="ch" forName="dummy1a" refType="h" fact="0.0627"/>
          <dgm:constr type="l" for="ch" forName="dummy1b" refType="w" fact="0.8737"/>
          <dgm:constr type="t" for="ch" forName="dummy1b" refType="h" fact="0.2727"/>
          <dgm:constr type="l" for="ch" forName="wedge1Tx" refType="w" fact="0.53"/>
          <dgm:constr type="t" for="ch" forName="wedge1Tx" refType="h" fact="0.17"/>
          <dgm:constr type="w" for="ch" forName="wedge1Tx" refType="w" fact="0.22"/>
          <dgm:constr type="h" for="ch" forName="wedge1Tx" refType="h" fact="0.17"/>
          <dgm:constr type="l" for="ch" forName="wedge2" refType="w" fact="0.1"/>
          <dgm:constr type="t" for="ch" forName="wedge2" refType="w" fact="0.08"/>
          <dgm:constr type="w" for="ch" forName="wedge2" refType="w" fact="0.84"/>
          <dgm:constr type="h" for="ch" forName="wedge2" refType="h" fact="0.84"/>
          <dgm:constr type="l" for="ch" forName="dummy2a" refType="w" fact="0.8837"/>
          <dgm:constr type="t" for="ch" forName="dummy2a" refType="h" fact="0.29"/>
          <dgm:constr type="l" for="ch" forName="dummy2b" refType="w" fact="0.8837"/>
          <dgm:constr type="t" for="ch" forName="dummy2b" refType="h" fact="0.71"/>
          <dgm:constr type="l" for="ch" forName="wedge2Tx" refType="w" fact="0.67"/>
          <dgm:constr type="t" for="ch" forName="wedge2Tx" refType="h" fact="0.42"/>
          <dgm:constr type="w" for="ch" forName="wedge2Tx" refType="w" fact="0.23"/>
          <dgm:constr type="h" for="ch" forName="wedge2Tx" refType="h" fact="0.165"/>
          <dgm:constr type="l" for="ch" forName="wedge3" refType="w" fact="0.09"/>
          <dgm:constr type="t" for="ch" forName="wedge3" refType="w" fact="0.0973"/>
          <dgm:constr type="w" for="ch" forName="wedge3" refType="w" fact="0.84"/>
          <dgm:constr type="h" for="ch" forName="wedge3" refType="h" fact="0.84"/>
          <dgm:constr type="l" for="ch" forName="dummy3a" refType="w" fact="0.8737"/>
          <dgm:constr type="t" for="ch" forName="dummy3a" refType="h" fact="0.7273"/>
          <dgm:constr type="l" for="ch" forName="dummy3b" refType="w" fact="0.51"/>
          <dgm:constr type="t" for="ch" forName="dummy3b" refType="h" fact="0.9373"/>
          <dgm:constr type="l" for="ch" forName="wedge3Tx" refType="w" fact="0.53"/>
          <dgm:constr type="t" for="ch" forName="wedge3Tx" refType="h" fact="0.665"/>
          <dgm:constr type="w" for="ch" forName="wedge3Tx" refType="w" fact="0.22"/>
          <dgm:constr type="h" for="ch" forName="wedge3Tx" refType="h" fact="0.17"/>
          <dgm:constr type="l" for="ch" forName="wedge4" refType="w" fact="0.07"/>
          <dgm:constr type="t" for="ch" forName="wedge4" refType="h" fact="0.0973"/>
          <dgm:constr type="w" for="ch" forName="wedge4" refType="w" fact="0.84"/>
          <dgm:constr type="h" for="ch" forName="wedge4" refType="h" fact="0.84"/>
          <dgm:constr type="l" for="ch" forName="dummy4a" refType="w" fact="0.49"/>
          <dgm:constr type="t" for="ch" forName="dummy4a" refType="h" fact="0.9373"/>
          <dgm:constr type="l" for="ch" forName="dummy4b" refType="w" fact="0.1263"/>
          <dgm:constr type="t" for="ch" forName="dummy4b" refType="h" fact="0.7273"/>
          <dgm:constr type="r" for="ch" forName="wedge4Tx" refType="w" fact="0.47"/>
          <dgm:constr type="t" for="ch" forName="wedge4Tx" refType="h" fact="0.665"/>
          <dgm:constr type="w" for="ch" forName="wedge4Tx" refType="w" fact="0.22"/>
          <dgm:constr type="h" for="ch" forName="wedge4Tx" refType="h" fact="0.17"/>
          <dgm:constr type="l" for="ch" forName="wedge5" refType="w" fact="0.06"/>
          <dgm:constr type="t" for="ch" forName="wedge5" refType="h" fact="0.08"/>
          <dgm:constr type="w" for="ch" forName="wedge5" refType="w" fact="0.84"/>
          <dgm:constr type="h" for="ch" forName="wedge5" refType="h" fact="0.84"/>
          <dgm:constr type="l" for="ch" forName="dummy5a" refType="w" fact="0.1163"/>
          <dgm:constr type="t" for="ch" forName="dummy5a" refType="h" fact="0.71"/>
          <dgm:constr type="l" for="ch" forName="dummy5b" refType="w" fact="0.1163"/>
          <dgm:constr type="t" for="ch" forName="dummy5b" refType="h" fact="0.29"/>
          <dgm:constr type="r" for="ch" forName="wedge5Tx" refType="w" fact="0.33"/>
          <dgm:constr type="t" for="ch" forName="wedge5Tx" refType="h" fact="0.42"/>
          <dgm:constr type="w" for="ch" forName="wedge5Tx" refType="w" fact="0.23"/>
          <dgm:constr type="h" for="ch" forName="wedge5Tx" refType="h" fact="0.165"/>
          <dgm:constr type="l" for="ch" forName="wedge6" refType="w" fact="0.07"/>
          <dgm:constr type="t" for="ch" forName="wedge6" refType="h" fact="0.0627"/>
          <dgm:constr type="w" for="ch" forName="wedge6" refType="w" fact="0.84"/>
          <dgm:constr type="h" for="ch" forName="wedge6" refType="h" fact="0.84"/>
          <dgm:constr type="l" for="ch" forName="dummy6a" refType="w" fact="0.1263"/>
          <dgm:constr type="t" for="ch" forName="dummy6a" refType="h" fact="0.2727"/>
          <dgm:constr type="l" for="ch" forName="dummy6b" refType="w" fact="0.49"/>
          <dgm:constr type="t" for="ch" forName="dummy6b" refType="h" fact="0.0627"/>
          <dgm:constr type="r" for="ch" forName="wedge6Tx" refType="w" fact="0.47"/>
          <dgm:constr type="t" for="ch" forName="wedge6Tx" refType="h" fact="0.17"/>
          <dgm:constr type="w" for="ch" forName="wedge6Tx" refType="w" fact="0.22"/>
          <dgm:constr type="h" for="ch" forName="wedge6Tx" refType="h" fact="0.17"/>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primFontSz" for="ch" ptType="node" op="equ"/>
        </dgm:constrLst>
      </dgm:if>
      <dgm:else name="Name7">
        <dgm:constrLst>
          <dgm:constr type="l" for="ch" forName="wedge1" refType="w" fact="0.0887"/>
          <dgm:constr type="t" for="ch" forName="wedge1" refType="w" fact="0.062"/>
          <dgm:constr type="w" for="ch" forName="wedge1" refType="w" fact="0.84"/>
          <dgm:constr type="h" for="ch" forName="wedge1" refType="h" fact="0.84"/>
          <dgm:constr type="l" for="ch" forName="dummy1a" refType="w" fact="0.5087"/>
          <dgm:constr type="t" for="ch" forName="dummy1a" refType="h" fact="0.062"/>
          <dgm:constr type="l" for="ch" forName="dummy1b" refType="w" fact="0.837"/>
          <dgm:constr type="t" for="ch" forName="dummy1b" refType="h" fact="0.2201"/>
          <dgm:constr type="l" for="ch" forName="wedge1Tx" refType="w" fact="0.53"/>
          <dgm:constr type="t" for="ch" forName="wedge1Tx" refType="h" fact="0.14"/>
          <dgm:constr type="w" for="ch" forName="wedge1Tx" refType="w" fact="0.2"/>
          <dgm:constr type="h" for="ch" forName="wedge1Tx" refType="h" fact="0.16"/>
          <dgm:constr type="l" for="ch" forName="wedge2" refType="w" fact="0.0995"/>
          <dgm:constr type="t" for="ch" forName="wedge2" refType="w" fact="0.0755"/>
          <dgm:constr type="w" for="ch" forName="wedge2" refType="w" fact="0.84"/>
          <dgm:constr type="h" for="ch" forName="wedge2" refType="h" fact="0.84"/>
          <dgm:constr type="l" for="ch" forName="dummy2a" refType="w" fact="0.8479"/>
          <dgm:constr type="t" for="ch" forName="dummy2a" refType="h" fact="0.2337"/>
          <dgm:constr type="l" for="ch" forName="dummy2b" refType="w" fact="0.929"/>
          <dgm:constr type="t" for="ch" forName="dummy2b" refType="h" fact="0.589"/>
          <dgm:constr type="l" for="ch" forName="wedge2Tx" refType="w" fact="0.67"/>
          <dgm:constr type="t" for="ch" forName="wedge2Tx" refType="h" fact="0.38"/>
          <dgm:constr type="w" for="ch" forName="wedge2Tx" refType="w" fact="0.23"/>
          <dgm:constr type="h" for="ch" forName="wedge2Tx" refType="h" fact="0.14"/>
          <dgm:constr type="l" for="ch" forName="wedge3" refType="w" fact="0.0956"/>
          <dgm:constr type="t" for="ch" forName="wedge3" refType="w" fact="0.0925"/>
          <dgm:constr type="w" for="ch" forName="wedge3" refType="w" fact="0.84"/>
          <dgm:constr type="h" for="ch" forName="wedge3" refType="h" fact="0.84"/>
          <dgm:constr type="l" for="ch" forName="dummy3a" refType="w" fact="0.9251"/>
          <dgm:constr type="t" for="ch" forName="dummy3a" refType="h" fact="0.6059"/>
          <dgm:constr type="l" for="ch" forName="dummy3b" refType="w" fact="0.6979"/>
          <dgm:constr type="t" for="ch" forName="dummy3b" refType="h" fact="0.8909"/>
          <dgm:constr type="l" for="ch" forName="wedge3Tx" refType="w" fact="0.635"/>
          <dgm:constr type="t" for="ch" forName="wedge3Tx" refType="h" fact="0.59"/>
          <dgm:constr type="w" for="ch" forName="wedge3Tx" refType="w" fact="0.2"/>
          <dgm:constr type="h" for="ch" forName="wedge3Tx" refType="h" fact="0.155"/>
          <dgm:constr type="l" for="ch" forName="wedge4" refType="w" fact="0.08"/>
          <dgm:constr type="t" for="ch" forName="wedge4" refType="h" fact="0.1"/>
          <dgm:constr type="w" for="ch" forName="wedge4" refType="w" fact="0.84"/>
          <dgm:constr type="h" for="ch" forName="wedge4" refType="h" fact="0.84"/>
          <dgm:constr type="l" for="ch" forName="dummy4a" refType="w" fact="0.6822"/>
          <dgm:constr type="t" for="ch" forName="dummy4a" refType="h" fact="0.8984"/>
          <dgm:constr type="l" for="ch" forName="dummy4b" refType="w" fact="0.3178"/>
          <dgm:constr type="t" for="ch" forName="dummy4b" refType="h" fact="0.8984"/>
          <dgm:constr type="l" for="ch" forName="wedge4Tx" refType="w" fact="0.4025"/>
          <dgm:constr type="t" for="ch" forName="wedge4Tx" refType="h" fact="0.76"/>
          <dgm:constr type="w" for="ch" forName="wedge4Tx" refType="w" fact="0.195"/>
          <dgm:constr type="h" for="ch" forName="wedge4Tx" refType="h" fact="0.14"/>
          <dgm:constr type="l" for="ch" forName="wedge5" refType="w" fact="0.0644"/>
          <dgm:constr type="t" for="ch" forName="wedge5" refType="h" fact="0.0925"/>
          <dgm:constr type="w" for="ch" forName="wedge5" refType="w" fact="0.84"/>
          <dgm:constr type="h" for="ch" forName="wedge5" refType="h" fact="0.84"/>
          <dgm:constr type="l" for="ch" forName="dummy5a" refType="w" fact="0.3021"/>
          <dgm:constr type="t" for="ch" forName="dummy5a" refType="h" fact="0.8909"/>
          <dgm:constr type="l" for="ch" forName="dummy5b" refType="w" fact="0.0749"/>
          <dgm:constr type="t" for="ch" forName="dummy5b" refType="h" fact="0.6059"/>
          <dgm:constr type="r" for="ch" forName="wedge5Tx" refType="w" fact="0.365"/>
          <dgm:constr type="t" for="ch" forName="wedge5Tx" refType="h" fact="0.59"/>
          <dgm:constr type="w" for="ch" forName="wedge5Tx" refType="w" fact="0.2"/>
          <dgm:constr type="h" for="ch" forName="wedge5Tx" refType="h" fact="0.155"/>
          <dgm:constr type="l" for="ch" forName="wedge6" refType="w" fact="0.0605"/>
          <dgm:constr type="t" for="ch" forName="wedge6" refType="h" fact="0.0755"/>
          <dgm:constr type="w" for="ch" forName="wedge6" refType="w" fact="0.84"/>
          <dgm:constr type="h" for="ch" forName="wedge6" refType="h" fact="0.84"/>
          <dgm:constr type="l" for="ch" forName="dummy6a" refType="w" fact="0.071"/>
          <dgm:constr type="t" for="ch" forName="dummy6a" refType="h" fact="0.589"/>
          <dgm:constr type="l" for="ch" forName="dummy6b" refType="w" fact="0.1521"/>
          <dgm:constr type="t" for="ch" forName="dummy6b" refType="h" fact="0.2337"/>
          <dgm:constr type="r" for="ch" forName="wedge6Tx" refType="w" fact="0.33"/>
          <dgm:constr type="t" for="ch" forName="wedge6Tx" refType="h" fact="0.38"/>
          <dgm:constr type="w" for="ch" forName="wedge6Tx" refType="w" fact="0.23"/>
          <dgm:constr type="h" for="ch" forName="wedge6Tx" refType="h" fact="0.14"/>
          <dgm:constr type="l" for="ch" forName="wedge7" refType="w" fact="0.0713"/>
          <dgm:constr type="t" for="ch" forName="wedge7" refType="h" fact="0.062"/>
          <dgm:constr type="w" for="ch" forName="wedge7" refType="w" fact="0.84"/>
          <dgm:constr type="h" for="ch" forName="wedge7" refType="h" fact="0.84"/>
          <dgm:constr type="l" for="ch" forName="dummy7a" refType="w" fact="0.163"/>
          <dgm:constr type="t" for="ch" forName="dummy7a" refType="h" fact="0.2201"/>
          <dgm:constr type="l" for="ch" forName="dummy7b" refType="w" fact="0.4913"/>
          <dgm:constr type="t" for="ch" forName="dummy7b" refType="h" fact="0.062"/>
          <dgm:constr type="r" for="ch" forName="wedge7Tx" refType="w" fact="0.47"/>
          <dgm:constr type="t" for="ch" forName="wedge7Tx" refType="h" fact="0.14"/>
          <dgm:constr type="w" for="ch" forName="wedge7Tx" refType="w" fact="0.2"/>
          <dgm:constr type="h" for="ch" forName="wedge7Tx" refType="h" fact="0.16"/>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h" for="ch" forName="arrowWedge7" refType="w" fact="0.08"/>
          <dgm:constr type="diam" for="ch" forName="arrowWedge7" refType="w" fact="0.84"/>
          <dgm:constr type="l" for="ch" forName="arrowWedge7" refType="w" fact="0.5"/>
          <dgm:constr type="t" for="ch" forName="arrowWedge7" refType="w" fact="0.5"/>
          <dgm:constr type="primFontSz" for="ch" ptType="node" op="equ"/>
        </dgm:constrLst>
      </dgm:else>
    </dgm:choose>
    <dgm:ruleLst/>
    <dgm:choose name="Name8">
      <dgm:if name="Name9" axis="ch" ptType="node" func="cnt" op="gte" val="1">
        <dgm:layoutNode name="wedge1">
          <dgm:alg type="sp"/>
          <dgm:choose name="Name10">
            <dgm:if name="Name11" axis="ch" ptType="node" func="cnt" op="equ" val="1">
              <dgm:shape xmlns:r="http://schemas.openxmlformats.org/officeDocument/2006/relationships" type="ellipse" r:blip="">
                <dgm:adjLst/>
              </dgm:shape>
            </dgm:if>
            <dgm:if name="Name12" axis="ch" ptType="node" func="cnt" op="equ" val="2">
              <dgm:shape xmlns:r="http://schemas.openxmlformats.org/officeDocument/2006/relationships" type="pie" r:blip="">
                <dgm:adjLst>
                  <dgm:adj idx="1" val="270"/>
                  <dgm:adj idx="2" val="90"/>
                </dgm:adjLst>
              </dgm:shape>
            </dgm:if>
            <dgm:if name="Name13" axis="ch" ptType="node" func="cnt" op="equ" val="3">
              <dgm:shape xmlns:r="http://schemas.openxmlformats.org/officeDocument/2006/relationships" type="pie" r:blip="">
                <dgm:adjLst>
                  <dgm:adj idx="1" val="270"/>
                  <dgm:adj idx="2" val="30"/>
                </dgm:adjLst>
              </dgm:shape>
            </dgm:if>
            <dgm:if name="Name14" axis="ch" ptType="node" func="cnt" op="equ" val="4">
              <dgm:shape xmlns:r="http://schemas.openxmlformats.org/officeDocument/2006/relationships" type="pie" r:blip="">
                <dgm:adjLst>
                  <dgm:adj idx="1" val="270"/>
                  <dgm:adj idx="2" val="0"/>
                </dgm:adjLst>
              </dgm:shape>
            </dgm:if>
            <dgm:if name="Name15" axis="ch" ptType="node" func="cnt" op="equ" val="5">
              <dgm:shape xmlns:r="http://schemas.openxmlformats.org/officeDocument/2006/relationships" type="pie" r:blip="">
                <dgm:adjLst>
                  <dgm:adj idx="1" val="270"/>
                  <dgm:adj idx="2" val="342"/>
                </dgm:adjLst>
              </dgm:shape>
            </dgm:if>
            <dgm:if name="Name16" axis="ch" ptType="node" func="cnt" op="equ" val="6">
              <dgm:shape xmlns:r="http://schemas.openxmlformats.org/officeDocument/2006/relationships" type="pie" r:blip="">
                <dgm:adjLst>
                  <dgm:adj idx="1" val="270"/>
                  <dgm:adj idx="2" val="330"/>
                </dgm:adjLst>
              </dgm:shape>
            </dgm:if>
            <dgm:else name="Name17">
              <dgm:shape xmlns:r="http://schemas.openxmlformats.org/officeDocument/2006/relationships" type="pie" r:blip="">
                <dgm:adjLst>
                  <dgm:adj idx="1" val="270"/>
                  <dgm:adj idx="2" val="321.4286"/>
                </dgm:adjLst>
              </dgm:shape>
            </dgm:else>
          </dgm:choose>
          <dgm:choose name="Name18">
            <dgm:if name="Name19" func="var" arg="dir" op="equ" val="norm">
              <dgm:presOf axis="ch desOrSelf" ptType="node node" st="1 1" cnt="1 0"/>
            </dgm:if>
            <dgm:else name="Name20">
              <dgm:choose name="Name21">
                <dgm:if name="Name22" axis="ch" ptType="node" func="cnt" op="equ" val="1">
                  <dgm:presOf axis="ch desOrSelf" ptType="node node" st="1 1" cnt="1 0"/>
                </dgm:if>
                <dgm:if name="Name23" axis="ch" ptType="node" func="cnt" op="equ" val="2">
                  <dgm:presOf axis="ch desOrSelf" ptType="node node" st="2 1" cnt="1 0"/>
                </dgm:if>
                <dgm:if name="Name24" axis="ch" ptType="node" func="cnt" op="equ" val="3">
                  <dgm:presOf axis="ch desOrSelf" ptType="node node" st="3 1" cnt="1 0"/>
                </dgm:if>
                <dgm:if name="Name25" axis="ch" ptType="node" func="cnt" op="equ" val="4">
                  <dgm:presOf axis="ch desOrSelf" ptType="node node" st="4 1" cnt="1 0"/>
                </dgm:if>
                <dgm:if name="Name26" axis="ch" ptType="node" func="cnt" op="equ" val="5">
                  <dgm:presOf axis="ch desOrSelf" ptType="node node" st="5 1" cnt="1 0"/>
                </dgm:if>
                <dgm:if name="Name27" axis="ch" ptType="node" func="cnt" op="equ" val="6">
                  <dgm:presOf axis="ch desOrSelf" ptType="node node" st="6 1" cnt="1 0"/>
                </dgm:if>
                <dgm:else name="Name28">
                  <dgm:presOf axis="ch desOrSelf" ptType="node node" st="7 1" cnt="1 0"/>
                </dgm:else>
              </dgm:choose>
            </dgm:else>
          </dgm:choose>
          <dgm:constrLst/>
          <dgm:ruleLst/>
        </dgm:layoutNode>
        <dgm:layoutNode name="dummy1a" moveWith="wedge1">
          <dgm:alg type="sp"/>
          <dgm:shape xmlns:r="http://schemas.openxmlformats.org/officeDocument/2006/relationships" r:blip="">
            <dgm:adjLst/>
          </dgm:shape>
          <dgm:presOf/>
          <dgm:constrLst>
            <dgm:constr type="w" val="1"/>
            <dgm:constr type="h" val="1"/>
          </dgm:constrLst>
          <dgm:ruleLst/>
        </dgm:layoutNode>
        <dgm:layoutNode name="dummy1b" moveWith="wedge1">
          <dgm:alg type="sp"/>
          <dgm:shape xmlns:r="http://schemas.openxmlformats.org/officeDocument/2006/relationships" r:blip="">
            <dgm:adjLst/>
          </dgm:shape>
          <dgm:presOf/>
          <dgm:constrLst>
            <dgm:constr type="w" val="1"/>
            <dgm:constr type="h" val="1"/>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29">
            <dgm:if name="Name30" func="var" arg="dir" op="equ" val="norm">
              <dgm:presOf axis="ch desOrSelf" ptType="node node" st="1 1" cnt="1 0"/>
            </dgm:if>
            <dgm:else name="Name31">
              <dgm:choose name="Name32">
                <dgm:if name="Name33" axis="ch" ptType="node" func="cnt" op="equ" val="1">
                  <dgm:presOf axis="ch desOrSelf" ptType="node node" st="1 1" cnt="1 0"/>
                </dgm:if>
                <dgm:if name="Name34" axis="ch" ptType="node" func="cnt" op="equ" val="2">
                  <dgm:presOf axis="ch desOrSelf" ptType="node node" st="2 1" cnt="1 0"/>
                </dgm:if>
                <dgm:if name="Name35" axis="ch" ptType="node" func="cnt" op="equ" val="3">
                  <dgm:presOf axis="ch desOrSelf" ptType="node node" st="3 1" cnt="1 0"/>
                </dgm:if>
                <dgm:if name="Name36" axis="ch" ptType="node" func="cnt" op="equ" val="4">
                  <dgm:presOf axis="ch desOrSelf" ptType="node node" st="4 1" cnt="1 0"/>
                </dgm:if>
                <dgm:if name="Name37" axis="ch" ptType="node" func="cnt" op="equ" val="5">
                  <dgm:presOf axis="ch desOrSelf" ptType="node node" st="5 1" cnt="1 0"/>
                </dgm:if>
                <dgm:if name="Name38" axis="ch" ptType="node" func="cnt" op="equ" val="6">
                  <dgm:presOf axis="ch desOrSelf" ptType="node node" st="6 1" cnt="1 0"/>
                </dgm:if>
                <dgm:else name="Name39">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40"/>
    </dgm:choose>
    <dgm:choose name="Name41">
      <dgm:if name="Name42" axis="ch" ptType="node" func="cnt" op="gte" val="2">
        <dgm:layoutNode name="wedge2">
          <dgm:alg type="sp"/>
          <dgm:choose name="Name43">
            <dgm:if name="Name44" axis="ch" ptType="node" func="cnt" op="equ" val="2">
              <dgm:shape xmlns:r="http://schemas.openxmlformats.org/officeDocument/2006/relationships" type="pie" r:blip="">
                <dgm:adjLst>
                  <dgm:adj idx="1" val="90"/>
                  <dgm:adj idx="2" val="270"/>
                </dgm:adjLst>
              </dgm:shape>
            </dgm:if>
            <dgm:if name="Name45" axis="ch" ptType="node" func="cnt" op="equ" val="3">
              <dgm:shape xmlns:r="http://schemas.openxmlformats.org/officeDocument/2006/relationships" type="pie" r:blip="">
                <dgm:adjLst>
                  <dgm:adj idx="1" val="30"/>
                  <dgm:adj idx="2" val="150"/>
                </dgm:adjLst>
              </dgm:shape>
            </dgm:if>
            <dgm:if name="Name46" axis="ch" ptType="node" func="cnt" op="equ" val="4">
              <dgm:shape xmlns:r="http://schemas.openxmlformats.org/officeDocument/2006/relationships" type="pie" r:blip="">
                <dgm:adjLst>
                  <dgm:adj idx="1" val="0"/>
                  <dgm:adj idx="2" val="90"/>
                </dgm:adjLst>
              </dgm:shape>
            </dgm:if>
            <dgm:if name="Name47" axis="ch" ptType="node" func="cnt" op="equ" val="5">
              <dgm:shape xmlns:r="http://schemas.openxmlformats.org/officeDocument/2006/relationships" type="pie" r:blip="">
                <dgm:adjLst>
                  <dgm:adj idx="1" val="342"/>
                  <dgm:adj idx="2" val="54"/>
                </dgm:adjLst>
              </dgm:shape>
            </dgm:if>
            <dgm:if name="Name48" axis="ch" ptType="node" func="cnt" op="equ" val="6">
              <dgm:shape xmlns:r="http://schemas.openxmlformats.org/officeDocument/2006/relationships" type="pie" r:blip="">
                <dgm:adjLst>
                  <dgm:adj idx="1" val="330"/>
                  <dgm:adj idx="2" val="30"/>
                </dgm:adjLst>
              </dgm:shape>
            </dgm:if>
            <dgm:else name="Name49">
              <dgm:shape xmlns:r="http://schemas.openxmlformats.org/officeDocument/2006/relationships" type="pie" r:blip="">
                <dgm:adjLst>
                  <dgm:adj idx="1" val="321.4286"/>
                  <dgm:adj idx="2" val="12.85714"/>
                </dgm:adjLst>
              </dgm:shape>
            </dgm:else>
          </dgm:choose>
          <dgm:choose name="Name50">
            <dgm:if name="Name51" func="var" arg="dir" op="equ" val="norm">
              <dgm:presOf axis="ch desOrSelf" ptType="node node" st="2 1" cnt="1 0"/>
            </dgm:if>
            <dgm:else name="Name52">
              <dgm:choose name="Name53">
                <dgm:if name="Name54" axis="ch" ptType="node" func="cnt" op="equ" val="2">
                  <dgm:presOf axis="ch desOrSelf" ptType="node node" st="1 1" cnt="1 0"/>
                </dgm:if>
                <dgm:if name="Name55" axis="ch" ptType="node" func="cnt" op="equ" val="3">
                  <dgm:presOf axis="ch desOrSelf" ptType="node node" st="2 1" cnt="1 0"/>
                </dgm:if>
                <dgm:if name="Name56" axis="ch" ptType="node" func="cnt" op="equ" val="4">
                  <dgm:presOf axis="ch desOrSelf" ptType="node node" st="3 1" cnt="1 0"/>
                </dgm:if>
                <dgm:if name="Name57" axis="ch" ptType="node" func="cnt" op="equ" val="5">
                  <dgm:presOf axis="ch desOrSelf" ptType="node node" st="4 1" cnt="1 0"/>
                </dgm:if>
                <dgm:if name="Name58" axis="ch" ptType="node" func="cnt" op="equ" val="6">
                  <dgm:presOf axis="ch desOrSelf" ptType="node node" st="5 1" cnt="1 0"/>
                </dgm:if>
                <dgm:else name="Name59">
                  <dgm:presOf axis="ch desOrSelf" ptType="node node" st="6 1" cnt="1 0"/>
                </dgm:else>
              </dgm:choose>
            </dgm:else>
          </dgm:choose>
          <dgm:constrLst/>
          <dgm:ruleLst/>
        </dgm:layoutNode>
        <dgm:layoutNode name="dummy2a" moveWith="wedge2">
          <dgm:alg type="sp"/>
          <dgm:shape xmlns:r="http://schemas.openxmlformats.org/officeDocument/2006/relationships" r:blip="">
            <dgm:adjLst/>
          </dgm:shape>
          <dgm:presOf/>
          <dgm:constrLst>
            <dgm:constr type="w" val="1"/>
            <dgm:constr type="h" val="1"/>
          </dgm:constrLst>
          <dgm:ruleLst/>
        </dgm:layoutNode>
        <dgm:layoutNode name="dummy2b" moveWith="wedge2">
          <dgm:alg type="sp"/>
          <dgm:shape xmlns:r="http://schemas.openxmlformats.org/officeDocument/2006/relationships" r:blip="">
            <dgm:adjLst/>
          </dgm:shape>
          <dgm:presOf/>
          <dgm:constrLst>
            <dgm:constr type="w" val="1"/>
            <dgm:constr type="h" val="1"/>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60">
            <dgm:if name="Name61" func="var" arg="dir" op="equ" val="norm">
              <dgm:presOf axis="ch desOrSelf" ptType="node node" st="2 1" cnt="1 0"/>
            </dgm:if>
            <dgm:else name="Name62">
              <dgm:choose name="Name63">
                <dgm:if name="Name64" axis="ch" ptType="node" func="cnt" op="equ" val="2">
                  <dgm:presOf axis="ch desOrSelf" ptType="node node" st="1 1" cnt="1 0"/>
                </dgm:if>
                <dgm:if name="Name65" axis="ch" ptType="node" func="cnt" op="equ" val="3">
                  <dgm:presOf axis="ch desOrSelf" ptType="node node" st="2 1" cnt="1 0"/>
                </dgm:if>
                <dgm:if name="Name66" axis="ch" ptType="node" func="cnt" op="equ" val="4">
                  <dgm:presOf axis="ch desOrSelf" ptType="node node" st="3 1" cnt="1 0"/>
                </dgm:if>
                <dgm:if name="Name67" axis="ch" ptType="node" func="cnt" op="equ" val="5">
                  <dgm:presOf axis="ch desOrSelf" ptType="node node" st="4 1" cnt="1 0"/>
                </dgm:if>
                <dgm:if name="Name68" axis="ch" ptType="node" func="cnt" op="equ" val="6">
                  <dgm:presOf axis="ch desOrSelf" ptType="node node" st="5 1" cnt="1 0"/>
                </dgm:if>
                <dgm:else name="Name69">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70"/>
    </dgm:choose>
    <dgm:choose name="Name71">
      <dgm:if name="Name72" axis="ch" ptType="node" func="cnt" op="gte" val="3">
        <dgm:layoutNode name="wedge3">
          <dgm:alg type="sp"/>
          <dgm:choose name="Name73">
            <dgm:if name="Name74" axis="ch" ptType="node" func="cnt" op="equ" val="3">
              <dgm:shape xmlns:r="http://schemas.openxmlformats.org/officeDocument/2006/relationships" type="pie" r:blip="">
                <dgm:adjLst>
                  <dgm:adj idx="1" val="150"/>
                  <dgm:adj idx="2" val="270"/>
                </dgm:adjLst>
              </dgm:shape>
            </dgm:if>
            <dgm:if name="Name75" axis="ch" ptType="node" func="cnt" op="equ" val="4">
              <dgm:shape xmlns:r="http://schemas.openxmlformats.org/officeDocument/2006/relationships" type="pie" r:blip="">
                <dgm:adjLst>
                  <dgm:adj idx="1" val="90"/>
                  <dgm:adj idx="2" val="180"/>
                </dgm:adjLst>
              </dgm:shape>
            </dgm:if>
            <dgm:if name="Name76" axis="ch" ptType="node" func="cnt" op="equ" val="5">
              <dgm:shape xmlns:r="http://schemas.openxmlformats.org/officeDocument/2006/relationships" type="pie" r:blip="">
                <dgm:adjLst>
                  <dgm:adj idx="1" val="54"/>
                  <dgm:adj idx="2" val="126"/>
                </dgm:adjLst>
              </dgm:shape>
            </dgm:if>
            <dgm:if name="Name77" axis="ch" ptType="node" func="cnt" op="equ" val="6">
              <dgm:shape xmlns:r="http://schemas.openxmlformats.org/officeDocument/2006/relationships" type="pie" r:blip="">
                <dgm:adjLst>
                  <dgm:adj idx="1" val="30"/>
                  <dgm:adj idx="2" val="90"/>
                </dgm:adjLst>
              </dgm:shape>
            </dgm:if>
            <dgm:else name="Name78">
              <dgm:shape xmlns:r="http://schemas.openxmlformats.org/officeDocument/2006/relationships" type="pie" r:blip="">
                <dgm:adjLst>
                  <dgm:adj idx="1" val="12.85714"/>
                  <dgm:adj idx="2" val="64.28571"/>
                </dgm:adjLst>
              </dgm:shape>
            </dgm:else>
          </dgm:choose>
          <dgm:choose name="Name79">
            <dgm:if name="Name80" func="var" arg="dir" op="equ" val="norm">
              <dgm:presOf axis="ch desOrSelf" ptType="node node" st="3 1" cnt="1 0"/>
            </dgm:if>
            <dgm:else name="Name81">
              <dgm:choose name="Name82">
                <dgm:if name="Name83" axis="ch" ptType="node" func="cnt" op="equ" val="3">
                  <dgm:presOf axis="ch desOrSelf" ptType="node node" st="1 1" cnt="1 0"/>
                </dgm:if>
                <dgm:if name="Name84" axis="ch" ptType="node" func="cnt" op="equ" val="4">
                  <dgm:presOf axis="ch desOrSelf" ptType="node node" st="2 1" cnt="1 0"/>
                </dgm:if>
                <dgm:if name="Name85" axis="ch" ptType="node" func="cnt" op="equ" val="5">
                  <dgm:presOf axis="ch desOrSelf" ptType="node node" st="3 1" cnt="1 0"/>
                </dgm:if>
                <dgm:if name="Name86" axis="ch" ptType="node" func="cnt" op="equ" val="6">
                  <dgm:presOf axis="ch desOrSelf" ptType="node node" st="4 1" cnt="1 0"/>
                </dgm:if>
                <dgm:else name="Name87">
                  <dgm:presOf axis="ch desOrSelf" ptType="node node" st="5 1" cnt="1 0"/>
                </dgm:else>
              </dgm:choose>
            </dgm:else>
          </dgm:choose>
          <dgm:constrLst/>
          <dgm:ruleLst/>
        </dgm:layoutNode>
        <dgm:layoutNode name="dummy3a" moveWith="wedge3">
          <dgm:alg type="sp"/>
          <dgm:shape xmlns:r="http://schemas.openxmlformats.org/officeDocument/2006/relationships" r:blip="">
            <dgm:adjLst/>
          </dgm:shape>
          <dgm:presOf/>
          <dgm:constrLst>
            <dgm:constr type="w" val="1"/>
            <dgm:constr type="h" val="1"/>
          </dgm:constrLst>
          <dgm:ruleLst/>
        </dgm:layoutNode>
        <dgm:layoutNode name="dummy3b" moveWith="wedge3">
          <dgm:alg type="sp"/>
          <dgm:shape xmlns:r="http://schemas.openxmlformats.org/officeDocument/2006/relationships" r:blip="">
            <dgm:adjLst/>
          </dgm:shape>
          <dgm:presOf/>
          <dgm:constrLst>
            <dgm:constr type="w" val="1"/>
            <dgm:constr type="h" val="1"/>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88">
            <dgm:if name="Name89" func="var" arg="dir" op="equ" val="norm">
              <dgm:presOf axis="ch desOrSelf" ptType="node node" st="3 1" cnt="1 0"/>
            </dgm:if>
            <dgm:else name="Name90">
              <dgm:choose name="Name91">
                <dgm:if name="Name92" axis="ch" ptType="node" func="cnt" op="equ" val="3">
                  <dgm:presOf axis="ch desOrSelf" ptType="node node" st="1 1" cnt="1 0"/>
                </dgm:if>
                <dgm:if name="Name93" axis="ch" ptType="node" func="cnt" op="equ" val="4">
                  <dgm:presOf axis="ch desOrSelf" ptType="node node" st="2 1" cnt="1 0"/>
                </dgm:if>
                <dgm:if name="Name94" axis="ch" ptType="node" func="cnt" op="equ" val="5">
                  <dgm:presOf axis="ch desOrSelf" ptType="node node" st="3 1" cnt="1 0"/>
                </dgm:if>
                <dgm:if name="Name95" axis="ch" ptType="node" func="cnt" op="equ" val="6">
                  <dgm:presOf axis="ch desOrSelf" ptType="node node" st="4 1" cnt="1 0"/>
                </dgm:if>
                <dgm:else name="Name96">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97"/>
    </dgm:choose>
    <dgm:choose name="Name98">
      <dgm:if name="Name99" axis="ch" ptType="node" func="cnt" op="gte" val="4">
        <dgm:layoutNode name="wedge4">
          <dgm:alg type="sp"/>
          <dgm:choose name="Name100">
            <dgm:if name="Name101" axis="ch" ptType="node" func="cnt" op="equ" val="4">
              <dgm:shape xmlns:r="http://schemas.openxmlformats.org/officeDocument/2006/relationships" type="pie" r:blip="">
                <dgm:adjLst>
                  <dgm:adj idx="1" val="180"/>
                  <dgm:adj idx="2" val="270"/>
                </dgm:adjLst>
              </dgm:shape>
            </dgm:if>
            <dgm:if name="Name102" axis="ch" ptType="node" func="cnt" op="equ" val="5">
              <dgm:shape xmlns:r="http://schemas.openxmlformats.org/officeDocument/2006/relationships" type="pie" r:blip="">
                <dgm:adjLst>
                  <dgm:adj idx="1" val="126"/>
                  <dgm:adj idx="2" val="198"/>
                </dgm:adjLst>
              </dgm:shape>
            </dgm:if>
            <dgm:if name="Name103" axis="ch" ptType="node" func="cnt" op="equ" val="6">
              <dgm:shape xmlns:r="http://schemas.openxmlformats.org/officeDocument/2006/relationships" type="pie" r:blip="">
                <dgm:adjLst>
                  <dgm:adj idx="1" val="90"/>
                  <dgm:adj idx="2" val="150"/>
                </dgm:adjLst>
              </dgm:shape>
            </dgm:if>
            <dgm:else name="Name104">
              <dgm:shape xmlns:r="http://schemas.openxmlformats.org/officeDocument/2006/relationships" type="pie" r:blip="">
                <dgm:adjLst>
                  <dgm:adj idx="1" val="64.2871"/>
                  <dgm:adj idx="2" val="115.7143"/>
                </dgm:adjLst>
              </dgm:shape>
            </dgm:else>
          </dgm:choose>
          <dgm:choose name="Name105">
            <dgm:if name="Name106" func="var" arg="dir" op="equ" val="norm">
              <dgm:presOf axis="ch desOrSelf" ptType="node node" st="4 1" cnt="1 0"/>
            </dgm:if>
            <dgm:else name="Name107">
              <dgm:choose name="Name108">
                <dgm:if name="Name109" axis="ch" ptType="node" func="cnt" op="equ" val="4">
                  <dgm:presOf axis="ch desOrSelf" ptType="node node" st="1 1" cnt="1 0"/>
                </dgm:if>
                <dgm:if name="Name110" axis="ch" ptType="node" func="cnt" op="equ" val="5">
                  <dgm:presOf axis="ch desOrSelf" ptType="node node" st="2 1" cnt="1 0"/>
                </dgm:if>
                <dgm:if name="Name111" axis="ch" ptType="node" func="cnt" op="equ" val="6">
                  <dgm:presOf axis="ch desOrSelf" ptType="node node" st="3 1" cnt="1 0"/>
                </dgm:if>
                <dgm:else name="Name112">
                  <dgm:presOf axis="ch desOrSelf" ptType="node node" st="4 1" cnt="1 0"/>
                </dgm:else>
              </dgm:choose>
            </dgm:else>
          </dgm:choose>
          <dgm:constrLst/>
          <dgm:ruleLst/>
        </dgm:layoutNode>
        <dgm:layoutNode name="dummy4a" moveWith="wedge4">
          <dgm:alg type="sp"/>
          <dgm:shape xmlns:r="http://schemas.openxmlformats.org/officeDocument/2006/relationships" r:blip="">
            <dgm:adjLst/>
          </dgm:shape>
          <dgm:presOf/>
          <dgm:constrLst>
            <dgm:constr type="w" val="1"/>
            <dgm:constr type="h" val="1"/>
          </dgm:constrLst>
          <dgm:ruleLst/>
        </dgm:layoutNode>
        <dgm:layoutNode name="dummy4b" moveWith="wedge4">
          <dgm:alg type="sp"/>
          <dgm:shape xmlns:r="http://schemas.openxmlformats.org/officeDocument/2006/relationships" r:blip="">
            <dgm:adjLst/>
          </dgm:shape>
          <dgm:presOf/>
          <dgm:constrLst>
            <dgm:constr type="w" val="1"/>
            <dgm:constr type="h" val="1"/>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13">
            <dgm:if name="Name114" func="var" arg="dir" op="equ" val="norm">
              <dgm:presOf axis="ch desOrSelf" ptType="node node" st="4 1" cnt="1 0"/>
            </dgm:if>
            <dgm:else name="Name115">
              <dgm:choose name="Name116">
                <dgm:if name="Name117" axis="ch" ptType="node" func="cnt" op="equ" val="4">
                  <dgm:presOf axis="ch desOrSelf" ptType="node node" st="1 1" cnt="1 0"/>
                </dgm:if>
                <dgm:if name="Name118" axis="ch" ptType="node" func="cnt" op="equ" val="5">
                  <dgm:presOf axis="ch desOrSelf" ptType="node node" st="2 1" cnt="1 0"/>
                </dgm:if>
                <dgm:if name="Name119" axis="ch" ptType="node" func="cnt" op="equ" val="6">
                  <dgm:presOf axis="ch desOrSelf" ptType="node node" st="3 1" cnt="1 0"/>
                </dgm:if>
                <dgm:else name="Name120">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21"/>
    </dgm:choose>
    <dgm:choose name="Name122">
      <dgm:if name="Name123" axis="ch" ptType="node" func="cnt" op="gte" val="5">
        <dgm:layoutNode name="wedge5">
          <dgm:alg type="sp"/>
          <dgm:choose name="Name124">
            <dgm:if name="Name125" axis="ch" ptType="node" func="cnt" op="equ" val="5">
              <dgm:shape xmlns:r="http://schemas.openxmlformats.org/officeDocument/2006/relationships" type="pie" r:blip="">
                <dgm:adjLst>
                  <dgm:adj idx="1" val="198"/>
                  <dgm:adj idx="2" val="270"/>
                </dgm:adjLst>
              </dgm:shape>
            </dgm:if>
            <dgm:if name="Name126" axis="ch" ptType="node" func="cnt" op="equ" val="6">
              <dgm:shape xmlns:r="http://schemas.openxmlformats.org/officeDocument/2006/relationships" type="pie" r:blip="">
                <dgm:adjLst>
                  <dgm:adj idx="1" val="150"/>
                  <dgm:adj idx="2" val="210"/>
                </dgm:adjLst>
              </dgm:shape>
            </dgm:if>
            <dgm:else name="Name127">
              <dgm:shape xmlns:r="http://schemas.openxmlformats.org/officeDocument/2006/relationships" type="pie" r:blip="">
                <dgm:adjLst>
                  <dgm:adj idx="1" val="115.7143"/>
                  <dgm:adj idx="2" val="167.1429"/>
                </dgm:adjLst>
              </dgm:shape>
            </dgm:else>
          </dgm:choose>
          <dgm:choose name="Name128">
            <dgm:if name="Name129" func="var" arg="dir" op="equ" val="norm">
              <dgm:presOf axis="ch desOrSelf" ptType="node node" st="5 1" cnt="1 0"/>
            </dgm:if>
            <dgm:else name="Name130">
              <dgm:choose name="Name131">
                <dgm:if name="Name132" axis="ch" ptType="node" func="cnt" op="equ" val="5">
                  <dgm:presOf axis="ch desOrSelf" ptType="node node" st="1 1" cnt="1 0"/>
                </dgm:if>
                <dgm:if name="Name133" axis="ch" ptType="node" func="cnt" op="equ" val="6">
                  <dgm:presOf axis="ch desOrSelf" ptType="node node" st="2 1" cnt="1 0"/>
                </dgm:if>
                <dgm:else name="Name134">
                  <dgm:presOf axis="ch desOrSelf" ptType="node node" st="3 1" cnt="1 0"/>
                </dgm:else>
              </dgm:choose>
            </dgm:else>
          </dgm:choose>
          <dgm:constrLst/>
          <dgm:ruleLst/>
        </dgm:layoutNode>
        <dgm:layoutNode name="dummy5a" moveWith="wedge5">
          <dgm:alg type="sp"/>
          <dgm:shape xmlns:r="http://schemas.openxmlformats.org/officeDocument/2006/relationships" r:blip="">
            <dgm:adjLst/>
          </dgm:shape>
          <dgm:presOf/>
          <dgm:constrLst>
            <dgm:constr type="w" val="1"/>
            <dgm:constr type="h" val="1"/>
          </dgm:constrLst>
          <dgm:ruleLst/>
        </dgm:layoutNode>
        <dgm:layoutNode name="dummy5b" moveWith="wedge5">
          <dgm:alg type="sp"/>
          <dgm:shape xmlns:r="http://schemas.openxmlformats.org/officeDocument/2006/relationships" r:blip="">
            <dgm:adjLst/>
          </dgm:shape>
          <dgm:presOf/>
          <dgm:constrLst>
            <dgm:constr type="w" val="1"/>
            <dgm:constr type="h" val="1"/>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35">
            <dgm:if name="Name136" func="var" arg="dir" op="equ" val="norm">
              <dgm:presOf axis="ch desOrSelf" ptType="node node" st="5 1" cnt="1 0"/>
            </dgm:if>
            <dgm:else name="Name137">
              <dgm:choose name="Name138">
                <dgm:if name="Name139" axis="ch" ptType="node" func="cnt" op="equ" val="5">
                  <dgm:presOf axis="ch desOrSelf" ptType="node node" st="1 1" cnt="1 0"/>
                </dgm:if>
                <dgm:if name="Name140" axis="ch" ptType="node" func="cnt" op="equ" val="6">
                  <dgm:presOf axis="ch desOrSelf" ptType="node node" st="2 1" cnt="1 0"/>
                </dgm:if>
                <dgm:else name="Name141">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42"/>
    </dgm:choose>
    <dgm:choose name="Name143">
      <dgm:if name="Name144" axis="ch" ptType="node" func="cnt" op="gte" val="6">
        <dgm:layoutNode name="wedge6">
          <dgm:alg type="sp"/>
          <dgm:choose name="Name145">
            <dgm:if name="Name146" axis="ch" ptType="node" func="cnt" op="equ" val="6">
              <dgm:shape xmlns:r="http://schemas.openxmlformats.org/officeDocument/2006/relationships" type="pie" r:blip="">
                <dgm:adjLst>
                  <dgm:adj idx="1" val="210"/>
                  <dgm:adj idx="2" val="270"/>
                </dgm:adjLst>
              </dgm:shape>
            </dgm:if>
            <dgm:else name="Name147">
              <dgm:shape xmlns:r="http://schemas.openxmlformats.org/officeDocument/2006/relationships" type="pie" r:blip="">
                <dgm:adjLst>
                  <dgm:adj idx="1" val="167.1429"/>
                  <dgm:adj idx="2" val="218.5714"/>
                </dgm:adjLst>
              </dgm:shape>
            </dgm:else>
          </dgm:choose>
          <dgm:choose name="Name148">
            <dgm:if name="Name149" func="var" arg="dir" op="equ" val="norm">
              <dgm:presOf axis="ch desOrSelf" ptType="node node" st="6 1" cnt="1 0"/>
            </dgm:if>
            <dgm:else name="Name150">
              <dgm:choose name="Name151">
                <dgm:if name="Name152" axis="ch" ptType="node" func="cnt" op="equ" val="6">
                  <dgm:presOf axis="ch desOrSelf" ptType="node node" st="1 1" cnt="1 0"/>
                </dgm:if>
                <dgm:else name="Name153">
                  <dgm:presOf axis="ch desOrSelf" ptType="node node" st="2 1" cnt="1 0"/>
                </dgm:else>
              </dgm:choose>
            </dgm:else>
          </dgm:choose>
          <dgm:constrLst/>
          <dgm:ruleLst/>
        </dgm:layoutNode>
        <dgm:layoutNode name="dummy6a" moveWith="wedge6">
          <dgm:alg type="sp"/>
          <dgm:shape xmlns:r="http://schemas.openxmlformats.org/officeDocument/2006/relationships" r:blip="">
            <dgm:adjLst/>
          </dgm:shape>
          <dgm:presOf/>
          <dgm:constrLst>
            <dgm:constr type="w" val="1"/>
            <dgm:constr type="h" val="1"/>
          </dgm:constrLst>
          <dgm:ruleLst/>
        </dgm:layoutNode>
        <dgm:layoutNode name="dummy6b" moveWith="wedge6">
          <dgm:alg type="sp"/>
          <dgm:shape xmlns:r="http://schemas.openxmlformats.org/officeDocument/2006/relationships" r:blip="">
            <dgm:adjLst/>
          </dgm:shape>
          <dgm:presOf/>
          <dgm:constrLst>
            <dgm:constr type="w" val="1"/>
            <dgm:constr type="h" val="1"/>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54">
            <dgm:if name="Name155" func="var" arg="dir" op="equ" val="norm">
              <dgm:presOf axis="ch desOrSelf" ptType="node node" st="6 1" cnt="1 0"/>
            </dgm:if>
            <dgm:else name="Name156">
              <dgm:choose name="Name157">
                <dgm:if name="Name158" axis="ch" ptType="node" func="cnt" op="equ" val="6">
                  <dgm:presOf axis="ch desOrSelf" ptType="node node" st="1 1" cnt="1 0"/>
                </dgm:if>
                <dgm:else name="Name159">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0"/>
    </dgm:choose>
    <dgm:choose name="Name161">
      <dgm:if name="Name162" axis="ch" ptType="node" func="cnt" op="gte" val="7">
        <dgm:layoutNode name="wedge7">
          <dgm:alg type="sp"/>
          <dgm:shape xmlns:r="http://schemas.openxmlformats.org/officeDocument/2006/relationships" type="pie" r:blip="">
            <dgm:adjLst>
              <dgm:adj idx="1" val="218.5714"/>
              <dgm:adj idx="2" val="270"/>
            </dgm:adjLst>
          </dgm:shape>
          <dgm:choose name="Name163">
            <dgm:if name="Name164" func="var" arg="dir" op="equ" val="norm">
              <dgm:presOf axis="ch desOrSelf" ptType="node node" st="7 1" cnt="1 0"/>
            </dgm:if>
            <dgm:else name="Name165">
              <dgm:presOf axis="ch desOrSelf" ptType="node node" st="1 1" cnt="1 0"/>
            </dgm:else>
          </dgm:choose>
          <dgm:constrLst/>
          <dgm:ruleLst/>
        </dgm:layoutNode>
        <dgm:layoutNode name="dummy7a" moveWith="wedge7">
          <dgm:alg type="sp"/>
          <dgm:shape xmlns:r="http://schemas.openxmlformats.org/officeDocument/2006/relationships" r:blip="">
            <dgm:adjLst/>
          </dgm:shape>
          <dgm:presOf/>
          <dgm:constrLst>
            <dgm:constr type="w" val="1"/>
            <dgm:constr type="h" val="1"/>
          </dgm:constrLst>
          <dgm:ruleLst/>
        </dgm:layoutNode>
        <dgm:layoutNode name="dummy7b" moveWith="wedge7">
          <dgm:alg type="sp"/>
          <dgm:shape xmlns:r="http://schemas.openxmlformats.org/officeDocument/2006/relationships" r:blip="">
            <dgm:adjLst/>
          </dgm:shape>
          <dgm:presOf/>
          <dgm:constrLst>
            <dgm:constr type="w" val="1"/>
            <dgm:constr type="h" val="1"/>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66">
            <dgm:if name="Name167" func="var" arg="dir" op="equ" val="norm">
              <dgm:presOf axis="ch desOrSelf" ptType="node node" st="7 1" cnt="1 0"/>
            </dgm:if>
            <dgm:else name="Name168">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9"/>
    </dgm:choose>
    <dgm:choose name="Name170">
      <dgm:if name="Name171" axis="ch" ptType="node" func="cnt" op="equ" val="1">
        <dgm:forEach name="Name172" axis="ch" ptType="sibTrans" hideLastTrans="0" cnt="1">
          <dgm:layoutNode name="arrowWedge1single" styleLbl="fgSibTrans2D1">
            <dgm:choose name="Name173">
              <dgm:if name="Name174" func="var" arg="dir" op="equ" val="norm">
                <dgm:alg type="conn">
                  <dgm:param type="connRout" val="longCurve"/>
                  <dgm:param type="srcNode" val="dummy1a"/>
                  <dgm:param type="dstNode" val="dummy1b"/>
                  <dgm:param type="begPts" val="tL"/>
                  <dgm:param type="endPts" val="tR"/>
                  <dgm:param type="begSty" val="arr"/>
                  <dgm:param type="endSty" val="noArr"/>
                </dgm:alg>
              </dgm:if>
              <dgm:else name="Name175">
                <dgm:alg type="conn">
                  <dgm:param type="connRout" val="longCurve"/>
                  <dgm:param type="srcNode" val="dummy1a"/>
                  <dgm:param type="dstNode" val="dummy1b"/>
                  <dgm:param type="begPts" val="tL"/>
                  <dgm:param type="endPts" val="tR"/>
                  <dgm:param type="begSty" val="noArr"/>
                  <dgm:param type="endSty" val="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if name="Name176" axis="ch" ptType="node" func="cnt" op="gte" val="2">
        <dgm:forEach name="Name177" axis="ch" ptType="sibTrans" hideLastTrans="0" cnt="1">
          <dgm:layoutNode name="arrowWedge1" styleLbl="fgSibTrans2D1">
            <dgm:choose name="Name178">
              <dgm:if name="Name179" func="var" arg="dir" op="equ" val="norm">
                <dgm:alg type="conn">
                  <dgm:param type="connRout" val="curve"/>
                  <dgm:param type="srcNode" val="dummy1a"/>
                  <dgm:param type="dstNode" val="dummy1b"/>
                  <dgm:param type="begPts" val="tL"/>
                  <dgm:param type="endPts" val="tL"/>
                  <dgm:param type="begSty" val="noArr"/>
                  <dgm:param type="endSty" val="arr"/>
                </dgm:alg>
              </dgm:if>
              <dgm:else name="Name180">
                <dgm:alg type="conn">
                  <dgm:param type="connRout" val="curve"/>
                  <dgm:param type="srcNode" val="dummy1a"/>
                  <dgm:param type="dstNode" val="dummy1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else name="Name181"/>
    </dgm:choose>
    <dgm:forEach name="Name182" axis="ch" ptType="sibTrans" hideLastTrans="0" st="2" cnt="1">
      <dgm:layoutNode name="arrowWedge2" styleLbl="fgSibTrans2D1">
        <dgm:choose name="Name183">
          <dgm:if name="Name184" func="var" arg="dir" op="equ" val="norm">
            <dgm:alg type="conn">
              <dgm:param type="connRout" val="curve"/>
              <dgm:param type="srcNode" val="dummy2a"/>
              <dgm:param type="dstNode" val="dummy2b"/>
              <dgm:param type="begPts" val="tL"/>
              <dgm:param type="endPts" val="tL"/>
              <dgm:param type="begSty" val="noArr"/>
              <dgm:param type="endSty" val="arr"/>
            </dgm:alg>
          </dgm:if>
          <dgm:else name="Name185">
            <dgm:alg type="conn">
              <dgm:param type="connRout" val="curve"/>
              <dgm:param type="srcNode" val="dummy2a"/>
              <dgm:param type="dstNode" val="dummy2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86" axis="ch" ptType="sibTrans" hideLastTrans="0" st="3" cnt="1">
      <dgm:layoutNode name="arrowWedge3" styleLbl="fgSibTrans2D1">
        <dgm:choose name="Name187">
          <dgm:if name="Name188" func="var" arg="dir" op="equ" val="norm">
            <dgm:alg type="conn">
              <dgm:param type="connRout" val="curve"/>
              <dgm:param type="srcNode" val="dummy3a"/>
              <dgm:param type="dstNode" val="dummy3b"/>
              <dgm:param type="begPts" val="tL"/>
              <dgm:param type="endPts" val="tL"/>
              <dgm:param type="begSty" val="noArr"/>
              <dgm:param type="endSty" val="arr"/>
            </dgm:alg>
          </dgm:if>
          <dgm:else name="Name189">
            <dgm:alg type="conn">
              <dgm:param type="connRout" val="curve"/>
              <dgm:param type="srcNode" val="dummy3a"/>
              <dgm:param type="dstNode" val="dummy3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0" axis="ch" ptType="sibTrans" hideLastTrans="0" st="4" cnt="1">
      <dgm:layoutNode name="arrowWedge4" styleLbl="fgSibTrans2D1">
        <dgm:choose name="Name191">
          <dgm:if name="Name192" func="var" arg="dir" op="equ" val="norm">
            <dgm:alg type="conn">
              <dgm:param type="connRout" val="curve"/>
              <dgm:param type="srcNode" val="dummy4a"/>
              <dgm:param type="dstNode" val="dummy4b"/>
              <dgm:param type="begPts" val="tL"/>
              <dgm:param type="endPts" val="tL"/>
              <dgm:param type="begSty" val="noArr"/>
              <dgm:param type="endSty" val="arr"/>
            </dgm:alg>
          </dgm:if>
          <dgm:else name="Name193">
            <dgm:alg type="conn">
              <dgm:param type="connRout" val="curve"/>
              <dgm:param type="srcNode" val="dummy4a"/>
              <dgm:param type="dstNode" val="dummy4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4" axis="ch" ptType="sibTrans" hideLastTrans="0" st="5" cnt="1">
      <dgm:layoutNode name="arrowWedge5" styleLbl="fgSibTrans2D1">
        <dgm:choose name="Name195">
          <dgm:if name="Name196" func="var" arg="dir" op="equ" val="norm">
            <dgm:alg type="conn">
              <dgm:param type="connRout" val="curve"/>
              <dgm:param type="srcNode" val="dummy5a"/>
              <dgm:param type="dstNode" val="dummy5b"/>
              <dgm:param type="begPts" val="tL"/>
              <dgm:param type="endPts" val="tL"/>
              <dgm:param type="begSty" val="noArr"/>
              <dgm:param type="endSty" val="arr"/>
            </dgm:alg>
          </dgm:if>
          <dgm:else name="Name197">
            <dgm:alg type="conn">
              <dgm:param type="connRout" val="curve"/>
              <dgm:param type="srcNode" val="dummy5a"/>
              <dgm:param type="dstNode" val="dummy5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8" axis="ch" ptType="sibTrans" hideLastTrans="0" st="6" cnt="1">
      <dgm:layoutNode name="arrowWedge6" styleLbl="fgSibTrans2D1">
        <dgm:choose name="Name199">
          <dgm:if name="Name200" func="var" arg="dir" op="equ" val="norm">
            <dgm:alg type="conn">
              <dgm:param type="connRout" val="curve"/>
              <dgm:param type="srcNode" val="dummy6a"/>
              <dgm:param type="dstNode" val="dummy6b"/>
              <dgm:param type="begPts" val="tL"/>
              <dgm:param type="endPts" val="tL"/>
              <dgm:param type="begSty" val="noArr"/>
              <dgm:param type="endSty" val="arr"/>
            </dgm:alg>
          </dgm:if>
          <dgm:else name="Name201">
            <dgm:alg type="conn">
              <dgm:param type="connRout" val="curve"/>
              <dgm:param type="srcNode" val="dummy6a"/>
              <dgm:param type="dstNode" val="dummy6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202" axis="ch" ptType="sibTrans" hideLastTrans="0" st="7" cnt="1">
      <dgm:layoutNode name="arrowWedge7" styleLbl="fgSibTrans2D1">
        <dgm:choose name="Name203">
          <dgm:if name="Name204" func="var" arg="dir" op="equ" val="norm">
            <dgm:alg type="conn">
              <dgm:param type="connRout" val="curve"/>
              <dgm:param type="srcNode" val="dummy7a"/>
              <dgm:param type="dstNode" val="dummy7b"/>
              <dgm:param type="begPts" val="tL"/>
              <dgm:param type="endPts" val="tL"/>
              <dgm:param type="begSty" val="noArr"/>
              <dgm:param type="endSty" val="arr"/>
            </dgm:alg>
          </dgm:if>
          <dgm:else name="Name205">
            <dgm:alg type="conn">
              <dgm:param type="connRout" val="curve"/>
              <dgm:param type="srcNode" val="dummy7a"/>
              <dgm:param type="dstNode" val="dummy7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layoutNode>
</dgm:layoutDef>
</file>

<file path=ppt/diagrams/layout4.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5.xml><?xml version="1.0" encoding="utf-8"?>
<dgm:layoutDef xmlns:dgm="http://schemas.openxmlformats.org/drawingml/2006/diagram" xmlns:a="http://schemas.openxmlformats.org/drawingml/2006/main" uniqueId="urn:microsoft.com/office/officeart/2005/8/layout/target1">
  <dgm:title val=""/>
  <dgm:desc val=""/>
  <dgm:catLst>
    <dgm:cat type="relationship" pri="25000"/>
    <dgm:cat type="convert" pri="2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ite">
    <dgm:varLst>
      <dgm:chMax val="5"/>
      <dgm:dir/>
      <dgm:resizeHandles val="exact"/>
    </dgm:varLst>
    <dgm:alg type="composite">
      <dgm:param type="ar" val="1.25"/>
    </dgm:alg>
    <dgm:shape xmlns:r="http://schemas.openxmlformats.org/officeDocument/2006/relationships" r:blip="">
      <dgm:adjLst/>
    </dgm:shape>
    <dgm:presOf/>
    <dgm:choose name="Name0">
      <dgm:if name="Name1" func="var" arg="dir" op="equ" val="norm">
        <dgm:choose name="Name2">
          <dgm:if name="Name3" axis="ch" ptType="node" func="cnt" op="equ" val="0">
            <dgm:constrLst/>
          </dgm:if>
          <dgm:if name="Name4" axis="ch" ptType="node" func="cnt" op="equ" val="1">
            <dgm:constrLst>
              <dgm:constr type="primFontSz" for="des" ptType="node" op="equ" val="65"/>
              <dgm:constr type="w" for="ch" forName="circle1" refType="w" fact="0.6"/>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3125"/>
              <dgm:constr type="r" for="ch" forName="text1" refType="w"/>
              <dgm:constr type="t" for="ch" forName="text1"/>
              <dgm:constr type="l" for="ch" forName="line1" refType="w" fact="0.625"/>
              <dgm:constr type="ctrY" for="ch" forName="line1" refType="ctrY" refFor="ch" refForName="text1"/>
              <dgm:constr type="r" for="ch" forName="line1" refType="l" refFor="ch" refForName="text1"/>
              <dgm:constr type="h" for="ch" forName="line1"/>
              <dgm:constr type="l" for="ch" forName="d1" refType="w" fact="0.3"/>
              <dgm:constr type="b" for="ch" forName="d1" refType="h" fact="0.625"/>
              <dgm:constr type="w" for="ch" forName="d1" refType="w" fact="0.32475"/>
              <dgm:constr type="h" for="ch" forName="d1" refType="h" fact="0.469"/>
            </dgm:constrLst>
          </dgm:if>
          <dgm:if name="Name5" axis="ch" ptType="node" func="cnt" op="equ" val="2">
            <dgm:constrLst>
              <dgm:constr type="primFontSz" for="des" ptType="node" op="equ" val="65"/>
              <dgm:constr type="w" for="ch" forName="circle1" refType="w" fact="0.2"/>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3125"/>
              <dgm:constr type="r" for="ch" forName="text1" refType="w"/>
              <dgm:constr type="t" for="ch" forName="text1"/>
              <dgm:constr type="l" for="ch" forName="line1" refType="w" fact="0.625"/>
              <dgm:constr type="ctrY" for="ch" forName="line1" refType="ctrY" refFor="ch" refForName="text1"/>
              <dgm:constr type="w" for="ch" forName="line1" refType="w" fact="0.075"/>
              <dgm:constr type="h" for="ch" forName="line1"/>
              <dgm:constr type="l" for="ch" forName="d1" refType="w" fact="0.3"/>
              <dgm:constr type="b" for="ch" forName="d1" refType="h" fact="0.625"/>
              <dgm:constr type="w" for="ch" forName="d1" refType="w" fact="0.32475"/>
              <dgm:constr type="h" for="ch" forName="d1" refType="h" fact="0.469"/>
              <dgm:constr type="w" for="ch" forName="circle2" refType="w" fact="0.6"/>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3125"/>
              <dgm:constr type="r" for="ch" forName="text2" refType="w"/>
              <dgm:constr type="t" for="ch" forName="text2" refType="b" refFor="ch" refForName="text1"/>
              <dgm:constr type="l" for="ch" forName="line2" refType="w" fact="0.625"/>
              <dgm:constr type="ctrY" for="ch" forName="line2" refType="ctrY" refFor="ch" refForName="text2"/>
              <dgm:constr type="w" for="ch" forName="line2" refType="w" fact="0.075"/>
              <dgm:constr type="h" for="ch" forName="line2"/>
              <dgm:constr type="l" for="ch" forName="d2" refType="w" fact="0.44325"/>
              <dgm:constr type="b" for="ch" forName="d2" refType="h" fact="0.7975"/>
              <dgm:constr type="w" for="ch" forName="d2" refType="w" fact="0.1815"/>
              <dgm:constr type="h" for="ch" forName="d2" refType="h" fact="0.3283"/>
            </dgm:constrLst>
          </dgm:if>
          <dgm:if name="Name6" axis="ch" ptType="node" func="cnt" op="equ" val="3">
            <dgm:constrLst>
              <dgm:constr type="primFontSz" for="des" ptType="node" op="equ" val="65"/>
              <dgm:constr type="w" for="ch" forName="circle1" refType="w" fact="0.12"/>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21875"/>
              <dgm:constr type="r" for="ch" forName="text1" refType="w"/>
              <dgm:constr type="t" for="ch" forName="text1"/>
              <dgm:constr type="l" for="ch" forName="line1" refType="w" fact="0.625"/>
              <dgm:constr type="ctrY" for="ch" forName="line1" refType="ctrY" refFor="ch" refForName="text1"/>
              <dgm:constr type="w" for="ch" forName="line1" refType="w" fact="0.075"/>
              <dgm:constr type="h" for="ch" forName="line1"/>
              <dgm:constr type="l" for="ch" forName="d1" refType="w" fact="0.3"/>
              <dgm:constr type="b" for="ch" forName="d1" refType="h" fact="0.625"/>
              <dgm:constr type="w" for="ch" forName="d1" refType="w" fact="0.3247"/>
              <dgm:constr type="h" for="ch" forName="d1" refType="h" fact="0.5155"/>
              <dgm:constr type="w" for="ch" forName="circle2" refType="w" fact="0.36"/>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21875"/>
              <dgm:constr type="r" for="ch" forName="text2" refType="w"/>
              <dgm:constr type="t" for="ch" forName="text2" refType="b" refFor="ch" refForName="text1"/>
              <dgm:constr type="l" for="ch" forName="line2" refType="w" fact="0.625"/>
              <dgm:constr type="ctrY" for="ch" forName="line2" refType="ctrY" refFor="ch" refForName="text2"/>
              <dgm:constr type="w" for="ch" forName="line2" refType="w" fact="0.075"/>
              <dgm:constr type="h" for="ch" forName="line2"/>
              <dgm:constr type="l" for="ch" forName="d2" refType="w" fact="0.386"/>
              <dgm:constr type="b" for="ch" forName="d2" refType="h" fact="0.72969"/>
              <dgm:constr type="w" for="ch" forName="d2" refType="w" fact="0.2387"/>
              <dgm:constr type="h" for="ch" forName="d2" refType="h" fact="0.4017"/>
              <dgm:constr type="w" for="ch" forName="circle3" refType="w" fact="0.6"/>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21875"/>
              <dgm:constr type="r" for="ch" forName="text3" refType="w"/>
              <dgm:constr type="t" for="ch" forName="text3" refType="b" refFor="ch" refForName="text2"/>
              <dgm:constr type="l" for="ch" forName="line3" refType="w" fact="0.625"/>
              <dgm:constr type="ctrY" for="ch" forName="line3" refType="ctrY" refFor="ch" refForName="text3"/>
              <dgm:constr type="w" for="ch" forName="line3" refType="w" fact="0.075"/>
              <dgm:constr type="h" for="ch" forName="line3"/>
              <dgm:constr type="l" for="ch" forName="d3" refType="w" fact="0.47175"/>
              <dgm:constr type="b" for="ch" forName="d3" refType="h" fact="0.83375"/>
              <dgm:constr type="w" for="ch" forName="d3" refType="w" fact="0.1527"/>
              <dgm:constr type="h" for="ch" forName="d3" refType="h" fact="0.287"/>
            </dgm:constrLst>
          </dgm:if>
          <dgm:if name="Name7" axis="ch" ptType="node" func="cnt" op="equ" val="4">
            <dgm:constrLst>
              <dgm:constr type="primFontSz" for="des" ptType="node" op="equ" val="65"/>
              <dgm:constr type="w" for="ch" forName="circle1" refType="w" fact="0.0857"/>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17938"/>
              <dgm:constr type="r" for="ch" forName="text1" refType="w"/>
              <dgm:constr type="t" for="ch" forName="text1"/>
              <dgm:constr type="l" for="ch" forName="line1" refType="w" fact="0.625"/>
              <dgm:constr type="ctrY" for="ch" forName="line1" refType="ctrY" refFor="ch" refForName="text1"/>
              <dgm:constr type="w" for="ch" forName="line1" refType="w" fact="0.075"/>
              <dgm:constr type="h" for="ch" forName="line1"/>
              <dgm:constr type="l" for="ch" forName="d1" refType="w" fact="0.295"/>
              <dgm:constr type="b" for="ch" forName="d1" refType="h" fact="0.62"/>
              <dgm:constr type="w" for="ch" forName="d1" refType="w" fact="0.33"/>
              <dgm:constr type="h" for="ch" forName="d1" refType="h" fact="0.53"/>
              <dgm:constr type="w" for="ch" forName="circle2" refType="w" fact="0.2571"/>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17938"/>
              <dgm:constr type="r" for="ch" forName="text2" refType="w"/>
              <dgm:constr type="t" for="ch" forName="text2" refType="b" refFor="ch" refForName="text1"/>
              <dgm:constr type="l" for="ch" forName="line2" refType="w" fact="0.625"/>
              <dgm:constr type="ctrY" for="ch" forName="line2" refType="ctrY" refFor="ch" refForName="text2"/>
              <dgm:constr type="w" for="ch" forName="line2" refType="w" fact="0.075"/>
              <dgm:constr type="h" for="ch" forName="line2"/>
              <dgm:constr type="l" for="ch" forName="d2" refType="w" fact="0.36625"/>
              <dgm:constr type="b" for="ch" forName="d2" refType="h" fact="0.70438"/>
              <dgm:constr type="w" for="ch" forName="d2" refType="w" fact="0.2585"/>
              <dgm:constr type="h" for="ch" forName="d2" refType="h" fact="0.43525"/>
              <dgm:constr type="w" for="ch" forName="circle3" refType="w" fact="0.4285"/>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7938"/>
              <dgm:constr type="r" for="ch" forName="text3" refType="w"/>
              <dgm:constr type="t" for="ch" forName="text3" refType="b" refFor="ch" refForName="text2"/>
              <dgm:constr type="l" for="ch" forName="line3" refType="w" fact="0.625"/>
              <dgm:constr type="ctrY" for="ch" forName="line3" refType="ctrY" refFor="ch" refForName="text3"/>
              <dgm:constr type="w" for="ch" forName="line3" refType="w" fact="0.075"/>
              <dgm:constr type="h" for="ch" forName="line3"/>
              <dgm:constr type="l" for="ch" forName="d3" refType="w" fact="0.4255"/>
              <dgm:constr type="b" for="ch" forName="d3" refType="h" fact="0.78031"/>
              <dgm:constr type="w" for="ch" forName="d3" refType="w" fact="0.1995"/>
              <dgm:constr type="h" for="ch" forName="d3" refType="h" fact="0.332"/>
              <dgm:constr type="w" for="ch" forName="circle4" refType="w" fact="0.6"/>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7938"/>
              <dgm:constr type="r" for="ch" forName="text4" refType="w"/>
              <dgm:constr type="t" for="ch" forName="text4" refType="b" refFor="ch" refForName="text3"/>
              <dgm:constr type="l" for="ch" forName="line4" refType="w" fact="0.625"/>
              <dgm:constr type="ctrY" for="ch" forName="line4" refType="ctrY" refFor="ch" refForName="text4"/>
              <dgm:constr type="w" for="ch" forName="line4" refType="w" fact="0.075"/>
              <dgm:constr type="h" for="ch" forName="line4"/>
              <dgm:constr type="l" for="ch" forName="d4" refType="w" fact="0.48525"/>
              <dgm:constr type="b" for="ch" forName="d4" refType="h" fact="0.85594"/>
              <dgm:constr type="w" for="ch" forName="d4" refType="w" fact="0.1394"/>
              <dgm:constr type="h" for="ch" forName="d4" refType="h" fact="0.2282"/>
            </dgm:constrLst>
          </dgm:if>
          <dgm:if name="Name8" axis="ch" ptType="node" func="cnt" op="gte" val="5">
            <dgm:constrLst>
              <dgm:constr type="primFontSz" for="des" ptType="node" op="equ" val="65"/>
              <dgm:constr type="w" for="ch" forName="circle1" refType="w" fact="0.0667"/>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1324"/>
              <dgm:constr type="r" for="ch" forName="text1" refType="w"/>
              <dgm:constr type="ctrY" for="ch" forName="text1" refType="h" fact="0.13"/>
              <dgm:constr type="l" for="ch" forName="line1" refType="w" fact="0.625"/>
              <dgm:constr type="ctrY" for="ch" forName="line1" refType="ctrY" refFor="ch" refForName="text1"/>
              <dgm:constr type="w" for="ch" forName="line1" refType="w" fact="0.075"/>
              <dgm:constr type="h" for="ch" forName="line1"/>
              <dgm:constr type="l" for="ch" forName="d1" refType="w" fact="0.3"/>
              <dgm:constr type="b" for="ch" forName="d1" refType="h" fact="0.625"/>
              <dgm:constr type="w" for="ch" forName="d1" refType="w" fact="0.3245"/>
              <dgm:constr type="h" for="ch" forName="d1" refType="h" fact="0.495"/>
              <dgm:constr type="w" for="ch" forName="circle2" refType="w" fact="0.2"/>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1324"/>
              <dgm:constr type="r" for="ch" forName="text2" refType="w"/>
              <dgm:constr type="ctrY" for="ch" forName="text2" refType="h" fact="0.27"/>
              <dgm:constr type="l" for="ch" forName="line2" refType="w" fact="0.625"/>
              <dgm:constr type="ctrY" for="ch" forName="line2" refType="ctrY" refFor="ch" refForName="text2"/>
              <dgm:constr type="w" for="ch" forName="line2" refType="w" fact="0.075"/>
              <dgm:constr type="h" for="ch" forName="line2"/>
              <dgm:constr type="l" for="ch" forName="d2" refType="w" fact="0.3498"/>
              <dgm:constr type="b" for="ch" forName="d2" refType="h" fact="0.682"/>
              <dgm:constr type="w" for="ch" forName="d2" refType="w" fact="0.275"/>
              <dgm:constr type="h" for="ch" forName="d2" refType="h" fact="0.41215"/>
              <dgm:constr type="w" for="ch" forName="circle3" refType="w" fact="0.3334"/>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324"/>
              <dgm:constr type="r" for="ch" forName="text3" refType="w"/>
              <dgm:constr type="ctrY" for="ch" forName="text3" refType="h" fact="0.41"/>
              <dgm:constr type="l" for="ch" forName="line3" refType="w" fact="0.625"/>
              <dgm:constr type="ctrY" for="ch" forName="line3" refType="ctrY" refFor="ch" refForName="text3"/>
              <dgm:constr type="w" for="ch" forName="line3" refType="w" fact="0.075"/>
              <dgm:constr type="h" for="ch" forName="line3"/>
              <dgm:constr type="l" for="ch" forName="d3" refType="w" fact="0.394"/>
              <dgm:constr type="b" for="ch" forName="d3" refType="h" fact="0.735"/>
              <dgm:constr type="w" for="ch" forName="d3" refType="w" fact="0.231"/>
              <dgm:constr type="h" for="ch" forName="d3" refType="h" fact="0.325"/>
              <dgm:constr type="w" for="ch" forName="circle4" refType="w" fact="0.4667"/>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324"/>
              <dgm:constr type="r" for="ch" forName="text4" refType="w"/>
              <dgm:constr type="ctrY" for="ch" forName="text4" refType="h" fact="0.547"/>
              <dgm:constr type="l" for="ch" forName="line4" refType="w" fact="0.625"/>
              <dgm:constr type="ctrY" for="ch" forName="line4" refType="ctrY" refFor="ch" refForName="text4"/>
              <dgm:constr type="w" for="ch" forName="line4" refType="w" fact="0.075"/>
              <dgm:constr type="h" for="ch" forName="line4"/>
              <dgm:constr type="l" for="ch" forName="d4" refType="w" fact="0.446"/>
              <dgm:constr type="b" for="ch" forName="d4" refType="h" fact="0.795"/>
              <dgm:constr type="w" for="ch" forName="d4" refType="w" fact="0.179"/>
              <dgm:constr type="h" for="ch" forName="d4" refType="h" fact="0.248"/>
              <dgm:constr type="w" for="ch" forName="circle5" refType="w" fact="0.6"/>
              <dgm:constr type="h" for="ch" forName="circle5" refType="w" refFor="ch" refForName="circle5"/>
              <dgm:constr type="ctrX" for="ch" forName="circle5" refType="ctrX" refFor="ch" refForName="circle1"/>
              <dgm:constr type="ctrY" for="ch" forName="circle5" refType="ctrY" refFor="ch" refForName="circle1"/>
              <dgm:constr type="w" for="ch" forName="text5" refType="w" fact="0.3"/>
              <dgm:constr type="h" for="ch" forName="text5" refType="h" fact="0.1324"/>
              <dgm:constr type="r" for="ch" forName="text5" refType="w"/>
              <dgm:constr type="ctrY" for="ch" forName="text5" refType="h" fact="0.68"/>
              <dgm:constr type="l" for="ch" forName="line5" refType="w" fact="0.625"/>
              <dgm:constr type="ctrY" for="ch" forName="line5" refType="ctrY" refFor="ch" refForName="text5"/>
              <dgm:constr type="w" for="ch" forName="line5" refType="w" fact="0.075"/>
              <dgm:constr type="h" for="ch" forName="line5"/>
              <dgm:constr type="l" for="ch" forName="d5" refType="w" fact="0.495"/>
              <dgm:constr type="b" for="ch" forName="d5" refType="h" fact="0.855"/>
              <dgm:constr type="w" for="ch" forName="d5" refType="w" fact="0.13"/>
              <dgm:constr type="h" for="ch" forName="d5" refType="h" fact="0.175"/>
            </dgm:constrLst>
          </dgm:if>
          <dgm:else name="Name9"/>
        </dgm:choose>
      </dgm:if>
      <dgm:else name="Name10">
        <dgm:choose name="Name11">
          <dgm:if name="Name12" axis="ch" ptType="node" func="cnt" op="equ" val="0">
            <dgm:constrLst/>
          </dgm:if>
          <dgm:if name="Name13" axis="ch" ptType="node" func="cnt" op="equ" val="1">
            <dgm:constrLst>
              <dgm:constr type="primFontSz" for="des" ptType="node" op="equ" val="65"/>
              <dgm:constr type="w" for="ch" forName="circle1" refType="w" fact="0.6"/>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3125"/>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75"/>
              <dgm:constr type="h" for="ch" forName="d1" refType="h" fact="0.469"/>
            </dgm:constrLst>
          </dgm:if>
          <dgm:if name="Name14" axis="ch" ptType="node" func="cnt" op="equ" val="2">
            <dgm:constrLst>
              <dgm:constr type="primFontSz" for="des" ptType="node" op="equ" val="65"/>
              <dgm:constr type="w" for="ch" forName="circle1" refType="w" fact="0.2"/>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3125"/>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75"/>
              <dgm:constr type="h" for="ch" forName="d1" refType="h" fact="0.469"/>
              <dgm:constr type="w" for="ch" forName="circle2" refType="w" fact="0.6"/>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3125"/>
              <dgm:constr type="l" for="ch" forName="text2"/>
              <dgm:constr type="t" for="ch" forName="text2" refType="b" refFor="ch" refForName="text1"/>
              <dgm:constr type="l" for="ch" forName="line2" refType="r" refFor="ch" refForName="text2"/>
              <dgm:constr type="ctrY" for="ch" forName="line2" refType="ctrY" refFor="ch" refForName="text2"/>
              <dgm:constr type="r" for="ch" forName="line2" refType="w" fact="0.375"/>
              <dgm:constr type="h" for="ch" forName="line2"/>
              <dgm:constr type="r" for="ch" forName="d2" refType="w" fact="0.55675"/>
              <dgm:constr type="b" for="ch" forName="d2" refType="h" fact="0.7975"/>
              <dgm:constr type="w" for="ch" forName="d2" refType="w" fact="0.1815"/>
              <dgm:constr type="h" for="ch" forName="d2" refType="h" fact="0.3283"/>
            </dgm:constrLst>
          </dgm:if>
          <dgm:if name="Name15" axis="ch" ptType="node" func="cnt" op="equ" val="3">
            <dgm:constrLst>
              <dgm:constr type="primFontSz" for="des" ptType="node" op="equ" val="65"/>
              <dgm:constr type="w" for="ch" forName="circle1" refType="w" fact="0.12"/>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21875"/>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7"/>
              <dgm:constr type="h" for="ch" forName="d1" refType="h" fact="0.5155"/>
              <dgm:constr type="w" for="ch" forName="circle2" refType="w" fact="0.36"/>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21875"/>
              <dgm:constr type="l" for="ch" forName="text2"/>
              <dgm:constr type="t" for="ch" forName="text2" refType="b" refFor="ch" refForName="text1"/>
              <dgm:constr type="l" for="ch" forName="line2" refType="r" refFor="ch" refForName="text2"/>
              <dgm:constr type="ctrY" for="ch" forName="line2" refType="ctrY" refFor="ch" refForName="text2"/>
              <dgm:constr type="r" for="ch" forName="line2" refType="w" fact="0.375"/>
              <dgm:constr type="h" for="ch" forName="line2"/>
              <dgm:constr type="r" for="ch" forName="d2" refType="w" fact="0.614"/>
              <dgm:constr type="b" for="ch" forName="d2" refType="h" fact="0.72969"/>
              <dgm:constr type="w" for="ch" forName="d2" refType="w" fact="0.2387"/>
              <dgm:constr type="h" for="ch" forName="d2" refType="h" fact="0.4017"/>
              <dgm:constr type="w" for="ch" forName="circle3" refType="w" fact="0.6"/>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21875"/>
              <dgm:constr type="l" for="ch" forName="text3"/>
              <dgm:constr type="t" for="ch" forName="text3" refType="b" refFor="ch" refForName="text2"/>
              <dgm:constr type="l" for="ch" forName="line3" refType="r" refFor="ch" refForName="text3"/>
              <dgm:constr type="ctrY" for="ch" forName="line3" refType="ctrY" refFor="ch" refForName="text3"/>
              <dgm:constr type="r" for="ch" forName="line3" refType="w" fact="0.375"/>
              <dgm:constr type="h" for="ch" forName="line3"/>
              <dgm:constr type="r" for="ch" forName="d3" refType="w" fact="0.52825"/>
              <dgm:constr type="b" for="ch" forName="d3" refType="h" fact="0.83375"/>
              <dgm:constr type="w" for="ch" forName="d3" refType="w" fact="0.1527"/>
              <dgm:constr type="h" for="ch" forName="d3" refType="h" fact="0.287"/>
            </dgm:constrLst>
          </dgm:if>
          <dgm:if name="Name16" axis="ch" ptType="node" func="cnt" op="equ" val="4">
            <dgm:constrLst>
              <dgm:constr type="primFontSz" for="des" ptType="node" op="equ" val="65"/>
              <dgm:constr type="w" for="ch" forName="circle1" refType="w" fact="0.0857"/>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17938"/>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05"/>
              <dgm:constr type="b" for="ch" forName="d1" refType="h" fact="0.62"/>
              <dgm:constr type="w" for="ch" forName="d1" refType="w" fact="0.33"/>
              <dgm:constr type="h" for="ch" forName="d1" refType="h" fact="0.53"/>
              <dgm:constr type="w" for="ch" forName="circle2" refType="w" fact="0.2571"/>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17938"/>
              <dgm:constr type="l" for="ch" forName="text2"/>
              <dgm:constr type="t" for="ch" forName="text2" refType="b" refFor="ch" refForName="text1"/>
              <dgm:constr type="l" for="ch" forName="line2" refType="r" refFor="ch" refForName="text2"/>
              <dgm:constr type="ctrY" for="ch" forName="line2" refType="ctrY" refFor="ch" refForName="text2"/>
              <dgm:constr type="r" for="ch" forName="line2" refType="w" fact="0.375"/>
              <dgm:constr type="h" for="ch" forName="line2"/>
              <dgm:constr type="r" for="ch" forName="d2" refType="w" fact="0.63375"/>
              <dgm:constr type="b" for="ch" forName="d2" refType="h" fact="0.70438"/>
              <dgm:constr type="w" for="ch" forName="d2" refType="w" fact="0.2585"/>
              <dgm:constr type="h" for="ch" forName="d2" refType="h" fact="0.43525"/>
              <dgm:constr type="w" for="ch" forName="circle3" refType="w" fact="0.4285"/>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7938"/>
              <dgm:constr type="l" for="ch" forName="text3"/>
              <dgm:constr type="t" for="ch" forName="text3" refType="b" refFor="ch" refForName="text2"/>
              <dgm:constr type="l" for="ch" forName="line3" refType="r" refFor="ch" refForName="text3"/>
              <dgm:constr type="ctrY" for="ch" forName="line3" refType="ctrY" refFor="ch" refForName="text3"/>
              <dgm:constr type="r" for="ch" forName="line3" refType="w" fact="0.375"/>
              <dgm:constr type="h" for="ch" forName="line3"/>
              <dgm:constr type="r" for="ch" forName="d3" refType="w" fact="0.5745"/>
              <dgm:constr type="b" for="ch" forName="d3" refType="h" fact="0.78031"/>
              <dgm:constr type="w" for="ch" forName="d3" refType="w" fact="0.1995"/>
              <dgm:constr type="h" for="ch" forName="d3" refType="h" fact="0.332"/>
              <dgm:constr type="w" for="ch" forName="circle4" refType="w" fact="0.6"/>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7938"/>
              <dgm:constr type="l" for="ch" forName="text4"/>
              <dgm:constr type="t" for="ch" forName="text4" refType="b" refFor="ch" refForName="text3"/>
              <dgm:constr type="l" for="ch" forName="line4" refType="r" refFor="ch" refForName="text4"/>
              <dgm:constr type="ctrY" for="ch" forName="line4" refType="ctrY" refFor="ch" refForName="text4"/>
              <dgm:constr type="r" for="ch" forName="line4" refType="w" fact="0.375"/>
              <dgm:constr type="h" for="ch" forName="line4"/>
              <dgm:constr type="r" for="ch" forName="d4" refType="w" fact="0.51475"/>
              <dgm:constr type="b" for="ch" forName="d4" refType="h" fact="0.85594"/>
              <dgm:constr type="w" for="ch" forName="d4" refType="w" fact="0.1394"/>
              <dgm:constr type="h" for="ch" forName="d4" refType="h" fact="0.2282"/>
            </dgm:constrLst>
          </dgm:if>
          <dgm:if name="Name17" axis="ch" ptType="node" func="cnt" op="gte" val="5">
            <dgm:constrLst>
              <dgm:constr type="primFontSz" for="des" ptType="node" op="equ" val="65"/>
              <dgm:constr type="w" for="ch" forName="circle1" refType="w" fact="0.0667"/>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1324"/>
              <dgm:constr type="l" for="ch" forName="text1"/>
              <dgm:constr type="ctrY" for="ch" forName="text1" refType="h" fact="0.13"/>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5"/>
              <dgm:constr type="h" for="ch" forName="d1" refType="h" fact="0.495"/>
              <dgm:constr type="w" for="ch" forName="circle2" refType="w" fact="0.2"/>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1324"/>
              <dgm:constr type="l" for="ch" forName="text2"/>
              <dgm:constr type="ctrY" for="ch" forName="text2" refType="h" fact="0.27"/>
              <dgm:constr type="l" for="ch" forName="line2" refType="r" refFor="ch" refForName="text2"/>
              <dgm:constr type="ctrY" for="ch" forName="line2" refType="ctrY" refFor="ch" refForName="text2"/>
              <dgm:constr type="r" for="ch" forName="line2" refType="w" fact="0.375"/>
              <dgm:constr type="h" for="ch" forName="line2"/>
              <dgm:constr type="r" for="ch" forName="d2" refType="w" fact="0.6502"/>
              <dgm:constr type="b" for="ch" forName="d2" refType="h" fact="0.682"/>
              <dgm:constr type="w" for="ch" forName="d2" refType="w" fact="0.275"/>
              <dgm:constr type="h" for="ch" forName="d2" refType="h" fact="0.41215"/>
              <dgm:constr type="w" for="ch" forName="circle3" refType="w" fact="0.3334"/>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324"/>
              <dgm:constr type="l" for="ch" forName="text3"/>
              <dgm:constr type="ctrY" for="ch" forName="text3" refType="h" fact="0.41"/>
              <dgm:constr type="l" for="ch" forName="line3" refType="r" refFor="ch" refForName="text3"/>
              <dgm:constr type="ctrY" for="ch" forName="line3" refType="ctrY" refFor="ch" refForName="text3"/>
              <dgm:constr type="r" for="ch" forName="line3" refType="w" fact="0.375"/>
              <dgm:constr type="h" for="ch" forName="line3"/>
              <dgm:constr type="r" for="ch" forName="d3" refType="w" fact="0.606"/>
              <dgm:constr type="b" for="ch" forName="d3" refType="h" fact="0.735"/>
              <dgm:constr type="w" for="ch" forName="d3" refType="w" fact="0.231"/>
              <dgm:constr type="h" for="ch" forName="d3" refType="h" fact="0.325"/>
              <dgm:constr type="w" for="ch" forName="circle4" refType="w" fact="0.4667"/>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324"/>
              <dgm:constr type="l" for="ch" forName="text4"/>
              <dgm:constr type="ctrY" for="ch" forName="text4" refType="h" fact="0.547"/>
              <dgm:constr type="l" for="ch" forName="line4" refType="r" refFor="ch" refForName="text4"/>
              <dgm:constr type="ctrY" for="ch" forName="line4" refType="ctrY" refFor="ch" refForName="text4"/>
              <dgm:constr type="r" for="ch" forName="line4" refType="w" fact="0.375"/>
              <dgm:constr type="h" for="ch" forName="line4"/>
              <dgm:constr type="r" for="ch" forName="d4" refType="w" fact="0.554"/>
              <dgm:constr type="b" for="ch" forName="d4" refType="h" fact="0.795"/>
              <dgm:constr type="w" for="ch" forName="d4" refType="w" fact="0.179"/>
              <dgm:constr type="h" for="ch" forName="d4" refType="h" fact="0.248"/>
              <dgm:constr type="w" for="ch" forName="circle5" refType="w" fact="0.6"/>
              <dgm:constr type="h" for="ch" forName="circle5" refType="w" refFor="ch" refForName="circle5"/>
              <dgm:constr type="ctrX" for="ch" forName="circle5" refType="ctrX" refFor="ch" refForName="circle1"/>
              <dgm:constr type="ctrY" for="ch" forName="circle5" refType="ctrY" refFor="ch" refForName="circle1"/>
              <dgm:constr type="w" for="ch" forName="text5" refType="w" fact="0.3"/>
              <dgm:constr type="h" for="ch" forName="text5" refType="h" fact="0.1324"/>
              <dgm:constr type="l" for="ch" forName="text5"/>
              <dgm:constr type="ctrY" for="ch" forName="text5" refType="h" fact="0.68"/>
              <dgm:constr type="l" for="ch" forName="line5" refType="r" refFor="ch" refForName="text5"/>
              <dgm:constr type="ctrY" for="ch" forName="line5" refType="ctrY" refFor="ch" refForName="text5"/>
              <dgm:constr type="r" for="ch" forName="line5" refType="w" fact="0.375"/>
              <dgm:constr type="h" for="ch" forName="line5"/>
              <dgm:constr type="r" for="ch" forName="d5" refType="w" fact="0.505"/>
              <dgm:constr type="b" for="ch" forName="d5" refType="h" fact="0.855"/>
              <dgm:constr type="w" for="ch" forName="d5" refType="w" fact="0.13"/>
              <dgm:constr type="h" for="ch" forName="d5" refType="h" fact="0.175"/>
            </dgm:constrLst>
          </dgm:if>
          <dgm:else name="Name18"/>
        </dgm:choose>
      </dgm:else>
    </dgm:choose>
    <dgm:ruleLst/>
    <dgm:forEach name="Name19" axis="ch" ptType="node" cnt="1">
      <dgm:layoutNode name="circle1" styleLbl="lnNode1">
        <dgm:alg type="sp"/>
        <dgm:shape xmlns:r="http://schemas.openxmlformats.org/officeDocument/2006/relationships" type="ellipse" r:blip="">
          <dgm:adjLst/>
        </dgm:shape>
        <dgm:presOf/>
        <dgm:constrLst/>
        <dgm:ruleLst/>
      </dgm:layoutNode>
      <dgm:layoutNode name="text1" styleLbl="revTx">
        <dgm:varLst>
          <dgm:bulletEnabled val="1"/>
        </dgm:varLst>
        <dgm:choose name="Name20">
          <dgm:if name="Name21" func="var" arg="dir" op="equ" val="norm">
            <dgm:choose name="Name22">
              <dgm:if name="Name23" axis="root des" ptType="all node" func="maxDepth" op="gt" val="1">
                <dgm:alg type="tx">
                  <dgm:param type="parTxLTRAlign" val="l"/>
                  <dgm:param type="parTxRTLAlign" val="r"/>
                </dgm:alg>
              </dgm:if>
              <dgm:else name="Name24">
                <dgm:alg type="tx">
                  <dgm:param type="parTxLTRAlign" val="l"/>
                  <dgm:param type="parTxRTLAlign" val="l"/>
                </dgm:alg>
              </dgm:else>
            </dgm:choose>
          </dgm:if>
          <dgm:else name="Name25">
            <dgm:choose name="Name26">
              <dgm:if name="Name27" axis="root des" ptType="all node" func="maxDepth" op="gt" val="1">
                <dgm:alg type="tx">
                  <dgm:param type="parTxLTRAlign" val="l"/>
                  <dgm:param type="parTxRTLAlign" val="r"/>
                </dgm:alg>
              </dgm:if>
              <dgm:else name="Name28">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29">
          <dgm:if name="Name30" func="var" arg="dir" op="equ" val="norm">
            <dgm:constrLst>
              <dgm:constr type="tMarg" refType="primFontSz" fact="0.1"/>
              <dgm:constr type="bMarg" refType="primFontSz" fact="0.1"/>
              <dgm:constr type="rMarg" refType="primFontSz" fact="0.1"/>
            </dgm:constrLst>
          </dgm:if>
          <dgm:else name="Name31">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1" styleLbl="callout">
        <dgm:alg type="sp"/>
        <dgm:shape xmlns:r="http://schemas.openxmlformats.org/officeDocument/2006/relationships" type="line" r:blip="">
          <dgm:adjLst/>
        </dgm:shape>
        <dgm:presOf/>
        <dgm:constrLst/>
        <dgm:ruleLst/>
      </dgm:layoutNode>
      <dgm:layoutNode name="d1" styleLbl="callout">
        <dgm:alg type="sp"/>
        <dgm:choose name="Name32">
          <dgm:if name="Name33" func="var" arg="dir" op="equ" val="norm">
            <dgm:shape xmlns:r="http://schemas.openxmlformats.org/officeDocument/2006/relationships" rot="90" type="line" r:blip="">
              <dgm:adjLst/>
            </dgm:shape>
          </dgm:if>
          <dgm:else name="Name34">
            <dgm:shape xmlns:r="http://schemas.openxmlformats.org/officeDocument/2006/relationships" rot="180" type="line" r:blip="">
              <dgm:adjLst/>
            </dgm:shape>
          </dgm:else>
        </dgm:choose>
        <dgm:presOf/>
        <dgm:constrLst/>
        <dgm:ruleLst/>
      </dgm:layoutNode>
    </dgm:forEach>
    <dgm:forEach name="Name35" axis="ch" ptType="node" st="2" cnt="1">
      <dgm:layoutNode name="circle2" styleLbl="lnNode1">
        <dgm:alg type="sp"/>
        <dgm:shape xmlns:r="http://schemas.openxmlformats.org/officeDocument/2006/relationships" type="ellipse" r:blip="" zOrderOff="-5">
          <dgm:adjLst/>
        </dgm:shape>
        <dgm:presOf/>
        <dgm:constrLst/>
        <dgm:ruleLst/>
      </dgm:layoutNode>
      <dgm:layoutNode name="text2" styleLbl="revTx">
        <dgm:varLst>
          <dgm:bulletEnabled val="1"/>
        </dgm:varLst>
        <dgm:choose name="Name36">
          <dgm:if name="Name37" func="var" arg="dir" op="equ" val="norm">
            <dgm:choose name="Name38">
              <dgm:if name="Name39" axis="root des" ptType="all node" func="maxDepth" op="gt" val="1">
                <dgm:alg type="tx">
                  <dgm:param type="parTxLTRAlign" val="l"/>
                  <dgm:param type="parTxRTLAlign" val="r"/>
                </dgm:alg>
              </dgm:if>
              <dgm:else name="Name40">
                <dgm:alg type="tx">
                  <dgm:param type="parTxLTRAlign" val="l"/>
                  <dgm:param type="parTxRTLAlign" val="l"/>
                </dgm:alg>
              </dgm:else>
            </dgm:choose>
          </dgm:if>
          <dgm:else name="Name41">
            <dgm:choose name="Name42">
              <dgm:if name="Name43" axis="root des" ptType="all node" func="maxDepth" op="gt" val="1">
                <dgm:alg type="tx">
                  <dgm:param type="parTxLTRAlign" val="l"/>
                  <dgm:param type="parTxRTLAlign" val="r"/>
                </dgm:alg>
              </dgm:if>
              <dgm:else name="Name44">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45">
          <dgm:if name="Name46" func="var" arg="dir" op="equ" val="norm">
            <dgm:constrLst>
              <dgm:constr type="tMarg" refType="primFontSz" fact="0.1"/>
              <dgm:constr type="bMarg" refType="primFontSz" fact="0.1"/>
              <dgm:constr type="rMarg" refType="primFontSz" fact="0.1"/>
            </dgm:constrLst>
          </dgm:if>
          <dgm:else name="Name47">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2" styleLbl="callout">
        <dgm:alg type="sp"/>
        <dgm:shape xmlns:r="http://schemas.openxmlformats.org/officeDocument/2006/relationships" type="line" r:blip="">
          <dgm:adjLst/>
        </dgm:shape>
        <dgm:presOf/>
        <dgm:constrLst/>
        <dgm:ruleLst/>
      </dgm:layoutNode>
      <dgm:layoutNode name="d2" styleLbl="callout">
        <dgm:alg type="sp"/>
        <dgm:choose name="Name48">
          <dgm:if name="Name49" func="var" arg="dir" op="equ" val="norm">
            <dgm:shape xmlns:r="http://schemas.openxmlformats.org/officeDocument/2006/relationships" rot="90" type="line" r:blip="">
              <dgm:adjLst/>
            </dgm:shape>
          </dgm:if>
          <dgm:else name="Name50">
            <dgm:shape xmlns:r="http://schemas.openxmlformats.org/officeDocument/2006/relationships" rot="180" type="line" r:blip="">
              <dgm:adjLst/>
            </dgm:shape>
          </dgm:else>
        </dgm:choose>
        <dgm:presOf/>
        <dgm:constrLst/>
        <dgm:ruleLst/>
      </dgm:layoutNode>
    </dgm:forEach>
    <dgm:forEach name="Name51" axis="ch" ptType="node" st="3" cnt="1">
      <dgm:layoutNode name="circle3" styleLbl="lnNode1">
        <dgm:alg type="sp"/>
        <dgm:shape xmlns:r="http://schemas.openxmlformats.org/officeDocument/2006/relationships" type="ellipse" r:blip="" zOrderOff="-10">
          <dgm:adjLst/>
        </dgm:shape>
        <dgm:presOf/>
        <dgm:constrLst/>
        <dgm:ruleLst/>
      </dgm:layoutNode>
      <dgm:layoutNode name="text3" styleLbl="revTx">
        <dgm:varLst>
          <dgm:bulletEnabled val="1"/>
        </dgm:varLst>
        <dgm:choose name="Name52">
          <dgm:if name="Name53" func="var" arg="dir" op="equ" val="norm">
            <dgm:choose name="Name54">
              <dgm:if name="Name55" axis="root des" ptType="all node" func="maxDepth" op="gt" val="1">
                <dgm:alg type="tx">
                  <dgm:param type="parTxLTRAlign" val="l"/>
                  <dgm:param type="parTxRTLAlign" val="r"/>
                </dgm:alg>
              </dgm:if>
              <dgm:else name="Name56">
                <dgm:alg type="tx">
                  <dgm:param type="parTxLTRAlign" val="l"/>
                  <dgm:param type="parTxRTLAlign" val="l"/>
                </dgm:alg>
              </dgm:else>
            </dgm:choose>
          </dgm:if>
          <dgm:else name="Name57">
            <dgm:choose name="Name58">
              <dgm:if name="Name59" axis="root des" ptType="all node" func="maxDepth" op="gt" val="1">
                <dgm:alg type="tx">
                  <dgm:param type="parTxLTRAlign" val="l"/>
                  <dgm:param type="parTxRTLAlign" val="r"/>
                </dgm:alg>
              </dgm:if>
              <dgm:else name="Name60">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61">
          <dgm:if name="Name62" func="var" arg="dir" op="equ" val="norm">
            <dgm:constrLst>
              <dgm:constr type="tMarg" refType="primFontSz" fact="0.1"/>
              <dgm:constr type="bMarg" refType="primFontSz" fact="0.1"/>
              <dgm:constr type="rMarg" refType="primFontSz" fact="0.1"/>
            </dgm:constrLst>
          </dgm:if>
          <dgm:else name="Name63">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3" styleLbl="callout">
        <dgm:alg type="sp"/>
        <dgm:shape xmlns:r="http://schemas.openxmlformats.org/officeDocument/2006/relationships" type="line" r:blip="">
          <dgm:adjLst/>
        </dgm:shape>
        <dgm:presOf/>
        <dgm:constrLst/>
        <dgm:ruleLst/>
      </dgm:layoutNode>
      <dgm:layoutNode name="d3" styleLbl="callout">
        <dgm:alg type="sp"/>
        <dgm:choose name="Name64">
          <dgm:if name="Name65" func="var" arg="dir" op="equ" val="norm">
            <dgm:shape xmlns:r="http://schemas.openxmlformats.org/officeDocument/2006/relationships" rot="90" type="line" r:blip="">
              <dgm:adjLst/>
            </dgm:shape>
          </dgm:if>
          <dgm:else name="Name66">
            <dgm:shape xmlns:r="http://schemas.openxmlformats.org/officeDocument/2006/relationships" rot="180" type="line" r:blip="">
              <dgm:adjLst/>
            </dgm:shape>
          </dgm:else>
        </dgm:choose>
        <dgm:presOf/>
        <dgm:constrLst/>
        <dgm:ruleLst/>
      </dgm:layoutNode>
    </dgm:forEach>
    <dgm:forEach name="Name67" axis="ch" ptType="node" st="4" cnt="1">
      <dgm:layoutNode name="circle4" styleLbl="lnNode1">
        <dgm:alg type="sp"/>
        <dgm:shape xmlns:r="http://schemas.openxmlformats.org/officeDocument/2006/relationships" type="ellipse" r:blip="" zOrderOff="-15">
          <dgm:adjLst/>
        </dgm:shape>
        <dgm:presOf/>
        <dgm:constrLst/>
        <dgm:ruleLst/>
      </dgm:layoutNode>
      <dgm:layoutNode name="text4" styleLbl="revTx">
        <dgm:varLst>
          <dgm:bulletEnabled val="1"/>
        </dgm:varLst>
        <dgm:choose name="Name68">
          <dgm:if name="Name69" func="var" arg="dir" op="equ" val="norm">
            <dgm:choose name="Name70">
              <dgm:if name="Name71" axis="root des" ptType="all node" func="maxDepth" op="gt" val="1">
                <dgm:alg type="tx">
                  <dgm:param type="parTxLTRAlign" val="l"/>
                  <dgm:param type="parTxRTLAlign" val="r"/>
                </dgm:alg>
              </dgm:if>
              <dgm:else name="Name72">
                <dgm:alg type="tx">
                  <dgm:param type="parTxLTRAlign" val="l"/>
                  <dgm:param type="parTxRTLAlign" val="l"/>
                </dgm:alg>
              </dgm:else>
            </dgm:choose>
          </dgm:if>
          <dgm:else name="Name73">
            <dgm:choose name="Name74">
              <dgm:if name="Name75" axis="root des" ptType="all node" func="maxDepth" op="gt" val="1">
                <dgm:alg type="tx">
                  <dgm:param type="parTxLTRAlign" val="l"/>
                  <dgm:param type="parTxRTLAlign" val="r"/>
                </dgm:alg>
              </dgm:if>
              <dgm:else name="Name76">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77">
          <dgm:if name="Name78" func="var" arg="dir" op="equ" val="norm">
            <dgm:constrLst>
              <dgm:constr type="tMarg" refType="primFontSz" fact="0.1"/>
              <dgm:constr type="bMarg" refType="primFontSz" fact="0.1"/>
              <dgm:constr type="rMarg" refType="primFontSz" fact="0.1"/>
            </dgm:constrLst>
          </dgm:if>
          <dgm:else name="Name79">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4" styleLbl="callout">
        <dgm:alg type="sp"/>
        <dgm:shape xmlns:r="http://schemas.openxmlformats.org/officeDocument/2006/relationships" type="line" r:blip="">
          <dgm:adjLst/>
        </dgm:shape>
        <dgm:presOf/>
        <dgm:constrLst/>
        <dgm:ruleLst/>
      </dgm:layoutNode>
      <dgm:layoutNode name="d4" styleLbl="callout">
        <dgm:alg type="sp"/>
        <dgm:choose name="Name80">
          <dgm:if name="Name81" func="var" arg="dir" op="equ" val="norm">
            <dgm:shape xmlns:r="http://schemas.openxmlformats.org/officeDocument/2006/relationships" rot="90" type="line" r:blip="">
              <dgm:adjLst/>
            </dgm:shape>
          </dgm:if>
          <dgm:else name="Name82">
            <dgm:shape xmlns:r="http://schemas.openxmlformats.org/officeDocument/2006/relationships" rot="180" type="line" r:blip="">
              <dgm:adjLst/>
            </dgm:shape>
          </dgm:else>
        </dgm:choose>
        <dgm:presOf/>
        <dgm:constrLst/>
        <dgm:ruleLst/>
      </dgm:layoutNode>
    </dgm:forEach>
    <dgm:forEach name="Name83" axis="ch" ptType="node" st="5" cnt="1">
      <dgm:layoutNode name="circle5" styleLbl="lnNode1">
        <dgm:alg type="sp"/>
        <dgm:shape xmlns:r="http://schemas.openxmlformats.org/officeDocument/2006/relationships" type="ellipse" r:blip="" zOrderOff="-20">
          <dgm:adjLst/>
        </dgm:shape>
        <dgm:presOf/>
        <dgm:constrLst/>
        <dgm:ruleLst/>
      </dgm:layoutNode>
      <dgm:layoutNode name="text5" styleLbl="revTx">
        <dgm:varLst>
          <dgm:bulletEnabled val="1"/>
        </dgm:varLst>
        <dgm:choose name="Name84">
          <dgm:if name="Name85" func="var" arg="dir" op="equ" val="norm">
            <dgm:choose name="Name86">
              <dgm:if name="Name87" axis="root des" ptType="all node" func="maxDepth" op="gt" val="1">
                <dgm:alg type="tx">
                  <dgm:param type="parTxLTRAlign" val="l"/>
                  <dgm:param type="parTxRTLAlign" val="r"/>
                </dgm:alg>
              </dgm:if>
              <dgm:else name="Name88">
                <dgm:alg type="tx">
                  <dgm:param type="parTxLTRAlign" val="l"/>
                  <dgm:param type="parTxRTLAlign" val="l"/>
                </dgm:alg>
              </dgm:else>
            </dgm:choose>
          </dgm:if>
          <dgm:else name="Name89">
            <dgm:choose name="Name90">
              <dgm:if name="Name91" axis="root des" ptType="all node" func="maxDepth" op="gt" val="1">
                <dgm:alg type="tx">
                  <dgm:param type="parTxLTRAlign" val="l"/>
                  <dgm:param type="parTxRTLAlign" val="r"/>
                </dgm:alg>
              </dgm:if>
              <dgm:else name="Name92">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tMarg" refType="primFontSz" fact="0.1"/>
              <dgm:constr type="bMarg" refType="primFontSz" fact="0.1"/>
              <dgm:constr type="rMarg" refType="primFontSz" fact="0.1"/>
            </dgm:constrLst>
          </dgm:if>
          <dgm:else name="Name95">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5" styleLbl="callout">
        <dgm:alg type="sp"/>
        <dgm:shape xmlns:r="http://schemas.openxmlformats.org/officeDocument/2006/relationships" type="line" r:blip="">
          <dgm:adjLst/>
        </dgm:shape>
        <dgm:presOf/>
        <dgm:constrLst/>
        <dgm:ruleLst/>
      </dgm:layoutNode>
      <dgm:layoutNode name="d5" styleLbl="callout">
        <dgm:alg type="sp"/>
        <dgm:choose name="Name96">
          <dgm:if name="Name97" func="var" arg="dir" op="equ" val="norm">
            <dgm:shape xmlns:r="http://schemas.openxmlformats.org/officeDocument/2006/relationships" rot="90" type="line" r:blip="">
              <dgm:adjLst/>
            </dgm:shape>
          </dgm:if>
          <dgm:else name="Name98">
            <dgm:shape xmlns:r="http://schemas.openxmlformats.org/officeDocument/2006/relationships" rot="180" type="line" r:blip="">
              <dgm:adjLst/>
            </dgm:shape>
          </dgm:else>
        </dgm:choose>
        <dgm:presOf/>
        <dgm:constrLst/>
        <dgm:ruleLst/>
      </dgm:layoutNode>
    </dgm:forEach>
  </dgm:layoutNode>
</dgm:layoutDef>
</file>

<file path=ppt/diagrams/layout6.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7.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C8D97D9-F6F7-448C-B089-31D49EFBA552}" type="datetimeFigureOut">
              <a:rPr lang="en-GB" smtClean="0"/>
              <a:t>07/12/2022</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BD12D3-CD89-444C-BC33-B557972645B4}" type="slidenum">
              <a:rPr lang="en-GB" smtClean="0"/>
              <a:t>‹#›</a:t>
            </a:fld>
            <a:endParaRPr lang="en-GB"/>
          </a:p>
        </p:txBody>
      </p:sp>
    </p:spTree>
    <p:extLst>
      <p:ext uri="{BB962C8B-B14F-4D97-AF65-F5344CB8AC3E}">
        <p14:creationId xmlns:p14="http://schemas.microsoft.com/office/powerpoint/2010/main" val="31327198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429000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87d71503c7_1_1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87d71503c7_1_1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824965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87d71503c7_1_1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 name="Google Shape;223;g87d71503c7_1_1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509544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g87d71503c7_1_1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 name="Google Shape;229;g87d71503c7_1_1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236892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87d71503c7_1_1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87d71503c7_1_1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663151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g87d71503c7_1_1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 name="Google Shape;241;g87d71503c7_1_1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17115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g87d71503c7_1_1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7" name="Google Shape;247;g87d71503c7_1_1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990851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87d71503c7_1_1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 name="Google Shape;253;g87d71503c7_1_1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3181277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9E4DD5DA-D095-4CBD-898C-7AE45D1AB5CE}" type="datetimeFigureOut">
              <a:rPr lang="en-GB" smtClean="0"/>
              <a:t>07/12/2022</a:t>
            </a:fld>
            <a:endParaRPr lang="en-GB"/>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GB"/>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BD8164D9-F3FE-4AE1-8CF1-CAC48BCB2DBF}" type="slidenum">
              <a:rPr lang="en-GB" smtClean="0"/>
              <a:t>‹#›</a:t>
            </a:fld>
            <a:endParaRPr lang="en-GB"/>
          </a:p>
        </p:txBody>
      </p:sp>
    </p:spTree>
    <p:extLst>
      <p:ext uri="{BB962C8B-B14F-4D97-AF65-F5344CB8AC3E}">
        <p14:creationId xmlns:p14="http://schemas.microsoft.com/office/powerpoint/2010/main" val="25901905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9E4DD5DA-D095-4CBD-898C-7AE45D1AB5CE}" type="datetimeFigureOut">
              <a:rPr lang="en-GB" smtClean="0"/>
              <a:t>07/12/2022</a:t>
            </a:fld>
            <a:endParaRPr lang="en-GB"/>
          </a:p>
        </p:txBody>
      </p:sp>
      <p:sp>
        <p:nvSpPr>
          <p:cNvPr id="6" name="Footer Placeholder 5"/>
          <p:cNvSpPr>
            <a:spLocks noGrp="1"/>
          </p:cNvSpPr>
          <p:nvPr>
            <p:ph type="ftr" sz="quarter" idx="11"/>
          </p:nvPr>
        </p:nvSpPr>
        <p:spPr/>
        <p:txBody>
          <a:bodyPr/>
          <a:lstStyle/>
          <a:p>
            <a:endParaRPr lang="en-GB"/>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BD8164D9-F3FE-4AE1-8CF1-CAC48BCB2DBF}" type="slidenum">
              <a:rPr lang="en-GB" smtClean="0"/>
              <a:t>‹#›</a:t>
            </a:fld>
            <a:endParaRPr lang="en-GB"/>
          </a:p>
        </p:txBody>
      </p:sp>
    </p:spTree>
    <p:extLst>
      <p:ext uri="{BB962C8B-B14F-4D97-AF65-F5344CB8AC3E}">
        <p14:creationId xmlns:p14="http://schemas.microsoft.com/office/powerpoint/2010/main" val="40202507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9E4DD5DA-D095-4CBD-898C-7AE45D1AB5CE}" type="datetimeFigureOut">
              <a:rPr lang="en-GB" smtClean="0"/>
              <a:t>07/12/2022</a:t>
            </a:fld>
            <a:endParaRPr lang="en-GB"/>
          </a:p>
        </p:txBody>
      </p:sp>
      <p:sp>
        <p:nvSpPr>
          <p:cNvPr id="5" name="Footer Placeholder 4"/>
          <p:cNvSpPr>
            <a:spLocks noGrp="1"/>
          </p:cNvSpPr>
          <p:nvPr>
            <p:ph type="ftr" sz="quarter" idx="11"/>
          </p:nvPr>
        </p:nvSpPr>
        <p:spPr/>
        <p:txBody>
          <a:bodyPr/>
          <a:lstStyle/>
          <a:p>
            <a:endParaRPr lang="en-GB"/>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D8164D9-F3FE-4AE1-8CF1-CAC48BCB2DBF}" type="slidenum">
              <a:rPr lang="en-GB" smtClean="0"/>
              <a:t>‹#›</a:t>
            </a:fld>
            <a:endParaRPr lang="en-GB"/>
          </a:p>
        </p:txBody>
      </p:sp>
    </p:spTree>
    <p:extLst>
      <p:ext uri="{BB962C8B-B14F-4D97-AF65-F5344CB8AC3E}">
        <p14:creationId xmlns:p14="http://schemas.microsoft.com/office/powerpoint/2010/main" val="4925303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9E4DD5DA-D095-4CBD-898C-7AE45D1AB5CE}" type="datetimeFigureOut">
              <a:rPr lang="en-GB" smtClean="0"/>
              <a:t>07/12/2022</a:t>
            </a:fld>
            <a:endParaRPr lang="en-GB"/>
          </a:p>
        </p:txBody>
      </p:sp>
      <p:sp>
        <p:nvSpPr>
          <p:cNvPr id="5" name="Footer Placeholder 4"/>
          <p:cNvSpPr>
            <a:spLocks noGrp="1"/>
          </p:cNvSpPr>
          <p:nvPr>
            <p:ph type="ftr" sz="quarter" idx="11"/>
          </p:nvPr>
        </p:nvSpPr>
        <p:spPr/>
        <p:txBody>
          <a:bodyPr/>
          <a:lstStyle/>
          <a:p>
            <a:endParaRPr lang="en-GB"/>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D8164D9-F3FE-4AE1-8CF1-CAC48BCB2DBF}" type="slidenum">
              <a:rPr lang="en-GB" smtClean="0"/>
              <a:t>‹#›</a:t>
            </a:fld>
            <a:endParaRPr lang="en-GB"/>
          </a:p>
        </p:txBody>
      </p:sp>
    </p:spTree>
    <p:extLst>
      <p:ext uri="{BB962C8B-B14F-4D97-AF65-F5344CB8AC3E}">
        <p14:creationId xmlns:p14="http://schemas.microsoft.com/office/powerpoint/2010/main" val="37870846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E4DD5DA-D095-4CBD-898C-7AE45D1AB5CE}" type="datetimeFigureOut">
              <a:rPr lang="en-GB" smtClean="0"/>
              <a:t>07/12/2022</a:t>
            </a:fld>
            <a:endParaRPr lang="en-GB"/>
          </a:p>
        </p:txBody>
      </p:sp>
      <p:sp>
        <p:nvSpPr>
          <p:cNvPr id="5" name="Footer Placeholder 4"/>
          <p:cNvSpPr>
            <a:spLocks noGrp="1"/>
          </p:cNvSpPr>
          <p:nvPr>
            <p:ph type="ftr" sz="quarter" idx="11"/>
          </p:nvPr>
        </p:nvSpPr>
        <p:spPr/>
        <p:txBody>
          <a:bodyPr/>
          <a:lstStyle/>
          <a:p>
            <a:endParaRPr lang="en-GB"/>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D8164D9-F3FE-4AE1-8CF1-CAC48BCB2DBF}" type="slidenum">
              <a:rPr lang="en-GB" smtClean="0"/>
              <a:t>‹#›</a:t>
            </a:fld>
            <a:endParaRPr lang="en-GB"/>
          </a:p>
        </p:txBody>
      </p:sp>
    </p:spTree>
    <p:extLst>
      <p:ext uri="{BB962C8B-B14F-4D97-AF65-F5344CB8AC3E}">
        <p14:creationId xmlns:p14="http://schemas.microsoft.com/office/powerpoint/2010/main" val="7398627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E4DD5DA-D095-4CBD-898C-7AE45D1AB5CE}" type="datetimeFigureOut">
              <a:rPr lang="en-GB" smtClean="0"/>
              <a:t>07/12/2022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BD8164D9-F3FE-4AE1-8CF1-CAC48BCB2DBF}" type="slidenum">
              <a:rPr lang="en-GB" smtClean="0"/>
              <a:t>‹#›</a:t>
            </a:fld>
            <a:endParaRPr lang="en-GB"/>
          </a:p>
        </p:txBody>
      </p:sp>
    </p:spTree>
    <p:extLst>
      <p:ext uri="{BB962C8B-B14F-4D97-AF65-F5344CB8AC3E}">
        <p14:creationId xmlns:p14="http://schemas.microsoft.com/office/powerpoint/2010/main" val="35751146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E4DD5DA-D095-4CBD-898C-7AE45D1AB5CE}" type="datetimeFigureOut">
              <a:rPr lang="en-GB" smtClean="0"/>
              <a:t>07/12/2022</a:t>
            </a:fld>
            <a:endParaRPr lang="en-GB"/>
          </a:p>
        </p:txBody>
      </p:sp>
      <p:sp>
        <p:nvSpPr>
          <p:cNvPr id="8" name="Footer Placeholder 7"/>
          <p:cNvSpPr>
            <a:spLocks noGrp="1"/>
          </p:cNvSpPr>
          <p:nvPr>
            <p:ph type="ftr" sz="quarter" idx="11"/>
          </p:nvPr>
        </p:nvSpPr>
        <p:spPr>
          <a:xfrm>
            <a:off x="561111" y="6391838"/>
            <a:ext cx="3644282" cy="304801"/>
          </a:xfrm>
        </p:spPr>
        <p:txBody>
          <a:bodyPr/>
          <a:lstStyle/>
          <a:p>
            <a:endParaRPr lang="en-GB"/>
          </a:p>
        </p:txBody>
      </p:sp>
      <p:sp>
        <p:nvSpPr>
          <p:cNvPr id="9" name="Slide Number Placeholder 8"/>
          <p:cNvSpPr>
            <a:spLocks noGrp="1"/>
          </p:cNvSpPr>
          <p:nvPr>
            <p:ph type="sldNum" sz="quarter" idx="12"/>
          </p:nvPr>
        </p:nvSpPr>
        <p:spPr/>
        <p:txBody>
          <a:bodyPr/>
          <a:lstStyle/>
          <a:p>
            <a:fld id="{BD8164D9-F3FE-4AE1-8CF1-CAC48BCB2DBF}" type="slidenum">
              <a:rPr lang="en-GB" smtClean="0"/>
              <a:t>‹#›</a:t>
            </a:fld>
            <a:endParaRPr lang="en-GB"/>
          </a:p>
        </p:txBody>
      </p:sp>
    </p:spTree>
    <p:extLst>
      <p:ext uri="{BB962C8B-B14F-4D97-AF65-F5344CB8AC3E}">
        <p14:creationId xmlns:p14="http://schemas.microsoft.com/office/powerpoint/2010/main" val="15909826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9E4DD5DA-D095-4CBD-898C-7AE45D1AB5CE}" type="datetimeFigureOut">
              <a:rPr lang="en-GB" smtClean="0"/>
              <a:t>07/12/2022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D8164D9-F3FE-4AE1-8CF1-CAC48BCB2DBF}" type="slidenum">
              <a:rPr lang="en-GB" smtClean="0"/>
              <a:t>‹#›</a:t>
            </a:fld>
            <a:endParaRPr lang="en-GB"/>
          </a:p>
        </p:txBody>
      </p:sp>
    </p:spTree>
    <p:extLst>
      <p:ext uri="{BB962C8B-B14F-4D97-AF65-F5344CB8AC3E}">
        <p14:creationId xmlns:p14="http://schemas.microsoft.com/office/powerpoint/2010/main" val="317814152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9E4DD5DA-D095-4CBD-898C-7AE45D1AB5CE}" type="datetimeFigureOut">
              <a:rPr lang="en-GB" smtClean="0"/>
              <a:t>07/12/2022</a:t>
            </a:fld>
            <a:endParaRPr lang="en-GB"/>
          </a:p>
        </p:txBody>
      </p:sp>
      <p:sp>
        <p:nvSpPr>
          <p:cNvPr id="5" name="Footer Placeholder 4"/>
          <p:cNvSpPr>
            <a:spLocks noGrp="1"/>
          </p:cNvSpPr>
          <p:nvPr>
            <p:ph type="ftr" sz="quarter" idx="11"/>
          </p:nvPr>
        </p:nvSpPr>
        <p:spPr/>
        <p:txBody>
          <a:bodyPr/>
          <a:lstStyle/>
          <a:p>
            <a:endParaRPr lang="en-GB"/>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D8164D9-F3FE-4AE1-8CF1-CAC48BCB2DBF}" type="slidenum">
              <a:rPr lang="en-GB" smtClean="0"/>
              <a:t>‹#›</a:t>
            </a:fld>
            <a:endParaRPr lang="en-GB"/>
          </a:p>
        </p:txBody>
      </p:sp>
    </p:spTree>
    <p:extLst>
      <p:ext uri="{BB962C8B-B14F-4D97-AF65-F5344CB8AC3E}">
        <p14:creationId xmlns:p14="http://schemas.microsoft.com/office/powerpoint/2010/main" val="195171509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41"/>
        <p:cNvGrpSpPr/>
        <p:nvPr/>
      </p:nvGrpSpPr>
      <p:grpSpPr>
        <a:xfrm>
          <a:off x="0" y="0"/>
          <a:ext cx="0" cy="0"/>
          <a:chOff x="0" y="0"/>
          <a:chExt cx="0" cy="0"/>
        </a:xfrm>
      </p:grpSpPr>
      <p:sp>
        <p:nvSpPr>
          <p:cNvPr id="45" name="Google Shape;45;p4"/>
          <p:cNvSpPr txBox="1">
            <a:spLocks noGrp="1"/>
          </p:cNvSpPr>
          <p:nvPr>
            <p:ph type="title"/>
          </p:nvPr>
        </p:nvSpPr>
        <p:spPr>
          <a:xfrm>
            <a:off x="1730000" y="525000"/>
            <a:ext cx="9385200" cy="12188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3200"/>
            </a:lvl1pPr>
            <a:lvl2pPr lvl="1">
              <a:spcBef>
                <a:spcPts val="0"/>
              </a:spcBef>
              <a:spcAft>
                <a:spcPts val="0"/>
              </a:spcAft>
              <a:buSzPts val="2400"/>
              <a:buNone/>
              <a:defRPr sz="3200"/>
            </a:lvl2pPr>
            <a:lvl3pPr lvl="2">
              <a:spcBef>
                <a:spcPts val="0"/>
              </a:spcBef>
              <a:spcAft>
                <a:spcPts val="0"/>
              </a:spcAft>
              <a:buSzPts val="2400"/>
              <a:buNone/>
              <a:defRPr sz="3200"/>
            </a:lvl3pPr>
            <a:lvl4pPr lvl="3">
              <a:spcBef>
                <a:spcPts val="0"/>
              </a:spcBef>
              <a:spcAft>
                <a:spcPts val="0"/>
              </a:spcAft>
              <a:buSzPts val="2400"/>
              <a:buNone/>
              <a:defRPr sz="3200"/>
            </a:lvl4pPr>
            <a:lvl5pPr lvl="4">
              <a:spcBef>
                <a:spcPts val="0"/>
              </a:spcBef>
              <a:spcAft>
                <a:spcPts val="0"/>
              </a:spcAft>
              <a:buSzPts val="2400"/>
              <a:buNone/>
              <a:defRPr sz="3200"/>
            </a:lvl5pPr>
            <a:lvl6pPr lvl="5">
              <a:spcBef>
                <a:spcPts val="0"/>
              </a:spcBef>
              <a:spcAft>
                <a:spcPts val="0"/>
              </a:spcAft>
              <a:buSzPts val="2400"/>
              <a:buNone/>
              <a:defRPr sz="3200"/>
            </a:lvl6pPr>
            <a:lvl7pPr lvl="6">
              <a:spcBef>
                <a:spcPts val="0"/>
              </a:spcBef>
              <a:spcAft>
                <a:spcPts val="0"/>
              </a:spcAft>
              <a:buSzPts val="2400"/>
              <a:buNone/>
              <a:defRPr sz="3200"/>
            </a:lvl7pPr>
            <a:lvl8pPr lvl="7">
              <a:spcBef>
                <a:spcPts val="0"/>
              </a:spcBef>
              <a:spcAft>
                <a:spcPts val="0"/>
              </a:spcAft>
              <a:buSzPts val="2400"/>
              <a:buNone/>
              <a:defRPr sz="3200"/>
            </a:lvl8pPr>
            <a:lvl9pPr lvl="8">
              <a:spcBef>
                <a:spcPts val="0"/>
              </a:spcBef>
              <a:spcAft>
                <a:spcPts val="0"/>
              </a:spcAft>
              <a:buSzPts val="2400"/>
              <a:buNone/>
              <a:defRPr sz="3200"/>
            </a:lvl9pPr>
          </a:lstStyle>
          <a:p>
            <a:endParaRPr/>
          </a:p>
        </p:txBody>
      </p:sp>
      <p:sp>
        <p:nvSpPr>
          <p:cNvPr id="46" name="Google Shape;46;p4"/>
          <p:cNvSpPr txBox="1">
            <a:spLocks noGrp="1"/>
          </p:cNvSpPr>
          <p:nvPr>
            <p:ph type="body" idx="1"/>
          </p:nvPr>
        </p:nvSpPr>
        <p:spPr>
          <a:xfrm>
            <a:off x="1730000" y="2090067"/>
            <a:ext cx="9385200" cy="3881600"/>
          </a:xfrm>
          <a:prstGeom prst="rect">
            <a:avLst/>
          </a:prstGeom>
        </p:spPr>
        <p:txBody>
          <a:bodyPr spcFirstLastPara="1" wrap="square" lIns="91425" tIns="91425" rIns="91425" bIns="91425" anchor="t" anchorCtr="0">
            <a:noAutofit/>
          </a:bodyPr>
          <a:lstStyle>
            <a:lvl1pPr marL="609585" lvl="0" indent="-414856">
              <a:spcBef>
                <a:spcPts val="0"/>
              </a:spcBef>
              <a:spcAft>
                <a:spcPts val="0"/>
              </a:spcAft>
              <a:buSzPts val="1300"/>
              <a:buChar char="●"/>
              <a:defRPr/>
            </a:lvl1pPr>
            <a:lvl2pPr marL="1219170" lvl="1" indent="-397923">
              <a:spcBef>
                <a:spcPts val="2133"/>
              </a:spcBef>
              <a:spcAft>
                <a:spcPts val="0"/>
              </a:spcAft>
              <a:buSzPts val="1100"/>
              <a:buChar char="○"/>
              <a:defRPr/>
            </a:lvl2pPr>
            <a:lvl3pPr marL="1828754" lvl="2" indent="-397923">
              <a:spcBef>
                <a:spcPts val="2133"/>
              </a:spcBef>
              <a:spcAft>
                <a:spcPts val="0"/>
              </a:spcAft>
              <a:buSzPts val="1100"/>
              <a:buChar char="■"/>
              <a:defRPr/>
            </a:lvl3pPr>
            <a:lvl4pPr marL="2438339" lvl="3" indent="-397923">
              <a:spcBef>
                <a:spcPts val="2133"/>
              </a:spcBef>
              <a:spcAft>
                <a:spcPts val="0"/>
              </a:spcAft>
              <a:buSzPts val="1100"/>
              <a:buChar char="●"/>
              <a:defRPr/>
            </a:lvl4pPr>
            <a:lvl5pPr marL="3047924" lvl="4" indent="-397923">
              <a:spcBef>
                <a:spcPts val="2133"/>
              </a:spcBef>
              <a:spcAft>
                <a:spcPts val="0"/>
              </a:spcAft>
              <a:buSzPts val="1100"/>
              <a:buChar char="○"/>
              <a:defRPr/>
            </a:lvl5pPr>
            <a:lvl6pPr marL="3657509" lvl="5" indent="-397923">
              <a:spcBef>
                <a:spcPts val="2133"/>
              </a:spcBef>
              <a:spcAft>
                <a:spcPts val="0"/>
              </a:spcAft>
              <a:buSzPts val="1100"/>
              <a:buChar char="■"/>
              <a:defRPr/>
            </a:lvl6pPr>
            <a:lvl7pPr marL="4267093" lvl="6" indent="-397923">
              <a:spcBef>
                <a:spcPts val="2133"/>
              </a:spcBef>
              <a:spcAft>
                <a:spcPts val="0"/>
              </a:spcAft>
              <a:buSzPts val="1100"/>
              <a:buChar char="●"/>
              <a:defRPr/>
            </a:lvl7pPr>
            <a:lvl8pPr marL="4876678" lvl="7" indent="-397923">
              <a:spcBef>
                <a:spcPts val="2133"/>
              </a:spcBef>
              <a:spcAft>
                <a:spcPts val="0"/>
              </a:spcAft>
              <a:buSzPts val="1100"/>
              <a:buChar char="○"/>
              <a:defRPr/>
            </a:lvl8pPr>
            <a:lvl9pPr marL="5486263" lvl="8" indent="-397923">
              <a:spcBef>
                <a:spcPts val="2133"/>
              </a:spcBef>
              <a:spcAft>
                <a:spcPts val="2133"/>
              </a:spcAft>
              <a:buSzPts val="1100"/>
              <a:buChar char="■"/>
              <a:defRPr/>
            </a:lvl9pPr>
          </a:lstStyle>
          <a:p>
            <a:endParaRPr/>
          </a:p>
        </p:txBody>
      </p:sp>
      <p:sp>
        <p:nvSpPr>
          <p:cNvPr id="47" name="Google Shape;47;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algn="r"/>
            <a:fld id="{00000000-1234-1234-1234-123412341234}" type="slidenum">
              <a:rPr lang="en" smtClean="0"/>
              <a:pPr algn="r"/>
              <a:t>‹#›</a:t>
            </a:fld>
            <a:endParaRPr lang="en"/>
          </a:p>
        </p:txBody>
      </p:sp>
    </p:spTree>
    <p:extLst>
      <p:ext uri="{BB962C8B-B14F-4D97-AF65-F5344CB8AC3E}">
        <p14:creationId xmlns:p14="http://schemas.microsoft.com/office/powerpoint/2010/main" val="22479138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E4DD5DA-D095-4CBD-898C-7AE45D1AB5CE}" type="datetimeFigureOut">
              <a:rPr lang="en-GB" smtClean="0"/>
              <a:t>07/12/2022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D8164D9-F3FE-4AE1-8CF1-CAC48BCB2DBF}" type="slidenum">
              <a:rPr lang="en-GB" smtClean="0"/>
              <a:t>‹#›</a:t>
            </a:fld>
            <a:endParaRPr lang="en-GB"/>
          </a:p>
        </p:txBody>
      </p:sp>
    </p:spTree>
    <p:extLst>
      <p:ext uri="{BB962C8B-B14F-4D97-AF65-F5344CB8AC3E}">
        <p14:creationId xmlns:p14="http://schemas.microsoft.com/office/powerpoint/2010/main" val="27932701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E4DD5DA-D095-4CBD-898C-7AE45D1AB5CE}" type="datetimeFigureOut">
              <a:rPr lang="en-GB" smtClean="0"/>
              <a:t>07/12/2022</a:t>
            </a:fld>
            <a:endParaRPr lang="en-GB"/>
          </a:p>
        </p:txBody>
      </p:sp>
      <p:sp>
        <p:nvSpPr>
          <p:cNvPr id="5" name="Footer Placeholder 4"/>
          <p:cNvSpPr>
            <a:spLocks noGrp="1"/>
          </p:cNvSpPr>
          <p:nvPr>
            <p:ph type="ftr" sz="quarter" idx="11"/>
          </p:nvPr>
        </p:nvSpPr>
        <p:spPr/>
        <p:txBody>
          <a:bodyPr/>
          <a:lstStyle/>
          <a:p>
            <a:endParaRPr lang="en-GB"/>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D8164D9-F3FE-4AE1-8CF1-CAC48BCB2DBF}" type="slidenum">
              <a:rPr lang="en-GB" smtClean="0"/>
              <a:t>‹#›</a:t>
            </a:fld>
            <a:endParaRPr lang="en-GB"/>
          </a:p>
        </p:txBody>
      </p:sp>
    </p:spTree>
    <p:extLst>
      <p:ext uri="{BB962C8B-B14F-4D97-AF65-F5344CB8AC3E}">
        <p14:creationId xmlns:p14="http://schemas.microsoft.com/office/powerpoint/2010/main" val="16600742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E4DD5DA-D095-4CBD-898C-7AE45D1AB5CE}" type="datetimeFigureOut">
              <a:rPr lang="en-GB" smtClean="0"/>
              <a:t>07/12/2022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D8164D9-F3FE-4AE1-8CF1-CAC48BCB2DBF}" type="slidenum">
              <a:rPr lang="en-GB" smtClean="0"/>
              <a:t>‹#›</a:t>
            </a:fld>
            <a:endParaRPr lang="en-GB"/>
          </a:p>
        </p:txBody>
      </p:sp>
    </p:spTree>
    <p:extLst>
      <p:ext uri="{BB962C8B-B14F-4D97-AF65-F5344CB8AC3E}">
        <p14:creationId xmlns:p14="http://schemas.microsoft.com/office/powerpoint/2010/main" val="1018304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E4DD5DA-D095-4CBD-898C-7AE45D1AB5CE}" type="datetimeFigureOut">
              <a:rPr lang="en-GB" smtClean="0"/>
              <a:t>07/12/2022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BD8164D9-F3FE-4AE1-8CF1-CAC48BCB2DBF}" type="slidenum">
              <a:rPr lang="en-GB" smtClean="0"/>
              <a:t>‹#›</a:t>
            </a:fld>
            <a:endParaRPr lang="en-GB"/>
          </a:p>
        </p:txBody>
      </p:sp>
    </p:spTree>
    <p:extLst>
      <p:ext uri="{BB962C8B-B14F-4D97-AF65-F5344CB8AC3E}">
        <p14:creationId xmlns:p14="http://schemas.microsoft.com/office/powerpoint/2010/main" val="10237226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E4DD5DA-D095-4CBD-898C-7AE45D1AB5CE}" type="datetimeFigureOut">
              <a:rPr lang="en-GB" smtClean="0"/>
              <a:t>07/12/2022</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BD8164D9-F3FE-4AE1-8CF1-CAC48BCB2DBF}" type="slidenum">
              <a:rPr lang="en-GB" smtClean="0"/>
              <a:t>‹#›</a:t>
            </a:fld>
            <a:endParaRPr lang="en-GB"/>
          </a:p>
        </p:txBody>
      </p:sp>
    </p:spTree>
    <p:extLst>
      <p:ext uri="{BB962C8B-B14F-4D97-AF65-F5344CB8AC3E}">
        <p14:creationId xmlns:p14="http://schemas.microsoft.com/office/powerpoint/2010/main" val="3102722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E4DD5DA-D095-4CBD-898C-7AE45D1AB5CE}" type="datetimeFigureOut">
              <a:rPr lang="en-GB" smtClean="0"/>
              <a:t>07/12/2022</a:t>
            </a:fld>
            <a:endParaRPr lang="en-GB"/>
          </a:p>
        </p:txBody>
      </p:sp>
      <p:sp>
        <p:nvSpPr>
          <p:cNvPr id="3" name="Footer Placeholder 2"/>
          <p:cNvSpPr>
            <a:spLocks noGrp="1"/>
          </p:cNvSpPr>
          <p:nvPr>
            <p:ph type="ftr" sz="quarter" idx="11"/>
          </p:nvPr>
        </p:nvSpPr>
        <p:spPr/>
        <p:txBody>
          <a:bodyPr/>
          <a:lstStyle/>
          <a:p>
            <a:endParaRPr lang="en-GB"/>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BD8164D9-F3FE-4AE1-8CF1-CAC48BCB2DBF}" type="slidenum">
              <a:rPr lang="en-GB" smtClean="0"/>
              <a:t>‹#›</a:t>
            </a:fld>
            <a:endParaRPr lang="en-GB"/>
          </a:p>
        </p:txBody>
      </p:sp>
    </p:spTree>
    <p:extLst>
      <p:ext uri="{BB962C8B-B14F-4D97-AF65-F5344CB8AC3E}">
        <p14:creationId xmlns:p14="http://schemas.microsoft.com/office/powerpoint/2010/main" val="25139527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9E4DD5DA-D095-4CBD-898C-7AE45D1AB5CE}" type="datetimeFigureOut">
              <a:rPr lang="en-GB" smtClean="0"/>
              <a:t>07/12/2022</a:t>
            </a:fld>
            <a:endParaRPr lang="en-GB"/>
          </a:p>
        </p:txBody>
      </p:sp>
      <p:sp>
        <p:nvSpPr>
          <p:cNvPr id="6" name="Footer Placeholder 5"/>
          <p:cNvSpPr>
            <a:spLocks noGrp="1"/>
          </p:cNvSpPr>
          <p:nvPr>
            <p:ph type="ftr" sz="quarter" idx="11"/>
          </p:nvPr>
        </p:nvSpPr>
        <p:spPr/>
        <p:txBody>
          <a:bodyPr/>
          <a:lstStyle/>
          <a:p>
            <a:endParaRPr lang="en-GB"/>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BD8164D9-F3FE-4AE1-8CF1-CAC48BCB2DBF}" type="slidenum">
              <a:rPr lang="en-GB" smtClean="0"/>
              <a:t>‹#›</a:t>
            </a:fld>
            <a:endParaRPr lang="en-GB"/>
          </a:p>
        </p:txBody>
      </p:sp>
    </p:spTree>
    <p:extLst>
      <p:ext uri="{BB962C8B-B14F-4D97-AF65-F5344CB8AC3E}">
        <p14:creationId xmlns:p14="http://schemas.microsoft.com/office/powerpoint/2010/main" val="38328385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smtClean="0"/>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9E4DD5DA-D095-4CBD-898C-7AE45D1AB5CE}" type="datetimeFigureOut">
              <a:rPr lang="en-GB" smtClean="0"/>
              <a:t>07/12/2022</a:t>
            </a:fld>
            <a:endParaRPr lang="en-GB"/>
          </a:p>
        </p:txBody>
      </p:sp>
      <p:sp>
        <p:nvSpPr>
          <p:cNvPr id="6" name="Footer Placeholder 5"/>
          <p:cNvSpPr>
            <a:spLocks noGrp="1"/>
          </p:cNvSpPr>
          <p:nvPr>
            <p:ph type="ftr" sz="quarter" idx="11"/>
          </p:nvPr>
        </p:nvSpPr>
        <p:spPr/>
        <p:txBody>
          <a:bodyPr/>
          <a:lstStyle/>
          <a:p>
            <a:endParaRPr lang="en-GB"/>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BD8164D9-F3FE-4AE1-8CF1-CAC48BCB2DBF}" type="slidenum">
              <a:rPr lang="en-GB" smtClean="0"/>
              <a:t>‹#›</a:t>
            </a:fld>
            <a:endParaRPr lang="en-GB"/>
          </a:p>
        </p:txBody>
      </p:sp>
    </p:spTree>
    <p:extLst>
      <p:ext uri="{BB962C8B-B14F-4D97-AF65-F5344CB8AC3E}">
        <p14:creationId xmlns:p14="http://schemas.microsoft.com/office/powerpoint/2010/main" val="31788270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20">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9E4DD5DA-D095-4CBD-898C-7AE45D1AB5CE}" type="datetimeFigureOut">
              <a:rPr lang="en-GB" smtClean="0"/>
              <a:t>07/12/2022</a:t>
            </a:fld>
            <a:endParaRPr lang="en-GB"/>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GB"/>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BD8164D9-F3FE-4AE1-8CF1-CAC48BCB2DBF}" type="slidenum">
              <a:rPr lang="en-GB" smtClean="0"/>
              <a:t>‹#›</a:t>
            </a:fld>
            <a:endParaRPr lang="en-GB"/>
          </a:p>
        </p:txBody>
      </p:sp>
    </p:spTree>
    <p:extLst>
      <p:ext uri="{BB962C8B-B14F-4D97-AF65-F5344CB8AC3E}">
        <p14:creationId xmlns:p14="http://schemas.microsoft.com/office/powerpoint/2010/main" val="3001759713"/>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 id="2147483678" r:id="rId17"/>
    <p:sldLayoutId id="2147483679" r:id="rId18"/>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ibn.idsi.md/sites/default/files/imag_file/93_100_Paradigme%20in%20educatie_pedagogie.pdf" TargetMode="External"/><Relationship Id="rId2" Type="http://schemas.openxmlformats.org/officeDocument/2006/relationships/notesSlide" Target="../notesSlides/notesSlide8.xml"/><Relationship Id="rId1" Type="http://schemas.openxmlformats.org/officeDocument/2006/relationships/slideLayout" Target="../slideLayouts/slideLayout18.xml"/><Relationship Id="rId4" Type="http://schemas.openxmlformats.org/officeDocument/2006/relationships/hyperlink" Target="https://dppd.tuiasi.ro/wp-content/uploads/2020/01/Teoria-si-met.instr_.-si-ev.-manual.pdf" TargetMode="External"/></Relationships>
</file>

<file path=ppt/slides/_rels/slide1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jpg"/></Relationships>
</file>

<file path=ppt/slides/_rels/slide2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 Id="rId4" Type="http://schemas.openxmlformats.org/officeDocument/2006/relationships/image" Target="../media/image11.jpe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3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38.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39.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diagramLayout" Target="../diagrams/layout6.xml"/><Relationship Id="rId7" Type="http://schemas.openxmlformats.org/officeDocument/2006/relationships/image" Target="../media/image13.png"/><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40.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41.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jpeg"/><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70.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hyperlink" Target="https://scoalamonterra.ro/gradinita/de-ce-gradinita-montessori/" TargetMode="External"/><Relationship Id="rId2" Type="http://schemas.openxmlformats.org/officeDocument/2006/relationships/hyperlink" Target="https://ro.pinterest.com/pin/61080138669244174/" TargetMode="External"/><Relationship Id="rId1" Type="http://schemas.openxmlformats.org/officeDocument/2006/relationships/slideLayout" Target="../slideLayouts/slideLayout7.xml"/><Relationship Id="rId5" Type="http://schemas.openxmlformats.org/officeDocument/2006/relationships/hyperlink" Target="http://montessoricentenary.org/1907.htm" TargetMode="External"/><Relationship Id="rId4" Type="http://schemas.openxmlformats.org/officeDocument/2006/relationships/hyperlink" Target="https://www.teteamodeler.com/education/pedagogie-montessori/les-grands-principes-de-la-methode-montessori" TargetMode="Externa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3"/>
          <p:cNvSpPr txBox="1">
            <a:spLocks noGrp="1"/>
          </p:cNvSpPr>
          <p:nvPr>
            <p:ph type="ctrTitle"/>
          </p:nvPr>
        </p:nvSpPr>
        <p:spPr>
          <a:xfrm>
            <a:off x="1676239" y="2152241"/>
            <a:ext cx="7634800" cy="2105200"/>
          </a:xfrm>
          <a:prstGeom prst="rect">
            <a:avLst/>
          </a:prstGeom>
        </p:spPr>
        <p:txBody>
          <a:bodyPr spcFirstLastPara="1" vert="horz" wrap="square" lIns="121900" tIns="121900" rIns="121900" bIns="121900" rtlCol="0" anchor="t" anchorCtr="0">
            <a:noAutofit/>
          </a:bodyPr>
          <a:lstStyle/>
          <a:p>
            <a:pPr>
              <a:spcBef>
                <a:spcPts val="0"/>
              </a:spcBef>
            </a:pPr>
            <a:r>
              <a:rPr lang="ro-RO" sz="3200" dirty="0" smtClean="0"/>
              <a:t>EDUCAȚIA NOUĂ – REPREZENTANȚI SI CONTINUATORI </a:t>
            </a:r>
            <a:endParaRPr sz="3200" dirty="0"/>
          </a:p>
          <a:p>
            <a:pPr>
              <a:spcBef>
                <a:spcPts val="0"/>
              </a:spcBef>
            </a:pPr>
            <a:endParaRPr sz="3200" dirty="0"/>
          </a:p>
        </p:txBody>
      </p:sp>
    </p:spTree>
    <p:extLst>
      <p:ext uri="{BB962C8B-B14F-4D97-AF65-F5344CB8AC3E}">
        <p14:creationId xmlns:p14="http://schemas.microsoft.com/office/powerpoint/2010/main" val="2712089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30"/>
          <p:cNvSpPr txBox="1">
            <a:spLocks noGrp="1"/>
          </p:cNvSpPr>
          <p:nvPr>
            <p:ph type="title"/>
          </p:nvPr>
        </p:nvSpPr>
        <p:spPr>
          <a:prstGeom prst="rect">
            <a:avLst/>
          </a:prstGeom>
        </p:spPr>
        <p:txBody>
          <a:bodyPr spcFirstLastPara="1" vert="horz" wrap="square" lIns="121900" tIns="121900" rIns="121900" bIns="121900" rtlCol="0" anchor="t" anchorCtr="0">
            <a:noAutofit/>
          </a:bodyPr>
          <a:lstStyle/>
          <a:p>
            <a:r>
              <a:rPr lang="en"/>
              <a:t>Concluzii</a:t>
            </a:r>
            <a:endParaRPr/>
          </a:p>
        </p:txBody>
      </p:sp>
      <p:sp>
        <p:nvSpPr>
          <p:cNvPr id="250" name="Google Shape;250;p30"/>
          <p:cNvSpPr txBox="1">
            <a:spLocks noGrp="1"/>
          </p:cNvSpPr>
          <p:nvPr>
            <p:ph type="body" idx="1"/>
          </p:nvPr>
        </p:nvSpPr>
        <p:spPr>
          <a:xfrm>
            <a:off x="1033670" y="2090067"/>
            <a:ext cx="10376452" cy="3881600"/>
          </a:xfrm>
          <a:prstGeom prst="rect">
            <a:avLst/>
          </a:prstGeom>
        </p:spPr>
        <p:txBody>
          <a:bodyPr spcFirstLastPara="1" vert="horz" wrap="square" lIns="121900" tIns="121900" rIns="121900" bIns="121900" rtlCol="0" anchor="t" anchorCtr="0">
            <a:noAutofit/>
          </a:bodyPr>
          <a:lstStyle/>
          <a:p>
            <a:pPr marL="0" indent="0">
              <a:buNone/>
            </a:pPr>
            <a:r>
              <a:rPr lang="en" sz="1867" dirty="0"/>
              <a:t>Decroly a sustinut ca un copil care intra in contact cu ceva care il intereseaza, prin observare, asociere si exprimare prin jocuri, folosindu-se materialele </a:t>
            </a:r>
            <a:r>
              <a:rPr lang="en" sz="1867" dirty="0" smtClean="0"/>
              <a:t>necesare, </a:t>
            </a:r>
            <a:r>
              <a:rPr lang="en" sz="1867" dirty="0"/>
              <a:t>va beneficia de o dezvoltare optima a tuturor simturilor.</a:t>
            </a:r>
            <a:endParaRPr sz="1867" dirty="0"/>
          </a:p>
          <a:p>
            <a:pPr marL="0" indent="0">
              <a:spcBef>
                <a:spcPts val="2133"/>
              </a:spcBef>
              <a:buNone/>
            </a:pPr>
            <a:r>
              <a:rPr lang="en" sz="1867" dirty="0"/>
              <a:t>El a mentionat ca pentru a cunoaste copii a fost necesar sa efectueze un studiu individual al fiecaruia si al reactiilor proprii, astfel reusind sa descopere </a:t>
            </a:r>
            <a:r>
              <a:rPr lang="ro-RO" sz="1867" dirty="0" smtClean="0"/>
              <a:t>procedee</a:t>
            </a:r>
            <a:r>
              <a:rPr lang="en" sz="1867" dirty="0" smtClean="0"/>
              <a:t> </a:t>
            </a:r>
            <a:r>
              <a:rPr lang="en" sz="1867" dirty="0"/>
              <a:t>didactice adecvate.</a:t>
            </a:r>
            <a:endParaRPr sz="1867" dirty="0"/>
          </a:p>
          <a:p>
            <a:pPr marL="0" indent="0">
              <a:spcBef>
                <a:spcPts val="2133"/>
              </a:spcBef>
              <a:buNone/>
            </a:pPr>
            <a:r>
              <a:rPr lang="en" sz="1867" dirty="0"/>
              <a:t>A  promovat o educatie adecvata abilitatilor fiecarei persoane.</a:t>
            </a:r>
            <a:endParaRPr sz="1867" dirty="0"/>
          </a:p>
          <a:p>
            <a:pPr marL="0" indent="0">
              <a:spcBef>
                <a:spcPts val="2133"/>
              </a:spcBef>
              <a:spcAft>
                <a:spcPts val="2133"/>
              </a:spcAft>
              <a:buNone/>
            </a:pPr>
            <a:r>
              <a:rPr lang="en" sz="1867" dirty="0"/>
              <a:t>Astfel centrele de interes sunt o metoda eficienta si  folosita chiar si in prezent in cadrul dezvoltarii copiilor mici, prescolari </a:t>
            </a:r>
            <a:r>
              <a:rPr lang="en" sz="1867" dirty="0" smtClean="0"/>
              <a:t>c</a:t>
            </a:r>
            <a:r>
              <a:rPr lang="ro-RO" sz="1867" dirty="0"/>
              <a:t>â</a:t>
            </a:r>
            <a:r>
              <a:rPr lang="en" sz="1867" dirty="0" smtClean="0"/>
              <a:t>t </a:t>
            </a:r>
            <a:r>
              <a:rPr lang="en" sz="1867" dirty="0"/>
              <a:t>si in invatamantul primar.</a:t>
            </a:r>
            <a:endParaRPr sz="1867" dirty="0"/>
          </a:p>
        </p:txBody>
      </p:sp>
    </p:spTree>
    <p:extLst>
      <p:ext uri="{BB962C8B-B14F-4D97-AF65-F5344CB8AC3E}">
        <p14:creationId xmlns:p14="http://schemas.microsoft.com/office/powerpoint/2010/main" val="16033224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a:t>Dintre principalele </a:t>
            </a:r>
            <a:r>
              <a:rPr lang="ro-RO" b="1" dirty="0"/>
              <a:t>limite </a:t>
            </a:r>
            <a:r>
              <a:rPr lang="ro-RO" dirty="0"/>
              <a:t>ale concepţiei lui O. </a:t>
            </a:r>
            <a:r>
              <a:rPr lang="ro-RO" dirty="0" smtClean="0"/>
              <a:t>Decroly:</a:t>
            </a:r>
            <a:endParaRPr lang="en-GB" dirty="0"/>
          </a:p>
        </p:txBody>
      </p:sp>
      <p:sp>
        <p:nvSpPr>
          <p:cNvPr id="3" name="Content Placeholder 2"/>
          <p:cNvSpPr>
            <a:spLocks noGrp="1"/>
          </p:cNvSpPr>
          <p:nvPr>
            <p:ph idx="1"/>
          </p:nvPr>
        </p:nvSpPr>
        <p:spPr>
          <a:xfrm>
            <a:off x="1154954" y="2603500"/>
            <a:ext cx="10135898" cy="3416300"/>
          </a:xfrm>
        </p:spPr>
        <p:txBody>
          <a:bodyPr>
            <a:normAutofit/>
          </a:bodyPr>
          <a:lstStyle/>
          <a:p>
            <a:r>
              <a:rPr lang="ro-RO" dirty="0" smtClean="0"/>
              <a:t>prin </a:t>
            </a:r>
            <a:r>
              <a:rPr lang="ro-RO" dirty="0"/>
              <a:t>organizarea procesului de învăţământ pe centre de interes elevii rămân mult timp la nivelul faptelor, pentru că centrele de interes studiate anterior nu le-au oferit prilejul dobândirii unor noţiuni necesare ridicării pe noi trepte de generalizare;</a:t>
            </a:r>
            <a:endParaRPr lang="en-GB" dirty="0"/>
          </a:p>
          <a:p>
            <a:pPr lvl="0"/>
            <a:r>
              <a:rPr lang="ro-RO" dirty="0"/>
              <a:t>acest tip de asimilare a conţinuturilor nu reuşeşte o învăţare temeinică, lăsând loc unor ample lacune;</a:t>
            </a:r>
            <a:endParaRPr lang="en-GB" dirty="0"/>
          </a:p>
          <a:p>
            <a:pPr lvl="0"/>
            <a:r>
              <a:rPr lang="ro-RO" dirty="0"/>
              <a:t>există îndoieli cu privire la autenticitatea celor patru categorii de trebuinţe pe care Decroly le considera proprii copilului;</a:t>
            </a:r>
            <a:endParaRPr lang="en-GB" dirty="0"/>
          </a:p>
          <a:p>
            <a:pPr lvl="0"/>
            <a:r>
              <a:rPr lang="ro-RO" dirty="0"/>
              <a:t>metoda globală de învăţare a scris-cititului s-a demonstrat a fi mai utilă în studiul limbilor străine, decât al limbii române, unde a condus la citire mecanică şi omisiune de litere în scriere.</a:t>
            </a:r>
            <a:endParaRPr lang="en-GB" dirty="0"/>
          </a:p>
          <a:p>
            <a:endParaRPr lang="en-GB" dirty="0"/>
          </a:p>
          <a:p>
            <a:endParaRPr lang="en-GB" dirty="0"/>
          </a:p>
        </p:txBody>
      </p:sp>
    </p:spTree>
    <p:extLst>
      <p:ext uri="{BB962C8B-B14F-4D97-AF65-F5344CB8AC3E}">
        <p14:creationId xmlns:p14="http://schemas.microsoft.com/office/powerpoint/2010/main" val="41360174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31"/>
          <p:cNvSpPr txBox="1">
            <a:spLocks noGrp="1"/>
          </p:cNvSpPr>
          <p:nvPr>
            <p:ph type="title"/>
          </p:nvPr>
        </p:nvSpPr>
        <p:spPr>
          <a:prstGeom prst="rect">
            <a:avLst/>
          </a:prstGeom>
        </p:spPr>
        <p:txBody>
          <a:bodyPr spcFirstLastPara="1" vert="horz" wrap="square" lIns="121900" tIns="121900" rIns="121900" bIns="121900" rtlCol="0" anchor="t" anchorCtr="0">
            <a:noAutofit/>
          </a:bodyPr>
          <a:lstStyle/>
          <a:p>
            <a:r>
              <a:rPr lang="en"/>
              <a:t>Bibliografie:</a:t>
            </a:r>
            <a:endParaRPr/>
          </a:p>
        </p:txBody>
      </p:sp>
      <p:sp>
        <p:nvSpPr>
          <p:cNvPr id="256" name="Google Shape;256;p31"/>
          <p:cNvSpPr txBox="1">
            <a:spLocks noGrp="1"/>
          </p:cNvSpPr>
          <p:nvPr>
            <p:ph type="body" idx="1"/>
          </p:nvPr>
        </p:nvSpPr>
        <p:spPr>
          <a:prstGeom prst="rect">
            <a:avLst/>
          </a:prstGeom>
        </p:spPr>
        <p:txBody>
          <a:bodyPr spcFirstLastPara="1" vert="horz" wrap="square" lIns="121900" tIns="121900" rIns="121900" bIns="121900" rtlCol="0" anchor="t" anchorCtr="0">
            <a:noAutofit/>
          </a:bodyPr>
          <a:lstStyle/>
          <a:p>
            <a:pPr marL="0" indent="0">
              <a:buNone/>
            </a:pPr>
            <a:r>
              <a:rPr lang="en"/>
              <a:t>1.</a:t>
            </a:r>
            <a:r>
              <a:rPr lang="en" sz="1467" u="sng">
                <a:solidFill>
                  <a:schemeClr val="hlink"/>
                </a:solidFill>
                <a:latin typeface="Arial"/>
                <a:ea typeface="Arial"/>
                <a:cs typeface="Arial"/>
                <a:sym typeface="Arial"/>
                <a:hlinkClick r:id="rId3"/>
              </a:rPr>
              <a:t>https://ibn.idsi.md/sites/default/files/imag_file/93_100_Paradigme%20in%20educatie_pedagogie.pdf</a:t>
            </a:r>
            <a:endParaRPr/>
          </a:p>
          <a:p>
            <a:pPr marL="0" indent="0">
              <a:spcBef>
                <a:spcPts val="2133"/>
              </a:spcBef>
              <a:buNone/>
            </a:pPr>
            <a:r>
              <a:rPr lang="en"/>
              <a:t>2.</a:t>
            </a:r>
            <a:r>
              <a:rPr lang="en" sz="1467" u="sng">
                <a:solidFill>
                  <a:schemeClr val="hlink"/>
                </a:solidFill>
                <a:latin typeface="Arial"/>
                <a:ea typeface="Arial"/>
                <a:cs typeface="Arial"/>
                <a:sym typeface="Arial"/>
                <a:hlinkClick r:id="rId4"/>
              </a:rPr>
              <a:t>https://dppd.tuiasi.ro/wp-content/uploads/2020/01/Teoria-si-met.instr_.-si-ev.-manual.pdf</a:t>
            </a:r>
            <a:endParaRPr/>
          </a:p>
          <a:p>
            <a:pPr marL="0" indent="0">
              <a:spcBef>
                <a:spcPts val="2133"/>
              </a:spcBef>
              <a:buNone/>
            </a:pPr>
            <a:r>
              <a:rPr lang="en"/>
              <a:t>3. Teoria și metodologia instruirii; Teoria și metodologia evaluării / Elena Tiron, Tudor Stanciu. - Bucureşti : Editura Didactică şi Pedagogică, 2019 </a:t>
            </a:r>
            <a:endParaRPr/>
          </a:p>
          <a:p>
            <a:pPr marL="0" indent="0">
              <a:spcBef>
                <a:spcPts val="2133"/>
              </a:spcBef>
              <a:buNone/>
            </a:pPr>
            <a:r>
              <a:rPr lang="en"/>
              <a:t>4. Cucos, C. (2002), Pedagogie, Editura Polirom, Iaşi. </a:t>
            </a:r>
            <a:endParaRPr/>
          </a:p>
          <a:p>
            <a:pPr marL="0" indent="0">
              <a:spcBef>
                <a:spcPts val="2133"/>
              </a:spcBef>
              <a:spcAft>
                <a:spcPts val="2133"/>
              </a:spcAft>
              <a:buNone/>
            </a:pPr>
            <a:r>
              <a:rPr lang="en"/>
              <a:t>5. Revista de cultura </a:t>
            </a:r>
            <a:r>
              <a:rPr lang="en" i="1"/>
              <a:t>Crisul negru</a:t>
            </a:r>
            <a:r>
              <a:rPr lang="en"/>
              <a:t>, Beius, 1937</a:t>
            </a:r>
            <a:endParaRPr/>
          </a:p>
        </p:txBody>
      </p:sp>
    </p:spTree>
    <p:extLst>
      <p:ext uri="{BB962C8B-B14F-4D97-AF65-F5344CB8AC3E}">
        <p14:creationId xmlns:p14="http://schemas.microsoft.com/office/powerpoint/2010/main" val="18523816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err="1" smtClean="0"/>
              <a:t>Educa</a:t>
            </a:r>
            <a:r>
              <a:rPr lang="ro-RO" dirty="0"/>
              <a:t>ţ</a:t>
            </a:r>
            <a:r>
              <a:rPr lang="en-CA" dirty="0" err="1" smtClean="0"/>
              <a:t>ia</a:t>
            </a:r>
            <a:r>
              <a:rPr lang="en-CA" dirty="0" smtClean="0"/>
              <a:t> </a:t>
            </a:r>
            <a:r>
              <a:rPr lang="ro-RO" dirty="0" smtClean="0"/>
              <a:t>în viziunea lui</a:t>
            </a:r>
            <a:endParaRPr lang="ro-RO" dirty="0"/>
          </a:p>
        </p:txBody>
      </p:sp>
      <p:sp>
        <p:nvSpPr>
          <p:cNvPr id="3" name="Content Placeholder 2"/>
          <p:cNvSpPr>
            <a:spLocks noGrp="1"/>
          </p:cNvSpPr>
          <p:nvPr>
            <p:ph idx="1"/>
          </p:nvPr>
        </p:nvSpPr>
        <p:spPr/>
        <p:txBody>
          <a:bodyPr>
            <a:normAutofit/>
          </a:bodyPr>
          <a:lstStyle/>
          <a:p>
            <a:pPr marL="0" indent="0">
              <a:buNone/>
            </a:pPr>
            <a:r>
              <a:rPr lang="ro-RO" sz="4800" b="1" dirty="0"/>
              <a:t>Édouard Claparède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35363" y="3062577"/>
            <a:ext cx="4572000" cy="3429000"/>
          </a:xfrm>
          <a:prstGeom prst="rect">
            <a:avLst/>
          </a:prstGeom>
        </p:spPr>
      </p:pic>
    </p:spTree>
    <p:extLst>
      <p:ext uri="{BB962C8B-B14F-4D97-AF65-F5344CB8AC3E}">
        <p14:creationId xmlns:p14="http://schemas.microsoft.com/office/powerpoint/2010/main" val="101638469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err="1"/>
              <a:t>Biografie</a:t>
            </a:r>
            <a:endParaRPr lang="ro-RO" dirty="0"/>
          </a:p>
        </p:txBody>
      </p:sp>
      <p:sp>
        <p:nvSpPr>
          <p:cNvPr id="3" name="Content Placeholder 2"/>
          <p:cNvSpPr>
            <a:spLocks noGrp="1"/>
          </p:cNvSpPr>
          <p:nvPr>
            <p:ph idx="1"/>
          </p:nvPr>
        </p:nvSpPr>
        <p:spPr/>
        <p:txBody>
          <a:bodyPr>
            <a:normAutofit fontScale="92500" lnSpcReduction="20000"/>
          </a:bodyPr>
          <a:lstStyle/>
          <a:p>
            <a:pPr lvl="0"/>
            <a:r>
              <a:rPr lang="ro-RO" sz="1800" b="1" dirty="0">
                <a:latin typeface="Times New Roman" pitchFamily="18" charset="0"/>
                <a:cs typeface="Times New Roman" pitchFamily="18" charset="0"/>
              </a:rPr>
              <a:t>Édouard Claparède (1873-1970)</a:t>
            </a:r>
            <a:r>
              <a:rPr lang="en-CA" sz="1800" b="1" dirty="0">
                <a:latin typeface="Times New Roman" pitchFamily="18" charset="0"/>
                <a:cs typeface="Times New Roman" pitchFamily="18" charset="0"/>
              </a:rPr>
              <a:t> </a:t>
            </a:r>
            <a:endParaRPr lang="ro-RO" sz="1800" dirty="0">
              <a:latin typeface="Times New Roman" pitchFamily="18" charset="0"/>
              <a:cs typeface="Times New Roman" pitchFamily="18" charset="0"/>
            </a:endParaRPr>
          </a:p>
          <a:p>
            <a:pPr lvl="0"/>
            <a:r>
              <a:rPr lang="ro-RO" sz="1800" dirty="0">
                <a:latin typeface="Times New Roman" pitchFamily="18" charset="0"/>
                <a:cs typeface="Times New Roman" pitchFamily="18" charset="0"/>
              </a:rPr>
              <a:t> Medic, psiholog şi pedagog elveţian, Claparède a fost profesor la Universitatea din Geneva.</a:t>
            </a:r>
          </a:p>
          <a:p>
            <a:pPr lvl="0"/>
            <a:r>
              <a:rPr lang="ro-RO" sz="1800" dirty="0">
                <a:latin typeface="Times New Roman" pitchFamily="18" charset="0"/>
                <a:cs typeface="Times New Roman" pitchFamily="18" charset="0"/>
              </a:rPr>
              <a:t>A înfiinţat Laboratorul de psihologie din cadrul Universităţii din Geneva. </a:t>
            </a:r>
          </a:p>
          <a:p>
            <a:pPr lvl="0"/>
            <a:r>
              <a:rPr lang="ro-RO" sz="1800" dirty="0">
                <a:latin typeface="Times New Roman" pitchFamily="18" charset="0"/>
                <a:cs typeface="Times New Roman" pitchFamily="18" charset="0"/>
              </a:rPr>
              <a:t>În 1912, înfiinţează un Institut de ştiinţe ale educaţiei, purtând numele lui  </a:t>
            </a:r>
            <a:r>
              <a:rPr lang="ro-RO" sz="1800" dirty="0" smtClean="0">
                <a:latin typeface="Times New Roman" pitchFamily="18" charset="0"/>
                <a:cs typeface="Times New Roman" pitchFamily="18" charset="0"/>
              </a:rPr>
              <a:t>J.J</a:t>
            </a:r>
            <a:r>
              <a:rPr lang="ro-RO" sz="1800" dirty="0">
                <a:latin typeface="Times New Roman" pitchFamily="18" charset="0"/>
                <a:cs typeface="Times New Roman" pitchFamily="18" charset="0"/>
              </a:rPr>
              <a:t>. Rousseau, specializat în cercetări în domeniul pedagogiei şi în pregătirea institutorilor. </a:t>
            </a:r>
          </a:p>
          <a:p>
            <a:pPr lvl="0"/>
            <a:r>
              <a:rPr lang="ro-RO" sz="1800" dirty="0">
                <a:latin typeface="Times New Roman" pitchFamily="18" charset="0"/>
                <a:cs typeface="Times New Roman" pitchFamily="18" charset="0"/>
              </a:rPr>
              <a:t>Principalele lucrări sunt : </a:t>
            </a:r>
            <a:r>
              <a:rPr lang="en-CA" sz="1800" dirty="0">
                <a:latin typeface="Times New Roman" pitchFamily="18" charset="0"/>
                <a:cs typeface="Times New Roman" pitchFamily="18" charset="0"/>
              </a:rPr>
              <a:t>“</a:t>
            </a:r>
            <a:r>
              <a:rPr lang="ro-RO" sz="1800" dirty="0">
                <a:latin typeface="Times New Roman" pitchFamily="18" charset="0"/>
                <a:cs typeface="Times New Roman" pitchFamily="18" charset="0"/>
              </a:rPr>
              <a:t>Psihologia copilului şi pedagogia experimentală</a:t>
            </a:r>
            <a:r>
              <a:rPr lang="en-CA" sz="1800" dirty="0">
                <a:latin typeface="Times New Roman" pitchFamily="18" charset="0"/>
                <a:cs typeface="Times New Roman" pitchFamily="18" charset="0"/>
              </a:rPr>
              <a:t>”</a:t>
            </a:r>
            <a:r>
              <a:rPr lang="ro-RO" sz="1800" dirty="0">
                <a:latin typeface="Times New Roman" pitchFamily="18" charset="0"/>
                <a:cs typeface="Times New Roman" pitchFamily="18" charset="0"/>
              </a:rPr>
              <a:t> (1905), </a:t>
            </a:r>
            <a:r>
              <a:rPr lang="en-CA" sz="1800" dirty="0">
                <a:latin typeface="Times New Roman" pitchFamily="18" charset="0"/>
                <a:cs typeface="Times New Roman" pitchFamily="18" charset="0"/>
              </a:rPr>
              <a:t>“</a:t>
            </a:r>
            <a:r>
              <a:rPr lang="ro-RO" sz="1800" dirty="0">
                <a:latin typeface="Times New Roman" pitchFamily="18" charset="0"/>
                <a:cs typeface="Times New Roman" pitchFamily="18" charset="0"/>
              </a:rPr>
              <a:t>Şcoala pe măsură</a:t>
            </a:r>
            <a:r>
              <a:rPr lang="en-CA" sz="1800" dirty="0">
                <a:latin typeface="Times New Roman" pitchFamily="18" charset="0"/>
                <a:cs typeface="Times New Roman" pitchFamily="18" charset="0"/>
              </a:rPr>
              <a:t>”</a:t>
            </a:r>
            <a:r>
              <a:rPr lang="ro-RO" sz="1800" dirty="0">
                <a:latin typeface="Times New Roman" pitchFamily="18" charset="0"/>
                <a:cs typeface="Times New Roman" pitchFamily="18" charset="0"/>
              </a:rPr>
              <a:t> (1921), </a:t>
            </a:r>
            <a:r>
              <a:rPr lang="en-CA" sz="1800" dirty="0">
                <a:latin typeface="Times New Roman" pitchFamily="18" charset="0"/>
                <a:cs typeface="Times New Roman" pitchFamily="18" charset="0"/>
              </a:rPr>
              <a:t>“</a:t>
            </a:r>
            <a:r>
              <a:rPr lang="ro-RO" sz="1800" dirty="0">
                <a:latin typeface="Times New Roman" pitchFamily="18" charset="0"/>
                <a:cs typeface="Times New Roman" pitchFamily="18" charset="0"/>
              </a:rPr>
              <a:t>Orientarea profesională, problemele şi metodele ei</a:t>
            </a:r>
            <a:r>
              <a:rPr lang="en-CA" sz="1800" dirty="0">
                <a:latin typeface="Times New Roman" pitchFamily="18" charset="0"/>
                <a:cs typeface="Times New Roman" pitchFamily="18" charset="0"/>
              </a:rPr>
              <a:t>”</a:t>
            </a:r>
            <a:r>
              <a:rPr lang="ro-RO" sz="1800" dirty="0">
                <a:latin typeface="Times New Roman" pitchFamily="18" charset="0"/>
                <a:cs typeface="Times New Roman" pitchFamily="18" charset="0"/>
              </a:rPr>
              <a:t> (1922), </a:t>
            </a:r>
            <a:r>
              <a:rPr lang="en-CA" sz="1800" dirty="0">
                <a:latin typeface="Times New Roman" pitchFamily="18" charset="0"/>
                <a:cs typeface="Times New Roman" pitchFamily="18" charset="0"/>
              </a:rPr>
              <a:t> “</a:t>
            </a:r>
            <a:r>
              <a:rPr lang="ro-RO" sz="1800" dirty="0">
                <a:latin typeface="Times New Roman" pitchFamily="18" charset="0"/>
                <a:cs typeface="Times New Roman" pitchFamily="18" charset="0"/>
              </a:rPr>
              <a:t>Educaţia funcţională</a:t>
            </a:r>
            <a:r>
              <a:rPr lang="en-CA" sz="1800" dirty="0">
                <a:latin typeface="Times New Roman" pitchFamily="18" charset="0"/>
                <a:cs typeface="Times New Roman" pitchFamily="18" charset="0"/>
              </a:rPr>
              <a:t>”</a:t>
            </a:r>
            <a:r>
              <a:rPr lang="ro-RO" sz="1800" dirty="0">
                <a:latin typeface="Times New Roman" pitchFamily="18" charset="0"/>
                <a:cs typeface="Times New Roman" pitchFamily="18" charset="0"/>
              </a:rPr>
              <a:t> (1931).</a:t>
            </a:r>
            <a:r>
              <a:rPr lang="en-CA" sz="1800" dirty="0">
                <a:latin typeface="Times New Roman" pitchFamily="18" charset="0"/>
                <a:cs typeface="Times New Roman" pitchFamily="18" charset="0"/>
              </a:rPr>
              <a:t> </a:t>
            </a:r>
          </a:p>
          <a:p>
            <a:pPr lvl="0"/>
            <a:r>
              <a:rPr lang="en-CA" sz="1800" dirty="0">
                <a:latin typeface="Times New Roman" pitchFamily="18" charset="0"/>
                <a:cs typeface="Times New Roman" pitchFamily="18" charset="0"/>
              </a:rPr>
              <a:t>Este </a:t>
            </a:r>
            <a:r>
              <a:rPr lang="bg-BG" sz="1800" dirty="0">
                <a:latin typeface="Times New Roman" pitchFamily="18" charset="0"/>
                <a:cs typeface="Times New Roman" pitchFamily="18" charset="0"/>
              </a:rPr>
              <a:t>întemeietorul educa</a:t>
            </a:r>
            <a:r>
              <a:rPr lang="ro-RO" sz="1800" dirty="0">
                <a:latin typeface="Times New Roman" pitchFamily="18" charset="0"/>
                <a:cs typeface="Times New Roman" pitchFamily="18" charset="0"/>
              </a:rPr>
              <a:t>ţ</a:t>
            </a:r>
            <a:r>
              <a:rPr lang="bg-BG" sz="1800" dirty="0">
                <a:latin typeface="Times New Roman" pitchFamily="18" charset="0"/>
                <a:cs typeface="Times New Roman" pitchFamily="18" charset="0"/>
              </a:rPr>
              <a:t>iei func</a:t>
            </a:r>
            <a:r>
              <a:rPr lang="ro-RO" sz="1800" dirty="0">
                <a:latin typeface="Times New Roman" pitchFamily="18" charset="0"/>
                <a:cs typeface="Times New Roman" pitchFamily="18" charset="0"/>
              </a:rPr>
              <a:t>ţ</a:t>
            </a:r>
            <a:r>
              <a:rPr lang="bg-BG" sz="1800" dirty="0">
                <a:latin typeface="Times New Roman" pitchFamily="18" charset="0"/>
                <a:cs typeface="Times New Roman" pitchFamily="18" charset="0"/>
              </a:rPr>
              <a:t>ionale.</a:t>
            </a:r>
            <a:endParaRPr lang="ro-RO" sz="1800" dirty="0">
              <a:latin typeface="Times New Roman" pitchFamily="18" charset="0"/>
              <a:cs typeface="Times New Roman" pitchFamily="18" charset="0"/>
            </a:endParaRPr>
          </a:p>
          <a:p>
            <a:pPr marL="0" indent="0">
              <a:buNone/>
            </a:pPr>
            <a:r>
              <a:rPr lang="ro-RO" sz="1800" dirty="0">
                <a:latin typeface="Times New Roman" pitchFamily="18" charset="0"/>
                <a:cs typeface="Times New Roman" pitchFamily="18" charset="0"/>
              </a:rPr>
              <a:t/>
            </a:r>
            <a:br>
              <a:rPr lang="ro-RO" sz="1800" dirty="0">
                <a:latin typeface="Times New Roman" pitchFamily="18" charset="0"/>
                <a:cs typeface="Times New Roman" pitchFamily="18" charset="0"/>
              </a:rPr>
            </a:br>
            <a:endParaRPr lang="ro-RO" sz="1800" dirty="0">
              <a:latin typeface="Times New Roman" pitchFamily="18" charset="0"/>
              <a:cs typeface="Times New Roman" pitchFamily="18" charset="0"/>
            </a:endParaRPr>
          </a:p>
          <a:p>
            <a:endParaRPr lang="ro-RO" sz="1800" dirty="0">
              <a:latin typeface="Times New Roman" pitchFamily="18" charset="0"/>
              <a:cs typeface="Times New Roman" pitchFamily="18" charset="0"/>
            </a:endParaRPr>
          </a:p>
          <a:p>
            <a:endParaRPr lang="ro-RO" sz="1800" dirty="0">
              <a:latin typeface="Times New Roman" pitchFamily="18" charset="0"/>
              <a:cs typeface="Times New Roman" pitchFamily="18" charset="0"/>
            </a:endParaRPr>
          </a:p>
        </p:txBody>
      </p:sp>
    </p:spTree>
    <p:extLst>
      <p:ext uri="{BB962C8B-B14F-4D97-AF65-F5344CB8AC3E}">
        <p14:creationId xmlns:p14="http://schemas.microsoft.com/office/powerpoint/2010/main" val="32806873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Context </a:t>
            </a:r>
            <a:r>
              <a:rPr lang="en-CA" dirty="0" err="1" smtClean="0"/>
              <a:t>istoric</a:t>
            </a:r>
            <a:r>
              <a:rPr lang="ro-RO" dirty="0" smtClean="0"/>
              <a:t> şi social</a:t>
            </a:r>
            <a:endParaRPr lang="ro-RO" dirty="0"/>
          </a:p>
        </p:txBody>
      </p:sp>
      <p:sp>
        <p:nvSpPr>
          <p:cNvPr id="3" name="Content Placeholder 2"/>
          <p:cNvSpPr>
            <a:spLocks noGrp="1"/>
          </p:cNvSpPr>
          <p:nvPr>
            <p:ph idx="1"/>
          </p:nvPr>
        </p:nvSpPr>
        <p:spPr>
          <a:xfrm>
            <a:off x="1154954" y="2603500"/>
            <a:ext cx="10263119" cy="3416300"/>
          </a:xfrm>
        </p:spPr>
        <p:txBody>
          <a:bodyPr>
            <a:normAutofit/>
          </a:bodyPr>
          <a:lstStyle/>
          <a:p>
            <a:pPr marL="0" indent="0">
              <a:spcBef>
                <a:spcPts val="0"/>
              </a:spcBef>
              <a:buClr>
                <a:schemeClr val="dk1"/>
              </a:buClr>
              <a:buSzPts val="1100"/>
              <a:buNone/>
            </a:pPr>
            <a:endParaRPr lang="ro-RO" sz="1800" dirty="0"/>
          </a:p>
          <a:p>
            <a:pPr marL="0" indent="0">
              <a:spcBef>
                <a:spcPts val="0"/>
              </a:spcBef>
              <a:buClr>
                <a:schemeClr val="dk1"/>
              </a:buClr>
              <a:buSzPts val="1100"/>
              <a:buNone/>
            </a:pPr>
            <a:endParaRPr lang="ro-RO" sz="1800" dirty="0"/>
          </a:p>
          <a:p>
            <a:pPr marL="0" indent="0">
              <a:spcBef>
                <a:spcPts val="0"/>
              </a:spcBef>
              <a:buClr>
                <a:schemeClr val="dk1"/>
              </a:buClr>
              <a:buSzPts val="1100"/>
              <a:buNone/>
            </a:pPr>
            <a:r>
              <a:rPr lang="ro-RO" sz="1800" dirty="0">
                <a:latin typeface="Times New Roman" pitchFamily="18" charset="0"/>
                <a:cs typeface="Times New Roman" pitchFamily="18" charset="0"/>
              </a:rPr>
              <a:t>L</a:t>
            </a:r>
            <a:r>
              <a:rPr lang="bg-BG" sz="1800" dirty="0">
                <a:latin typeface="Times New Roman" pitchFamily="18" charset="0"/>
                <a:cs typeface="Times New Roman" pitchFamily="18" charset="0"/>
              </a:rPr>
              <a:t>a începutul secolului XX</a:t>
            </a:r>
            <a:r>
              <a:rPr lang="ro-RO" sz="1800" dirty="0">
                <a:latin typeface="Times New Roman" pitchFamily="18" charset="0"/>
                <a:cs typeface="Times New Roman" pitchFamily="18" charset="0"/>
              </a:rPr>
              <a:t> se resimt</a:t>
            </a:r>
            <a:r>
              <a:rPr lang="bg-BG" sz="1800" dirty="0">
                <a:latin typeface="Times New Roman" pitchFamily="18" charset="0"/>
                <a:cs typeface="Times New Roman" pitchFamily="18" charset="0"/>
              </a:rPr>
              <a:t> efectele celei de-a două revoluţii industriale</a:t>
            </a:r>
            <a:r>
              <a:rPr lang="ro-RO" sz="1800" dirty="0" smtClean="0">
                <a:latin typeface="Times New Roman" pitchFamily="18" charset="0"/>
                <a:cs typeface="Times New Roman" pitchFamily="18" charset="0"/>
              </a:rPr>
              <a:t>. </a:t>
            </a:r>
            <a:r>
              <a:rPr lang="ro-RO" sz="1800" dirty="0" smtClean="0">
                <a:solidFill>
                  <a:schemeClr val="dk1"/>
                </a:solidFill>
                <a:latin typeface="Times New Roman" pitchFamily="18" charset="0"/>
                <a:ea typeface="Times New Roman"/>
                <a:cs typeface="Times New Roman" pitchFamily="18" charset="0"/>
                <a:sym typeface="Times New Roman"/>
              </a:rPr>
              <a:t>Au </a:t>
            </a:r>
            <a:r>
              <a:rPr lang="ro-RO" sz="1800" dirty="0">
                <a:solidFill>
                  <a:schemeClr val="dk1"/>
                </a:solidFill>
                <a:latin typeface="Times New Roman" pitchFamily="18" charset="0"/>
                <a:ea typeface="Times New Roman"/>
                <a:cs typeface="Times New Roman" pitchFamily="18" charset="0"/>
                <a:sym typeface="Times New Roman"/>
              </a:rPr>
              <a:t>loc</a:t>
            </a:r>
            <a:r>
              <a:rPr lang="vi-VN" sz="1800" dirty="0">
                <a:solidFill>
                  <a:schemeClr val="dk1"/>
                </a:solidFill>
                <a:latin typeface="Times New Roman" pitchFamily="18" charset="0"/>
                <a:ea typeface="Times New Roman"/>
                <a:cs typeface="Times New Roman" pitchFamily="18" charset="0"/>
                <a:sym typeface="Times New Roman"/>
              </a:rPr>
              <a:t> transformări economice</a:t>
            </a:r>
            <a:r>
              <a:rPr lang="ro-RO" sz="1800" dirty="0">
                <a:solidFill>
                  <a:schemeClr val="dk1"/>
                </a:solidFill>
                <a:latin typeface="Times New Roman" pitchFamily="18" charset="0"/>
                <a:ea typeface="Times New Roman"/>
                <a:cs typeface="Times New Roman" pitchFamily="18" charset="0"/>
                <a:sym typeface="Times New Roman"/>
              </a:rPr>
              <a:t> î</a:t>
            </a:r>
            <a:r>
              <a:rPr lang="vi-VN" sz="1800" dirty="0">
                <a:solidFill>
                  <a:schemeClr val="dk1"/>
                </a:solidFill>
                <a:latin typeface="Times New Roman" pitchFamily="18" charset="0"/>
                <a:ea typeface="Times New Roman"/>
                <a:cs typeface="Times New Roman" pitchFamily="18" charset="0"/>
                <a:sym typeface="Times New Roman"/>
              </a:rPr>
              <a:t>n mai puțin de un secol, </a:t>
            </a:r>
            <a:r>
              <a:rPr lang="ro-RO" sz="1800" dirty="0">
                <a:solidFill>
                  <a:schemeClr val="dk1"/>
                </a:solidFill>
                <a:latin typeface="Times New Roman" pitchFamily="18" charset="0"/>
                <a:ea typeface="Times New Roman"/>
                <a:cs typeface="Times New Roman" pitchFamily="18" charset="0"/>
                <a:sym typeface="Times New Roman"/>
              </a:rPr>
              <a:t>Europa</a:t>
            </a:r>
            <a:r>
              <a:rPr lang="vi-VN" sz="1800" dirty="0">
                <a:solidFill>
                  <a:schemeClr val="dk1"/>
                </a:solidFill>
                <a:latin typeface="Times New Roman" pitchFamily="18" charset="0"/>
                <a:ea typeface="Times New Roman"/>
                <a:cs typeface="Times New Roman" pitchFamily="18" charset="0"/>
                <a:sym typeface="Times New Roman"/>
              </a:rPr>
              <a:t> cunosc</a:t>
            </a:r>
            <a:r>
              <a:rPr lang="ro-RO" sz="1800" dirty="0">
                <a:solidFill>
                  <a:schemeClr val="dk1"/>
                </a:solidFill>
                <a:latin typeface="Times New Roman" pitchFamily="18" charset="0"/>
                <a:ea typeface="Times New Roman"/>
                <a:cs typeface="Times New Roman" pitchFamily="18" charset="0"/>
                <a:sym typeface="Times New Roman"/>
              </a:rPr>
              <a:t>â</a:t>
            </a:r>
            <a:r>
              <a:rPr lang="vi-VN" sz="1800" dirty="0">
                <a:solidFill>
                  <a:schemeClr val="dk1"/>
                </a:solidFill>
                <a:latin typeface="Times New Roman" pitchFamily="18" charset="0"/>
                <a:ea typeface="Times New Roman"/>
                <a:cs typeface="Times New Roman" pitchFamily="18" charset="0"/>
                <a:sym typeface="Times New Roman"/>
              </a:rPr>
              <a:t>nd o dezvoltare economică și socială rapidă</a:t>
            </a:r>
            <a:r>
              <a:rPr lang="ro-RO" sz="1800" dirty="0">
                <a:solidFill>
                  <a:schemeClr val="dk1"/>
                </a:solidFill>
                <a:latin typeface="Times New Roman" pitchFamily="18" charset="0"/>
                <a:ea typeface="Times New Roman"/>
                <a:cs typeface="Times New Roman" pitchFamily="18" charset="0"/>
                <a:sym typeface="Times New Roman"/>
              </a:rPr>
              <a:t>.</a:t>
            </a:r>
          </a:p>
          <a:p>
            <a:pPr marL="0" indent="0">
              <a:spcBef>
                <a:spcPts val="0"/>
              </a:spcBef>
              <a:buClr>
                <a:schemeClr val="dk1"/>
              </a:buClr>
              <a:buSzPts val="1100"/>
              <a:buNone/>
            </a:pPr>
            <a:r>
              <a:rPr lang="ro-RO" sz="1800" dirty="0">
                <a:solidFill>
                  <a:schemeClr val="dk1"/>
                </a:solidFill>
                <a:latin typeface="Times New Roman" pitchFamily="18" charset="0"/>
                <a:ea typeface="Times New Roman"/>
                <a:cs typeface="Times New Roman" pitchFamily="18" charset="0"/>
                <a:sym typeface="Times New Roman"/>
              </a:rPr>
              <a:t> </a:t>
            </a:r>
          </a:p>
          <a:p>
            <a:pPr marL="0" indent="0">
              <a:spcBef>
                <a:spcPts val="0"/>
              </a:spcBef>
              <a:buClr>
                <a:schemeClr val="dk1"/>
              </a:buClr>
              <a:buSzPts val="1100"/>
              <a:buNone/>
            </a:pPr>
            <a:r>
              <a:rPr lang="vi-VN" sz="1800" dirty="0">
                <a:solidFill>
                  <a:schemeClr val="dk1"/>
                </a:solidFill>
                <a:latin typeface="Times New Roman" pitchFamily="18" charset="0"/>
                <a:ea typeface="Times New Roman"/>
                <a:cs typeface="Times New Roman" pitchFamily="18" charset="0"/>
                <a:sym typeface="Times New Roman"/>
              </a:rPr>
              <a:t> </a:t>
            </a:r>
            <a:r>
              <a:rPr lang="ro-RO" sz="1800" dirty="0">
                <a:solidFill>
                  <a:schemeClr val="dk1"/>
                </a:solidFill>
                <a:latin typeface="Times New Roman" pitchFamily="18" charset="0"/>
                <a:ea typeface="Times New Roman"/>
                <a:cs typeface="Times New Roman" pitchFamily="18" charset="0"/>
                <a:sym typeface="Times New Roman"/>
              </a:rPr>
              <a:t>E</a:t>
            </a:r>
            <a:r>
              <a:rPr lang="vi-VN" sz="1800" dirty="0">
                <a:solidFill>
                  <a:schemeClr val="dk1"/>
                </a:solidFill>
                <a:latin typeface="Times New Roman" pitchFamily="18" charset="0"/>
                <a:ea typeface="Times New Roman"/>
                <a:cs typeface="Times New Roman" pitchFamily="18" charset="0"/>
                <a:sym typeface="Times New Roman"/>
              </a:rPr>
              <a:t>ducația a</a:t>
            </a:r>
            <a:r>
              <a:rPr lang="ro-RO" sz="1800" dirty="0">
                <a:solidFill>
                  <a:schemeClr val="dk1"/>
                </a:solidFill>
                <a:latin typeface="Times New Roman" pitchFamily="18" charset="0"/>
                <a:ea typeface="Times New Roman"/>
                <a:cs typeface="Times New Roman" pitchFamily="18" charset="0"/>
                <a:sym typeface="Times New Roman"/>
              </a:rPr>
              <a:t>re </a:t>
            </a:r>
            <a:r>
              <a:rPr lang="vi-VN" sz="1800" dirty="0">
                <a:solidFill>
                  <a:schemeClr val="dk1"/>
                </a:solidFill>
                <a:latin typeface="Times New Roman" pitchFamily="18" charset="0"/>
                <a:ea typeface="Times New Roman"/>
                <a:cs typeface="Times New Roman" pitchFamily="18" charset="0"/>
                <a:sym typeface="Times New Roman"/>
              </a:rPr>
              <a:t>un rol </a:t>
            </a:r>
            <a:r>
              <a:rPr lang="ro-RO" sz="1800" dirty="0">
                <a:solidFill>
                  <a:schemeClr val="dk1"/>
                </a:solidFill>
                <a:latin typeface="Times New Roman" pitchFamily="18" charset="0"/>
                <a:ea typeface="Times New Roman"/>
                <a:cs typeface="Times New Roman" pitchFamily="18" charset="0"/>
                <a:sym typeface="Times New Roman"/>
              </a:rPr>
              <a:t>important,</a:t>
            </a:r>
            <a:r>
              <a:rPr lang="vi-VN" sz="1800" dirty="0">
                <a:solidFill>
                  <a:schemeClr val="dk1"/>
                </a:solidFill>
                <a:latin typeface="Times New Roman" pitchFamily="18" charset="0"/>
                <a:ea typeface="Times New Roman"/>
                <a:cs typeface="Times New Roman" pitchFamily="18" charset="0"/>
                <a:sym typeface="Times New Roman"/>
              </a:rPr>
              <a:t> reprezent</a:t>
            </a:r>
            <a:r>
              <a:rPr lang="ro-RO" sz="1800" dirty="0">
                <a:solidFill>
                  <a:schemeClr val="dk1"/>
                </a:solidFill>
                <a:latin typeface="Times New Roman" pitchFamily="18" charset="0"/>
                <a:ea typeface="Times New Roman"/>
                <a:cs typeface="Times New Roman" pitchFamily="18" charset="0"/>
                <a:sym typeface="Times New Roman"/>
              </a:rPr>
              <a:t>ând</a:t>
            </a:r>
            <a:r>
              <a:rPr lang="vi-VN" sz="1800" dirty="0">
                <a:solidFill>
                  <a:schemeClr val="dk1"/>
                </a:solidFill>
                <a:latin typeface="Times New Roman" pitchFamily="18" charset="0"/>
                <a:ea typeface="Times New Roman"/>
                <a:cs typeface="Times New Roman" pitchFamily="18" charset="0"/>
                <a:sym typeface="Times New Roman"/>
              </a:rPr>
              <a:t> un centru de interes </a:t>
            </a:r>
            <a:r>
              <a:rPr lang="ro-RO" sz="1800" dirty="0">
                <a:solidFill>
                  <a:schemeClr val="dk1"/>
                </a:solidFill>
                <a:latin typeface="Times New Roman" pitchFamily="18" charset="0"/>
                <a:ea typeface="Times New Roman"/>
                <a:cs typeface="Times New Roman" pitchFamily="18" charset="0"/>
                <a:sym typeface="Times New Roman"/>
              </a:rPr>
              <a:t>î</a:t>
            </a:r>
            <a:r>
              <a:rPr lang="vi-VN" sz="1800" dirty="0">
                <a:solidFill>
                  <a:schemeClr val="dk1"/>
                </a:solidFill>
                <a:latin typeface="Times New Roman" pitchFamily="18" charset="0"/>
                <a:ea typeface="Times New Roman"/>
                <a:cs typeface="Times New Roman" pitchFamily="18" charset="0"/>
                <a:sym typeface="Times New Roman"/>
              </a:rPr>
              <a:t>nc</a:t>
            </a:r>
            <a:r>
              <a:rPr lang="ro-RO" sz="1800" dirty="0">
                <a:solidFill>
                  <a:schemeClr val="dk1"/>
                </a:solidFill>
                <a:latin typeface="Times New Roman" pitchFamily="18" charset="0"/>
                <a:ea typeface="Times New Roman"/>
                <a:cs typeface="Times New Roman" pitchFamily="18" charset="0"/>
                <a:sym typeface="Times New Roman"/>
              </a:rPr>
              <a:t>ă</a:t>
            </a:r>
            <a:r>
              <a:rPr lang="vi-VN" sz="1800" dirty="0">
                <a:solidFill>
                  <a:schemeClr val="dk1"/>
                </a:solidFill>
                <a:latin typeface="Times New Roman" pitchFamily="18" charset="0"/>
                <a:ea typeface="Times New Roman"/>
                <a:cs typeface="Times New Roman" pitchFamily="18" charset="0"/>
                <a:sym typeface="Times New Roman"/>
              </a:rPr>
              <a:t> de la sfârșitul sec. al XIX-lea și începutul sec. XX</a:t>
            </a:r>
            <a:r>
              <a:rPr lang="ro-RO" sz="1800" dirty="0">
                <a:solidFill>
                  <a:schemeClr val="dk1"/>
                </a:solidFill>
                <a:latin typeface="Times New Roman" pitchFamily="18" charset="0"/>
                <a:ea typeface="Times New Roman"/>
                <a:cs typeface="Times New Roman" pitchFamily="18" charset="0"/>
                <a:sym typeface="Times New Roman"/>
              </a:rPr>
              <a:t>.</a:t>
            </a:r>
          </a:p>
          <a:p>
            <a:pPr marL="0" indent="0">
              <a:spcBef>
                <a:spcPts val="0"/>
              </a:spcBef>
              <a:buClr>
                <a:schemeClr val="dk1"/>
              </a:buClr>
              <a:buSzPts val="1100"/>
              <a:buNone/>
            </a:pPr>
            <a:r>
              <a:rPr lang="vi-VN" sz="1800" dirty="0">
                <a:solidFill>
                  <a:schemeClr val="dk1"/>
                </a:solidFill>
                <a:latin typeface="Times New Roman" pitchFamily="18" charset="0"/>
                <a:ea typeface="Times New Roman"/>
                <a:cs typeface="Times New Roman" pitchFamily="18" charset="0"/>
                <a:sym typeface="Times New Roman"/>
              </a:rPr>
              <a:t> </a:t>
            </a:r>
          </a:p>
          <a:p>
            <a:pPr marL="0" indent="0">
              <a:spcBef>
                <a:spcPts val="0"/>
              </a:spcBef>
              <a:buNone/>
            </a:pPr>
            <a:r>
              <a:rPr lang="ro-RO" sz="1800" b="1" dirty="0">
                <a:solidFill>
                  <a:schemeClr val="dk1"/>
                </a:solidFill>
                <a:latin typeface="Times New Roman" pitchFamily="18" charset="0"/>
                <a:ea typeface="Times New Roman"/>
                <a:cs typeface="Times New Roman" pitchFamily="18" charset="0"/>
                <a:sym typeface="Times New Roman"/>
              </a:rPr>
              <a:t>Are loc i</a:t>
            </a:r>
            <a:r>
              <a:rPr lang="vi-VN" sz="1800" b="1" dirty="0">
                <a:solidFill>
                  <a:schemeClr val="dk1"/>
                </a:solidFill>
                <a:latin typeface="Times New Roman" pitchFamily="18" charset="0"/>
                <a:ea typeface="Times New Roman"/>
                <a:cs typeface="Times New Roman" pitchFamily="18" charset="0"/>
                <a:sym typeface="Times New Roman"/>
              </a:rPr>
              <a:t>ntrarea într-</a:t>
            </a:r>
            <a:r>
              <a:rPr lang="ro-RO" sz="1800" b="1" dirty="0">
                <a:solidFill>
                  <a:schemeClr val="dk1"/>
                </a:solidFill>
                <a:latin typeface="Times New Roman" pitchFamily="18" charset="0"/>
                <a:ea typeface="Times New Roman"/>
                <a:cs typeface="Times New Roman" pitchFamily="18" charset="0"/>
                <a:sym typeface="Times New Roman"/>
              </a:rPr>
              <a:t>o noua etapă</a:t>
            </a:r>
            <a:r>
              <a:rPr lang="vi-VN" sz="1800" b="1" dirty="0">
                <a:solidFill>
                  <a:schemeClr val="dk1"/>
                </a:solidFill>
                <a:latin typeface="Times New Roman" pitchFamily="18" charset="0"/>
                <a:ea typeface="Times New Roman"/>
                <a:cs typeface="Times New Roman" pitchFamily="18" charset="0"/>
                <a:sym typeface="Times New Roman"/>
              </a:rPr>
              <a:t> </a:t>
            </a:r>
            <a:r>
              <a:rPr lang="ro-RO" sz="1800" b="1" dirty="0">
                <a:solidFill>
                  <a:schemeClr val="dk1"/>
                </a:solidFill>
                <a:latin typeface="Times New Roman" pitchFamily="18" charset="0"/>
                <a:ea typeface="Times New Roman"/>
                <a:cs typeface="Times New Roman" pitchFamily="18" charset="0"/>
                <a:sym typeface="Times New Roman"/>
              </a:rPr>
              <a:t>a învăţământului, </a:t>
            </a:r>
            <a:r>
              <a:rPr lang="vi-VN" sz="1800" dirty="0">
                <a:solidFill>
                  <a:schemeClr val="dk1"/>
                </a:solidFill>
                <a:latin typeface="Times New Roman" pitchFamily="18" charset="0"/>
                <a:ea typeface="Times New Roman"/>
                <a:cs typeface="Times New Roman" pitchFamily="18" charset="0"/>
                <a:sym typeface="Times New Roman"/>
              </a:rPr>
              <a:t>revolution</a:t>
            </a:r>
            <a:r>
              <a:rPr lang="ro-RO" sz="1800" dirty="0">
                <a:solidFill>
                  <a:schemeClr val="dk1"/>
                </a:solidFill>
                <a:latin typeface="Times New Roman" pitchFamily="18" charset="0"/>
                <a:ea typeface="Times New Roman"/>
                <a:cs typeface="Times New Roman" pitchFamily="18" charset="0"/>
                <a:sym typeface="Times New Roman"/>
              </a:rPr>
              <a:t>ând</a:t>
            </a:r>
            <a:r>
              <a:rPr lang="vi-VN" sz="1800" dirty="0">
                <a:solidFill>
                  <a:schemeClr val="dk1"/>
                </a:solidFill>
                <a:latin typeface="Times New Roman" pitchFamily="18" charset="0"/>
                <a:ea typeface="Times New Roman"/>
                <a:cs typeface="Times New Roman" pitchFamily="18" charset="0"/>
                <a:sym typeface="Times New Roman"/>
              </a:rPr>
              <a:t> </a:t>
            </a:r>
            <a:r>
              <a:rPr lang="ro-RO" sz="1800" dirty="0">
                <a:solidFill>
                  <a:schemeClr val="dk1"/>
                </a:solidFill>
                <a:latin typeface="Times New Roman" pitchFamily="18" charset="0"/>
                <a:ea typeface="Times New Roman"/>
                <a:cs typeface="Times New Roman" pitchFamily="18" charset="0"/>
                <a:sym typeface="Times New Roman"/>
              </a:rPr>
              <a:t>sistemul pedagogic</a:t>
            </a:r>
            <a:r>
              <a:rPr lang="vi-VN" sz="1800" dirty="0">
                <a:solidFill>
                  <a:schemeClr val="dk1"/>
                </a:solidFill>
                <a:latin typeface="Times New Roman" pitchFamily="18" charset="0"/>
                <a:ea typeface="Times New Roman"/>
                <a:cs typeface="Times New Roman" pitchFamily="18" charset="0"/>
                <a:sym typeface="Times New Roman"/>
              </a:rPr>
              <a:t> tradiţional  </a:t>
            </a:r>
            <a:endParaRPr lang="ro-RO" sz="1800" dirty="0">
              <a:solidFill>
                <a:schemeClr val="dk1"/>
              </a:solidFill>
              <a:latin typeface="Times New Roman" pitchFamily="18" charset="0"/>
              <a:ea typeface="Times New Roman"/>
              <a:cs typeface="Times New Roman" pitchFamily="18" charset="0"/>
              <a:sym typeface="Times New Roman"/>
            </a:endParaRPr>
          </a:p>
          <a:p>
            <a:pPr marL="0" indent="0">
              <a:spcBef>
                <a:spcPts val="0"/>
              </a:spcBef>
              <a:buNone/>
            </a:pPr>
            <a:r>
              <a:rPr lang="ro-RO" dirty="0">
                <a:solidFill>
                  <a:schemeClr val="dk1"/>
                </a:solidFill>
                <a:latin typeface="Times New Roman" pitchFamily="18" charset="0"/>
                <a:cs typeface="Times New Roman" pitchFamily="18" charset="0"/>
                <a:sym typeface="Times New Roman"/>
              </a:rPr>
              <a:t>c</a:t>
            </a:r>
            <a:r>
              <a:rPr lang="ro-RO" sz="1800" dirty="0" smtClean="0">
                <a:solidFill>
                  <a:schemeClr val="dk1"/>
                </a:solidFill>
                <a:latin typeface="Times New Roman" pitchFamily="18" charset="0"/>
                <a:cs typeface="Times New Roman" pitchFamily="18" charset="0"/>
                <a:sym typeface="Times New Roman"/>
              </a:rPr>
              <a:t>are </a:t>
            </a:r>
            <a:r>
              <a:rPr lang="ro-RO" sz="1800" dirty="0" smtClean="0">
                <a:latin typeface="Times New Roman" pitchFamily="18" charset="0"/>
                <a:cs typeface="Times New Roman" pitchFamily="18" charset="0"/>
              </a:rPr>
              <a:t>nu </a:t>
            </a:r>
            <a:r>
              <a:rPr lang="ro-RO" sz="1800" dirty="0">
                <a:latin typeface="Times New Roman" pitchFamily="18" charset="0"/>
                <a:cs typeface="Times New Roman" pitchFamily="18" charset="0"/>
              </a:rPr>
              <a:t>ţinea cont de individualităţile concrete. </a:t>
            </a:r>
          </a:p>
          <a:p>
            <a:endParaRPr lang="ro-RO" sz="1800" dirty="0">
              <a:latin typeface="Times New Roman" pitchFamily="18" charset="0"/>
              <a:cs typeface="Times New Roman" pitchFamily="18" charset="0"/>
            </a:endParaRPr>
          </a:p>
          <a:p>
            <a:pPr marL="0" indent="0">
              <a:buNone/>
            </a:pPr>
            <a:endParaRPr lang="ro-RO" sz="1800" dirty="0">
              <a:latin typeface="Times New Roman" pitchFamily="18" charset="0"/>
              <a:cs typeface="Times New Roman" pitchFamily="18" charset="0"/>
            </a:endParaRPr>
          </a:p>
        </p:txBody>
      </p:sp>
    </p:spTree>
    <p:extLst>
      <p:ext uri="{BB962C8B-B14F-4D97-AF65-F5344CB8AC3E}">
        <p14:creationId xmlns:p14="http://schemas.microsoft.com/office/powerpoint/2010/main" val="336531168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sz="2400" dirty="0" smtClean="0"/>
              <a:t>Dintre </a:t>
            </a:r>
            <a:r>
              <a:rPr lang="ro-RO" sz="2400" b="1" dirty="0"/>
              <a:t>neajunsurile</a:t>
            </a:r>
            <a:r>
              <a:rPr lang="ro-RO" sz="2400" dirty="0"/>
              <a:t> la care s-a raportat precum şi dintre </a:t>
            </a:r>
            <a:r>
              <a:rPr lang="ro-RO" sz="2400" b="1" dirty="0"/>
              <a:t>soluţiile </a:t>
            </a:r>
            <a:r>
              <a:rPr lang="ro-RO" sz="2400" dirty="0"/>
              <a:t>propuse, amintim:</a:t>
            </a:r>
            <a:r>
              <a:rPr lang="en-GB" sz="1800" dirty="0"/>
              <a:t/>
            </a:r>
            <a:br>
              <a:rPr lang="en-GB" sz="1800" dirty="0"/>
            </a:br>
            <a:endParaRPr lang="ro-RO" dirty="0"/>
          </a:p>
        </p:txBody>
      </p:sp>
      <p:sp>
        <p:nvSpPr>
          <p:cNvPr id="3" name="Content Placeholder 2"/>
          <p:cNvSpPr>
            <a:spLocks noGrp="1"/>
          </p:cNvSpPr>
          <p:nvPr>
            <p:ph idx="1"/>
          </p:nvPr>
        </p:nvSpPr>
        <p:spPr>
          <a:xfrm>
            <a:off x="1154954" y="2603500"/>
            <a:ext cx="10135898" cy="3416300"/>
          </a:xfrm>
        </p:spPr>
        <p:txBody>
          <a:bodyPr>
            <a:normAutofit fontScale="92500" lnSpcReduction="20000"/>
          </a:bodyPr>
          <a:lstStyle/>
          <a:p>
            <a:pPr lvl="0"/>
            <a:r>
              <a:rPr lang="ro-RO" dirty="0" smtClean="0"/>
              <a:t>organizarea </a:t>
            </a:r>
            <a:r>
              <a:rPr lang="ro-RO" dirty="0"/>
              <a:t>şcolii tradiţionale la nivelul mediu de dezvoltare al clasei, ceea ce reprezenta o ignorare a particularităţilor individuale ale elevilor. Faţă de această situaţie, propunea o </a:t>
            </a:r>
            <a:r>
              <a:rPr lang="ro-RO" b="1" dirty="0"/>
              <a:t>„şcoală pe măsură”,</a:t>
            </a:r>
            <a:r>
              <a:rPr lang="ro-RO" dirty="0"/>
              <a:t> care să creeze elevilor asemenea condiţii încât să fie asigurat succesul tuturor, fiecare progresând în ritm propriu. O asemenea dezvoltare devenea posibilă prin introducerea unui sistem în care să funcţioneze clase omogene, clase mobile (organizate pe obiecte de învăţământ) şi să se ţină seama de opţiunile elevilor în alegerea disciplinelor de învăţământ, potrivit înclinaţiilor sale</a:t>
            </a:r>
            <a:r>
              <a:rPr lang="ro-RO" dirty="0" smtClean="0"/>
              <a:t>;</a:t>
            </a:r>
            <a:endParaRPr lang="en-GB" sz="1400" dirty="0"/>
          </a:p>
          <a:p>
            <a:pPr lvl="0"/>
            <a:r>
              <a:rPr lang="ro-RO" dirty="0"/>
              <a:t>considerarea proceselor mintale „în sine”, dintr-o perspectivă metafizică, ceea ce-l determina pe educator să se întrebe „Ce este memoria?”, de exemplu, în loc să fie preocupat, aşa cum propune pedagogul elveţian, de </a:t>
            </a:r>
            <a:r>
              <a:rPr lang="ro-RO" b="1" dirty="0"/>
              <a:t>utilitatea proceselor</a:t>
            </a:r>
            <a:r>
              <a:rPr lang="ro-RO" dirty="0"/>
              <a:t> </a:t>
            </a:r>
            <a:r>
              <a:rPr lang="ro-RO" b="1" dirty="0"/>
              <a:t>psihice, rolul lor, apariţia şi dezvoltarea lor;</a:t>
            </a:r>
            <a:endParaRPr lang="en-GB" sz="1400" dirty="0"/>
          </a:p>
          <a:p>
            <a:pPr marL="0" indent="0">
              <a:buNone/>
            </a:pPr>
            <a:r>
              <a:rPr lang="ro-RO" b="1" dirty="0"/>
              <a:t> </a:t>
            </a:r>
            <a:endParaRPr lang="en-GB" sz="1400" dirty="0"/>
          </a:p>
          <a:p>
            <a:pPr marL="0" indent="0">
              <a:buNone/>
            </a:pPr>
            <a:r>
              <a:rPr lang="ro-RO" b="1" dirty="0"/>
              <a:t/>
            </a:r>
            <a:br>
              <a:rPr lang="ro-RO" b="1" dirty="0"/>
            </a:br>
            <a:r>
              <a:rPr lang="ro-RO" b="1" dirty="0"/>
              <a:t> </a:t>
            </a:r>
            <a:endParaRPr lang="en-GB" sz="1400" dirty="0"/>
          </a:p>
          <a:p>
            <a:pPr marL="0" indent="0">
              <a:buNone/>
            </a:pPr>
            <a:endParaRPr lang="ro-RO" sz="1800" dirty="0">
              <a:latin typeface="Times New Roman" pitchFamily="18" charset="0"/>
              <a:cs typeface="Times New Roman" pitchFamily="18" charset="0"/>
            </a:endParaRPr>
          </a:p>
        </p:txBody>
      </p:sp>
    </p:spTree>
    <p:extLst>
      <p:ext uri="{BB962C8B-B14F-4D97-AF65-F5344CB8AC3E}">
        <p14:creationId xmlns:p14="http://schemas.microsoft.com/office/powerpoint/2010/main" val="414181280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o-RO" dirty="0" smtClean="0"/>
              <a:t>Teoria despre interes – principiu fundamental al activității mentale</a:t>
            </a:r>
            <a:endParaRPr lang="ro-RO" dirty="0"/>
          </a:p>
        </p:txBody>
      </p:sp>
      <p:sp>
        <p:nvSpPr>
          <p:cNvPr id="3" name="Content Placeholder 2"/>
          <p:cNvSpPr>
            <a:spLocks noGrp="1"/>
          </p:cNvSpPr>
          <p:nvPr>
            <p:ph idx="1"/>
          </p:nvPr>
        </p:nvSpPr>
        <p:spPr>
          <a:xfrm>
            <a:off x="1154954" y="2603500"/>
            <a:ext cx="10438048" cy="3416300"/>
          </a:xfrm>
        </p:spPr>
        <p:txBody>
          <a:bodyPr>
            <a:normAutofit fontScale="92500" lnSpcReduction="10000"/>
          </a:bodyPr>
          <a:lstStyle/>
          <a:p>
            <a:endParaRPr lang="ro-RO" sz="1800" dirty="0">
              <a:latin typeface="Times New Roman" pitchFamily="18" charset="0"/>
              <a:cs typeface="Times New Roman" pitchFamily="18" charset="0"/>
            </a:endParaRPr>
          </a:p>
          <a:p>
            <a:endParaRPr lang="ro-RO" sz="1800" dirty="0">
              <a:latin typeface="Times New Roman" pitchFamily="18" charset="0"/>
              <a:cs typeface="Times New Roman" pitchFamily="18" charset="0"/>
            </a:endParaRPr>
          </a:p>
          <a:p>
            <a:pPr lvl="0"/>
            <a:r>
              <a:rPr lang="ro-RO" dirty="0"/>
              <a:t> centrarea începutului educaţiei pe orice alt fel de fundament decât </a:t>
            </a:r>
            <a:r>
              <a:rPr lang="ro-RO" b="1" dirty="0"/>
              <a:t>trebuinţele </a:t>
            </a:r>
            <a:r>
              <a:rPr lang="ro-RO" dirty="0"/>
              <a:t>copilului. „Educaţia funcţională este aceea care se bazează pe o trebuinţă: trebuinţa de a şti, de a cerceta, de a privi, de a lucra. Trebuinţa, interesul rezultând dintr-o necesitate, iată factorul care va face dintr-o reacţie un act veritabil” (9, p.128). Recunoscând cauzalitatea acţiunii elevului ca fiind dată de sinteza obiect-trebuinţă-interes, autorul atenţionează că deşi </a:t>
            </a:r>
            <a:r>
              <a:rPr lang="ro-RO" b="1" dirty="0"/>
              <a:t>interesul este „principiul fundamental”</a:t>
            </a:r>
            <a:r>
              <a:rPr lang="ro-RO" dirty="0"/>
              <a:t> al activităţii </a:t>
            </a:r>
            <a:r>
              <a:rPr lang="ro-RO" dirty="0" smtClean="0"/>
              <a:t>mentale</a:t>
            </a:r>
            <a:r>
              <a:rPr lang="ro-RO" dirty="0"/>
              <a:t>, ideal ar fi ca acesta să fie un </a:t>
            </a:r>
            <a:r>
              <a:rPr lang="ro-RO" b="1" dirty="0"/>
              <a:t>interes intrinsec, </a:t>
            </a:r>
            <a:r>
              <a:rPr lang="ro-RO" dirty="0"/>
              <a:t>ceea ce ar face ca activitatea elevului să fie mai atractivă şi eficientă. În acelaşi sens arată că procesul de învăţământ bazat pe solicitarea atenţiei voluntare a copilului va fi înlocuit cu unul care îi va crea nevoia de a fi atent. Pe această bază activitatea elevului va fi mai plăcută, va părea mai uşoară chiar dacă solicită mult efort</a:t>
            </a:r>
            <a:r>
              <a:rPr lang="ro-RO" dirty="0" smtClean="0"/>
              <a:t>;</a:t>
            </a:r>
            <a:endParaRPr lang="en-GB" sz="1400" dirty="0"/>
          </a:p>
        </p:txBody>
      </p:sp>
    </p:spTree>
    <p:extLst>
      <p:ext uri="{BB962C8B-B14F-4D97-AF65-F5344CB8AC3E}">
        <p14:creationId xmlns:p14="http://schemas.microsoft.com/office/powerpoint/2010/main" val="408379808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t>Arta educației:</a:t>
            </a:r>
            <a:endParaRPr lang="en-GB" dirty="0"/>
          </a:p>
        </p:txBody>
      </p:sp>
      <p:sp>
        <p:nvSpPr>
          <p:cNvPr id="3" name="Content Placeholder 2"/>
          <p:cNvSpPr>
            <a:spLocks noGrp="1"/>
          </p:cNvSpPr>
          <p:nvPr>
            <p:ph idx="1"/>
          </p:nvPr>
        </p:nvSpPr>
        <p:spPr>
          <a:xfrm>
            <a:off x="1154954" y="2194560"/>
            <a:ext cx="10104093" cy="3825240"/>
          </a:xfrm>
        </p:spPr>
        <p:txBody>
          <a:bodyPr>
            <a:normAutofit fontScale="70000" lnSpcReduction="20000"/>
          </a:bodyPr>
          <a:lstStyle/>
          <a:p>
            <a:pPr lvl="0"/>
            <a:r>
              <a:rPr lang="ro-RO" dirty="0"/>
              <a:t>lipsa preocupării de a face procesul de învăţământ atractiv, ceea ce face ca multe dintre activităţile elevilor să ia forma unor poveri chinuitoare. În acest punct al efortului didactic ar trebui să intervină </a:t>
            </a:r>
            <a:r>
              <a:rPr lang="ro-RO" b="1" dirty="0"/>
              <a:t>arta educatorului  </a:t>
            </a:r>
            <a:r>
              <a:rPr lang="ro-RO" dirty="0"/>
              <a:t>în a ţine seama de pornirile naturale ale copilului, de a face din instinctele copilului aliaţi. Astfel se justifică şi interesul pentru o bună cunoaştere a copilului.  Educatorul, în concepţia lui Claparede, trebuie să stimuleze interesele, nevoile intelectuale şi morale ale elevilor, să devină mai mult un colaborator al elevilor decât un învăţător „ex catedra”. Sarcina sa devine una de îndrumare a elevilor în asimilarea independentă a cunoştinţelor. Entuziasmul, nu erudiţia trebuie  să fie virtutea capitală a unui educator. Realizarea procesului instructiv ar trebui, de aceea, să parcurgă trei </a:t>
            </a:r>
            <a:r>
              <a:rPr lang="ro-RO" b="1" dirty="0"/>
              <a:t>etape:</a:t>
            </a:r>
            <a:endParaRPr lang="en-GB" sz="1400" dirty="0"/>
          </a:p>
          <a:p>
            <a:pPr lvl="1"/>
            <a:r>
              <a:rPr lang="ro-RO" dirty="0"/>
              <a:t>trezirea unei trebuinţe, a unui interes, a unei dorinţe;</a:t>
            </a:r>
            <a:endParaRPr lang="en-GB" sz="1200" dirty="0"/>
          </a:p>
          <a:p>
            <a:pPr lvl="1"/>
            <a:r>
              <a:rPr lang="ro-RO" dirty="0"/>
              <a:t>declanşarea unei reacţii menite să satisfacă această trebuinţă;</a:t>
            </a:r>
            <a:endParaRPr lang="en-GB" sz="1200" dirty="0"/>
          </a:p>
          <a:p>
            <a:pPr lvl="1"/>
            <a:r>
              <a:rPr lang="ro-RO" dirty="0"/>
              <a:t>stimularea cunoştinţelor prin care reacţia respectivă poate fi controlată, îndrumată şi condusă spre scopul propus</a:t>
            </a:r>
            <a:endParaRPr lang="en-GB" sz="1200" dirty="0"/>
          </a:p>
          <a:p>
            <a:pPr lvl="0"/>
            <a:r>
              <a:rPr lang="ro-RO" dirty="0"/>
              <a:t>nesocotirea de către pedagogia contemporană, inclusiv de M. Montessori, a </a:t>
            </a:r>
            <a:r>
              <a:rPr lang="ro-RO" b="1" dirty="0"/>
              <a:t>rolului hotărâtor al jocului</a:t>
            </a:r>
            <a:r>
              <a:rPr lang="ro-RO" dirty="0"/>
              <a:t>  în demersurile elevului, considerat acţiune prioritară în educaţie, capabil de a satisface tendinţa naturală spre activitate a acestuia. „ Trebuinţa de a se juca este tocmai ceea ce ne va permite să împăcăm şcoala cu viaţa, să procurăm şcolarului acele mobiluri de acţiune care se consideră de  negăsit în sala de clasă” </a:t>
            </a:r>
          </a:p>
          <a:p>
            <a:pPr lvl="0"/>
            <a:r>
              <a:rPr lang="ro-RO" dirty="0" smtClean="0"/>
              <a:t>Din </a:t>
            </a:r>
            <a:r>
              <a:rPr lang="ro-RO" dirty="0"/>
              <a:t>această perspectivă, educaţia funcţională propune ca instruirea să se desfăşoare ca un joc, ceea ce o va face să aibă un caracter activ.</a:t>
            </a:r>
            <a:endParaRPr lang="en-GB" sz="1400" dirty="0"/>
          </a:p>
          <a:p>
            <a:pPr marL="0" indent="0">
              <a:buNone/>
            </a:pPr>
            <a:r>
              <a:rPr lang="ro-RO" b="1" dirty="0"/>
              <a:t> </a:t>
            </a:r>
            <a:endParaRPr lang="en-GB" sz="1400" dirty="0"/>
          </a:p>
          <a:p>
            <a:endParaRPr lang="en-GB" dirty="0"/>
          </a:p>
        </p:txBody>
      </p:sp>
    </p:spTree>
    <p:extLst>
      <p:ext uri="{BB962C8B-B14F-4D97-AF65-F5344CB8AC3E}">
        <p14:creationId xmlns:p14="http://schemas.microsoft.com/office/powerpoint/2010/main" val="40766252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t>Forma de activitate -lecţia</a:t>
            </a:r>
            <a:endParaRPr lang="ro-RO" dirty="0"/>
          </a:p>
        </p:txBody>
      </p:sp>
      <p:sp>
        <p:nvSpPr>
          <p:cNvPr id="3" name="Content Placeholder 2"/>
          <p:cNvSpPr>
            <a:spLocks noGrp="1"/>
          </p:cNvSpPr>
          <p:nvPr>
            <p:ph idx="1"/>
          </p:nvPr>
        </p:nvSpPr>
        <p:spPr>
          <a:xfrm>
            <a:off x="1154954" y="2603500"/>
            <a:ext cx="9801943" cy="3416300"/>
          </a:xfrm>
        </p:spPr>
        <p:txBody>
          <a:bodyPr>
            <a:normAutofit/>
          </a:bodyPr>
          <a:lstStyle/>
          <a:p>
            <a:pPr lvl="1"/>
            <a:r>
              <a:rPr lang="bg-BG" dirty="0" smtClean="0">
                <a:latin typeface="Times New Roman" pitchFamily="18" charset="0"/>
                <a:cs typeface="Times New Roman" pitchFamily="18" charset="0"/>
              </a:rPr>
              <a:t>clase </a:t>
            </a:r>
            <a:r>
              <a:rPr lang="bg-BG" dirty="0">
                <a:latin typeface="Times New Roman" pitchFamily="18" charset="0"/>
                <a:cs typeface="Times New Roman" pitchFamily="18" charset="0"/>
              </a:rPr>
              <a:t>omogene, clase mobile (organizate pe obiecte de învăţământ) şi să se ţină seama de opţiunile elevilor în alegerea disciplinelor de învăţământ, potrivit înclinaţiilor sale;</a:t>
            </a:r>
            <a:endParaRPr lang="ro-RO" dirty="0">
              <a:latin typeface="Times New Roman" pitchFamily="18" charset="0"/>
              <a:cs typeface="Times New Roman" pitchFamily="18" charset="0"/>
            </a:endParaRPr>
          </a:p>
          <a:p>
            <a:pPr lvl="1"/>
            <a:r>
              <a:rPr lang="ro-RO" dirty="0">
                <a:latin typeface="Times New Roman" pitchFamily="18" charset="0"/>
                <a:cs typeface="Times New Roman" pitchFamily="18" charset="0"/>
              </a:rPr>
              <a:t>,,Oricare ar fi lucrarea pe care voiţi să o îndeplinească cel mic, dacă aţi găsit mijlocul de a i-o prezenta astfel încât să o primească în calitate de joc, ea va fi capabilă să elibereze în favoarea sa comorile de energie ale copilului (Claparède, 1973, p. 131, apud. Cucos, 2001, p. 227). </a:t>
            </a:r>
            <a:endParaRPr lang="en-CA" dirty="0">
              <a:latin typeface="Times New Roman" pitchFamily="18" charset="0"/>
              <a:cs typeface="Times New Roman" pitchFamily="18" charset="0"/>
            </a:endParaRPr>
          </a:p>
          <a:p>
            <a:pPr lvl="1"/>
            <a:r>
              <a:rPr lang="en-CA" dirty="0" err="1">
                <a:latin typeface="Times New Roman" pitchFamily="18" charset="0"/>
                <a:cs typeface="Times New Roman" pitchFamily="18" charset="0"/>
              </a:rPr>
              <a:t>mediul</a:t>
            </a:r>
            <a:r>
              <a:rPr lang="en-CA" dirty="0">
                <a:latin typeface="Times New Roman" pitchFamily="18" charset="0"/>
                <a:cs typeface="Times New Roman" pitchFamily="18" charset="0"/>
              </a:rPr>
              <a:t> </a:t>
            </a:r>
            <a:r>
              <a:rPr lang="ro-RO" dirty="0" err="1">
                <a:latin typeface="Times New Roman" pitchFamily="18" charset="0"/>
                <a:cs typeface="Times New Roman" pitchFamily="18" charset="0"/>
              </a:rPr>
              <a:t>ş</a:t>
            </a:r>
            <a:r>
              <a:rPr lang="en-CA" dirty="0" err="1">
                <a:latin typeface="Times New Roman" pitchFamily="18" charset="0"/>
                <a:cs typeface="Times New Roman" pitchFamily="18" charset="0"/>
              </a:rPr>
              <a:t>colar</a:t>
            </a:r>
            <a:r>
              <a:rPr lang="en-CA" dirty="0">
                <a:latin typeface="Times New Roman" pitchFamily="18" charset="0"/>
                <a:cs typeface="Times New Roman" pitchFamily="18" charset="0"/>
              </a:rPr>
              <a:t> </a:t>
            </a:r>
            <a:r>
              <a:rPr lang="en-CA" dirty="0" err="1">
                <a:latin typeface="Times New Roman" pitchFamily="18" charset="0"/>
                <a:cs typeface="Times New Roman" pitchFamily="18" charset="0"/>
              </a:rPr>
              <a:t>adaptat</a:t>
            </a:r>
            <a:r>
              <a:rPr lang="en-CA" dirty="0">
                <a:latin typeface="Times New Roman" pitchFamily="18" charset="0"/>
                <a:cs typeface="Times New Roman" pitchFamily="18" charset="0"/>
              </a:rPr>
              <a:t> care s</a:t>
            </a:r>
            <a:r>
              <a:rPr lang="ro-RO" dirty="0">
                <a:latin typeface="Times New Roman" pitchFamily="18" charset="0"/>
                <a:cs typeface="Times New Roman" pitchFamily="18" charset="0"/>
              </a:rPr>
              <a:t>ă</a:t>
            </a:r>
            <a:r>
              <a:rPr lang="en-CA" dirty="0">
                <a:latin typeface="Times New Roman" pitchFamily="18" charset="0"/>
                <a:cs typeface="Times New Roman" pitchFamily="18" charset="0"/>
              </a:rPr>
              <a:t> </a:t>
            </a:r>
            <a:r>
              <a:rPr lang="ro-RO" dirty="0" err="1">
                <a:latin typeface="Times New Roman" pitchFamily="18" charset="0"/>
                <a:cs typeface="Times New Roman" pitchFamily="18" charset="0"/>
              </a:rPr>
              <a:t>î</a:t>
            </a:r>
            <a:r>
              <a:rPr lang="en-CA" dirty="0" err="1">
                <a:latin typeface="Times New Roman" pitchFamily="18" charset="0"/>
                <a:cs typeface="Times New Roman" pitchFamily="18" charset="0"/>
              </a:rPr>
              <a:t>ncurajeze</a:t>
            </a:r>
            <a:r>
              <a:rPr lang="en-CA" dirty="0">
                <a:latin typeface="Times New Roman" pitchFamily="18" charset="0"/>
                <a:cs typeface="Times New Roman" pitchFamily="18" charset="0"/>
              </a:rPr>
              <a:t> </a:t>
            </a:r>
            <a:r>
              <a:rPr lang="ro-RO" dirty="0" err="1">
                <a:latin typeface="Times New Roman" pitchFamily="18" charset="0"/>
                <a:cs typeface="Times New Roman" pitchFamily="18" charset="0"/>
              </a:rPr>
              <a:t>ş</a:t>
            </a:r>
            <a:r>
              <a:rPr lang="en-CA" dirty="0">
                <a:latin typeface="Times New Roman" pitchFamily="18" charset="0"/>
                <a:cs typeface="Times New Roman" pitchFamily="18" charset="0"/>
              </a:rPr>
              <a:t>i s</a:t>
            </a:r>
            <a:r>
              <a:rPr lang="ro-RO" dirty="0">
                <a:latin typeface="Times New Roman" pitchFamily="18" charset="0"/>
                <a:cs typeface="Times New Roman" pitchFamily="18" charset="0"/>
              </a:rPr>
              <a:t>ă</a:t>
            </a:r>
            <a:r>
              <a:rPr lang="en-CA" dirty="0">
                <a:latin typeface="Times New Roman" pitchFamily="18" charset="0"/>
                <a:cs typeface="Times New Roman" pitchFamily="18" charset="0"/>
              </a:rPr>
              <a:t> </a:t>
            </a:r>
            <a:r>
              <a:rPr lang="en-CA" dirty="0" err="1">
                <a:latin typeface="Times New Roman" pitchFamily="18" charset="0"/>
                <a:cs typeface="Times New Roman" pitchFamily="18" charset="0"/>
              </a:rPr>
              <a:t>sprijine</a:t>
            </a:r>
            <a:r>
              <a:rPr lang="en-CA" dirty="0">
                <a:latin typeface="Times New Roman" pitchFamily="18" charset="0"/>
                <a:cs typeface="Times New Roman" pitchFamily="18" charset="0"/>
              </a:rPr>
              <a:t> </a:t>
            </a:r>
            <a:r>
              <a:rPr lang="en-CA" dirty="0" err="1">
                <a:latin typeface="Times New Roman" pitchFamily="18" charset="0"/>
                <a:cs typeface="Times New Roman" pitchFamily="18" charset="0"/>
              </a:rPr>
              <a:t>activitatea</a:t>
            </a:r>
            <a:r>
              <a:rPr lang="en-CA" dirty="0">
                <a:latin typeface="Times New Roman" pitchFamily="18" charset="0"/>
                <a:cs typeface="Times New Roman" pitchFamily="18" charset="0"/>
              </a:rPr>
              <a:t> didactic</a:t>
            </a:r>
            <a:r>
              <a:rPr lang="ro-RO" dirty="0">
                <a:latin typeface="Times New Roman" pitchFamily="18" charset="0"/>
                <a:cs typeface="Times New Roman" pitchFamily="18" charset="0"/>
              </a:rPr>
              <a:t>ă</a:t>
            </a:r>
          </a:p>
          <a:p>
            <a:pPr lvl="0"/>
            <a:endParaRPr lang="en-CA" sz="1800" dirty="0">
              <a:latin typeface="Times New Roman" pitchFamily="18" charset="0"/>
              <a:cs typeface="Times New Roman" pitchFamily="18" charset="0"/>
            </a:endParaRPr>
          </a:p>
          <a:p>
            <a:pPr lvl="0"/>
            <a:endParaRPr lang="en-CA" sz="1800" dirty="0">
              <a:latin typeface="Times New Roman" pitchFamily="18" charset="0"/>
              <a:cs typeface="Times New Roman" pitchFamily="18" charset="0"/>
            </a:endParaRPr>
          </a:p>
          <a:p>
            <a:pPr lvl="0"/>
            <a:endParaRPr lang="en-CA" sz="1800" dirty="0">
              <a:latin typeface="Times New Roman" pitchFamily="18" charset="0"/>
              <a:cs typeface="Times New Roman" pitchFamily="18" charset="0"/>
            </a:endParaRPr>
          </a:p>
        </p:txBody>
      </p:sp>
    </p:spTree>
    <p:extLst>
      <p:ext uri="{BB962C8B-B14F-4D97-AF65-F5344CB8AC3E}">
        <p14:creationId xmlns:p14="http://schemas.microsoft.com/office/powerpoint/2010/main" val="371573652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24"/>
          <p:cNvSpPr txBox="1">
            <a:spLocks noGrp="1"/>
          </p:cNvSpPr>
          <p:nvPr>
            <p:ph type="title"/>
          </p:nvPr>
        </p:nvSpPr>
        <p:spPr>
          <a:prstGeom prst="rect">
            <a:avLst/>
          </a:prstGeom>
        </p:spPr>
        <p:txBody>
          <a:bodyPr spcFirstLastPara="1" vert="horz" wrap="square" lIns="121900" tIns="121900" rIns="121900" bIns="121900" rtlCol="0" anchor="t" anchorCtr="0">
            <a:noAutofit/>
          </a:bodyPr>
          <a:lstStyle/>
          <a:p>
            <a:r>
              <a:rPr lang="en"/>
              <a:t>Jean-Ovide Decroly (1871-1932)</a:t>
            </a:r>
            <a:endParaRPr/>
          </a:p>
        </p:txBody>
      </p:sp>
      <p:sp>
        <p:nvSpPr>
          <p:cNvPr id="214" name="Google Shape;214;p24"/>
          <p:cNvSpPr txBox="1">
            <a:spLocks noGrp="1"/>
          </p:cNvSpPr>
          <p:nvPr>
            <p:ph type="body" idx="1"/>
          </p:nvPr>
        </p:nvSpPr>
        <p:spPr>
          <a:xfrm>
            <a:off x="1730000" y="2408119"/>
            <a:ext cx="9385200" cy="3881600"/>
          </a:xfrm>
          <a:prstGeom prst="rect">
            <a:avLst/>
          </a:prstGeom>
        </p:spPr>
        <p:txBody>
          <a:bodyPr spcFirstLastPara="1" vert="horz" wrap="square" lIns="121900" tIns="121900" rIns="121900" bIns="121900" rtlCol="0" anchor="t" anchorCtr="0">
            <a:noAutofit/>
          </a:bodyPr>
          <a:lstStyle/>
          <a:p>
            <a:pPr marL="0" indent="0">
              <a:buNone/>
            </a:pPr>
            <a:r>
              <a:rPr lang="en" sz="1867" dirty="0"/>
              <a:t>Jean-Ovide Decroly a fost medic, profesor si psiholog belgian ce a pus bazele unei </a:t>
            </a:r>
            <a:r>
              <a:rPr lang="en" b="1" dirty="0"/>
              <a:t>pedagogii a centrelor de interes.  </a:t>
            </a:r>
            <a:r>
              <a:rPr lang="en" dirty="0"/>
              <a:t>A studiat la Universitatea din Gent, unde s-a specializat in psihiatrie si a sustinut doctoratul la Universitatea din Bruxelles.</a:t>
            </a:r>
            <a:endParaRPr dirty="0"/>
          </a:p>
          <a:p>
            <a:pPr marL="0" indent="0">
              <a:spcBef>
                <a:spcPts val="2133"/>
              </a:spcBef>
              <a:buNone/>
            </a:pPr>
            <a:r>
              <a:rPr lang="en" sz="1867" dirty="0"/>
              <a:t>El a creat Institutul de Educatie Speciala pentru copii diferiti, unde dezvolta o pedagogie psihologica ajustata diferitelor anomalii ale elevilor.</a:t>
            </a:r>
            <a:endParaRPr sz="1867" dirty="0"/>
          </a:p>
          <a:p>
            <a:pPr marL="0" indent="0">
              <a:spcBef>
                <a:spcPts val="2133"/>
              </a:spcBef>
              <a:buNone/>
            </a:pPr>
            <a:r>
              <a:rPr lang="en" sz="1867" dirty="0"/>
              <a:t>A elaborat metode de predare </a:t>
            </a:r>
            <a:r>
              <a:rPr lang="en" sz="1867" dirty="0" smtClean="0"/>
              <a:t>didactic</a:t>
            </a:r>
            <a:r>
              <a:rPr lang="ro-RO" sz="1867" dirty="0" smtClean="0"/>
              <a:t>ă</a:t>
            </a:r>
            <a:r>
              <a:rPr lang="en" sz="1867" dirty="0" smtClean="0"/>
              <a:t>, </a:t>
            </a:r>
            <a:r>
              <a:rPr lang="en" sz="1867" dirty="0"/>
              <a:t>strategii, resurse si concepte </a:t>
            </a:r>
            <a:r>
              <a:rPr lang="en" sz="1867" dirty="0" smtClean="0"/>
              <a:t>cu </a:t>
            </a:r>
            <a:r>
              <a:rPr lang="en" sz="1867" dirty="0"/>
              <a:t>scopul de a satisface nevoile </a:t>
            </a:r>
            <a:r>
              <a:rPr lang="en" sz="1867" dirty="0" smtClean="0"/>
              <a:t>educa</a:t>
            </a:r>
            <a:r>
              <a:rPr lang="ro-RO" sz="1867" dirty="0" smtClean="0"/>
              <a:t>ț</a:t>
            </a:r>
            <a:r>
              <a:rPr lang="en" sz="1867" dirty="0" smtClean="0"/>
              <a:t>ionale </a:t>
            </a:r>
            <a:r>
              <a:rPr lang="en" sz="1867" dirty="0"/>
              <a:t>ale copiilor.</a:t>
            </a:r>
            <a:endParaRPr sz="1867" dirty="0"/>
          </a:p>
          <a:p>
            <a:pPr marL="0" indent="0">
              <a:spcBef>
                <a:spcPts val="2133"/>
              </a:spcBef>
              <a:buNone/>
            </a:pPr>
            <a:endParaRPr sz="1867" dirty="0"/>
          </a:p>
          <a:p>
            <a:pPr marL="0" indent="0">
              <a:spcBef>
                <a:spcPts val="2133"/>
              </a:spcBef>
              <a:spcAft>
                <a:spcPts val="2133"/>
              </a:spcAft>
              <a:buNone/>
            </a:pPr>
            <a:endParaRPr sz="1867" b="1" i="1" dirty="0"/>
          </a:p>
        </p:txBody>
      </p:sp>
    </p:spTree>
    <p:extLst>
      <p:ext uri="{BB962C8B-B14F-4D97-AF65-F5344CB8AC3E}">
        <p14:creationId xmlns:p14="http://schemas.microsoft.com/office/powerpoint/2010/main" val="30675777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t>A învăța prin joc</a:t>
            </a:r>
            <a:endParaRPr lang="ro-RO" dirty="0"/>
          </a:p>
        </p:txBody>
      </p:sp>
      <p:sp>
        <p:nvSpPr>
          <p:cNvPr id="3" name="Content Placeholder 2"/>
          <p:cNvSpPr>
            <a:spLocks noGrp="1"/>
          </p:cNvSpPr>
          <p:nvPr>
            <p:ph idx="1"/>
          </p:nvPr>
        </p:nvSpPr>
        <p:spPr>
          <a:xfrm>
            <a:off x="1154954" y="2603500"/>
            <a:ext cx="9603161" cy="3416300"/>
          </a:xfrm>
        </p:spPr>
        <p:txBody>
          <a:bodyPr>
            <a:normAutofit/>
          </a:bodyPr>
          <a:lstStyle/>
          <a:p>
            <a:r>
              <a:rPr lang="ro-RO" dirty="0" smtClean="0"/>
              <a:t>Procesul </a:t>
            </a:r>
            <a:r>
              <a:rPr lang="ro-RO" dirty="0"/>
              <a:t>instructiv centrat pe solicitarea </a:t>
            </a:r>
            <a:r>
              <a:rPr lang="ro-RO" dirty="0" smtClean="0"/>
              <a:t>atenţiei </a:t>
            </a:r>
            <a:r>
              <a:rPr lang="ro-RO" dirty="0"/>
              <a:t>voluntare va fi </a:t>
            </a:r>
            <a:r>
              <a:rPr lang="ro-RO" dirty="0" smtClean="0"/>
              <a:t>înlocuit </a:t>
            </a:r>
            <a:r>
              <a:rPr lang="ro-RO" dirty="0"/>
              <a:t>cu cel care </a:t>
            </a:r>
            <a:r>
              <a:rPr lang="ro-RO" dirty="0" smtClean="0"/>
              <a:t>îi </a:t>
            </a:r>
            <a:r>
              <a:rPr lang="ro-RO" dirty="0"/>
              <a:t>va crea nevoia de a fi atent, </a:t>
            </a:r>
            <a:r>
              <a:rPr lang="ro-RO" dirty="0" smtClean="0"/>
              <a:t>fără </a:t>
            </a:r>
            <a:r>
              <a:rPr lang="ro-RO" dirty="0"/>
              <a:t>a-l </a:t>
            </a:r>
            <a:r>
              <a:rPr lang="ro-RO" dirty="0" smtClean="0"/>
              <a:t>forţa</a:t>
            </a:r>
            <a:r>
              <a:rPr lang="ro-RO" dirty="0"/>
              <a:t>; </a:t>
            </a:r>
            <a:r>
              <a:rPr lang="ro-RO" dirty="0" smtClean="0"/>
              <a:t>activităţile desfăşurate </a:t>
            </a:r>
            <a:r>
              <a:rPr lang="ro-RO" dirty="0"/>
              <a:t>vor fi realizate </a:t>
            </a:r>
            <a:r>
              <a:rPr lang="ro-RO" dirty="0" smtClean="0"/>
              <a:t>cât </a:t>
            </a:r>
            <a:r>
              <a:rPr lang="ro-RO" dirty="0"/>
              <a:t>mai </a:t>
            </a:r>
            <a:r>
              <a:rPr lang="ro-RO" dirty="0" smtClean="0"/>
              <a:t>plăcut</a:t>
            </a:r>
            <a:r>
              <a:rPr lang="ro-RO" dirty="0"/>
              <a:t>, </a:t>
            </a:r>
            <a:r>
              <a:rPr lang="ro-RO" dirty="0" smtClean="0"/>
              <a:t>valorificându-se aparenţele </a:t>
            </a:r>
            <a:r>
              <a:rPr lang="ro-RO" dirty="0"/>
              <a:t>ludice ale </a:t>
            </a:r>
            <a:r>
              <a:rPr lang="ro-RO" dirty="0" smtClean="0"/>
              <a:t>copilului</a:t>
            </a:r>
            <a:endParaRPr lang="en-CA" dirty="0" smtClean="0"/>
          </a:p>
          <a:p>
            <a:pPr lvl="0"/>
            <a:r>
              <a:rPr lang="bg-BG" dirty="0" smtClean="0"/>
              <a:t> </a:t>
            </a:r>
            <a:r>
              <a:rPr lang="bg-BG" i="1" dirty="0"/>
              <a:t>„ Trebuinţa de a se juca este tocmai ceea ce ne va permite să împăcăm şcoala cu viaţa, să procurăm şcolarului acele mobiluri de acţiune care se consideră de  negăsit în sala de clasă</a:t>
            </a:r>
            <a:r>
              <a:rPr lang="bg-BG" i="1" dirty="0" smtClean="0"/>
              <a:t>”</a:t>
            </a:r>
            <a:r>
              <a:rPr lang="en-CA" i="1" dirty="0" smtClean="0"/>
              <a:t>. -</a:t>
            </a:r>
            <a:r>
              <a:rPr lang="en-CA" dirty="0"/>
              <a:t>i</a:t>
            </a:r>
            <a:r>
              <a:rPr lang="bg-BG" dirty="0" smtClean="0"/>
              <a:t>nstruirea </a:t>
            </a:r>
            <a:r>
              <a:rPr lang="bg-BG" dirty="0"/>
              <a:t>să se desfăşoare ca un joc, ceea ce o va face să aibă un caracter activ.</a:t>
            </a:r>
            <a:endParaRPr lang="ro-RO" dirty="0"/>
          </a:p>
          <a:p>
            <a:r>
              <a:rPr lang="en-CA" dirty="0" err="1"/>
              <a:t>Psihologia</a:t>
            </a:r>
            <a:r>
              <a:rPr lang="en-CA" dirty="0"/>
              <a:t> </a:t>
            </a:r>
            <a:r>
              <a:rPr lang="en-CA" dirty="0" err="1"/>
              <a:t>dezvoltarii</a:t>
            </a:r>
            <a:r>
              <a:rPr lang="en-CA" dirty="0"/>
              <a:t> infantile </a:t>
            </a:r>
            <a:r>
              <a:rPr lang="en-CA" dirty="0" err="1" smtClean="0"/>
              <a:t>influen</a:t>
            </a:r>
            <a:r>
              <a:rPr lang="ro-RO" dirty="0" smtClean="0"/>
              <a:t>ţ</a:t>
            </a:r>
            <a:r>
              <a:rPr lang="en-CA" dirty="0" err="1" smtClean="0"/>
              <a:t>eaza</a:t>
            </a:r>
            <a:r>
              <a:rPr lang="en-CA" dirty="0" smtClean="0"/>
              <a:t> </a:t>
            </a:r>
            <a:r>
              <a:rPr lang="en-CA" dirty="0" err="1"/>
              <a:t>metodele</a:t>
            </a:r>
            <a:r>
              <a:rPr lang="en-CA" dirty="0"/>
              <a:t> </a:t>
            </a:r>
            <a:r>
              <a:rPr lang="ro-RO" dirty="0" err="1"/>
              <a:t>ş</a:t>
            </a:r>
            <a:r>
              <a:rPr lang="en-CA" dirty="0" smtClean="0"/>
              <a:t>i </a:t>
            </a:r>
            <a:r>
              <a:rPr lang="en-CA" dirty="0" err="1"/>
              <a:t>obiectivele</a:t>
            </a:r>
            <a:r>
              <a:rPr lang="en-CA" dirty="0"/>
              <a:t> </a:t>
            </a:r>
            <a:r>
              <a:rPr lang="en-CA" dirty="0" err="1" smtClean="0"/>
              <a:t>educa</a:t>
            </a:r>
            <a:r>
              <a:rPr lang="ro-RO" dirty="0" smtClean="0"/>
              <a:t>ţ</a:t>
            </a:r>
            <a:r>
              <a:rPr lang="en-CA" dirty="0" err="1" smtClean="0"/>
              <a:t>iei</a:t>
            </a:r>
            <a:r>
              <a:rPr lang="ro-RO" dirty="0" smtClean="0"/>
              <a:t>.</a:t>
            </a:r>
            <a:r>
              <a:rPr lang="en-CA" dirty="0" smtClean="0"/>
              <a:t> </a:t>
            </a:r>
            <a:endParaRPr lang="ro-RO" dirty="0"/>
          </a:p>
          <a:p>
            <a:endParaRPr lang="ro-RO" i="1" dirty="0"/>
          </a:p>
        </p:txBody>
      </p:sp>
    </p:spTree>
    <p:extLst>
      <p:ext uri="{BB962C8B-B14F-4D97-AF65-F5344CB8AC3E}">
        <p14:creationId xmlns:p14="http://schemas.microsoft.com/office/powerpoint/2010/main" val="77730783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err="1" smtClean="0"/>
              <a:t>Evaluare</a:t>
            </a:r>
            <a:r>
              <a:rPr lang="ro-RO" dirty="0" smtClean="0"/>
              <a:t>a procesului intructiv-educativ</a:t>
            </a:r>
            <a:endParaRPr lang="ro-RO" dirty="0"/>
          </a:p>
        </p:txBody>
      </p:sp>
      <p:sp>
        <p:nvSpPr>
          <p:cNvPr id="3" name="Content Placeholder 2"/>
          <p:cNvSpPr>
            <a:spLocks noGrp="1"/>
          </p:cNvSpPr>
          <p:nvPr>
            <p:ph idx="1"/>
          </p:nvPr>
        </p:nvSpPr>
        <p:spPr>
          <a:xfrm>
            <a:off x="1154954" y="2603500"/>
            <a:ext cx="10215411" cy="3416300"/>
          </a:xfrm>
        </p:spPr>
        <p:txBody>
          <a:bodyPr>
            <a:normAutofit/>
          </a:bodyPr>
          <a:lstStyle/>
          <a:p>
            <a:endParaRPr lang="ro-RO" sz="1800" dirty="0">
              <a:latin typeface="Times New Roman" pitchFamily="18" charset="0"/>
              <a:cs typeface="Times New Roman" pitchFamily="18" charset="0"/>
            </a:endParaRPr>
          </a:p>
          <a:p>
            <a:endParaRPr lang="ro-RO" sz="1800" dirty="0">
              <a:latin typeface="Times New Roman" pitchFamily="18" charset="0"/>
              <a:cs typeface="Times New Roman" pitchFamily="18" charset="0"/>
            </a:endParaRPr>
          </a:p>
          <a:p>
            <a:r>
              <a:rPr lang="en-CA" sz="1800" dirty="0" err="1">
                <a:latin typeface="Times New Roman" pitchFamily="18" charset="0"/>
                <a:cs typeface="Times New Roman" pitchFamily="18" charset="0"/>
              </a:rPr>
              <a:t>Notele</a:t>
            </a:r>
            <a:r>
              <a:rPr lang="en-CA" sz="1800" dirty="0">
                <a:latin typeface="Times New Roman" pitchFamily="18" charset="0"/>
                <a:cs typeface="Times New Roman" pitchFamily="18" charset="0"/>
              </a:rPr>
              <a:t> </a:t>
            </a:r>
            <a:r>
              <a:rPr lang="en-CA" sz="1800" dirty="0" err="1">
                <a:latin typeface="Times New Roman" pitchFamily="18" charset="0"/>
                <a:cs typeface="Times New Roman" pitchFamily="18" charset="0"/>
              </a:rPr>
              <a:t>joac</a:t>
            </a:r>
            <a:r>
              <a:rPr lang="ro-RO" sz="1800" dirty="0">
                <a:latin typeface="Times New Roman" pitchFamily="18" charset="0"/>
                <a:cs typeface="Times New Roman" pitchFamily="18" charset="0"/>
              </a:rPr>
              <a:t>ă</a:t>
            </a:r>
            <a:r>
              <a:rPr lang="en-CA" sz="1800" dirty="0">
                <a:latin typeface="Times New Roman" pitchFamily="18" charset="0"/>
                <a:cs typeface="Times New Roman" pitchFamily="18" charset="0"/>
              </a:rPr>
              <a:t> un </a:t>
            </a:r>
            <a:r>
              <a:rPr lang="en-CA" sz="1800" dirty="0" err="1">
                <a:latin typeface="Times New Roman" pitchFamily="18" charset="0"/>
                <a:cs typeface="Times New Roman" pitchFamily="18" charset="0"/>
              </a:rPr>
              <a:t>rol</a:t>
            </a:r>
            <a:r>
              <a:rPr lang="en-CA" sz="1800" dirty="0">
                <a:latin typeface="Times New Roman" pitchFamily="18" charset="0"/>
                <a:cs typeface="Times New Roman" pitchFamily="18" charset="0"/>
              </a:rPr>
              <a:t> </a:t>
            </a:r>
            <a:r>
              <a:rPr lang="en-CA" sz="1800" dirty="0" err="1">
                <a:latin typeface="Times New Roman" pitchFamily="18" charset="0"/>
                <a:cs typeface="Times New Roman" pitchFamily="18" charset="0"/>
              </a:rPr>
              <a:t>considerabil</a:t>
            </a:r>
            <a:r>
              <a:rPr lang="en-CA" sz="1800" dirty="0">
                <a:latin typeface="Times New Roman" pitchFamily="18" charset="0"/>
                <a:cs typeface="Times New Roman" pitchFamily="18" charset="0"/>
              </a:rPr>
              <a:t> </a:t>
            </a:r>
            <a:r>
              <a:rPr lang="ro-RO" sz="1800" dirty="0">
                <a:latin typeface="Times New Roman" pitchFamily="18" charset="0"/>
                <a:cs typeface="Times New Roman" pitchFamily="18" charset="0"/>
              </a:rPr>
              <a:t>î</a:t>
            </a:r>
            <a:r>
              <a:rPr lang="en-CA" sz="1800" dirty="0">
                <a:latin typeface="Times New Roman" pitchFamily="18" charset="0"/>
                <a:cs typeface="Times New Roman" pitchFamily="18" charset="0"/>
              </a:rPr>
              <a:t>n via</a:t>
            </a:r>
            <a:r>
              <a:rPr lang="ro-RO" sz="1800" dirty="0">
                <a:latin typeface="Times New Roman" pitchFamily="18" charset="0"/>
                <a:cs typeface="Times New Roman" pitchFamily="18" charset="0"/>
              </a:rPr>
              <a:t>ţ</a:t>
            </a:r>
            <a:r>
              <a:rPr lang="en-CA" sz="1800" dirty="0">
                <a:latin typeface="Times New Roman" pitchFamily="18" charset="0"/>
                <a:cs typeface="Times New Roman" pitchFamily="18" charset="0"/>
              </a:rPr>
              <a:t>a </a:t>
            </a:r>
            <a:r>
              <a:rPr lang="en-CA" sz="1800" dirty="0" err="1">
                <a:latin typeface="Times New Roman" pitchFamily="18" charset="0"/>
                <a:cs typeface="Times New Roman" pitchFamily="18" charset="0"/>
              </a:rPr>
              <a:t>elevului</a:t>
            </a:r>
            <a:r>
              <a:rPr lang="en-CA" sz="1800" dirty="0">
                <a:latin typeface="Times New Roman" pitchFamily="18" charset="0"/>
                <a:cs typeface="Times New Roman" pitchFamily="18" charset="0"/>
              </a:rPr>
              <a:t> . </a:t>
            </a:r>
            <a:r>
              <a:rPr lang="en-CA" sz="1800" dirty="0" err="1">
                <a:latin typeface="Times New Roman" pitchFamily="18" charset="0"/>
                <a:cs typeface="Times New Roman" pitchFamily="18" charset="0"/>
              </a:rPr>
              <a:t>Ele</a:t>
            </a:r>
            <a:r>
              <a:rPr lang="en-CA" sz="1800" dirty="0">
                <a:latin typeface="Times New Roman" pitchFamily="18" charset="0"/>
                <a:cs typeface="Times New Roman" pitchFamily="18" charset="0"/>
              </a:rPr>
              <a:t> </a:t>
            </a:r>
            <a:r>
              <a:rPr lang="en-CA" sz="1800" dirty="0" err="1">
                <a:latin typeface="Times New Roman" pitchFamily="18" charset="0"/>
                <a:cs typeface="Times New Roman" pitchFamily="18" charset="0"/>
              </a:rPr>
              <a:t>vor</a:t>
            </a:r>
            <a:r>
              <a:rPr lang="en-CA" sz="1800" dirty="0">
                <a:latin typeface="Times New Roman" pitchFamily="18" charset="0"/>
                <a:cs typeface="Times New Roman" pitchFamily="18" charset="0"/>
              </a:rPr>
              <a:t> </a:t>
            </a:r>
            <a:r>
              <a:rPr lang="en-CA" sz="1800" dirty="0" err="1">
                <a:latin typeface="Times New Roman" pitchFamily="18" charset="0"/>
                <a:cs typeface="Times New Roman" pitchFamily="18" charset="0"/>
              </a:rPr>
              <a:t>constitui</a:t>
            </a:r>
            <a:r>
              <a:rPr lang="en-CA" sz="1800" dirty="0">
                <a:latin typeface="Times New Roman" pitchFamily="18" charset="0"/>
                <a:cs typeface="Times New Roman" pitchFamily="18" charset="0"/>
              </a:rPr>
              <a:t> </a:t>
            </a:r>
            <a:r>
              <a:rPr lang="en-CA" sz="1800" dirty="0" err="1">
                <a:latin typeface="Times New Roman" pitchFamily="18" charset="0"/>
                <a:cs typeface="Times New Roman" pitchFamily="18" charset="0"/>
              </a:rPr>
              <a:t>bilan</a:t>
            </a:r>
            <a:r>
              <a:rPr lang="ro-RO" sz="1800" dirty="0">
                <a:latin typeface="Times New Roman" pitchFamily="18" charset="0"/>
                <a:cs typeface="Times New Roman" pitchFamily="18" charset="0"/>
              </a:rPr>
              <a:t>ţ</a:t>
            </a:r>
            <a:r>
              <a:rPr lang="en-CA" sz="1800" dirty="0" err="1">
                <a:latin typeface="Times New Roman" pitchFamily="18" charset="0"/>
                <a:cs typeface="Times New Roman" pitchFamily="18" charset="0"/>
              </a:rPr>
              <a:t>ul</a:t>
            </a:r>
            <a:r>
              <a:rPr lang="en-CA" sz="1800" dirty="0">
                <a:latin typeface="Times New Roman" pitchFamily="18" charset="0"/>
                <a:cs typeface="Times New Roman" pitchFamily="18" charset="0"/>
              </a:rPr>
              <a:t> </a:t>
            </a:r>
            <a:r>
              <a:rPr lang="en-CA" sz="1800" dirty="0" err="1">
                <a:latin typeface="Times New Roman" pitchFamily="18" charset="0"/>
                <a:cs typeface="Times New Roman" pitchFamily="18" charset="0"/>
              </a:rPr>
              <a:t>activit</a:t>
            </a:r>
            <a:r>
              <a:rPr lang="ro-RO" sz="1800" dirty="0">
                <a:latin typeface="Times New Roman" pitchFamily="18" charset="0"/>
                <a:cs typeface="Times New Roman" pitchFamily="18" charset="0"/>
              </a:rPr>
              <a:t>ăţ</a:t>
            </a:r>
            <a:r>
              <a:rPr lang="en-CA" sz="1800" dirty="0">
                <a:latin typeface="Times New Roman" pitchFamily="18" charset="0"/>
                <a:cs typeface="Times New Roman" pitchFamily="18" charset="0"/>
              </a:rPr>
              <a:t>ii </a:t>
            </a:r>
            <a:r>
              <a:rPr lang="en-CA" sz="1800" dirty="0" err="1">
                <a:latin typeface="Times New Roman" pitchFamily="18" charset="0"/>
                <a:cs typeface="Times New Roman" pitchFamily="18" charset="0"/>
              </a:rPr>
              <a:t>cotidiene</a:t>
            </a:r>
            <a:r>
              <a:rPr lang="en-CA" sz="1800" dirty="0">
                <a:latin typeface="Times New Roman" pitchFamily="18" charset="0"/>
                <a:cs typeface="Times New Roman" pitchFamily="18" charset="0"/>
              </a:rPr>
              <a:t>, </a:t>
            </a:r>
            <a:r>
              <a:rPr lang="en-CA" sz="1800" dirty="0" err="1">
                <a:latin typeface="Times New Roman" pitchFamily="18" charset="0"/>
                <a:cs typeface="Times New Roman" pitchFamily="18" charset="0"/>
              </a:rPr>
              <a:t>progresului</a:t>
            </a:r>
            <a:r>
              <a:rPr lang="en-CA" sz="1800" dirty="0">
                <a:latin typeface="Times New Roman" pitchFamily="18" charset="0"/>
                <a:cs typeface="Times New Roman" pitchFamily="18" charset="0"/>
              </a:rPr>
              <a:t> lunar </a:t>
            </a:r>
            <a:r>
              <a:rPr lang="en-CA" sz="1800" dirty="0" err="1">
                <a:latin typeface="Times New Roman" pitchFamily="18" charset="0"/>
                <a:cs typeface="Times New Roman" pitchFamily="18" charset="0"/>
              </a:rPr>
              <a:t>sau</a:t>
            </a:r>
            <a:r>
              <a:rPr lang="en-CA" sz="1800" dirty="0">
                <a:latin typeface="Times New Roman" pitchFamily="18" charset="0"/>
                <a:cs typeface="Times New Roman" pitchFamily="18" charset="0"/>
              </a:rPr>
              <a:t> </a:t>
            </a:r>
            <a:r>
              <a:rPr lang="en-CA" sz="1800" dirty="0" err="1">
                <a:latin typeface="Times New Roman" pitchFamily="18" charset="0"/>
                <a:cs typeface="Times New Roman" pitchFamily="18" charset="0"/>
              </a:rPr>
              <a:t>anual</a:t>
            </a:r>
            <a:r>
              <a:rPr lang="en-CA" sz="1800" dirty="0">
                <a:latin typeface="Times New Roman" pitchFamily="18" charset="0"/>
                <a:cs typeface="Times New Roman" pitchFamily="18" charset="0"/>
              </a:rPr>
              <a:t>. </a:t>
            </a:r>
            <a:r>
              <a:rPr lang="en-CA" sz="1800" dirty="0" err="1">
                <a:latin typeface="Times New Roman" pitchFamily="18" charset="0"/>
                <a:cs typeface="Times New Roman" pitchFamily="18" charset="0"/>
              </a:rPr>
              <a:t>Constituie</a:t>
            </a:r>
            <a:r>
              <a:rPr lang="en-CA" sz="1800" dirty="0">
                <a:latin typeface="Times New Roman" pitchFamily="18" charset="0"/>
                <a:cs typeface="Times New Roman" pitchFamily="18" charset="0"/>
              </a:rPr>
              <a:t> un </a:t>
            </a:r>
            <a:r>
              <a:rPr lang="en-CA" sz="1800" dirty="0" err="1">
                <a:latin typeface="Times New Roman" pitchFamily="18" charset="0"/>
                <a:cs typeface="Times New Roman" pitchFamily="18" charset="0"/>
              </a:rPr>
              <a:t>dosar</a:t>
            </a:r>
            <a:r>
              <a:rPr lang="en-CA" sz="1800" dirty="0">
                <a:latin typeface="Times New Roman" pitchFamily="18" charset="0"/>
                <a:cs typeface="Times New Roman" pitchFamily="18" charset="0"/>
              </a:rPr>
              <a:t> care </a:t>
            </a:r>
            <a:r>
              <a:rPr lang="ro-RO" sz="1800" dirty="0" err="1">
                <a:latin typeface="Times New Roman" pitchFamily="18" charset="0"/>
                <a:cs typeface="Times New Roman" pitchFamily="18" charset="0"/>
              </a:rPr>
              <a:t>î</a:t>
            </a:r>
            <a:r>
              <a:rPr lang="en-CA" sz="1800" dirty="0">
                <a:latin typeface="Times New Roman" pitchFamily="18" charset="0"/>
                <a:cs typeface="Times New Roman" pitchFamily="18" charset="0"/>
              </a:rPr>
              <a:t>l </a:t>
            </a:r>
            <a:r>
              <a:rPr lang="en-CA" sz="1800" dirty="0" err="1">
                <a:latin typeface="Times New Roman" pitchFamily="18" charset="0"/>
                <a:cs typeface="Times New Roman" pitchFamily="18" charset="0"/>
              </a:rPr>
              <a:t>vor</a:t>
            </a:r>
            <a:r>
              <a:rPr lang="en-CA" sz="1800" dirty="0">
                <a:latin typeface="Times New Roman" pitchFamily="18" charset="0"/>
                <a:cs typeface="Times New Roman" pitchFamily="18" charset="0"/>
              </a:rPr>
              <a:t> </a:t>
            </a:r>
            <a:r>
              <a:rPr lang="ro-RO" sz="1800" dirty="0">
                <a:latin typeface="Times New Roman" pitchFamily="18" charset="0"/>
                <a:cs typeface="Times New Roman" pitchFamily="18" charset="0"/>
              </a:rPr>
              <a:t>î</a:t>
            </a:r>
            <a:r>
              <a:rPr lang="en-CA" sz="1800" dirty="0" err="1">
                <a:latin typeface="Times New Roman" pitchFamily="18" charset="0"/>
                <a:cs typeface="Times New Roman" pitchFamily="18" charset="0"/>
              </a:rPr>
              <a:t>nso</a:t>
            </a:r>
            <a:r>
              <a:rPr lang="ro-RO" sz="1800" dirty="0">
                <a:latin typeface="Times New Roman" pitchFamily="18" charset="0"/>
                <a:cs typeface="Times New Roman" pitchFamily="18" charset="0"/>
              </a:rPr>
              <a:t>ţ</a:t>
            </a:r>
            <a:r>
              <a:rPr lang="en-CA" sz="1800" dirty="0">
                <a:latin typeface="Times New Roman" pitchFamily="18" charset="0"/>
                <a:cs typeface="Times New Roman" pitchFamily="18" charset="0"/>
              </a:rPr>
              <a:t>i p</a:t>
            </a:r>
            <a:r>
              <a:rPr lang="ro-RO" sz="1800" dirty="0">
                <a:latin typeface="Times New Roman" pitchFamily="18" charset="0"/>
                <a:cs typeface="Times New Roman" pitchFamily="18" charset="0"/>
              </a:rPr>
              <a:t>â</a:t>
            </a:r>
            <a:r>
              <a:rPr lang="en-CA" sz="1800" dirty="0">
                <a:latin typeface="Times New Roman" pitchFamily="18" charset="0"/>
                <a:cs typeface="Times New Roman" pitchFamily="18" charset="0"/>
              </a:rPr>
              <a:t>n</a:t>
            </a:r>
            <a:r>
              <a:rPr lang="ro-RO" sz="1800" dirty="0">
                <a:latin typeface="Times New Roman" pitchFamily="18" charset="0"/>
                <a:cs typeface="Times New Roman" pitchFamily="18" charset="0"/>
              </a:rPr>
              <a:t>ă</a:t>
            </a:r>
            <a:r>
              <a:rPr lang="en-CA" sz="1800" dirty="0">
                <a:latin typeface="Times New Roman" pitchFamily="18" charset="0"/>
                <a:cs typeface="Times New Roman" pitchFamily="18" charset="0"/>
              </a:rPr>
              <a:t> la v</a:t>
            </a:r>
            <a:r>
              <a:rPr lang="ro-RO" sz="1800" dirty="0">
                <a:latin typeface="Times New Roman" pitchFamily="18" charset="0"/>
                <a:cs typeface="Times New Roman" pitchFamily="18" charset="0"/>
              </a:rPr>
              <a:t>â</a:t>
            </a:r>
            <a:r>
              <a:rPr lang="en-CA" sz="1800" dirty="0" err="1">
                <a:latin typeface="Times New Roman" pitchFamily="18" charset="0"/>
                <a:cs typeface="Times New Roman" pitchFamily="18" charset="0"/>
              </a:rPr>
              <a:t>rsta</a:t>
            </a:r>
            <a:r>
              <a:rPr lang="en-CA" sz="1800" dirty="0">
                <a:latin typeface="Times New Roman" pitchFamily="18" charset="0"/>
                <a:cs typeface="Times New Roman" pitchFamily="18" charset="0"/>
              </a:rPr>
              <a:t> adult</a:t>
            </a:r>
            <a:r>
              <a:rPr lang="ro-RO" sz="1800" dirty="0">
                <a:latin typeface="Times New Roman" pitchFamily="18" charset="0"/>
                <a:cs typeface="Times New Roman" pitchFamily="18" charset="0"/>
              </a:rPr>
              <a:t>ă</a:t>
            </a:r>
            <a:r>
              <a:rPr lang="en-CA" sz="1800" dirty="0">
                <a:latin typeface="Times New Roman" pitchFamily="18" charset="0"/>
                <a:cs typeface="Times New Roman" pitchFamily="18" charset="0"/>
              </a:rPr>
              <a:t> </a:t>
            </a:r>
            <a:r>
              <a:rPr lang="en-CA" sz="1800" dirty="0" err="1">
                <a:latin typeface="Times New Roman" pitchFamily="18" charset="0"/>
                <a:cs typeface="Times New Roman" pitchFamily="18" charset="0"/>
              </a:rPr>
              <a:t>si</a:t>
            </a:r>
            <a:r>
              <a:rPr lang="ro-RO" sz="1800" dirty="0">
                <a:latin typeface="Times New Roman" pitchFamily="18" charset="0"/>
                <a:cs typeface="Times New Roman" pitchFamily="18" charset="0"/>
              </a:rPr>
              <a:t> î</a:t>
            </a:r>
            <a:r>
              <a:rPr lang="en-CA" sz="1800" dirty="0">
                <a:latin typeface="Times New Roman" pitchFamily="18" charset="0"/>
                <a:cs typeface="Times New Roman" pitchFamily="18" charset="0"/>
              </a:rPr>
              <a:t>n </a:t>
            </a:r>
            <a:r>
              <a:rPr lang="en-CA" sz="1800" dirty="0" err="1">
                <a:latin typeface="Times New Roman" pitchFamily="18" charset="0"/>
                <a:cs typeface="Times New Roman" pitchFamily="18" charset="0"/>
              </a:rPr>
              <a:t>func</a:t>
            </a:r>
            <a:r>
              <a:rPr lang="ro-RO" sz="1800" dirty="0">
                <a:latin typeface="Times New Roman" pitchFamily="18" charset="0"/>
                <a:cs typeface="Times New Roman" pitchFamily="18" charset="0"/>
              </a:rPr>
              <a:t>ţ</a:t>
            </a:r>
            <a:r>
              <a:rPr lang="en-CA" sz="1800" dirty="0" err="1">
                <a:latin typeface="Times New Roman" pitchFamily="18" charset="0"/>
                <a:cs typeface="Times New Roman" pitchFamily="18" charset="0"/>
              </a:rPr>
              <a:t>ie</a:t>
            </a:r>
            <a:r>
              <a:rPr lang="en-CA" sz="1800" dirty="0">
                <a:latin typeface="Times New Roman" pitchFamily="18" charset="0"/>
                <a:cs typeface="Times New Roman" pitchFamily="18" charset="0"/>
              </a:rPr>
              <a:t> de care </a:t>
            </a:r>
            <a:r>
              <a:rPr lang="en-CA" sz="1800" dirty="0" err="1">
                <a:latin typeface="Times New Roman" pitchFamily="18" charset="0"/>
                <a:cs typeface="Times New Roman" pitchFamily="18" charset="0"/>
              </a:rPr>
              <a:t>va</a:t>
            </a:r>
            <a:r>
              <a:rPr lang="en-CA" sz="1800" dirty="0">
                <a:latin typeface="Times New Roman" pitchFamily="18" charset="0"/>
                <a:cs typeface="Times New Roman" pitchFamily="18" charset="0"/>
              </a:rPr>
              <a:t> fi </a:t>
            </a:r>
            <a:r>
              <a:rPr lang="en-CA" sz="1800" dirty="0" err="1">
                <a:latin typeface="Times New Roman" pitchFamily="18" charset="0"/>
                <a:cs typeface="Times New Roman" pitchFamily="18" charset="0"/>
              </a:rPr>
              <a:t>judecat</a:t>
            </a:r>
            <a:r>
              <a:rPr lang="en-CA" sz="1800" dirty="0">
                <a:latin typeface="Times New Roman" pitchFamily="18" charset="0"/>
                <a:cs typeface="Times New Roman" pitchFamily="18" charset="0"/>
              </a:rPr>
              <a:t> /</a:t>
            </a:r>
            <a:r>
              <a:rPr lang="en-CA" sz="1800" dirty="0" err="1">
                <a:latin typeface="Times New Roman" pitchFamily="18" charset="0"/>
                <a:cs typeface="Times New Roman" pitchFamily="18" charset="0"/>
              </a:rPr>
              <a:t>evaluat</a:t>
            </a:r>
            <a:r>
              <a:rPr lang="en-CA" sz="1800" dirty="0">
                <a:latin typeface="Times New Roman" pitchFamily="18" charset="0"/>
                <a:cs typeface="Times New Roman" pitchFamily="18" charset="0"/>
              </a:rPr>
              <a:t> de c</a:t>
            </a:r>
            <a:r>
              <a:rPr lang="ro-RO" sz="1800" dirty="0">
                <a:latin typeface="Times New Roman" pitchFamily="18" charset="0"/>
                <a:cs typeface="Times New Roman" pitchFamily="18" charset="0"/>
              </a:rPr>
              <a:t>ă</a:t>
            </a:r>
            <a:r>
              <a:rPr lang="en-CA" sz="1800" dirty="0" err="1">
                <a:latin typeface="Times New Roman" pitchFamily="18" charset="0"/>
                <a:cs typeface="Times New Roman" pitchFamily="18" charset="0"/>
              </a:rPr>
              <a:t>tre</a:t>
            </a:r>
            <a:r>
              <a:rPr lang="en-CA" sz="1800" dirty="0">
                <a:latin typeface="Times New Roman" pitchFamily="18" charset="0"/>
                <a:cs typeface="Times New Roman" pitchFamily="18" charset="0"/>
              </a:rPr>
              <a:t> </a:t>
            </a:r>
            <a:r>
              <a:rPr lang="en-CA" sz="1800" dirty="0" err="1">
                <a:latin typeface="Times New Roman" pitchFamily="18" charset="0"/>
                <a:cs typeface="Times New Roman" pitchFamily="18" charset="0"/>
              </a:rPr>
              <a:t>familie</a:t>
            </a:r>
            <a:r>
              <a:rPr lang="en-CA" sz="1800" dirty="0">
                <a:latin typeface="Times New Roman" pitchFamily="18" charset="0"/>
                <a:cs typeface="Times New Roman" pitchFamily="18" charset="0"/>
              </a:rPr>
              <a:t>, </a:t>
            </a:r>
            <a:r>
              <a:rPr lang="en-CA" sz="1800" dirty="0" err="1">
                <a:latin typeface="Times New Roman" pitchFamily="18" charset="0"/>
                <a:cs typeface="Times New Roman" pitchFamily="18" charset="0"/>
              </a:rPr>
              <a:t>prieteni</a:t>
            </a:r>
            <a:r>
              <a:rPr lang="en-CA" sz="1800" dirty="0">
                <a:latin typeface="Times New Roman" pitchFamily="18" charset="0"/>
                <a:cs typeface="Times New Roman" pitchFamily="18" charset="0"/>
              </a:rPr>
              <a:t>. </a:t>
            </a:r>
            <a:r>
              <a:rPr lang="en-CA" sz="1800" dirty="0" err="1">
                <a:latin typeface="Times New Roman" pitchFamily="18" charset="0"/>
                <a:cs typeface="Times New Roman" pitchFamily="18" charset="0"/>
              </a:rPr>
              <a:t>Reprezint</a:t>
            </a:r>
            <a:r>
              <a:rPr lang="ro-RO" sz="1800" dirty="0">
                <a:latin typeface="Times New Roman" pitchFamily="18" charset="0"/>
                <a:cs typeface="Times New Roman" pitchFamily="18" charset="0"/>
              </a:rPr>
              <a:t>ă</a:t>
            </a:r>
            <a:r>
              <a:rPr lang="en-CA" sz="1800" dirty="0">
                <a:latin typeface="Times New Roman" pitchFamily="18" charset="0"/>
                <a:cs typeface="Times New Roman" pitchFamily="18" charset="0"/>
              </a:rPr>
              <a:t> un factor capital </a:t>
            </a:r>
            <a:r>
              <a:rPr lang="ro-RO" sz="1800" dirty="0" err="1">
                <a:latin typeface="Times New Roman" pitchFamily="18" charset="0"/>
                <a:cs typeface="Times New Roman" pitchFamily="18" charset="0"/>
              </a:rPr>
              <a:t>ş</a:t>
            </a:r>
            <a:r>
              <a:rPr lang="en-CA" sz="1800" dirty="0">
                <a:latin typeface="Times New Roman" pitchFamily="18" charset="0"/>
                <a:cs typeface="Times New Roman" pitchFamily="18" charset="0"/>
              </a:rPr>
              <a:t>i </a:t>
            </a:r>
            <a:r>
              <a:rPr lang="en-CA" sz="1800" dirty="0" err="1">
                <a:latin typeface="Times New Roman" pitchFamily="18" charset="0"/>
                <a:cs typeface="Times New Roman" pitchFamily="18" charset="0"/>
              </a:rPr>
              <a:t>este</a:t>
            </a:r>
            <a:r>
              <a:rPr lang="en-CA" sz="1800" dirty="0">
                <a:latin typeface="Times New Roman" pitchFamily="18" charset="0"/>
                <a:cs typeface="Times New Roman" pitchFamily="18" charset="0"/>
              </a:rPr>
              <a:t> important </a:t>
            </a:r>
            <a:r>
              <a:rPr lang="en-CA" sz="1800" dirty="0" err="1">
                <a:latin typeface="Times New Roman" pitchFamily="18" charset="0"/>
                <a:cs typeface="Times New Roman" pitchFamily="18" charset="0"/>
              </a:rPr>
              <a:t>ca</a:t>
            </a:r>
            <a:r>
              <a:rPr lang="en-CA" sz="1800" dirty="0">
                <a:latin typeface="Times New Roman" pitchFamily="18" charset="0"/>
                <a:cs typeface="Times New Roman" pitchFamily="18" charset="0"/>
              </a:rPr>
              <a:t> </a:t>
            </a:r>
            <a:r>
              <a:rPr lang="en-CA" sz="1800" dirty="0" err="1">
                <a:latin typeface="Times New Roman" pitchFamily="18" charset="0"/>
                <a:cs typeface="Times New Roman" pitchFamily="18" charset="0"/>
              </a:rPr>
              <a:t>educatorul</a:t>
            </a:r>
            <a:r>
              <a:rPr lang="en-CA" sz="1800" dirty="0">
                <a:latin typeface="Times New Roman" pitchFamily="18" charset="0"/>
                <a:cs typeface="Times New Roman" pitchFamily="18" charset="0"/>
              </a:rPr>
              <a:t> s</a:t>
            </a:r>
            <a:r>
              <a:rPr lang="ro-RO" sz="1800" dirty="0">
                <a:latin typeface="Times New Roman" pitchFamily="18" charset="0"/>
                <a:cs typeface="Times New Roman" pitchFamily="18" charset="0"/>
              </a:rPr>
              <a:t>ă</a:t>
            </a:r>
            <a:r>
              <a:rPr lang="en-CA" sz="1800" dirty="0">
                <a:latin typeface="Times New Roman" pitchFamily="18" charset="0"/>
                <a:cs typeface="Times New Roman" pitchFamily="18" charset="0"/>
              </a:rPr>
              <a:t> </a:t>
            </a:r>
            <a:r>
              <a:rPr lang="en-CA" sz="1800" dirty="0" err="1">
                <a:latin typeface="Times New Roman" pitchFamily="18" charset="0"/>
                <a:cs typeface="Times New Roman" pitchFamily="18" charset="0"/>
              </a:rPr>
              <a:t>examineze</a:t>
            </a:r>
            <a:r>
              <a:rPr lang="en-CA" sz="1800" dirty="0">
                <a:latin typeface="Times New Roman" pitchFamily="18" charset="0"/>
                <a:cs typeface="Times New Roman" pitchFamily="18" charset="0"/>
              </a:rPr>
              <a:t> </a:t>
            </a:r>
            <a:r>
              <a:rPr lang="en-CA" sz="1800" dirty="0" err="1">
                <a:latin typeface="Times New Roman" pitchFamily="18" charset="0"/>
                <a:cs typeface="Times New Roman" pitchFamily="18" charset="0"/>
              </a:rPr>
              <a:t>serios</a:t>
            </a:r>
            <a:r>
              <a:rPr lang="en-CA" sz="1800" dirty="0">
                <a:latin typeface="Times New Roman" pitchFamily="18" charset="0"/>
                <a:cs typeface="Times New Roman" pitchFamily="18" charset="0"/>
              </a:rPr>
              <a:t> </a:t>
            </a:r>
            <a:r>
              <a:rPr lang="en-CA" sz="1800" dirty="0" err="1">
                <a:latin typeface="Times New Roman" pitchFamily="18" charset="0"/>
                <a:cs typeface="Times New Roman" pitchFamily="18" charset="0"/>
              </a:rPr>
              <a:t>efectele</a:t>
            </a:r>
            <a:r>
              <a:rPr lang="en-CA" sz="1800" dirty="0">
                <a:latin typeface="Times New Roman" pitchFamily="18" charset="0"/>
                <a:cs typeface="Times New Roman" pitchFamily="18" charset="0"/>
              </a:rPr>
              <a:t> </a:t>
            </a:r>
            <a:r>
              <a:rPr lang="en-CA" sz="1800" dirty="0" err="1">
                <a:latin typeface="Times New Roman" pitchFamily="18" charset="0"/>
                <a:cs typeface="Times New Roman" pitchFamily="18" charset="0"/>
              </a:rPr>
              <a:t>pe</a:t>
            </a:r>
            <a:r>
              <a:rPr lang="en-CA" sz="1800" dirty="0">
                <a:latin typeface="Times New Roman" pitchFamily="18" charset="0"/>
                <a:cs typeface="Times New Roman" pitchFamily="18" charset="0"/>
              </a:rPr>
              <a:t> care le </a:t>
            </a:r>
            <a:r>
              <a:rPr lang="en-CA" sz="1800" dirty="0" err="1">
                <a:latin typeface="Times New Roman" pitchFamily="18" charset="0"/>
                <a:cs typeface="Times New Roman" pitchFamily="18" charset="0"/>
              </a:rPr>
              <a:t>va</a:t>
            </a:r>
            <a:r>
              <a:rPr lang="en-CA" sz="1800" dirty="0">
                <a:latin typeface="Times New Roman" pitchFamily="18" charset="0"/>
                <a:cs typeface="Times New Roman" pitchFamily="18" charset="0"/>
              </a:rPr>
              <a:t> produce.</a:t>
            </a:r>
            <a:endParaRPr lang="ro-RO" sz="1800" dirty="0">
              <a:latin typeface="Times New Roman" pitchFamily="18" charset="0"/>
              <a:cs typeface="Times New Roman" pitchFamily="18" charset="0"/>
            </a:endParaRPr>
          </a:p>
          <a:p>
            <a:pPr marL="0" indent="0">
              <a:buNone/>
            </a:pPr>
            <a:endParaRPr lang="ro-RO" sz="1800" dirty="0">
              <a:latin typeface="Times New Roman" pitchFamily="18" charset="0"/>
              <a:cs typeface="Times New Roman" pitchFamily="18" charset="0"/>
            </a:endParaRPr>
          </a:p>
          <a:p>
            <a:r>
              <a:rPr lang="en-CA" sz="1800" dirty="0">
                <a:latin typeface="Times New Roman" pitchFamily="18" charset="0"/>
                <a:cs typeface="Times New Roman" pitchFamily="18" charset="0"/>
              </a:rPr>
              <a:t>Au un </a:t>
            </a:r>
            <a:r>
              <a:rPr lang="en-CA" sz="1800" dirty="0" err="1">
                <a:latin typeface="Times New Roman" pitchFamily="18" charset="0"/>
                <a:cs typeface="Times New Roman" pitchFamily="18" charset="0"/>
              </a:rPr>
              <a:t>dublu</a:t>
            </a:r>
            <a:r>
              <a:rPr lang="en-CA" sz="1800" dirty="0">
                <a:latin typeface="Times New Roman" pitchFamily="18" charset="0"/>
                <a:cs typeface="Times New Roman" pitchFamily="18" charset="0"/>
              </a:rPr>
              <a:t> </a:t>
            </a:r>
            <a:r>
              <a:rPr lang="en-CA" sz="1800" dirty="0" err="1">
                <a:latin typeface="Times New Roman" pitchFamily="18" charset="0"/>
                <a:cs typeface="Times New Roman" pitchFamily="18" charset="0"/>
              </a:rPr>
              <a:t>rol</a:t>
            </a:r>
            <a:r>
              <a:rPr lang="en-CA" sz="1800" dirty="0">
                <a:latin typeface="Times New Roman" pitchFamily="18" charset="0"/>
                <a:cs typeface="Times New Roman" pitchFamily="18" charset="0"/>
              </a:rPr>
              <a:t> : un </a:t>
            </a:r>
            <a:r>
              <a:rPr lang="en-CA" sz="1800" dirty="0" err="1">
                <a:latin typeface="Times New Roman" pitchFamily="18" charset="0"/>
                <a:cs typeface="Times New Roman" pitchFamily="18" charset="0"/>
              </a:rPr>
              <a:t>mijloc</a:t>
            </a:r>
            <a:r>
              <a:rPr lang="en-CA" sz="1800" dirty="0">
                <a:latin typeface="Times New Roman" pitchFamily="18" charset="0"/>
                <a:cs typeface="Times New Roman" pitchFamily="18" charset="0"/>
              </a:rPr>
              <a:t> de </a:t>
            </a:r>
            <a:r>
              <a:rPr lang="en-CA" sz="1800" dirty="0" err="1">
                <a:latin typeface="Times New Roman" pitchFamily="18" charset="0"/>
                <a:cs typeface="Times New Roman" pitchFamily="18" charset="0"/>
              </a:rPr>
              <a:t>informare</a:t>
            </a:r>
            <a:r>
              <a:rPr lang="en-CA" sz="1800" dirty="0">
                <a:latin typeface="Times New Roman" pitchFamily="18" charset="0"/>
                <a:cs typeface="Times New Roman" pitchFamily="18" charset="0"/>
              </a:rPr>
              <a:t> </a:t>
            </a:r>
            <a:r>
              <a:rPr lang="en-CA" sz="1800" dirty="0" err="1">
                <a:latin typeface="Times New Roman" pitchFamily="18" charset="0"/>
                <a:cs typeface="Times New Roman" pitchFamily="18" charset="0"/>
              </a:rPr>
              <a:t>asupra</a:t>
            </a:r>
            <a:r>
              <a:rPr lang="en-CA" sz="1800" dirty="0">
                <a:latin typeface="Times New Roman" pitchFamily="18" charset="0"/>
                <a:cs typeface="Times New Roman" pitchFamily="18" charset="0"/>
              </a:rPr>
              <a:t> </a:t>
            </a:r>
            <a:r>
              <a:rPr lang="en-CA" sz="1800" dirty="0" err="1">
                <a:latin typeface="Times New Roman" pitchFamily="18" charset="0"/>
                <a:cs typeface="Times New Roman" pitchFamily="18" charset="0"/>
              </a:rPr>
              <a:t>nivelului</a:t>
            </a:r>
            <a:r>
              <a:rPr lang="en-CA" sz="1800" dirty="0">
                <a:latin typeface="Times New Roman" pitchFamily="18" charset="0"/>
                <a:cs typeface="Times New Roman" pitchFamily="18" charset="0"/>
              </a:rPr>
              <a:t> de </a:t>
            </a:r>
            <a:r>
              <a:rPr lang="en-CA" sz="1800" dirty="0" err="1">
                <a:latin typeface="Times New Roman" pitchFamily="18" charset="0"/>
                <a:cs typeface="Times New Roman" pitchFamily="18" charset="0"/>
              </a:rPr>
              <a:t>cuno</a:t>
            </a:r>
            <a:r>
              <a:rPr lang="ro-RO" sz="1800" dirty="0">
                <a:latin typeface="Times New Roman" pitchFamily="18" charset="0"/>
                <a:cs typeface="Times New Roman" pitchFamily="18" charset="0"/>
              </a:rPr>
              <a:t>ş</a:t>
            </a:r>
            <a:r>
              <a:rPr lang="en-CA" sz="1800" dirty="0" err="1">
                <a:latin typeface="Times New Roman" pitchFamily="18" charset="0"/>
                <a:cs typeface="Times New Roman" pitchFamily="18" charset="0"/>
              </a:rPr>
              <a:t>tinte</a:t>
            </a:r>
            <a:r>
              <a:rPr lang="en-CA" sz="1800" dirty="0">
                <a:latin typeface="Times New Roman" pitchFamily="18" charset="0"/>
                <a:cs typeface="Times New Roman" pitchFamily="18" charset="0"/>
              </a:rPr>
              <a:t> , a </a:t>
            </a:r>
            <a:r>
              <a:rPr lang="en-CA" sz="1800" dirty="0" err="1">
                <a:latin typeface="Times New Roman" pitchFamily="18" charset="0"/>
                <a:cs typeface="Times New Roman" pitchFamily="18" charset="0"/>
              </a:rPr>
              <a:t>progresului</a:t>
            </a:r>
            <a:r>
              <a:rPr lang="en-CA" sz="1800" dirty="0">
                <a:latin typeface="Times New Roman" pitchFamily="18" charset="0"/>
                <a:cs typeface="Times New Roman" pitchFamily="18" charset="0"/>
              </a:rPr>
              <a:t> </a:t>
            </a:r>
            <a:r>
              <a:rPr lang="ro-RO" sz="1800" dirty="0" err="1">
                <a:latin typeface="Times New Roman" pitchFamily="18" charset="0"/>
                <a:cs typeface="Times New Roman" pitchFamily="18" charset="0"/>
              </a:rPr>
              <a:t>ş</a:t>
            </a:r>
            <a:r>
              <a:rPr lang="en-CA" sz="1800" dirty="0">
                <a:latin typeface="Times New Roman" pitchFamily="18" charset="0"/>
                <a:cs typeface="Times New Roman" pitchFamily="18" charset="0"/>
              </a:rPr>
              <a:t>i </a:t>
            </a:r>
            <a:r>
              <a:rPr lang="en-CA" sz="1800" dirty="0" err="1">
                <a:latin typeface="Times New Roman" pitchFamily="18" charset="0"/>
                <a:cs typeface="Times New Roman" pitchFamily="18" charset="0"/>
              </a:rPr>
              <a:t>conduitei</a:t>
            </a:r>
            <a:r>
              <a:rPr lang="en-CA" sz="1800" dirty="0">
                <a:latin typeface="Times New Roman" pitchFamily="18" charset="0"/>
                <a:cs typeface="Times New Roman" pitchFamily="18" charset="0"/>
              </a:rPr>
              <a:t> </a:t>
            </a:r>
            <a:r>
              <a:rPr lang="en-CA" sz="1800" dirty="0" err="1">
                <a:latin typeface="Times New Roman" pitchFamily="18" charset="0"/>
                <a:cs typeface="Times New Roman" pitchFamily="18" charset="0"/>
              </a:rPr>
              <a:t>elevului</a:t>
            </a:r>
            <a:r>
              <a:rPr lang="en-CA" sz="1800" dirty="0">
                <a:latin typeface="Times New Roman" pitchFamily="18" charset="0"/>
                <a:cs typeface="Times New Roman" pitchFamily="18" charset="0"/>
              </a:rPr>
              <a:t> .  </a:t>
            </a:r>
            <a:r>
              <a:rPr lang="en-CA" sz="1800" dirty="0" err="1">
                <a:latin typeface="Times New Roman" pitchFamily="18" charset="0"/>
                <a:cs typeface="Times New Roman" pitchFamily="18" charset="0"/>
              </a:rPr>
              <a:t>Reprezint</a:t>
            </a:r>
            <a:r>
              <a:rPr lang="ro-RO" sz="1800" dirty="0">
                <a:latin typeface="Times New Roman" pitchFamily="18" charset="0"/>
                <a:cs typeface="Times New Roman" pitchFamily="18" charset="0"/>
              </a:rPr>
              <a:t>ă</a:t>
            </a:r>
            <a:r>
              <a:rPr lang="en-CA" sz="1800" dirty="0">
                <a:latin typeface="Times New Roman" pitchFamily="18" charset="0"/>
                <a:cs typeface="Times New Roman" pitchFamily="18" charset="0"/>
              </a:rPr>
              <a:t> de </a:t>
            </a:r>
            <a:r>
              <a:rPr lang="en-CA" sz="1800" dirty="0" err="1">
                <a:latin typeface="Times New Roman" pitchFamily="18" charset="0"/>
                <a:cs typeface="Times New Roman" pitchFamily="18" charset="0"/>
              </a:rPr>
              <a:t>asemenea</a:t>
            </a:r>
            <a:r>
              <a:rPr lang="en-CA" sz="1800" dirty="0">
                <a:latin typeface="Times New Roman" pitchFamily="18" charset="0"/>
                <a:cs typeface="Times New Roman" pitchFamily="18" charset="0"/>
              </a:rPr>
              <a:t> </a:t>
            </a:r>
            <a:r>
              <a:rPr lang="en-CA" sz="1800" dirty="0" err="1">
                <a:latin typeface="Times New Roman" pitchFamily="18" charset="0"/>
                <a:cs typeface="Times New Roman" pitchFamily="18" charset="0"/>
              </a:rPr>
              <a:t>arsenalul</a:t>
            </a:r>
            <a:r>
              <a:rPr lang="en-CA" sz="1800" dirty="0">
                <a:latin typeface="Times New Roman" pitchFamily="18" charset="0"/>
                <a:cs typeface="Times New Roman" pitchFamily="18" charset="0"/>
              </a:rPr>
              <a:t> principal al </a:t>
            </a:r>
            <a:r>
              <a:rPr lang="en-CA" sz="1800" dirty="0" err="1">
                <a:latin typeface="Times New Roman" pitchFamily="18" charset="0"/>
                <a:cs typeface="Times New Roman" pitchFamily="18" charset="0"/>
              </a:rPr>
              <a:t>pedespselor</a:t>
            </a:r>
            <a:r>
              <a:rPr lang="en-CA" sz="1800" dirty="0">
                <a:latin typeface="Times New Roman" pitchFamily="18" charset="0"/>
                <a:cs typeface="Times New Roman" pitchFamily="18" charset="0"/>
              </a:rPr>
              <a:t> </a:t>
            </a:r>
            <a:r>
              <a:rPr lang="ro-RO" sz="1800" dirty="0" err="1">
                <a:latin typeface="Times New Roman" pitchFamily="18" charset="0"/>
                <a:cs typeface="Times New Roman" pitchFamily="18" charset="0"/>
              </a:rPr>
              <a:t>ş</a:t>
            </a:r>
            <a:r>
              <a:rPr lang="en-CA" sz="1800" dirty="0" err="1">
                <a:latin typeface="Times New Roman" pitchFamily="18" charset="0"/>
                <a:cs typeface="Times New Roman" pitchFamily="18" charset="0"/>
              </a:rPr>
              <a:t>i</a:t>
            </a:r>
            <a:r>
              <a:rPr lang="en-CA" sz="1800" dirty="0">
                <a:latin typeface="Times New Roman" pitchFamily="18" charset="0"/>
                <a:cs typeface="Times New Roman" pitchFamily="18" charset="0"/>
              </a:rPr>
              <a:t> </a:t>
            </a:r>
            <a:r>
              <a:rPr lang="en-CA" sz="1800" dirty="0" err="1" smtClean="0">
                <a:latin typeface="Times New Roman" pitchFamily="18" charset="0"/>
                <a:cs typeface="Times New Roman" pitchFamily="18" charset="0"/>
              </a:rPr>
              <a:t>recompenselor</a:t>
            </a:r>
            <a:r>
              <a:rPr lang="ro-RO" sz="1800" dirty="0" smtClean="0">
                <a:latin typeface="Times New Roman" pitchFamily="18" charset="0"/>
                <a:cs typeface="Times New Roman" pitchFamily="18" charset="0"/>
              </a:rPr>
              <a:t>.</a:t>
            </a:r>
            <a:r>
              <a:rPr lang="en-CA" sz="1800" dirty="0" smtClean="0">
                <a:latin typeface="Times New Roman" pitchFamily="18" charset="0"/>
                <a:cs typeface="Times New Roman" pitchFamily="18" charset="0"/>
              </a:rPr>
              <a:t> </a:t>
            </a:r>
            <a:endParaRPr lang="ro-RO" sz="1800" dirty="0">
              <a:latin typeface="Times New Roman" pitchFamily="18" charset="0"/>
              <a:cs typeface="Times New Roman" pitchFamily="18" charset="0"/>
            </a:endParaRPr>
          </a:p>
          <a:p>
            <a:endParaRPr lang="ro-RO" sz="1800" dirty="0">
              <a:latin typeface="Times New Roman" pitchFamily="18" charset="0"/>
              <a:cs typeface="Times New Roman" pitchFamily="18" charset="0"/>
            </a:endParaRPr>
          </a:p>
        </p:txBody>
      </p:sp>
    </p:spTree>
    <p:extLst>
      <p:ext uri="{BB962C8B-B14F-4D97-AF65-F5344CB8AC3E}">
        <p14:creationId xmlns:p14="http://schemas.microsoft.com/office/powerpoint/2010/main" val="84038845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err="1" smtClean="0"/>
              <a:t>Concep</a:t>
            </a:r>
            <a:r>
              <a:rPr lang="ro-RO" dirty="0" smtClean="0"/>
              <a:t>ţ</a:t>
            </a:r>
            <a:r>
              <a:rPr lang="en-CA" dirty="0" err="1" smtClean="0"/>
              <a:t>ia</a:t>
            </a:r>
            <a:r>
              <a:rPr lang="en-CA" dirty="0" smtClean="0"/>
              <a:t> </a:t>
            </a:r>
            <a:r>
              <a:rPr lang="en-CA" dirty="0" err="1"/>
              <a:t>despre</a:t>
            </a:r>
            <a:r>
              <a:rPr lang="en-CA" dirty="0"/>
              <a:t> </a:t>
            </a:r>
            <a:r>
              <a:rPr lang="en-CA" dirty="0" err="1"/>
              <a:t>elev</a:t>
            </a:r>
            <a:endParaRPr lang="ro-RO" dirty="0"/>
          </a:p>
        </p:txBody>
      </p:sp>
      <p:sp>
        <p:nvSpPr>
          <p:cNvPr id="3" name="Content Placeholder 2"/>
          <p:cNvSpPr>
            <a:spLocks noGrp="1"/>
          </p:cNvSpPr>
          <p:nvPr>
            <p:ph idx="1"/>
          </p:nvPr>
        </p:nvSpPr>
        <p:spPr/>
        <p:txBody>
          <a:bodyPr>
            <a:normAutofit fontScale="85000" lnSpcReduction="20000"/>
          </a:bodyPr>
          <a:lstStyle/>
          <a:p>
            <a:r>
              <a:rPr lang="en-CA" sz="1800" dirty="0" err="1">
                <a:latin typeface="Times New Roman" pitchFamily="18" charset="0"/>
                <a:cs typeface="Times New Roman" pitchFamily="18" charset="0"/>
              </a:rPr>
              <a:t>Elevii</a:t>
            </a:r>
            <a:r>
              <a:rPr lang="en-CA" sz="1800" dirty="0">
                <a:latin typeface="Times New Roman" pitchFamily="18" charset="0"/>
                <a:cs typeface="Times New Roman" pitchFamily="18" charset="0"/>
              </a:rPr>
              <a:t> s</a:t>
            </a:r>
            <a:r>
              <a:rPr lang="ro-RO" sz="1800" dirty="0">
                <a:latin typeface="Times New Roman" pitchFamily="18" charset="0"/>
                <a:cs typeface="Times New Roman" pitchFamily="18" charset="0"/>
              </a:rPr>
              <a:t>ă</a:t>
            </a:r>
            <a:r>
              <a:rPr lang="en-CA" sz="1800" dirty="0">
                <a:latin typeface="Times New Roman" pitchFamily="18" charset="0"/>
                <a:cs typeface="Times New Roman" pitchFamily="18" charset="0"/>
              </a:rPr>
              <a:t> fie </a:t>
            </a:r>
            <a:r>
              <a:rPr lang="en-CA" sz="1800" dirty="0" err="1">
                <a:latin typeface="Times New Roman" pitchFamily="18" charset="0"/>
                <a:cs typeface="Times New Roman" pitchFamily="18" charset="0"/>
              </a:rPr>
              <a:t>observa</a:t>
            </a:r>
            <a:r>
              <a:rPr lang="ro-RO" sz="1800" dirty="0">
                <a:latin typeface="Times New Roman" pitchFamily="18" charset="0"/>
                <a:cs typeface="Times New Roman" pitchFamily="18" charset="0"/>
              </a:rPr>
              <a:t>ţ</a:t>
            </a:r>
            <a:r>
              <a:rPr lang="en-CA" sz="1800" dirty="0">
                <a:latin typeface="Times New Roman" pitchFamily="18" charset="0"/>
                <a:cs typeface="Times New Roman" pitchFamily="18" charset="0"/>
              </a:rPr>
              <a:t>i</a:t>
            </a:r>
            <a:endParaRPr lang="ro-RO" sz="1800" dirty="0">
              <a:latin typeface="Times New Roman" pitchFamily="18" charset="0"/>
              <a:cs typeface="Times New Roman" pitchFamily="18" charset="0"/>
            </a:endParaRPr>
          </a:p>
          <a:p>
            <a:pPr marL="0" indent="0">
              <a:buNone/>
            </a:pPr>
            <a:endParaRPr lang="en-CA" sz="1800" dirty="0">
              <a:latin typeface="Times New Roman" pitchFamily="18" charset="0"/>
              <a:cs typeface="Times New Roman" pitchFamily="18" charset="0"/>
            </a:endParaRPr>
          </a:p>
          <a:p>
            <a:r>
              <a:rPr lang="en-CA" sz="1800" dirty="0">
                <a:latin typeface="Times New Roman" pitchFamily="18" charset="0"/>
                <a:cs typeface="Times New Roman" pitchFamily="18" charset="0"/>
              </a:rPr>
              <a:t>S</a:t>
            </a:r>
            <a:r>
              <a:rPr lang="ro-RO" sz="1800" dirty="0">
                <a:latin typeface="Times New Roman" pitchFamily="18" charset="0"/>
                <a:cs typeface="Times New Roman" pitchFamily="18" charset="0"/>
              </a:rPr>
              <a:t>ă</a:t>
            </a:r>
            <a:r>
              <a:rPr lang="en-CA" sz="1800" dirty="0">
                <a:latin typeface="Times New Roman" pitchFamily="18" charset="0"/>
                <a:cs typeface="Times New Roman" pitchFamily="18" charset="0"/>
              </a:rPr>
              <a:t> i</a:t>
            </a:r>
            <a:r>
              <a:rPr lang="ro-RO" sz="1800" dirty="0">
                <a:latin typeface="Times New Roman" pitchFamily="18" charset="0"/>
                <a:cs typeface="Times New Roman" pitchFamily="18" charset="0"/>
              </a:rPr>
              <a:t>ş</a:t>
            </a:r>
            <a:r>
              <a:rPr lang="en-CA" sz="1800" dirty="0">
                <a:latin typeface="Times New Roman" pitchFamily="18" charset="0"/>
                <a:cs typeface="Times New Roman" pitchFamily="18" charset="0"/>
              </a:rPr>
              <a:t>i </a:t>
            </a:r>
            <a:r>
              <a:rPr lang="en-CA" sz="1800" dirty="0" err="1">
                <a:latin typeface="Times New Roman" pitchFamily="18" charset="0"/>
                <a:cs typeface="Times New Roman" pitchFamily="18" charset="0"/>
              </a:rPr>
              <a:t>aleag</a:t>
            </a:r>
            <a:r>
              <a:rPr lang="ro-RO" sz="1800" dirty="0">
                <a:latin typeface="Times New Roman" pitchFamily="18" charset="0"/>
                <a:cs typeface="Times New Roman" pitchFamily="18" charset="0"/>
              </a:rPr>
              <a:t>ă</a:t>
            </a:r>
            <a:r>
              <a:rPr lang="en-CA" sz="1800" dirty="0">
                <a:latin typeface="Times New Roman" pitchFamily="18" charset="0"/>
                <a:cs typeface="Times New Roman" pitchFamily="18" charset="0"/>
              </a:rPr>
              <a:t> un </a:t>
            </a:r>
            <a:r>
              <a:rPr lang="en-CA" sz="1800" dirty="0" err="1">
                <a:latin typeface="Times New Roman" pitchFamily="18" charset="0"/>
                <a:cs typeface="Times New Roman" pitchFamily="18" charset="0"/>
              </a:rPr>
              <a:t>num</a:t>
            </a:r>
            <a:r>
              <a:rPr lang="ro-RO" sz="1800" dirty="0">
                <a:latin typeface="Times New Roman" pitchFamily="18" charset="0"/>
                <a:cs typeface="Times New Roman" pitchFamily="18" charset="0"/>
              </a:rPr>
              <a:t>ă</a:t>
            </a:r>
            <a:r>
              <a:rPr lang="en-CA" sz="1800" dirty="0">
                <a:latin typeface="Times New Roman" pitchFamily="18" charset="0"/>
                <a:cs typeface="Times New Roman" pitchFamily="18" charset="0"/>
              </a:rPr>
              <a:t>r de </a:t>
            </a:r>
            <a:r>
              <a:rPr lang="en-CA" sz="1800" dirty="0" err="1">
                <a:latin typeface="Times New Roman" pitchFamily="18" charset="0"/>
                <a:cs typeface="Times New Roman" pitchFamily="18" charset="0"/>
              </a:rPr>
              <a:t>obiecte</a:t>
            </a:r>
            <a:r>
              <a:rPr lang="en-CA" sz="1800" dirty="0">
                <a:latin typeface="Times New Roman" pitchFamily="18" charset="0"/>
                <a:cs typeface="Times New Roman" pitchFamily="18" charset="0"/>
              </a:rPr>
              <a:t> de </a:t>
            </a:r>
            <a:r>
              <a:rPr lang="ro-RO" sz="1800" dirty="0">
                <a:latin typeface="Times New Roman" pitchFamily="18" charset="0"/>
                <a:cs typeface="Times New Roman" pitchFamily="18" charset="0"/>
              </a:rPr>
              <a:t>î</a:t>
            </a:r>
            <a:r>
              <a:rPr lang="en-CA" sz="1800" dirty="0" err="1">
                <a:latin typeface="Times New Roman" pitchFamily="18" charset="0"/>
                <a:cs typeface="Times New Roman" pitchFamily="18" charset="0"/>
              </a:rPr>
              <a:t>nv</a:t>
            </a:r>
            <a:r>
              <a:rPr lang="ro-RO" sz="1800" dirty="0">
                <a:latin typeface="Times New Roman" pitchFamily="18" charset="0"/>
                <a:cs typeface="Times New Roman" pitchFamily="18" charset="0"/>
              </a:rPr>
              <a:t>ăţă</a:t>
            </a:r>
            <a:r>
              <a:rPr lang="en-CA" sz="1800" dirty="0">
                <a:latin typeface="Times New Roman" pitchFamily="18" charset="0"/>
                <a:cs typeface="Times New Roman" pitchFamily="18" charset="0"/>
              </a:rPr>
              <a:t>m</a:t>
            </a:r>
            <a:r>
              <a:rPr lang="ro-RO" sz="1800" dirty="0">
                <a:latin typeface="Times New Roman" pitchFamily="18" charset="0"/>
                <a:cs typeface="Times New Roman" pitchFamily="18" charset="0"/>
              </a:rPr>
              <a:t>â</a:t>
            </a:r>
            <a:r>
              <a:rPr lang="en-CA" sz="1800" dirty="0" err="1">
                <a:latin typeface="Times New Roman" pitchFamily="18" charset="0"/>
                <a:cs typeface="Times New Roman" pitchFamily="18" charset="0"/>
              </a:rPr>
              <a:t>nt</a:t>
            </a:r>
            <a:r>
              <a:rPr lang="en-CA" sz="1800" dirty="0">
                <a:latin typeface="Times New Roman" pitchFamily="18" charset="0"/>
                <a:cs typeface="Times New Roman" pitchFamily="18" charset="0"/>
              </a:rPr>
              <a:t> </a:t>
            </a:r>
            <a:r>
              <a:rPr lang="en-CA" sz="1800" dirty="0" err="1">
                <a:latin typeface="Times New Roman" pitchFamily="18" charset="0"/>
                <a:cs typeface="Times New Roman" pitchFamily="18" charset="0"/>
              </a:rPr>
              <a:t>potrivit</a:t>
            </a:r>
            <a:r>
              <a:rPr lang="en-CA" sz="1800" dirty="0">
                <a:latin typeface="Times New Roman" pitchFamily="18" charset="0"/>
                <a:cs typeface="Times New Roman" pitchFamily="18" charset="0"/>
              </a:rPr>
              <a:t> </a:t>
            </a:r>
            <a:r>
              <a:rPr lang="ro-RO" sz="1800" dirty="0">
                <a:latin typeface="Times New Roman" pitchFamily="18" charset="0"/>
                <a:cs typeface="Times New Roman" pitchFamily="18" charset="0"/>
              </a:rPr>
              <a:t>î</a:t>
            </a:r>
            <a:r>
              <a:rPr lang="en-CA" sz="1800" dirty="0" err="1">
                <a:latin typeface="Times New Roman" pitchFamily="18" charset="0"/>
                <a:cs typeface="Times New Roman" pitchFamily="18" charset="0"/>
              </a:rPr>
              <a:t>nclina</a:t>
            </a:r>
            <a:r>
              <a:rPr lang="ro-RO" sz="1800" dirty="0">
                <a:latin typeface="Times New Roman" pitchFamily="18" charset="0"/>
                <a:cs typeface="Times New Roman" pitchFamily="18" charset="0"/>
              </a:rPr>
              <a:t>ţ</a:t>
            </a:r>
            <a:r>
              <a:rPr lang="en-CA" sz="1800" dirty="0" err="1">
                <a:latin typeface="Times New Roman" pitchFamily="18" charset="0"/>
                <a:cs typeface="Times New Roman" pitchFamily="18" charset="0"/>
              </a:rPr>
              <a:t>iilor</a:t>
            </a:r>
            <a:r>
              <a:rPr lang="en-CA" sz="1800" dirty="0">
                <a:latin typeface="Times New Roman" pitchFamily="18" charset="0"/>
                <a:cs typeface="Times New Roman" pitchFamily="18" charset="0"/>
              </a:rPr>
              <a:t> </a:t>
            </a:r>
            <a:r>
              <a:rPr lang="ro-RO" sz="1800" dirty="0" err="1">
                <a:latin typeface="Times New Roman" pitchFamily="18" charset="0"/>
                <a:cs typeface="Times New Roman" pitchFamily="18" charset="0"/>
              </a:rPr>
              <a:t>ş</a:t>
            </a:r>
            <a:r>
              <a:rPr lang="en-CA" sz="1800" dirty="0">
                <a:latin typeface="Times New Roman" pitchFamily="18" charset="0"/>
                <a:cs typeface="Times New Roman" pitchFamily="18" charset="0"/>
              </a:rPr>
              <a:t>i </a:t>
            </a:r>
            <a:r>
              <a:rPr lang="en-CA" sz="1800" dirty="0" err="1">
                <a:latin typeface="Times New Roman" pitchFamily="18" charset="0"/>
                <a:cs typeface="Times New Roman" pitchFamily="18" charset="0"/>
              </a:rPr>
              <a:t>preocup</a:t>
            </a:r>
            <a:r>
              <a:rPr lang="ro-RO" sz="1800" dirty="0">
                <a:latin typeface="Times New Roman" pitchFamily="18" charset="0"/>
                <a:cs typeface="Times New Roman" pitchFamily="18" charset="0"/>
              </a:rPr>
              <a:t>ă</a:t>
            </a:r>
            <a:r>
              <a:rPr lang="en-CA" sz="1800" dirty="0" err="1">
                <a:latin typeface="Times New Roman" pitchFamily="18" charset="0"/>
                <a:cs typeface="Times New Roman" pitchFamily="18" charset="0"/>
              </a:rPr>
              <a:t>rilor</a:t>
            </a:r>
            <a:r>
              <a:rPr lang="en-CA" sz="1800" dirty="0">
                <a:latin typeface="Times New Roman" pitchFamily="18" charset="0"/>
                <a:cs typeface="Times New Roman" pitchFamily="18" charset="0"/>
              </a:rPr>
              <a:t> sale</a:t>
            </a:r>
            <a:endParaRPr lang="ro-RO" sz="1800" dirty="0">
              <a:latin typeface="Times New Roman" pitchFamily="18" charset="0"/>
              <a:cs typeface="Times New Roman" pitchFamily="18" charset="0"/>
            </a:endParaRPr>
          </a:p>
          <a:p>
            <a:pPr marL="0" indent="0">
              <a:buNone/>
            </a:pPr>
            <a:endParaRPr lang="en-CA" sz="1800" dirty="0">
              <a:latin typeface="Times New Roman" pitchFamily="18" charset="0"/>
              <a:cs typeface="Times New Roman" pitchFamily="18" charset="0"/>
            </a:endParaRPr>
          </a:p>
          <a:p>
            <a:r>
              <a:rPr lang="en-CA" sz="1800" dirty="0" err="1">
                <a:latin typeface="Times New Roman" pitchFamily="18" charset="0"/>
                <a:cs typeface="Times New Roman" pitchFamily="18" charset="0"/>
              </a:rPr>
              <a:t>Fiecare</a:t>
            </a:r>
            <a:r>
              <a:rPr lang="en-CA" sz="1800" dirty="0">
                <a:latin typeface="Times New Roman" pitchFamily="18" charset="0"/>
                <a:cs typeface="Times New Roman" pitchFamily="18" charset="0"/>
              </a:rPr>
              <a:t> </a:t>
            </a:r>
            <a:r>
              <a:rPr lang="en-CA" sz="1800" dirty="0" err="1">
                <a:latin typeface="Times New Roman" pitchFamily="18" charset="0"/>
                <a:cs typeface="Times New Roman" pitchFamily="18" charset="0"/>
              </a:rPr>
              <a:t>elev</a:t>
            </a:r>
            <a:r>
              <a:rPr lang="en-CA" sz="1800" dirty="0">
                <a:latin typeface="Times New Roman" pitchFamily="18" charset="0"/>
                <a:cs typeface="Times New Roman" pitchFamily="18" charset="0"/>
              </a:rPr>
              <a:t> s</a:t>
            </a:r>
            <a:r>
              <a:rPr lang="ro-RO" sz="1800" dirty="0">
                <a:latin typeface="Times New Roman" pitchFamily="18" charset="0"/>
                <a:cs typeface="Times New Roman" pitchFamily="18" charset="0"/>
              </a:rPr>
              <a:t>ă</a:t>
            </a:r>
            <a:r>
              <a:rPr lang="en-CA" sz="1800" dirty="0">
                <a:latin typeface="Times New Roman" pitchFamily="18" charset="0"/>
                <a:cs typeface="Times New Roman" pitchFamily="18" charset="0"/>
              </a:rPr>
              <a:t> </a:t>
            </a:r>
            <a:r>
              <a:rPr lang="ro-RO" sz="1800" dirty="0">
                <a:latin typeface="Times New Roman" pitchFamily="18" charset="0"/>
                <a:cs typeface="Times New Roman" pitchFamily="18" charset="0"/>
              </a:rPr>
              <a:t>î</a:t>
            </a:r>
            <a:r>
              <a:rPr lang="en-CA" sz="1800" dirty="0" err="1">
                <a:latin typeface="Times New Roman" pitchFamily="18" charset="0"/>
                <a:cs typeface="Times New Roman" pitchFamily="18" charset="0"/>
              </a:rPr>
              <a:t>nve</a:t>
            </a:r>
            <a:r>
              <a:rPr lang="ro-RO" sz="1800" dirty="0">
                <a:latin typeface="Times New Roman" pitchFamily="18" charset="0"/>
                <a:cs typeface="Times New Roman" pitchFamily="18" charset="0"/>
              </a:rPr>
              <a:t>ţ</a:t>
            </a:r>
            <a:r>
              <a:rPr lang="en-CA" sz="1800" dirty="0">
                <a:latin typeface="Times New Roman" pitchFamily="18" charset="0"/>
                <a:cs typeface="Times New Roman" pitchFamily="18" charset="0"/>
              </a:rPr>
              <a:t>e </a:t>
            </a:r>
            <a:r>
              <a:rPr lang="ro-RO" sz="1800" dirty="0">
                <a:latin typeface="Times New Roman" pitchFamily="18" charset="0"/>
                <a:cs typeface="Times New Roman" pitchFamily="18" charset="0"/>
              </a:rPr>
              <a:t>î</a:t>
            </a:r>
            <a:r>
              <a:rPr lang="en-CA" sz="1800" dirty="0">
                <a:latin typeface="Times New Roman" pitchFamily="18" charset="0"/>
                <a:cs typeface="Times New Roman" pitchFamily="18" charset="0"/>
              </a:rPr>
              <a:t>n </a:t>
            </a:r>
            <a:r>
              <a:rPr lang="en-CA" sz="1800" dirty="0" err="1">
                <a:latin typeface="Times New Roman" pitchFamily="18" charset="0"/>
                <a:cs typeface="Times New Roman" pitchFamily="18" charset="0"/>
              </a:rPr>
              <a:t>ritm</a:t>
            </a:r>
            <a:r>
              <a:rPr lang="en-CA" sz="1800" dirty="0">
                <a:latin typeface="Times New Roman" pitchFamily="18" charset="0"/>
                <a:cs typeface="Times New Roman" pitchFamily="18" charset="0"/>
              </a:rPr>
              <a:t> </a:t>
            </a:r>
            <a:r>
              <a:rPr lang="en-CA" sz="1800" dirty="0" err="1">
                <a:latin typeface="Times New Roman" pitchFamily="18" charset="0"/>
                <a:cs typeface="Times New Roman" pitchFamily="18" charset="0"/>
              </a:rPr>
              <a:t>propriu</a:t>
            </a:r>
            <a:r>
              <a:rPr lang="en-CA" sz="1800" dirty="0">
                <a:latin typeface="Times New Roman" pitchFamily="18" charset="0"/>
                <a:cs typeface="Times New Roman" pitchFamily="18" charset="0"/>
              </a:rPr>
              <a:t>, </a:t>
            </a:r>
            <a:r>
              <a:rPr lang="en-CA" sz="1800" dirty="0" err="1">
                <a:latin typeface="Times New Roman" pitchFamily="18" charset="0"/>
                <a:cs typeface="Times New Roman" pitchFamily="18" charset="0"/>
              </a:rPr>
              <a:t>iar</a:t>
            </a:r>
            <a:r>
              <a:rPr lang="en-CA" sz="1800" dirty="0">
                <a:latin typeface="Times New Roman" pitchFamily="18" charset="0"/>
                <a:cs typeface="Times New Roman" pitchFamily="18" charset="0"/>
              </a:rPr>
              <a:t> </a:t>
            </a:r>
            <a:r>
              <a:rPr lang="en-CA" sz="1800" dirty="0" err="1">
                <a:latin typeface="Times New Roman" pitchFamily="18" charset="0"/>
                <a:cs typeface="Times New Roman" pitchFamily="18" charset="0"/>
              </a:rPr>
              <a:t>acest</a:t>
            </a:r>
            <a:r>
              <a:rPr lang="en-CA" sz="1800" dirty="0">
                <a:latin typeface="Times New Roman" pitchFamily="18" charset="0"/>
                <a:cs typeface="Times New Roman" pitchFamily="18" charset="0"/>
              </a:rPr>
              <a:t> </a:t>
            </a:r>
            <a:r>
              <a:rPr lang="en-CA" sz="1800" dirty="0" err="1">
                <a:latin typeface="Times New Roman" pitchFamily="18" charset="0"/>
                <a:cs typeface="Times New Roman" pitchFamily="18" charset="0"/>
              </a:rPr>
              <a:t>lucru</a:t>
            </a:r>
            <a:r>
              <a:rPr lang="en-CA" sz="1800" dirty="0">
                <a:latin typeface="Times New Roman" pitchFamily="18" charset="0"/>
                <a:cs typeface="Times New Roman" pitchFamily="18" charset="0"/>
              </a:rPr>
              <a:t> s</a:t>
            </a:r>
            <a:r>
              <a:rPr lang="ro-RO" sz="1800" dirty="0">
                <a:latin typeface="Times New Roman" pitchFamily="18" charset="0"/>
                <a:cs typeface="Times New Roman" pitchFamily="18" charset="0"/>
              </a:rPr>
              <a:t>ă</a:t>
            </a:r>
            <a:r>
              <a:rPr lang="en-CA" sz="1800" dirty="0">
                <a:latin typeface="Times New Roman" pitchFamily="18" charset="0"/>
                <a:cs typeface="Times New Roman" pitchFamily="18" charset="0"/>
              </a:rPr>
              <a:t> fie </a:t>
            </a:r>
            <a:r>
              <a:rPr lang="en-CA" sz="1800" dirty="0" err="1">
                <a:latin typeface="Times New Roman" pitchFamily="18" charset="0"/>
                <a:cs typeface="Times New Roman" pitchFamily="18" charset="0"/>
              </a:rPr>
              <a:t>respectat</a:t>
            </a:r>
            <a:r>
              <a:rPr lang="en-CA" sz="1800" dirty="0">
                <a:latin typeface="Times New Roman" pitchFamily="18" charset="0"/>
                <a:cs typeface="Times New Roman" pitchFamily="18" charset="0"/>
              </a:rPr>
              <a:t> </a:t>
            </a:r>
            <a:endParaRPr lang="ro-RO" sz="1800" dirty="0">
              <a:latin typeface="Times New Roman" pitchFamily="18" charset="0"/>
              <a:cs typeface="Times New Roman" pitchFamily="18" charset="0"/>
            </a:endParaRPr>
          </a:p>
          <a:p>
            <a:pPr marL="0" indent="0">
              <a:buNone/>
            </a:pPr>
            <a:endParaRPr lang="en-CA" sz="1800" dirty="0">
              <a:latin typeface="Times New Roman" pitchFamily="18" charset="0"/>
              <a:cs typeface="Times New Roman" pitchFamily="18" charset="0"/>
            </a:endParaRPr>
          </a:p>
          <a:p>
            <a:r>
              <a:rPr lang="en-CA" sz="1800" dirty="0" err="1">
                <a:latin typeface="Times New Roman" pitchFamily="18" charset="0"/>
                <a:cs typeface="Times New Roman" pitchFamily="18" charset="0"/>
              </a:rPr>
              <a:t>Elevul</a:t>
            </a:r>
            <a:r>
              <a:rPr lang="en-CA" sz="1800" dirty="0">
                <a:latin typeface="Times New Roman" pitchFamily="18" charset="0"/>
                <a:cs typeface="Times New Roman" pitchFamily="18" charset="0"/>
              </a:rPr>
              <a:t> nu </a:t>
            </a:r>
            <a:r>
              <a:rPr lang="en-CA" sz="1800" dirty="0" err="1">
                <a:latin typeface="Times New Roman" pitchFamily="18" charset="0"/>
                <a:cs typeface="Times New Roman" pitchFamily="18" charset="0"/>
              </a:rPr>
              <a:t>trebuie</a:t>
            </a:r>
            <a:r>
              <a:rPr lang="en-CA" sz="1800" dirty="0">
                <a:latin typeface="Times New Roman" pitchFamily="18" charset="0"/>
                <a:cs typeface="Times New Roman" pitchFamily="18" charset="0"/>
              </a:rPr>
              <a:t> </a:t>
            </a:r>
            <a:r>
              <a:rPr lang="en-CA" sz="1800" dirty="0" err="1">
                <a:latin typeface="Times New Roman" pitchFamily="18" charset="0"/>
                <a:cs typeface="Times New Roman" pitchFamily="18" charset="0"/>
              </a:rPr>
              <a:t>surmenat</a:t>
            </a:r>
            <a:r>
              <a:rPr lang="en-CA" sz="1800" dirty="0">
                <a:latin typeface="Times New Roman" pitchFamily="18" charset="0"/>
                <a:cs typeface="Times New Roman" pitchFamily="18" charset="0"/>
              </a:rPr>
              <a:t> </a:t>
            </a:r>
            <a:r>
              <a:rPr lang="ro-RO" sz="1800" dirty="0" err="1">
                <a:latin typeface="Times New Roman" pitchFamily="18" charset="0"/>
                <a:cs typeface="Times New Roman" pitchFamily="18" charset="0"/>
              </a:rPr>
              <a:t>ş</a:t>
            </a:r>
            <a:r>
              <a:rPr lang="en-CA" sz="1800" dirty="0">
                <a:latin typeface="Times New Roman" pitchFamily="18" charset="0"/>
                <a:cs typeface="Times New Roman" pitchFamily="18" charset="0"/>
              </a:rPr>
              <a:t>i </a:t>
            </a:r>
            <a:r>
              <a:rPr lang="en-CA" sz="1800" dirty="0" err="1">
                <a:latin typeface="Times New Roman" pitchFamily="18" charset="0"/>
                <a:cs typeface="Times New Roman" pitchFamily="18" charset="0"/>
              </a:rPr>
              <a:t>supus</a:t>
            </a:r>
            <a:r>
              <a:rPr lang="en-CA" sz="1800" dirty="0">
                <a:latin typeface="Times New Roman" pitchFamily="18" charset="0"/>
                <a:cs typeface="Times New Roman" pitchFamily="18" charset="0"/>
              </a:rPr>
              <a:t> </a:t>
            </a:r>
            <a:r>
              <a:rPr lang="en-CA" sz="1800" dirty="0" err="1">
                <a:latin typeface="Times New Roman" pitchFamily="18" charset="0"/>
                <a:cs typeface="Times New Roman" pitchFamily="18" charset="0"/>
              </a:rPr>
              <a:t>unui</a:t>
            </a:r>
            <a:r>
              <a:rPr lang="en-CA" sz="1800" dirty="0">
                <a:latin typeface="Times New Roman" pitchFamily="18" charset="0"/>
                <a:cs typeface="Times New Roman" pitchFamily="18" charset="0"/>
              </a:rPr>
              <a:t> </a:t>
            </a:r>
            <a:r>
              <a:rPr lang="en-CA" sz="1800" dirty="0" err="1">
                <a:latin typeface="Times New Roman" pitchFamily="18" charset="0"/>
                <a:cs typeface="Times New Roman" pitchFamily="18" charset="0"/>
              </a:rPr>
              <a:t>efort</a:t>
            </a:r>
            <a:r>
              <a:rPr lang="en-CA" sz="1800" dirty="0">
                <a:latin typeface="Times New Roman" pitchFamily="18" charset="0"/>
                <a:cs typeface="Times New Roman" pitchFamily="18" charset="0"/>
              </a:rPr>
              <a:t> </a:t>
            </a:r>
            <a:r>
              <a:rPr lang="en-CA" sz="1800" dirty="0" err="1">
                <a:latin typeface="Times New Roman" pitchFamily="18" charset="0"/>
                <a:cs typeface="Times New Roman" pitchFamily="18" charset="0"/>
              </a:rPr>
              <a:t>exagerat</a:t>
            </a:r>
            <a:endParaRPr lang="ro-RO" sz="1800" dirty="0">
              <a:latin typeface="Times New Roman" pitchFamily="18" charset="0"/>
              <a:cs typeface="Times New Roman" pitchFamily="18" charset="0"/>
            </a:endParaRPr>
          </a:p>
          <a:p>
            <a:pPr marL="0" indent="0">
              <a:buNone/>
            </a:pPr>
            <a:endParaRPr lang="en-CA" sz="1800" dirty="0">
              <a:latin typeface="Times New Roman" pitchFamily="18" charset="0"/>
              <a:cs typeface="Times New Roman" pitchFamily="18" charset="0"/>
            </a:endParaRPr>
          </a:p>
          <a:p>
            <a:r>
              <a:rPr lang="en-CA" sz="1800" dirty="0" err="1">
                <a:latin typeface="Times New Roman" pitchFamily="18" charset="0"/>
                <a:cs typeface="Times New Roman" pitchFamily="18" charset="0"/>
              </a:rPr>
              <a:t>Elevul</a:t>
            </a:r>
            <a:r>
              <a:rPr lang="en-CA" sz="1800" dirty="0">
                <a:latin typeface="Times New Roman" pitchFamily="18" charset="0"/>
                <a:cs typeface="Times New Roman" pitchFamily="18" charset="0"/>
              </a:rPr>
              <a:t> </a:t>
            </a:r>
            <a:r>
              <a:rPr lang="en-CA" sz="1800" dirty="0" err="1">
                <a:latin typeface="Times New Roman" pitchFamily="18" charset="0"/>
                <a:cs typeface="Times New Roman" pitchFamily="18" charset="0"/>
              </a:rPr>
              <a:t>trebuie</a:t>
            </a:r>
            <a:r>
              <a:rPr lang="en-CA" sz="1800" dirty="0">
                <a:latin typeface="Times New Roman" pitchFamily="18" charset="0"/>
                <a:cs typeface="Times New Roman" pitchFamily="18" charset="0"/>
              </a:rPr>
              <a:t> s</a:t>
            </a:r>
            <a:r>
              <a:rPr lang="ro-RO" sz="1800" dirty="0">
                <a:latin typeface="Times New Roman" pitchFamily="18" charset="0"/>
                <a:cs typeface="Times New Roman" pitchFamily="18" charset="0"/>
              </a:rPr>
              <a:t>ă</a:t>
            </a:r>
            <a:r>
              <a:rPr lang="en-CA" sz="1800" dirty="0">
                <a:latin typeface="Times New Roman" pitchFamily="18" charset="0"/>
                <a:cs typeface="Times New Roman" pitchFamily="18" charset="0"/>
              </a:rPr>
              <a:t> </a:t>
            </a:r>
            <a:r>
              <a:rPr lang="ro-RO" sz="1800" dirty="0" err="1">
                <a:latin typeface="Times New Roman" pitchFamily="18" charset="0"/>
                <a:cs typeface="Times New Roman" pitchFamily="18" charset="0"/>
              </a:rPr>
              <a:t>ş</a:t>
            </a:r>
            <a:r>
              <a:rPr lang="en-CA" sz="1800" dirty="0">
                <a:latin typeface="Times New Roman" pitchFamily="18" charset="0"/>
                <a:cs typeface="Times New Roman" pitchFamily="18" charset="0"/>
              </a:rPr>
              <a:t>tie de </a:t>
            </a:r>
            <a:r>
              <a:rPr lang="en-CA" sz="1800" dirty="0" err="1">
                <a:latin typeface="Times New Roman" pitchFamily="18" charset="0"/>
                <a:cs typeface="Times New Roman" pitchFamily="18" charset="0"/>
              </a:rPr>
              <a:t>ce</a:t>
            </a:r>
            <a:r>
              <a:rPr lang="en-CA" sz="1800" dirty="0">
                <a:latin typeface="Times New Roman" pitchFamily="18" charset="0"/>
                <a:cs typeface="Times New Roman" pitchFamily="18" charset="0"/>
              </a:rPr>
              <a:t> </a:t>
            </a:r>
            <a:r>
              <a:rPr lang="ro-RO" sz="1800" dirty="0">
                <a:latin typeface="Times New Roman" pitchFamily="18" charset="0"/>
                <a:cs typeface="Times New Roman" pitchFamily="18" charset="0"/>
              </a:rPr>
              <a:t>î</a:t>
            </a:r>
            <a:r>
              <a:rPr lang="en-CA" sz="1800" dirty="0" err="1">
                <a:latin typeface="Times New Roman" pitchFamily="18" charset="0"/>
                <a:cs typeface="Times New Roman" pitchFamily="18" charset="0"/>
              </a:rPr>
              <a:t>nva</a:t>
            </a:r>
            <a:r>
              <a:rPr lang="ro-RO" sz="1800" dirty="0">
                <a:latin typeface="Times New Roman" pitchFamily="18" charset="0"/>
                <a:cs typeface="Times New Roman" pitchFamily="18" charset="0"/>
              </a:rPr>
              <a:t>ţă</a:t>
            </a:r>
            <a:r>
              <a:rPr lang="en-CA" sz="1800" dirty="0">
                <a:latin typeface="Times New Roman" pitchFamily="18" charset="0"/>
                <a:cs typeface="Times New Roman" pitchFamily="18" charset="0"/>
              </a:rPr>
              <a:t>, </a:t>
            </a:r>
            <a:r>
              <a:rPr lang="en-CA" sz="1800" dirty="0" err="1">
                <a:latin typeface="Times New Roman" pitchFamily="18" charset="0"/>
                <a:cs typeface="Times New Roman" pitchFamily="18" charset="0"/>
              </a:rPr>
              <a:t>pentru</a:t>
            </a:r>
            <a:r>
              <a:rPr lang="en-CA" sz="1800" dirty="0">
                <a:latin typeface="Times New Roman" pitchFamily="18" charset="0"/>
                <a:cs typeface="Times New Roman" pitchFamily="18" charset="0"/>
              </a:rPr>
              <a:t> a fi </a:t>
            </a:r>
            <a:r>
              <a:rPr lang="en-CA" sz="1800" dirty="0" err="1">
                <a:latin typeface="Times New Roman" pitchFamily="18" charset="0"/>
                <a:cs typeface="Times New Roman" pitchFamily="18" charset="0"/>
              </a:rPr>
              <a:t>interesat</a:t>
            </a:r>
            <a:endParaRPr lang="ro-RO" sz="1800" dirty="0">
              <a:latin typeface="Times New Roman" pitchFamily="18" charset="0"/>
              <a:cs typeface="Times New Roman" pitchFamily="18" charset="0"/>
            </a:endParaRPr>
          </a:p>
          <a:p>
            <a:pPr marL="0" indent="0">
              <a:buNone/>
            </a:pPr>
            <a:endParaRPr lang="en-CA" sz="1800" dirty="0">
              <a:latin typeface="Times New Roman" pitchFamily="18" charset="0"/>
              <a:cs typeface="Times New Roman" pitchFamily="18" charset="0"/>
            </a:endParaRPr>
          </a:p>
          <a:p>
            <a:r>
              <a:rPr lang="en-CA" sz="1800" dirty="0">
                <a:latin typeface="Times New Roman" pitchFamily="18" charset="0"/>
                <a:cs typeface="Times New Roman" pitchFamily="18" charset="0"/>
              </a:rPr>
              <a:t>S</a:t>
            </a:r>
            <a:r>
              <a:rPr lang="ro-RO" sz="1800" dirty="0">
                <a:latin typeface="Times New Roman" pitchFamily="18" charset="0"/>
                <a:cs typeface="Times New Roman" pitchFamily="18" charset="0"/>
              </a:rPr>
              <a:t>ă</a:t>
            </a:r>
            <a:r>
              <a:rPr lang="en-CA" sz="1800" dirty="0">
                <a:latin typeface="Times New Roman" pitchFamily="18" charset="0"/>
                <a:cs typeface="Times New Roman" pitchFamily="18" charset="0"/>
              </a:rPr>
              <a:t> </a:t>
            </a:r>
            <a:r>
              <a:rPr lang="en-CA" sz="1800" dirty="0" err="1">
                <a:latin typeface="Times New Roman" pitchFamily="18" charset="0"/>
                <a:cs typeface="Times New Roman" pitchFamily="18" charset="0"/>
              </a:rPr>
              <a:t>exploreze</a:t>
            </a:r>
            <a:r>
              <a:rPr lang="en-CA" sz="1800" dirty="0">
                <a:latin typeface="Times New Roman" pitchFamily="18" charset="0"/>
                <a:cs typeface="Times New Roman" pitchFamily="18" charset="0"/>
              </a:rPr>
              <a:t>, s</a:t>
            </a:r>
            <a:r>
              <a:rPr lang="ro-RO" sz="1800" dirty="0">
                <a:latin typeface="Times New Roman" pitchFamily="18" charset="0"/>
                <a:cs typeface="Times New Roman" pitchFamily="18" charset="0"/>
              </a:rPr>
              <a:t>ă</a:t>
            </a:r>
            <a:r>
              <a:rPr lang="en-CA" sz="1800" dirty="0">
                <a:latin typeface="Times New Roman" pitchFamily="18" charset="0"/>
                <a:cs typeface="Times New Roman" pitchFamily="18" charset="0"/>
              </a:rPr>
              <a:t> </a:t>
            </a:r>
            <a:r>
              <a:rPr lang="en-CA" sz="1800" dirty="0" err="1">
                <a:latin typeface="Times New Roman" pitchFamily="18" charset="0"/>
                <a:cs typeface="Times New Roman" pitchFamily="18" charset="0"/>
              </a:rPr>
              <a:t>experimenteze</a:t>
            </a:r>
            <a:r>
              <a:rPr lang="en-CA" sz="1800" dirty="0">
                <a:latin typeface="Times New Roman" pitchFamily="18" charset="0"/>
                <a:cs typeface="Times New Roman" pitchFamily="18" charset="0"/>
              </a:rPr>
              <a:t>, s</a:t>
            </a:r>
            <a:r>
              <a:rPr lang="ro-RO" sz="1800" dirty="0">
                <a:latin typeface="Times New Roman" pitchFamily="18" charset="0"/>
                <a:cs typeface="Times New Roman" pitchFamily="18" charset="0"/>
              </a:rPr>
              <a:t>ă</a:t>
            </a:r>
            <a:r>
              <a:rPr lang="en-CA" sz="1800" dirty="0">
                <a:latin typeface="Times New Roman" pitchFamily="18" charset="0"/>
                <a:cs typeface="Times New Roman" pitchFamily="18" charset="0"/>
              </a:rPr>
              <a:t> </a:t>
            </a:r>
            <a:r>
              <a:rPr lang="ro-RO" sz="1800" dirty="0">
                <a:latin typeface="Times New Roman" pitchFamily="18" charset="0"/>
                <a:cs typeface="Times New Roman" pitchFamily="18" charset="0"/>
              </a:rPr>
              <a:t>î</a:t>
            </a:r>
            <a:r>
              <a:rPr lang="en-CA" sz="1800" dirty="0" err="1">
                <a:latin typeface="Times New Roman" pitchFamily="18" charset="0"/>
                <a:cs typeface="Times New Roman" pitchFamily="18" charset="0"/>
              </a:rPr>
              <a:t>nve</a:t>
            </a:r>
            <a:r>
              <a:rPr lang="ro-RO" sz="1800" dirty="0">
                <a:latin typeface="Times New Roman" pitchFamily="18" charset="0"/>
                <a:cs typeface="Times New Roman" pitchFamily="18" charset="0"/>
              </a:rPr>
              <a:t>ţ</a:t>
            </a:r>
            <a:r>
              <a:rPr lang="en-CA" sz="1800" dirty="0">
                <a:latin typeface="Times New Roman" pitchFamily="18" charset="0"/>
                <a:cs typeface="Times New Roman" pitchFamily="18" charset="0"/>
              </a:rPr>
              <a:t>e </a:t>
            </a:r>
            <a:r>
              <a:rPr lang="en-CA" sz="1800" dirty="0" err="1">
                <a:latin typeface="Times New Roman" pitchFamily="18" charset="0"/>
                <a:cs typeface="Times New Roman" pitchFamily="18" charset="0"/>
              </a:rPr>
              <a:t>prin</a:t>
            </a:r>
            <a:r>
              <a:rPr lang="en-CA" sz="1800" dirty="0">
                <a:latin typeface="Times New Roman" pitchFamily="18" charset="0"/>
                <a:cs typeface="Times New Roman" pitchFamily="18" charset="0"/>
              </a:rPr>
              <a:t> </a:t>
            </a:r>
            <a:r>
              <a:rPr lang="en-CA" sz="1800" dirty="0" err="1">
                <a:latin typeface="Times New Roman" pitchFamily="18" charset="0"/>
                <a:cs typeface="Times New Roman" pitchFamily="18" charset="0"/>
              </a:rPr>
              <a:t>joac</a:t>
            </a:r>
            <a:r>
              <a:rPr lang="ro-RO" sz="1800" dirty="0">
                <a:latin typeface="Times New Roman" pitchFamily="18" charset="0"/>
                <a:cs typeface="Times New Roman" pitchFamily="18" charset="0"/>
              </a:rPr>
              <a:t>ă</a:t>
            </a:r>
            <a:endParaRPr lang="en-CA" sz="1800" dirty="0">
              <a:latin typeface="Times New Roman" pitchFamily="18" charset="0"/>
              <a:cs typeface="Times New Roman" pitchFamily="18" charset="0"/>
            </a:endParaRPr>
          </a:p>
          <a:p>
            <a:endParaRPr lang="ro-RO" dirty="0"/>
          </a:p>
          <a:p>
            <a:endParaRPr lang="ro-RO" dirty="0"/>
          </a:p>
        </p:txBody>
      </p:sp>
    </p:spTree>
    <p:extLst>
      <p:ext uri="{BB962C8B-B14F-4D97-AF65-F5344CB8AC3E}">
        <p14:creationId xmlns:p14="http://schemas.microsoft.com/office/powerpoint/2010/main" val="354930264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err="1" smtClean="0"/>
              <a:t>Concep</a:t>
            </a:r>
            <a:r>
              <a:rPr lang="ro-RO" dirty="0" smtClean="0"/>
              <a:t>ţ</a:t>
            </a:r>
            <a:r>
              <a:rPr lang="en-CA" dirty="0" err="1" smtClean="0"/>
              <a:t>ia</a:t>
            </a:r>
            <a:r>
              <a:rPr lang="en-CA" dirty="0" smtClean="0"/>
              <a:t> </a:t>
            </a:r>
            <a:r>
              <a:rPr lang="en-CA" dirty="0" err="1" smtClean="0"/>
              <a:t>despre</a:t>
            </a:r>
            <a:r>
              <a:rPr lang="en-CA" dirty="0" smtClean="0"/>
              <a:t> </a:t>
            </a:r>
            <a:r>
              <a:rPr lang="en-CA" dirty="0" err="1" smtClean="0"/>
              <a:t>profesor</a:t>
            </a:r>
            <a:endParaRPr lang="ro-RO" dirty="0"/>
          </a:p>
        </p:txBody>
      </p:sp>
      <p:sp>
        <p:nvSpPr>
          <p:cNvPr id="3" name="Content Placeholder 2"/>
          <p:cNvSpPr>
            <a:spLocks noGrp="1"/>
          </p:cNvSpPr>
          <p:nvPr>
            <p:ph idx="1"/>
          </p:nvPr>
        </p:nvSpPr>
        <p:spPr/>
        <p:txBody>
          <a:bodyPr>
            <a:normAutofit/>
          </a:bodyPr>
          <a:lstStyle/>
          <a:p>
            <a:r>
              <a:rPr lang="en-CA" dirty="0" err="1">
                <a:latin typeface="Times New Roman" pitchFamily="18" charset="0"/>
                <a:cs typeface="Times New Roman" pitchFamily="18" charset="0"/>
              </a:rPr>
              <a:t>Profesorul</a:t>
            </a:r>
            <a:r>
              <a:rPr lang="en-CA" dirty="0">
                <a:latin typeface="Times New Roman" pitchFamily="18" charset="0"/>
                <a:cs typeface="Times New Roman" pitchFamily="18" charset="0"/>
              </a:rPr>
              <a:t> are </a:t>
            </a:r>
            <a:r>
              <a:rPr lang="en-CA" dirty="0" err="1">
                <a:latin typeface="Times New Roman" pitchFamily="18" charset="0"/>
                <a:cs typeface="Times New Roman" pitchFamily="18" charset="0"/>
              </a:rPr>
              <a:t>rol</a:t>
            </a:r>
            <a:r>
              <a:rPr lang="en-CA" dirty="0">
                <a:latin typeface="Times New Roman" pitchFamily="18" charset="0"/>
                <a:cs typeface="Times New Roman" pitchFamily="18" charset="0"/>
              </a:rPr>
              <a:t> de </a:t>
            </a:r>
            <a:r>
              <a:rPr lang="en-CA" dirty="0" err="1">
                <a:latin typeface="Times New Roman" pitchFamily="18" charset="0"/>
                <a:cs typeface="Times New Roman" pitchFamily="18" charset="0"/>
              </a:rPr>
              <a:t>observator</a:t>
            </a:r>
            <a:endParaRPr lang="en-CA" dirty="0">
              <a:latin typeface="Times New Roman" pitchFamily="18" charset="0"/>
              <a:cs typeface="Times New Roman" pitchFamily="18" charset="0"/>
            </a:endParaRPr>
          </a:p>
          <a:p>
            <a:r>
              <a:rPr lang="en-CA" dirty="0" err="1">
                <a:latin typeface="Times New Roman" pitchFamily="18" charset="0"/>
                <a:cs typeface="Times New Roman" pitchFamily="18" charset="0"/>
              </a:rPr>
              <a:t>Trebuie</a:t>
            </a:r>
            <a:r>
              <a:rPr lang="en-CA" dirty="0">
                <a:latin typeface="Times New Roman" pitchFamily="18" charset="0"/>
                <a:cs typeface="Times New Roman" pitchFamily="18" charset="0"/>
              </a:rPr>
              <a:t> </a:t>
            </a:r>
            <a:r>
              <a:rPr lang="en-CA" dirty="0" smtClean="0">
                <a:latin typeface="Times New Roman" pitchFamily="18" charset="0"/>
                <a:cs typeface="Times New Roman" pitchFamily="18" charset="0"/>
              </a:rPr>
              <a:t>s</a:t>
            </a:r>
            <a:r>
              <a:rPr lang="ro-RO" dirty="0" smtClean="0">
                <a:latin typeface="Times New Roman" pitchFamily="18" charset="0"/>
                <a:cs typeface="Times New Roman" pitchFamily="18" charset="0"/>
              </a:rPr>
              <a:t>ă</a:t>
            </a:r>
            <a:r>
              <a:rPr lang="en-CA" dirty="0" smtClean="0">
                <a:latin typeface="Times New Roman" pitchFamily="18" charset="0"/>
                <a:cs typeface="Times New Roman" pitchFamily="18" charset="0"/>
              </a:rPr>
              <a:t> </a:t>
            </a:r>
            <a:r>
              <a:rPr lang="ro-RO" dirty="0" err="1">
                <a:latin typeface="Times New Roman" pitchFamily="18" charset="0"/>
                <a:cs typeface="Times New Roman" pitchFamily="18" charset="0"/>
              </a:rPr>
              <a:t>î</a:t>
            </a:r>
            <a:r>
              <a:rPr lang="en-CA" dirty="0" smtClean="0">
                <a:latin typeface="Times New Roman" pitchFamily="18" charset="0"/>
                <a:cs typeface="Times New Roman" pitchFamily="18" charset="0"/>
              </a:rPr>
              <a:t>l </a:t>
            </a:r>
            <a:r>
              <a:rPr lang="ro-RO" dirty="0">
                <a:latin typeface="Times New Roman" pitchFamily="18" charset="0"/>
                <a:cs typeface="Times New Roman" pitchFamily="18" charset="0"/>
              </a:rPr>
              <a:t>î</a:t>
            </a:r>
            <a:r>
              <a:rPr lang="en-CA" dirty="0" err="1" smtClean="0">
                <a:latin typeface="Times New Roman" pitchFamily="18" charset="0"/>
                <a:cs typeface="Times New Roman" pitchFamily="18" charset="0"/>
              </a:rPr>
              <a:t>nve</a:t>
            </a:r>
            <a:r>
              <a:rPr lang="ro-RO" dirty="0" smtClean="0">
                <a:latin typeface="Times New Roman" pitchFamily="18" charset="0"/>
                <a:cs typeface="Times New Roman" pitchFamily="18" charset="0"/>
              </a:rPr>
              <a:t>ţ</a:t>
            </a:r>
            <a:r>
              <a:rPr lang="en-CA" dirty="0" smtClean="0">
                <a:latin typeface="Times New Roman" pitchFamily="18" charset="0"/>
                <a:cs typeface="Times New Roman" pitchFamily="18" charset="0"/>
              </a:rPr>
              <a:t>e </a:t>
            </a:r>
            <a:r>
              <a:rPr lang="en-CA" dirty="0" err="1">
                <a:latin typeface="Times New Roman" pitchFamily="18" charset="0"/>
                <a:cs typeface="Times New Roman" pitchFamily="18" charset="0"/>
              </a:rPr>
              <a:t>pe</a:t>
            </a:r>
            <a:r>
              <a:rPr lang="en-CA" dirty="0">
                <a:latin typeface="Times New Roman" pitchFamily="18" charset="0"/>
                <a:cs typeface="Times New Roman" pitchFamily="18" charset="0"/>
              </a:rPr>
              <a:t> </a:t>
            </a:r>
            <a:r>
              <a:rPr lang="en-CA" dirty="0" err="1">
                <a:latin typeface="Times New Roman" pitchFamily="18" charset="0"/>
                <a:cs typeface="Times New Roman" pitchFamily="18" charset="0"/>
              </a:rPr>
              <a:t>elev</a:t>
            </a:r>
            <a:r>
              <a:rPr lang="en-CA" dirty="0">
                <a:latin typeface="Times New Roman" pitchFamily="18" charset="0"/>
                <a:cs typeface="Times New Roman" pitchFamily="18" charset="0"/>
              </a:rPr>
              <a:t> cum </a:t>
            </a:r>
            <a:r>
              <a:rPr lang="en-CA" dirty="0" smtClean="0">
                <a:latin typeface="Times New Roman" pitchFamily="18" charset="0"/>
                <a:cs typeface="Times New Roman" pitchFamily="18" charset="0"/>
              </a:rPr>
              <a:t>s</a:t>
            </a:r>
            <a:r>
              <a:rPr lang="ro-RO" dirty="0" smtClean="0">
                <a:latin typeface="Times New Roman" pitchFamily="18" charset="0"/>
                <a:cs typeface="Times New Roman" pitchFamily="18" charset="0"/>
              </a:rPr>
              <a:t>ă</a:t>
            </a:r>
            <a:r>
              <a:rPr lang="en-CA" dirty="0" smtClean="0">
                <a:latin typeface="Times New Roman" pitchFamily="18" charset="0"/>
                <a:cs typeface="Times New Roman" pitchFamily="18" charset="0"/>
              </a:rPr>
              <a:t> </a:t>
            </a:r>
            <a:r>
              <a:rPr lang="ro-RO" dirty="0">
                <a:latin typeface="Times New Roman" pitchFamily="18" charset="0"/>
                <a:cs typeface="Times New Roman" pitchFamily="18" charset="0"/>
              </a:rPr>
              <a:t>î</a:t>
            </a:r>
            <a:r>
              <a:rPr lang="en-CA" dirty="0" err="1" smtClean="0">
                <a:latin typeface="Times New Roman" pitchFamily="18" charset="0"/>
                <a:cs typeface="Times New Roman" pitchFamily="18" charset="0"/>
              </a:rPr>
              <a:t>nve</a:t>
            </a:r>
            <a:r>
              <a:rPr lang="ro-RO" dirty="0">
                <a:latin typeface="Times New Roman" pitchFamily="18" charset="0"/>
                <a:cs typeface="Times New Roman" pitchFamily="18" charset="0"/>
              </a:rPr>
              <a:t>ţ</a:t>
            </a:r>
            <a:r>
              <a:rPr lang="en-CA" dirty="0" smtClean="0">
                <a:latin typeface="Times New Roman" pitchFamily="18" charset="0"/>
                <a:cs typeface="Times New Roman" pitchFamily="18" charset="0"/>
              </a:rPr>
              <a:t>e </a:t>
            </a:r>
            <a:endParaRPr lang="en-CA" dirty="0">
              <a:latin typeface="Times New Roman" pitchFamily="18" charset="0"/>
              <a:cs typeface="Times New Roman" pitchFamily="18" charset="0"/>
            </a:endParaRPr>
          </a:p>
          <a:p>
            <a:r>
              <a:rPr lang="en-CA" dirty="0" smtClean="0">
                <a:latin typeface="Times New Roman" pitchFamily="18" charset="0"/>
                <a:cs typeface="Times New Roman" pitchFamily="18" charset="0"/>
              </a:rPr>
              <a:t>S</a:t>
            </a:r>
            <a:r>
              <a:rPr lang="ro-RO" dirty="0" smtClean="0">
                <a:latin typeface="Times New Roman" pitchFamily="18" charset="0"/>
                <a:cs typeface="Times New Roman" pitchFamily="18" charset="0"/>
              </a:rPr>
              <a:t>ă</a:t>
            </a:r>
            <a:r>
              <a:rPr lang="en-CA" dirty="0" smtClean="0">
                <a:latin typeface="Times New Roman" pitchFamily="18" charset="0"/>
                <a:cs typeface="Times New Roman" pitchFamily="18" charset="0"/>
              </a:rPr>
              <a:t> </a:t>
            </a:r>
            <a:r>
              <a:rPr lang="en-CA" dirty="0">
                <a:latin typeface="Times New Roman" pitchFamily="18" charset="0"/>
                <a:cs typeface="Times New Roman" pitchFamily="18" charset="0"/>
              </a:rPr>
              <a:t>nu </a:t>
            </a:r>
            <a:r>
              <a:rPr lang="ro-RO" dirty="0" err="1">
                <a:latin typeface="Times New Roman" pitchFamily="18" charset="0"/>
                <a:cs typeface="Times New Roman" pitchFamily="18" charset="0"/>
              </a:rPr>
              <a:t>î</a:t>
            </a:r>
            <a:r>
              <a:rPr lang="en-CA" dirty="0" smtClean="0">
                <a:latin typeface="Times New Roman" pitchFamily="18" charset="0"/>
                <a:cs typeface="Times New Roman" pitchFamily="18" charset="0"/>
              </a:rPr>
              <a:t>l </a:t>
            </a:r>
            <a:r>
              <a:rPr lang="en-CA" dirty="0" err="1" smtClean="0">
                <a:latin typeface="Times New Roman" pitchFamily="18" charset="0"/>
                <a:cs typeface="Times New Roman" pitchFamily="18" charset="0"/>
              </a:rPr>
              <a:t>supun</a:t>
            </a:r>
            <a:r>
              <a:rPr lang="ro-RO" dirty="0" smtClean="0">
                <a:latin typeface="Times New Roman" pitchFamily="18" charset="0"/>
                <a:cs typeface="Times New Roman" pitchFamily="18" charset="0"/>
              </a:rPr>
              <a:t>ă</a:t>
            </a:r>
            <a:r>
              <a:rPr lang="en-CA" dirty="0" smtClean="0">
                <a:latin typeface="Times New Roman" pitchFamily="18" charset="0"/>
                <a:cs typeface="Times New Roman" pitchFamily="18" charset="0"/>
              </a:rPr>
              <a:t> </a:t>
            </a:r>
            <a:r>
              <a:rPr lang="en-CA" dirty="0">
                <a:latin typeface="Times New Roman" pitchFamily="18" charset="0"/>
                <a:cs typeface="Times New Roman" pitchFamily="18" charset="0"/>
              </a:rPr>
              <a:t>la un </a:t>
            </a:r>
            <a:r>
              <a:rPr lang="en-CA" dirty="0" err="1">
                <a:latin typeface="Times New Roman" pitchFamily="18" charset="0"/>
                <a:cs typeface="Times New Roman" pitchFamily="18" charset="0"/>
              </a:rPr>
              <a:t>efort</a:t>
            </a:r>
            <a:r>
              <a:rPr lang="en-CA" dirty="0">
                <a:latin typeface="Times New Roman" pitchFamily="18" charset="0"/>
                <a:cs typeface="Times New Roman" pitchFamily="18" charset="0"/>
              </a:rPr>
              <a:t> </a:t>
            </a:r>
            <a:r>
              <a:rPr lang="en-CA" dirty="0" err="1">
                <a:latin typeface="Times New Roman" pitchFamily="18" charset="0"/>
                <a:cs typeface="Times New Roman" pitchFamily="18" charset="0"/>
              </a:rPr>
              <a:t>peste</a:t>
            </a:r>
            <a:r>
              <a:rPr lang="en-CA" dirty="0">
                <a:latin typeface="Times New Roman" pitchFamily="18" charset="0"/>
                <a:cs typeface="Times New Roman" pitchFamily="18" charset="0"/>
              </a:rPr>
              <a:t> </a:t>
            </a:r>
            <a:r>
              <a:rPr lang="en-CA" dirty="0" smtClean="0">
                <a:latin typeface="Times New Roman" pitchFamily="18" charset="0"/>
                <a:cs typeface="Times New Roman" pitchFamily="18" charset="0"/>
              </a:rPr>
              <a:t>m</a:t>
            </a:r>
            <a:r>
              <a:rPr lang="ro-RO" dirty="0" smtClean="0">
                <a:latin typeface="Times New Roman" pitchFamily="18" charset="0"/>
                <a:cs typeface="Times New Roman" pitchFamily="18" charset="0"/>
              </a:rPr>
              <a:t>ă</a:t>
            </a:r>
            <a:r>
              <a:rPr lang="en-CA" dirty="0" err="1" smtClean="0">
                <a:latin typeface="Times New Roman" pitchFamily="18" charset="0"/>
                <a:cs typeface="Times New Roman" pitchFamily="18" charset="0"/>
              </a:rPr>
              <a:t>sur</a:t>
            </a:r>
            <a:r>
              <a:rPr lang="ro-RO" dirty="0" smtClean="0">
                <a:latin typeface="Times New Roman" pitchFamily="18" charset="0"/>
                <a:cs typeface="Times New Roman" pitchFamily="18" charset="0"/>
              </a:rPr>
              <a:t>ă</a:t>
            </a:r>
            <a:endParaRPr lang="en-CA" dirty="0">
              <a:latin typeface="Times New Roman" pitchFamily="18" charset="0"/>
              <a:cs typeface="Times New Roman" pitchFamily="18" charset="0"/>
            </a:endParaRPr>
          </a:p>
          <a:p>
            <a:r>
              <a:rPr lang="en-CA" dirty="0" smtClean="0">
                <a:latin typeface="Times New Roman" pitchFamily="18" charset="0"/>
                <a:cs typeface="Times New Roman" pitchFamily="18" charset="0"/>
              </a:rPr>
              <a:t>S</a:t>
            </a:r>
            <a:r>
              <a:rPr lang="ro-RO" dirty="0" smtClean="0">
                <a:latin typeface="Times New Roman" pitchFamily="18" charset="0"/>
                <a:cs typeface="Times New Roman" pitchFamily="18" charset="0"/>
              </a:rPr>
              <a:t>ă</a:t>
            </a:r>
            <a:r>
              <a:rPr lang="en-CA" dirty="0" smtClean="0">
                <a:latin typeface="Times New Roman" pitchFamily="18" charset="0"/>
                <a:cs typeface="Times New Roman" pitchFamily="18" charset="0"/>
              </a:rPr>
              <a:t> </a:t>
            </a:r>
            <a:r>
              <a:rPr lang="en-CA" dirty="0" err="1" smtClean="0">
                <a:latin typeface="Times New Roman" pitchFamily="18" charset="0"/>
                <a:cs typeface="Times New Roman" pitchFamily="18" charset="0"/>
              </a:rPr>
              <a:t>foloseasc</a:t>
            </a:r>
            <a:r>
              <a:rPr lang="ro-RO" dirty="0" smtClean="0">
                <a:latin typeface="Times New Roman" pitchFamily="18" charset="0"/>
                <a:cs typeface="Times New Roman" pitchFamily="18" charset="0"/>
              </a:rPr>
              <a:t>ă</a:t>
            </a:r>
            <a:r>
              <a:rPr lang="en-CA" dirty="0" smtClean="0">
                <a:latin typeface="Times New Roman" pitchFamily="18" charset="0"/>
                <a:cs typeface="Times New Roman" pitchFamily="18" charset="0"/>
              </a:rPr>
              <a:t> </a:t>
            </a:r>
            <a:r>
              <a:rPr lang="en-CA" dirty="0">
                <a:latin typeface="Times New Roman" pitchFamily="18" charset="0"/>
                <a:cs typeface="Times New Roman" pitchFamily="18" charset="0"/>
              </a:rPr>
              <a:t>des </a:t>
            </a:r>
            <a:r>
              <a:rPr lang="en-CA" dirty="0" err="1">
                <a:latin typeface="Times New Roman" pitchFamily="18" charset="0"/>
                <a:cs typeface="Times New Roman" pitchFamily="18" charset="0"/>
              </a:rPr>
              <a:t>jocul</a:t>
            </a:r>
            <a:r>
              <a:rPr lang="en-CA" dirty="0">
                <a:latin typeface="Times New Roman" pitchFamily="18" charset="0"/>
                <a:cs typeface="Times New Roman" pitchFamily="18" charset="0"/>
              </a:rPr>
              <a:t>, </a:t>
            </a:r>
            <a:r>
              <a:rPr lang="en-CA" dirty="0" err="1">
                <a:latin typeface="Times New Roman" pitchFamily="18" charset="0"/>
                <a:cs typeface="Times New Roman" pitchFamily="18" charset="0"/>
              </a:rPr>
              <a:t>ca</a:t>
            </a:r>
            <a:r>
              <a:rPr lang="en-CA" dirty="0">
                <a:latin typeface="Times New Roman" pitchFamily="18" charset="0"/>
                <a:cs typeface="Times New Roman" pitchFamily="18" charset="0"/>
              </a:rPr>
              <a:t> </a:t>
            </a:r>
            <a:r>
              <a:rPr lang="en-CA" dirty="0" err="1">
                <a:latin typeface="Times New Roman" pitchFamily="18" charset="0"/>
                <a:cs typeface="Times New Roman" pitchFamily="18" charset="0"/>
              </a:rPr>
              <a:t>modalitate</a:t>
            </a:r>
            <a:r>
              <a:rPr lang="en-CA" dirty="0">
                <a:latin typeface="Times New Roman" pitchFamily="18" charset="0"/>
                <a:cs typeface="Times New Roman" pitchFamily="18" charset="0"/>
              </a:rPr>
              <a:t> de </a:t>
            </a:r>
            <a:r>
              <a:rPr lang="ro-RO" dirty="0">
                <a:latin typeface="Times New Roman" pitchFamily="18" charset="0"/>
                <a:cs typeface="Times New Roman" pitchFamily="18" charset="0"/>
              </a:rPr>
              <a:t>î</a:t>
            </a:r>
            <a:r>
              <a:rPr lang="en-CA" dirty="0" err="1" smtClean="0">
                <a:latin typeface="Times New Roman" pitchFamily="18" charset="0"/>
                <a:cs typeface="Times New Roman" pitchFamily="18" charset="0"/>
              </a:rPr>
              <a:t>nv</a:t>
            </a:r>
            <a:r>
              <a:rPr lang="ro-RO" dirty="0" smtClean="0">
                <a:latin typeface="Times New Roman" pitchFamily="18" charset="0"/>
                <a:cs typeface="Times New Roman" pitchFamily="18" charset="0"/>
              </a:rPr>
              <a:t>ă</a:t>
            </a:r>
            <a:r>
              <a:rPr lang="ro-RO" dirty="0">
                <a:latin typeface="Times New Roman" pitchFamily="18" charset="0"/>
                <a:cs typeface="Times New Roman" pitchFamily="18" charset="0"/>
              </a:rPr>
              <a:t>ţ</a:t>
            </a:r>
            <a:r>
              <a:rPr lang="en-CA" dirty="0" smtClean="0">
                <a:latin typeface="Times New Roman" pitchFamily="18" charset="0"/>
                <a:cs typeface="Times New Roman" pitchFamily="18" charset="0"/>
              </a:rPr>
              <a:t>are</a:t>
            </a:r>
            <a:endParaRPr lang="en-CA" dirty="0">
              <a:latin typeface="Times New Roman" pitchFamily="18" charset="0"/>
              <a:cs typeface="Times New Roman" pitchFamily="18" charset="0"/>
            </a:endParaRPr>
          </a:p>
          <a:p>
            <a:r>
              <a:rPr lang="en-CA" dirty="0" smtClean="0">
                <a:latin typeface="Times New Roman" pitchFamily="18" charset="0"/>
                <a:cs typeface="Times New Roman" pitchFamily="18" charset="0"/>
              </a:rPr>
              <a:t>S</a:t>
            </a:r>
            <a:r>
              <a:rPr lang="ro-RO" dirty="0" smtClean="0">
                <a:latin typeface="Times New Roman" pitchFamily="18" charset="0"/>
                <a:cs typeface="Times New Roman" pitchFamily="18" charset="0"/>
              </a:rPr>
              <a:t>ă</a:t>
            </a:r>
            <a:r>
              <a:rPr lang="en-CA" dirty="0" smtClean="0">
                <a:latin typeface="Times New Roman" pitchFamily="18" charset="0"/>
                <a:cs typeface="Times New Roman" pitchFamily="18" charset="0"/>
              </a:rPr>
              <a:t> </a:t>
            </a:r>
            <a:r>
              <a:rPr lang="en-CA" dirty="0" err="1">
                <a:latin typeface="Times New Roman" pitchFamily="18" charset="0"/>
                <a:cs typeface="Times New Roman" pitchFamily="18" charset="0"/>
              </a:rPr>
              <a:t>respecte</a:t>
            </a:r>
            <a:r>
              <a:rPr lang="en-CA" dirty="0">
                <a:latin typeface="Times New Roman" pitchFamily="18" charset="0"/>
                <a:cs typeface="Times New Roman" pitchFamily="18" charset="0"/>
              </a:rPr>
              <a:t> </a:t>
            </a:r>
            <a:r>
              <a:rPr lang="en-CA" dirty="0" err="1">
                <a:latin typeface="Times New Roman" pitchFamily="18" charset="0"/>
                <a:cs typeface="Times New Roman" pitchFamily="18" charset="0"/>
              </a:rPr>
              <a:t>dezvoltarea</a:t>
            </a:r>
            <a:r>
              <a:rPr lang="en-CA" dirty="0">
                <a:latin typeface="Times New Roman" pitchFamily="18" charset="0"/>
                <a:cs typeface="Times New Roman" pitchFamily="18" charset="0"/>
              </a:rPr>
              <a:t> </a:t>
            </a:r>
            <a:r>
              <a:rPr lang="en-CA" dirty="0" err="1">
                <a:latin typeface="Times New Roman" pitchFamily="18" charset="0"/>
                <a:cs typeface="Times New Roman" pitchFamily="18" charset="0"/>
              </a:rPr>
              <a:t>copilului</a:t>
            </a:r>
            <a:endParaRPr lang="en-CA" dirty="0">
              <a:latin typeface="Times New Roman" pitchFamily="18" charset="0"/>
              <a:cs typeface="Times New Roman" pitchFamily="18" charset="0"/>
            </a:endParaRPr>
          </a:p>
          <a:p>
            <a:r>
              <a:rPr lang="en-CA" dirty="0" smtClean="0">
                <a:latin typeface="Times New Roman" pitchFamily="18" charset="0"/>
                <a:cs typeface="Times New Roman" pitchFamily="18" charset="0"/>
              </a:rPr>
              <a:t>S</a:t>
            </a:r>
            <a:r>
              <a:rPr lang="ro-RO" dirty="0" smtClean="0">
                <a:latin typeface="Times New Roman" pitchFamily="18" charset="0"/>
                <a:cs typeface="Times New Roman" pitchFamily="18" charset="0"/>
              </a:rPr>
              <a:t>ă</a:t>
            </a:r>
            <a:r>
              <a:rPr lang="en-CA" dirty="0" smtClean="0">
                <a:latin typeface="Times New Roman" pitchFamily="18" charset="0"/>
                <a:cs typeface="Times New Roman" pitchFamily="18" charset="0"/>
              </a:rPr>
              <a:t> </a:t>
            </a:r>
            <a:r>
              <a:rPr lang="ro-RO" dirty="0" err="1">
                <a:latin typeface="Times New Roman" pitchFamily="18" charset="0"/>
                <a:cs typeface="Times New Roman" pitchFamily="18" charset="0"/>
              </a:rPr>
              <a:t>î</a:t>
            </a:r>
            <a:r>
              <a:rPr lang="en-CA" dirty="0" err="1" smtClean="0">
                <a:latin typeface="Times New Roman" pitchFamily="18" charset="0"/>
                <a:cs typeface="Times New Roman" pitchFamily="18" charset="0"/>
              </a:rPr>
              <a:t>ncurajeze</a:t>
            </a:r>
            <a:r>
              <a:rPr lang="en-CA" dirty="0" smtClean="0">
                <a:latin typeface="Times New Roman" pitchFamily="18" charset="0"/>
                <a:cs typeface="Times New Roman" pitchFamily="18" charset="0"/>
              </a:rPr>
              <a:t> </a:t>
            </a:r>
            <a:r>
              <a:rPr lang="en-CA" dirty="0" err="1">
                <a:latin typeface="Times New Roman" pitchFamily="18" charset="0"/>
                <a:cs typeface="Times New Roman" pitchFamily="18" charset="0"/>
              </a:rPr>
              <a:t>copilul</a:t>
            </a:r>
            <a:r>
              <a:rPr lang="en-CA" dirty="0">
                <a:latin typeface="Times New Roman" pitchFamily="18" charset="0"/>
                <a:cs typeface="Times New Roman" pitchFamily="18" charset="0"/>
              </a:rPr>
              <a:t> </a:t>
            </a:r>
            <a:r>
              <a:rPr lang="en-CA" dirty="0" smtClean="0">
                <a:latin typeface="Times New Roman" pitchFamily="18" charset="0"/>
                <a:cs typeface="Times New Roman" pitchFamily="18" charset="0"/>
              </a:rPr>
              <a:t>c</a:t>
            </a:r>
            <a:r>
              <a:rPr lang="ro-RO" dirty="0" smtClean="0">
                <a:latin typeface="Times New Roman" pitchFamily="18" charset="0"/>
                <a:cs typeface="Times New Roman" pitchFamily="18" charset="0"/>
              </a:rPr>
              <a:t>ă</a:t>
            </a:r>
            <a:r>
              <a:rPr lang="en-CA" dirty="0" err="1" smtClean="0">
                <a:latin typeface="Times New Roman" pitchFamily="18" charset="0"/>
                <a:cs typeface="Times New Roman" pitchFamily="18" charset="0"/>
              </a:rPr>
              <a:t>tre</a:t>
            </a:r>
            <a:r>
              <a:rPr lang="en-CA" dirty="0" smtClean="0">
                <a:latin typeface="Times New Roman" pitchFamily="18" charset="0"/>
                <a:cs typeface="Times New Roman" pitchFamily="18" charset="0"/>
              </a:rPr>
              <a:t> </a:t>
            </a:r>
            <a:r>
              <a:rPr lang="en-CA" dirty="0" err="1">
                <a:latin typeface="Times New Roman" pitchFamily="18" charset="0"/>
                <a:cs typeface="Times New Roman" pitchFamily="18" charset="0"/>
              </a:rPr>
              <a:t>ariile</a:t>
            </a:r>
            <a:r>
              <a:rPr lang="en-CA" dirty="0">
                <a:latin typeface="Times New Roman" pitchFamily="18" charset="0"/>
                <a:cs typeface="Times New Roman" pitchFamily="18" charset="0"/>
              </a:rPr>
              <a:t> sale de </a:t>
            </a:r>
            <a:r>
              <a:rPr lang="en-CA" dirty="0" err="1">
                <a:latin typeface="Times New Roman" pitchFamily="18" charset="0"/>
                <a:cs typeface="Times New Roman" pitchFamily="18" charset="0"/>
              </a:rPr>
              <a:t>interes</a:t>
            </a:r>
            <a:r>
              <a:rPr lang="en-CA" dirty="0">
                <a:latin typeface="Times New Roman" pitchFamily="18" charset="0"/>
                <a:cs typeface="Times New Roman" pitchFamily="18" charset="0"/>
              </a:rPr>
              <a:t> </a:t>
            </a:r>
            <a:r>
              <a:rPr lang="ro-RO" dirty="0" err="1">
                <a:latin typeface="Times New Roman" pitchFamily="18" charset="0"/>
                <a:cs typeface="Times New Roman" pitchFamily="18" charset="0"/>
              </a:rPr>
              <a:t>ş</a:t>
            </a:r>
            <a:r>
              <a:rPr lang="en-CA" dirty="0" smtClean="0">
                <a:latin typeface="Times New Roman" pitchFamily="18" charset="0"/>
                <a:cs typeface="Times New Roman" pitchFamily="18" charset="0"/>
              </a:rPr>
              <a:t>i </a:t>
            </a:r>
            <a:r>
              <a:rPr lang="en-CA" dirty="0">
                <a:latin typeface="Times New Roman" pitchFamily="18" charset="0"/>
                <a:cs typeface="Times New Roman" pitchFamily="18" charset="0"/>
              </a:rPr>
              <a:t>de </a:t>
            </a:r>
            <a:r>
              <a:rPr lang="en-CA" dirty="0" smtClean="0">
                <a:latin typeface="Times New Roman" pitchFamily="18" charset="0"/>
                <a:cs typeface="Times New Roman" pitchFamily="18" charset="0"/>
              </a:rPr>
              <a:t>talent</a:t>
            </a:r>
          </a:p>
          <a:p>
            <a:r>
              <a:rPr lang="ro-RO" dirty="0" smtClean="0">
                <a:latin typeface="Times New Roman" pitchFamily="18" charset="0"/>
                <a:cs typeface="Times New Roman" pitchFamily="18" charset="0"/>
              </a:rPr>
              <a:t>Rolul profesorului este să instaleze în clase dispozitivele necesare care să permită proceselor naturale să se dezvolte</a:t>
            </a:r>
            <a:endParaRPr lang="en-CA" dirty="0" smtClean="0">
              <a:latin typeface="Times New Roman" pitchFamily="18" charset="0"/>
              <a:cs typeface="Times New Roman" pitchFamily="18" charset="0"/>
            </a:endParaRPr>
          </a:p>
          <a:p>
            <a:endParaRPr lang="ro-RO" dirty="0"/>
          </a:p>
        </p:txBody>
      </p:sp>
    </p:spTree>
    <p:extLst>
      <p:ext uri="{BB962C8B-B14F-4D97-AF65-F5344CB8AC3E}">
        <p14:creationId xmlns:p14="http://schemas.microsoft.com/office/powerpoint/2010/main" val="408991144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err="1" smtClean="0"/>
              <a:t>Rela</a:t>
            </a:r>
            <a:r>
              <a:rPr lang="ro-RO" dirty="0" smtClean="0"/>
              <a:t>ţ</a:t>
            </a:r>
            <a:r>
              <a:rPr lang="en-CA" dirty="0" err="1" smtClean="0"/>
              <a:t>ia</a:t>
            </a:r>
            <a:r>
              <a:rPr lang="en-CA" dirty="0" smtClean="0"/>
              <a:t> </a:t>
            </a:r>
            <a:r>
              <a:rPr lang="en-CA" dirty="0" err="1" smtClean="0"/>
              <a:t>profesor-elev</a:t>
            </a:r>
            <a:endParaRPr lang="ro-RO" dirty="0"/>
          </a:p>
        </p:txBody>
      </p:sp>
      <p:sp>
        <p:nvSpPr>
          <p:cNvPr id="3" name="Content Placeholder 2"/>
          <p:cNvSpPr>
            <a:spLocks noGrp="1"/>
          </p:cNvSpPr>
          <p:nvPr>
            <p:ph idx="1"/>
          </p:nvPr>
        </p:nvSpPr>
        <p:spPr/>
        <p:txBody>
          <a:bodyPr>
            <a:normAutofit/>
          </a:bodyPr>
          <a:lstStyle/>
          <a:p>
            <a:r>
              <a:rPr lang="en-CA" sz="1800" dirty="0" err="1">
                <a:latin typeface="Times New Roman" pitchFamily="18" charset="0"/>
                <a:cs typeface="Times New Roman" pitchFamily="18" charset="0"/>
              </a:rPr>
              <a:t>Rela</a:t>
            </a:r>
            <a:r>
              <a:rPr lang="ro-RO" sz="1800" dirty="0">
                <a:latin typeface="Times New Roman" pitchFamily="18" charset="0"/>
                <a:cs typeface="Times New Roman" pitchFamily="18" charset="0"/>
              </a:rPr>
              <a:t>ţ</a:t>
            </a:r>
            <a:r>
              <a:rPr lang="en-CA" sz="1800" dirty="0" err="1">
                <a:latin typeface="Times New Roman" pitchFamily="18" charset="0"/>
                <a:cs typeface="Times New Roman" pitchFamily="18" charset="0"/>
              </a:rPr>
              <a:t>ie</a:t>
            </a:r>
            <a:r>
              <a:rPr lang="en-CA" sz="1800" dirty="0">
                <a:latin typeface="Times New Roman" pitchFamily="18" charset="0"/>
                <a:cs typeface="Times New Roman" pitchFamily="18" charset="0"/>
              </a:rPr>
              <a:t> </a:t>
            </a:r>
            <a:r>
              <a:rPr lang="en-CA" sz="1800" dirty="0" err="1">
                <a:latin typeface="Times New Roman" pitchFamily="18" charset="0"/>
                <a:cs typeface="Times New Roman" pitchFamily="18" charset="0"/>
              </a:rPr>
              <a:t>armonioas</a:t>
            </a:r>
            <a:r>
              <a:rPr lang="ro-RO" sz="1800" dirty="0">
                <a:latin typeface="Times New Roman" pitchFamily="18" charset="0"/>
                <a:cs typeface="Times New Roman" pitchFamily="18" charset="0"/>
              </a:rPr>
              <a:t>ă</a:t>
            </a:r>
            <a:r>
              <a:rPr lang="en-CA" sz="1800" dirty="0">
                <a:latin typeface="Times New Roman" pitchFamily="18" charset="0"/>
                <a:cs typeface="Times New Roman" pitchFamily="18" charset="0"/>
              </a:rPr>
              <a:t>, de </a:t>
            </a:r>
            <a:r>
              <a:rPr lang="en-CA" sz="1800" dirty="0" err="1">
                <a:latin typeface="Times New Roman" pitchFamily="18" charset="0"/>
                <a:cs typeface="Times New Roman" pitchFamily="18" charset="0"/>
              </a:rPr>
              <a:t>cooperare</a:t>
            </a:r>
            <a:r>
              <a:rPr lang="en-CA" sz="1800" dirty="0">
                <a:latin typeface="Times New Roman" pitchFamily="18" charset="0"/>
                <a:cs typeface="Times New Roman" pitchFamily="18" charset="0"/>
              </a:rPr>
              <a:t>, de </a:t>
            </a:r>
            <a:r>
              <a:rPr lang="en-CA" sz="1800" dirty="0" err="1">
                <a:latin typeface="Times New Roman" pitchFamily="18" charset="0"/>
                <a:cs typeface="Times New Roman" pitchFamily="18" charset="0"/>
              </a:rPr>
              <a:t>colaborare</a:t>
            </a:r>
            <a:endParaRPr lang="en-CA" sz="1800" dirty="0">
              <a:latin typeface="Times New Roman" pitchFamily="18" charset="0"/>
              <a:cs typeface="Times New Roman" pitchFamily="18" charset="0"/>
            </a:endParaRPr>
          </a:p>
          <a:p>
            <a:r>
              <a:rPr lang="bg-BG" sz="1800" dirty="0">
                <a:latin typeface="Times New Roman" pitchFamily="18" charset="0"/>
                <a:cs typeface="Times New Roman" pitchFamily="18" charset="0"/>
              </a:rPr>
              <a:t>Sarcina sa devine una de îndrumare a elevilor în asimilarea independentă a cunoştinţelor. </a:t>
            </a:r>
            <a:endParaRPr lang="en-CA" sz="1800" dirty="0">
              <a:latin typeface="Times New Roman" pitchFamily="18" charset="0"/>
              <a:cs typeface="Times New Roman" pitchFamily="18" charset="0"/>
            </a:endParaRPr>
          </a:p>
          <a:p>
            <a:r>
              <a:rPr lang="ro-RO" sz="1800" dirty="0">
                <a:latin typeface="Times New Roman" pitchFamily="18" charset="0"/>
                <a:cs typeface="Times New Roman" pitchFamily="18" charset="0"/>
              </a:rPr>
              <a:t>O</a:t>
            </a:r>
            <a:r>
              <a:rPr lang="en-CA" sz="1800" dirty="0" err="1">
                <a:latin typeface="Times New Roman" pitchFamily="18" charset="0"/>
                <a:cs typeface="Times New Roman" pitchFamily="18" charset="0"/>
              </a:rPr>
              <a:t>rganizarea</a:t>
            </a:r>
            <a:r>
              <a:rPr lang="en-CA" sz="1800" dirty="0">
                <a:latin typeface="Times New Roman" pitchFamily="18" charset="0"/>
                <a:cs typeface="Times New Roman" pitchFamily="18" charset="0"/>
              </a:rPr>
              <a:t> </a:t>
            </a:r>
            <a:r>
              <a:rPr lang="en-CA" sz="1800" dirty="0" err="1">
                <a:latin typeface="Times New Roman" pitchFamily="18" charset="0"/>
                <a:cs typeface="Times New Roman" pitchFamily="18" charset="0"/>
              </a:rPr>
              <a:t>mediului</a:t>
            </a:r>
            <a:r>
              <a:rPr lang="en-CA" sz="1800" dirty="0">
                <a:latin typeface="Times New Roman" pitchFamily="18" charset="0"/>
                <a:cs typeface="Times New Roman" pitchFamily="18" charset="0"/>
              </a:rPr>
              <a:t> </a:t>
            </a:r>
            <a:r>
              <a:rPr lang="ro-RO" sz="1800" dirty="0" err="1">
                <a:latin typeface="Times New Roman" pitchFamily="18" charset="0"/>
                <a:cs typeface="Times New Roman" pitchFamily="18" charset="0"/>
              </a:rPr>
              <a:t>ş</a:t>
            </a:r>
            <a:r>
              <a:rPr lang="en-CA" sz="1800" dirty="0" err="1">
                <a:latin typeface="Times New Roman" pitchFamily="18" charset="0"/>
                <a:cs typeface="Times New Roman" pitchFamily="18" charset="0"/>
              </a:rPr>
              <a:t>colar</a:t>
            </a:r>
            <a:r>
              <a:rPr lang="en-CA" sz="1800" dirty="0">
                <a:latin typeface="Times New Roman" pitchFamily="18" charset="0"/>
                <a:cs typeface="Times New Roman" pitchFamily="18" charset="0"/>
              </a:rPr>
              <a:t> </a:t>
            </a:r>
            <a:r>
              <a:rPr lang="en-CA" sz="1800" dirty="0" err="1">
                <a:latin typeface="Times New Roman" pitchFamily="18" charset="0"/>
                <a:cs typeface="Times New Roman" pitchFamily="18" charset="0"/>
              </a:rPr>
              <a:t>pentru</a:t>
            </a:r>
            <a:r>
              <a:rPr lang="en-CA" sz="1800" dirty="0">
                <a:latin typeface="Times New Roman" pitchFamily="18" charset="0"/>
                <a:cs typeface="Times New Roman" pitchFamily="18" charset="0"/>
              </a:rPr>
              <a:t> </a:t>
            </a:r>
            <a:r>
              <a:rPr lang="en-CA" sz="1800" dirty="0" err="1">
                <a:latin typeface="Times New Roman" pitchFamily="18" charset="0"/>
                <a:cs typeface="Times New Roman" pitchFamily="18" charset="0"/>
              </a:rPr>
              <a:t>ca</a:t>
            </a:r>
            <a:r>
              <a:rPr lang="en-CA" sz="1800" dirty="0">
                <a:latin typeface="Times New Roman" pitchFamily="18" charset="0"/>
                <a:cs typeface="Times New Roman" pitchFamily="18" charset="0"/>
              </a:rPr>
              <a:t> </a:t>
            </a:r>
            <a:r>
              <a:rPr lang="en-CA" sz="1800" dirty="0" err="1">
                <a:latin typeface="Times New Roman" pitchFamily="18" charset="0"/>
                <a:cs typeface="Times New Roman" pitchFamily="18" charset="0"/>
              </a:rPr>
              <a:t>acesta</a:t>
            </a:r>
            <a:r>
              <a:rPr lang="en-CA" sz="1800" dirty="0">
                <a:latin typeface="Times New Roman" pitchFamily="18" charset="0"/>
                <a:cs typeface="Times New Roman" pitchFamily="18" charset="0"/>
              </a:rPr>
              <a:t> s</a:t>
            </a:r>
            <a:r>
              <a:rPr lang="ro-RO" sz="1800" dirty="0">
                <a:latin typeface="Times New Roman" pitchFamily="18" charset="0"/>
                <a:cs typeface="Times New Roman" pitchFamily="18" charset="0"/>
              </a:rPr>
              <a:t>ă</a:t>
            </a:r>
            <a:r>
              <a:rPr lang="en-CA" sz="1800" dirty="0">
                <a:latin typeface="Times New Roman" pitchFamily="18" charset="0"/>
                <a:cs typeface="Times New Roman" pitchFamily="18" charset="0"/>
              </a:rPr>
              <a:t> fie </a:t>
            </a:r>
            <a:r>
              <a:rPr lang="en-CA" sz="1800" dirty="0" err="1">
                <a:latin typeface="Times New Roman" pitchFamily="18" charset="0"/>
                <a:cs typeface="Times New Roman" pitchFamily="18" charset="0"/>
              </a:rPr>
              <a:t>motiva</a:t>
            </a:r>
            <a:r>
              <a:rPr lang="ro-RO" sz="1800" dirty="0">
                <a:latin typeface="Times New Roman" pitchFamily="18" charset="0"/>
                <a:cs typeface="Times New Roman" pitchFamily="18" charset="0"/>
              </a:rPr>
              <a:t>ţ</a:t>
            </a:r>
            <a:r>
              <a:rPr lang="en-CA" sz="1800" dirty="0" err="1">
                <a:latin typeface="Times New Roman" pitchFamily="18" charset="0"/>
                <a:cs typeface="Times New Roman" pitchFamily="18" charset="0"/>
              </a:rPr>
              <a:t>ional</a:t>
            </a:r>
            <a:r>
              <a:rPr lang="en-CA" sz="1800" dirty="0">
                <a:latin typeface="Times New Roman" pitchFamily="18" charset="0"/>
                <a:cs typeface="Times New Roman" pitchFamily="18" charset="0"/>
              </a:rPr>
              <a:t> </a:t>
            </a:r>
            <a:r>
              <a:rPr lang="ro-RO" sz="1800" dirty="0" err="1">
                <a:latin typeface="Times New Roman" pitchFamily="18" charset="0"/>
                <a:cs typeface="Times New Roman" pitchFamily="18" charset="0"/>
              </a:rPr>
              <a:t>ş</a:t>
            </a:r>
            <a:r>
              <a:rPr lang="en-CA" sz="1800" dirty="0">
                <a:latin typeface="Times New Roman" pitchFamily="18" charset="0"/>
                <a:cs typeface="Times New Roman" pitchFamily="18" charset="0"/>
              </a:rPr>
              <a:t>i </a:t>
            </a:r>
            <a:r>
              <a:rPr lang="en-CA" sz="1800" dirty="0" err="1">
                <a:latin typeface="Times New Roman" pitchFamily="18" charset="0"/>
                <a:cs typeface="Times New Roman" pitchFamily="18" charset="0"/>
              </a:rPr>
              <a:t>adecvat</a:t>
            </a:r>
            <a:r>
              <a:rPr lang="en-CA" sz="1800" dirty="0">
                <a:latin typeface="Times New Roman" pitchFamily="18" charset="0"/>
                <a:cs typeface="Times New Roman" pitchFamily="18" charset="0"/>
              </a:rPr>
              <a:t> </a:t>
            </a:r>
            <a:r>
              <a:rPr lang="en-CA" sz="1800" dirty="0" err="1">
                <a:latin typeface="Times New Roman" pitchFamily="18" charset="0"/>
                <a:cs typeface="Times New Roman" pitchFamily="18" charset="0"/>
              </a:rPr>
              <a:t>curiozit</a:t>
            </a:r>
            <a:r>
              <a:rPr lang="ro-RO" sz="1800" dirty="0">
                <a:latin typeface="Times New Roman" pitchFamily="18" charset="0"/>
                <a:cs typeface="Times New Roman" pitchFamily="18" charset="0"/>
              </a:rPr>
              <a:t>ăţ</a:t>
            </a:r>
            <a:r>
              <a:rPr lang="en-CA" sz="1800" dirty="0" err="1">
                <a:latin typeface="Times New Roman" pitchFamily="18" charset="0"/>
                <a:cs typeface="Times New Roman" pitchFamily="18" charset="0"/>
              </a:rPr>
              <a:t>ilor</a:t>
            </a:r>
            <a:r>
              <a:rPr lang="en-CA" sz="1800" dirty="0">
                <a:latin typeface="Times New Roman" pitchFamily="18" charset="0"/>
                <a:cs typeface="Times New Roman" pitchFamily="18" charset="0"/>
              </a:rPr>
              <a:t> </a:t>
            </a:r>
            <a:r>
              <a:rPr lang="en-CA" sz="1800" dirty="0" err="1">
                <a:latin typeface="Times New Roman" pitchFamily="18" charset="0"/>
                <a:cs typeface="Times New Roman" pitchFamily="18" charset="0"/>
              </a:rPr>
              <a:t>naturale</a:t>
            </a:r>
            <a:r>
              <a:rPr lang="en-CA" sz="1800" dirty="0">
                <a:latin typeface="Times New Roman" pitchFamily="18" charset="0"/>
                <a:cs typeface="Times New Roman" pitchFamily="18" charset="0"/>
              </a:rPr>
              <a:t> , </a:t>
            </a:r>
            <a:r>
              <a:rPr lang="en-CA" sz="1800" dirty="0" err="1">
                <a:latin typeface="Times New Roman" pitchFamily="18" charset="0"/>
                <a:cs typeface="Times New Roman" pitchFamily="18" charset="0"/>
              </a:rPr>
              <a:t>potrivite</a:t>
            </a:r>
            <a:r>
              <a:rPr lang="en-CA" sz="1800" dirty="0">
                <a:latin typeface="Times New Roman" pitchFamily="18" charset="0"/>
                <a:cs typeface="Times New Roman" pitchFamily="18" charset="0"/>
              </a:rPr>
              <a:t> </a:t>
            </a:r>
            <a:r>
              <a:rPr lang="en-CA" sz="1800" dirty="0" err="1">
                <a:latin typeface="Times New Roman" pitchFamily="18" charset="0"/>
                <a:cs typeface="Times New Roman" pitchFamily="18" charset="0"/>
              </a:rPr>
              <a:t>fiec</a:t>
            </a:r>
            <a:r>
              <a:rPr lang="ro-RO" sz="1800" dirty="0">
                <a:latin typeface="Times New Roman" pitchFamily="18" charset="0"/>
                <a:cs typeface="Times New Roman" pitchFamily="18" charset="0"/>
              </a:rPr>
              <a:t>ă</a:t>
            </a:r>
            <a:r>
              <a:rPr lang="en-CA" sz="1800" dirty="0" err="1">
                <a:latin typeface="Times New Roman" pitchFamily="18" charset="0"/>
                <a:cs typeface="Times New Roman" pitchFamily="18" charset="0"/>
              </a:rPr>
              <a:t>rui</a:t>
            </a:r>
            <a:r>
              <a:rPr lang="en-CA" sz="1800" dirty="0">
                <a:latin typeface="Times New Roman" pitchFamily="18" charset="0"/>
                <a:cs typeface="Times New Roman" pitchFamily="18" charset="0"/>
              </a:rPr>
              <a:t> </a:t>
            </a:r>
            <a:r>
              <a:rPr lang="en-CA" sz="1800" dirty="0" err="1">
                <a:latin typeface="Times New Roman" pitchFamily="18" charset="0"/>
                <a:cs typeface="Times New Roman" pitchFamily="18" charset="0"/>
              </a:rPr>
              <a:t>copil</a:t>
            </a:r>
            <a:r>
              <a:rPr lang="en-CA" sz="1800" dirty="0">
                <a:latin typeface="Times New Roman" pitchFamily="18" charset="0"/>
                <a:cs typeface="Times New Roman" pitchFamily="18" charset="0"/>
              </a:rPr>
              <a:t> </a:t>
            </a:r>
            <a:r>
              <a:rPr lang="ro-RO" sz="1800" dirty="0">
                <a:latin typeface="Times New Roman" pitchFamily="18" charset="0"/>
                <a:cs typeface="Times New Roman" pitchFamily="18" charset="0"/>
              </a:rPr>
              <a:t>î</a:t>
            </a:r>
            <a:r>
              <a:rPr lang="en-CA" sz="1800" dirty="0">
                <a:latin typeface="Times New Roman" pitchFamily="18" charset="0"/>
                <a:cs typeface="Times New Roman" pitchFamily="18" charset="0"/>
              </a:rPr>
              <a:t>n </a:t>
            </a:r>
            <a:r>
              <a:rPr lang="en-CA" sz="1800" dirty="0" err="1">
                <a:latin typeface="Times New Roman" pitchFamily="18" charset="0"/>
                <a:cs typeface="Times New Roman" pitchFamily="18" charset="0"/>
              </a:rPr>
              <a:t>func</a:t>
            </a:r>
            <a:r>
              <a:rPr lang="ro-RO" sz="1800" dirty="0">
                <a:latin typeface="Times New Roman" pitchFamily="18" charset="0"/>
                <a:cs typeface="Times New Roman" pitchFamily="18" charset="0"/>
              </a:rPr>
              <a:t>ţ</a:t>
            </a:r>
            <a:r>
              <a:rPr lang="en-CA" sz="1800" dirty="0" err="1">
                <a:latin typeface="Times New Roman" pitchFamily="18" charset="0"/>
                <a:cs typeface="Times New Roman" pitchFamily="18" charset="0"/>
              </a:rPr>
              <a:t>ie</a:t>
            </a:r>
            <a:r>
              <a:rPr lang="en-CA" sz="1800" dirty="0">
                <a:latin typeface="Times New Roman" pitchFamily="18" charset="0"/>
                <a:cs typeface="Times New Roman" pitchFamily="18" charset="0"/>
              </a:rPr>
              <a:t> de v</a:t>
            </a:r>
            <a:r>
              <a:rPr lang="ro-RO" sz="1800" dirty="0">
                <a:latin typeface="Times New Roman" pitchFamily="18" charset="0"/>
                <a:cs typeface="Times New Roman" pitchFamily="18" charset="0"/>
              </a:rPr>
              <a:t>â</a:t>
            </a:r>
            <a:r>
              <a:rPr lang="en-CA" sz="1800" dirty="0" err="1">
                <a:latin typeface="Times New Roman" pitchFamily="18" charset="0"/>
                <a:cs typeface="Times New Roman" pitchFamily="18" charset="0"/>
              </a:rPr>
              <a:t>rst</a:t>
            </a:r>
            <a:r>
              <a:rPr lang="ro-RO" sz="1800" dirty="0">
                <a:latin typeface="Times New Roman" pitchFamily="18" charset="0"/>
                <a:cs typeface="Times New Roman" pitchFamily="18" charset="0"/>
              </a:rPr>
              <a:t>ă</a:t>
            </a:r>
            <a:r>
              <a:rPr lang="en-CA" sz="1800" dirty="0">
                <a:latin typeface="Times New Roman" pitchFamily="18" charset="0"/>
                <a:cs typeface="Times New Roman" pitchFamily="18" charset="0"/>
              </a:rPr>
              <a:t>, sex , </a:t>
            </a:r>
            <a:r>
              <a:rPr lang="en-CA" sz="1800" dirty="0" err="1">
                <a:latin typeface="Times New Roman" pitchFamily="18" charset="0"/>
                <a:cs typeface="Times New Roman" pitchFamily="18" charset="0"/>
              </a:rPr>
              <a:t>etap</a:t>
            </a:r>
            <a:r>
              <a:rPr lang="ro-RO" sz="1800" dirty="0">
                <a:latin typeface="Times New Roman" pitchFamily="18" charset="0"/>
                <a:cs typeface="Times New Roman" pitchFamily="18" charset="0"/>
              </a:rPr>
              <a:t>ă</a:t>
            </a:r>
            <a:r>
              <a:rPr lang="en-CA" sz="1800" dirty="0">
                <a:latin typeface="Times New Roman" pitchFamily="18" charset="0"/>
                <a:cs typeface="Times New Roman" pitchFamily="18" charset="0"/>
              </a:rPr>
              <a:t> de </a:t>
            </a:r>
            <a:r>
              <a:rPr lang="en-CA" sz="1800" dirty="0" err="1">
                <a:latin typeface="Times New Roman" pitchFamily="18" charset="0"/>
                <a:cs typeface="Times New Roman" pitchFamily="18" charset="0"/>
              </a:rPr>
              <a:t>dezvoltare</a:t>
            </a:r>
            <a:r>
              <a:rPr lang="en-CA" sz="1800" dirty="0">
                <a:latin typeface="Times New Roman" pitchFamily="18" charset="0"/>
                <a:cs typeface="Times New Roman" pitchFamily="18" charset="0"/>
              </a:rPr>
              <a:t>.</a:t>
            </a:r>
            <a:endParaRPr lang="ro-RO" sz="1800" dirty="0">
              <a:latin typeface="Times New Roman" pitchFamily="18" charset="0"/>
              <a:cs typeface="Times New Roman" pitchFamily="18" charset="0"/>
            </a:endParaRPr>
          </a:p>
          <a:p>
            <a:r>
              <a:rPr lang="ro-RO" sz="1800" dirty="0">
                <a:latin typeface="Times New Roman" pitchFamily="18" charset="0"/>
                <a:cs typeface="Times New Roman" pitchFamily="18" charset="0"/>
              </a:rPr>
              <a:t>Să</a:t>
            </a:r>
            <a:r>
              <a:rPr lang="en-CA" sz="1800" dirty="0">
                <a:latin typeface="Times New Roman" pitchFamily="18" charset="0"/>
                <a:cs typeface="Times New Roman" pitchFamily="18" charset="0"/>
              </a:rPr>
              <a:t> se </a:t>
            </a:r>
            <a:r>
              <a:rPr lang="ro-RO" sz="1800" dirty="0">
                <a:latin typeface="Times New Roman" pitchFamily="18" charset="0"/>
                <a:cs typeface="Times New Roman" pitchFamily="18" charset="0"/>
              </a:rPr>
              <a:t>ţ</a:t>
            </a:r>
            <a:r>
              <a:rPr lang="en-CA" sz="1800" dirty="0">
                <a:latin typeface="Times New Roman" pitchFamily="18" charset="0"/>
                <a:cs typeface="Times New Roman" pitchFamily="18" charset="0"/>
              </a:rPr>
              <a:t>in</a:t>
            </a:r>
            <a:r>
              <a:rPr lang="ro-RO" sz="1800" dirty="0">
                <a:latin typeface="Times New Roman" pitchFamily="18" charset="0"/>
                <a:cs typeface="Times New Roman" pitchFamily="18" charset="0"/>
              </a:rPr>
              <a:t>ă</a:t>
            </a:r>
            <a:r>
              <a:rPr lang="en-CA" sz="1800" dirty="0">
                <a:latin typeface="Times New Roman" pitchFamily="18" charset="0"/>
                <a:cs typeface="Times New Roman" pitchFamily="18" charset="0"/>
              </a:rPr>
              <a:t> </a:t>
            </a:r>
            <a:r>
              <a:rPr lang="en-CA" sz="1800" dirty="0" err="1">
                <a:latin typeface="Times New Roman" pitchFamily="18" charset="0"/>
                <a:cs typeface="Times New Roman" pitchFamily="18" charset="0"/>
              </a:rPr>
              <a:t>cont</a:t>
            </a:r>
            <a:r>
              <a:rPr lang="en-CA" sz="1800" dirty="0">
                <a:latin typeface="Times New Roman" pitchFamily="18" charset="0"/>
                <a:cs typeface="Times New Roman" pitchFamily="18" charset="0"/>
              </a:rPr>
              <a:t> de </a:t>
            </a:r>
            <a:r>
              <a:rPr lang="ro-RO" sz="1800" dirty="0">
                <a:latin typeface="Times New Roman" pitchFamily="18" charset="0"/>
                <a:cs typeface="Times New Roman" pitchFamily="18" charset="0"/>
              </a:rPr>
              <a:t>î</a:t>
            </a:r>
            <a:r>
              <a:rPr lang="en-CA" sz="1800" dirty="0" err="1">
                <a:latin typeface="Times New Roman" pitchFamily="18" charset="0"/>
                <a:cs typeface="Times New Roman" pitchFamily="18" charset="0"/>
              </a:rPr>
              <a:t>nclina</a:t>
            </a:r>
            <a:r>
              <a:rPr lang="ro-RO" sz="1800" dirty="0">
                <a:latin typeface="Times New Roman" pitchFamily="18" charset="0"/>
                <a:cs typeface="Times New Roman" pitchFamily="18" charset="0"/>
              </a:rPr>
              <a:t>ţ</a:t>
            </a:r>
            <a:r>
              <a:rPr lang="en-CA" sz="1800" dirty="0" err="1">
                <a:latin typeface="Times New Roman" pitchFamily="18" charset="0"/>
                <a:cs typeface="Times New Roman" pitchFamily="18" charset="0"/>
              </a:rPr>
              <a:t>iile</a:t>
            </a:r>
            <a:r>
              <a:rPr lang="en-CA" sz="1800" dirty="0">
                <a:latin typeface="Times New Roman" pitchFamily="18" charset="0"/>
                <a:cs typeface="Times New Roman" pitchFamily="18" charset="0"/>
              </a:rPr>
              <a:t> </a:t>
            </a:r>
            <a:r>
              <a:rPr lang="en-CA" sz="1800" dirty="0" err="1">
                <a:latin typeface="Times New Roman" pitchFamily="18" charset="0"/>
                <a:cs typeface="Times New Roman" pitchFamily="18" charset="0"/>
              </a:rPr>
              <a:t>elevului</a:t>
            </a:r>
            <a:r>
              <a:rPr lang="en-CA" sz="1800" dirty="0">
                <a:latin typeface="Times New Roman" pitchFamily="18" charset="0"/>
                <a:cs typeface="Times New Roman" pitchFamily="18" charset="0"/>
              </a:rPr>
              <a:t> </a:t>
            </a:r>
            <a:endParaRPr lang="ro-RO" sz="1800" dirty="0">
              <a:latin typeface="Times New Roman" pitchFamily="18" charset="0"/>
              <a:cs typeface="Times New Roman" pitchFamily="18" charset="0"/>
            </a:endParaRPr>
          </a:p>
          <a:p>
            <a:r>
              <a:rPr lang="ro-RO" sz="1800" dirty="0">
                <a:latin typeface="Times New Roman" pitchFamily="18" charset="0"/>
                <a:cs typeface="Times New Roman" pitchFamily="18" charset="0"/>
              </a:rPr>
              <a:t>Gă</a:t>
            </a:r>
            <a:r>
              <a:rPr lang="en-CA" sz="1800" dirty="0" err="1">
                <a:latin typeface="Times New Roman" pitchFamily="18" charset="0"/>
                <a:cs typeface="Times New Roman" pitchFamily="18" charset="0"/>
              </a:rPr>
              <a:t>sirea</a:t>
            </a:r>
            <a:r>
              <a:rPr lang="en-CA" sz="1800" dirty="0">
                <a:latin typeface="Times New Roman" pitchFamily="18" charset="0"/>
                <a:cs typeface="Times New Roman" pitchFamily="18" charset="0"/>
              </a:rPr>
              <a:t> </a:t>
            </a:r>
            <a:r>
              <a:rPr lang="en-CA" sz="1800" dirty="0" err="1">
                <a:latin typeface="Times New Roman" pitchFamily="18" charset="0"/>
                <a:cs typeface="Times New Roman" pitchFamily="18" charset="0"/>
              </a:rPr>
              <a:t>modului</a:t>
            </a:r>
            <a:r>
              <a:rPr lang="en-CA" sz="1800" dirty="0">
                <a:latin typeface="Times New Roman" pitchFamily="18" charset="0"/>
                <a:cs typeface="Times New Roman" pitchFamily="18" charset="0"/>
              </a:rPr>
              <a:t> de </a:t>
            </a:r>
            <a:r>
              <a:rPr lang="en-CA" sz="1800" dirty="0" err="1">
                <a:latin typeface="Times New Roman" pitchFamily="18" charset="0"/>
                <a:cs typeface="Times New Roman" pitchFamily="18" charset="0"/>
              </a:rPr>
              <a:t>stimulare</a:t>
            </a:r>
            <a:r>
              <a:rPr lang="en-CA" sz="1800" dirty="0">
                <a:latin typeface="Times New Roman" pitchFamily="18" charset="0"/>
                <a:cs typeface="Times New Roman" pitchFamily="18" charset="0"/>
              </a:rPr>
              <a:t> maxim</a:t>
            </a:r>
            <a:r>
              <a:rPr lang="ro-RO" sz="1800" dirty="0">
                <a:latin typeface="Times New Roman" pitchFamily="18" charset="0"/>
                <a:cs typeface="Times New Roman" pitchFamily="18" charset="0"/>
              </a:rPr>
              <a:t>ă a</a:t>
            </a:r>
            <a:r>
              <a:rPr lang="en-CA" sz="1800" dirty="0">
                <a:latin typeface="Times New Roman" pitchFamily="18" charset="0"/>
                <a:cs typeface="Times New Roman" pitchFamily="18" charset="0"/>
              </a:rPr>
              <a:t> </a:t>
            </a:r>
            <a:r>
              <a:rPr lang="en-CA" sz="1800" dirty="0" err="1">
                <a:latin typeface="Times New Roman" pitchFamily="18" charset="0"/>
                <a:cs typeface="Times New Roman" pitchFamily="18" charset="0"/>
              </a:rPr>
              <a:t>activit</a:t>
            </a:r>
            <a:r>
              <a:rPr lang="ro-RO" sz="1800" dirty="0">
                <a:latin typeface="Times New Roman" pitchFamily="18" charset="0"/>
                <a:cs typeface="Times New Roman" pitchFamily="18" charset="0"/>
              </a:rPr>
              <a:t>ăţ</a:t>
            </a:r>
            <a:r>
              <a:rPr lang="en-CA" sz="1800" dirty="0">
                <a:latin typeface="Times New Roman" pitchFamily="18" charset="0"/>
                <a:cs typeface="Times New Roman" pitchFamily="18" charset="0"/>
              </a:rPr>
              <a:t>ii </a:t>
            </a:r>
            <a:r>
              <a:rPr lang="en-CA" sz="1800" dirty="0" err="1">
                <a:latin typeface="Times New Roman" pitchFamily="18" charset="0"/>
                <a:cs typeface="Times New Roman" pitchFamily="18" charset="0"/>
              </a:rPr>
              <a:t>copilului</a:t>
            </a:r>
            <a:r>
              <a:rPr lang="en-CA" sz="1800" dirty="0">
                <a:latin typeface="Times New Roman" pitchFamily="18" charset="0"/>
                <a:cs typeface="Times New Roman" pitchFamily="18" charset="0"/>
              </a:rPr>
              <a:t> </a:t>
            </a:r>
            <a:endParaRPr lang="ro-RO" sz="1800" dirty="0">
              <a:latin typeface="Times New Roman" pitchFamily="18" charset="0"/>
              <a:cs typeface="Times New Roman" pitchFamily="18" charset="0"/>
            </a:endParaRPr>
          </a:p>
          <a:p>
            <a:r>
              <a:rPr lang="ro-RO" sz="1800" dirty="0">
                <a:latin typeface="Times New Roman" pitchFamily="18" charset="0"/>
                <a:cs typeface="Times New Roman" pitchFamily="18" charset="0"/>
              </a:rPr>
              <a:t>S</a:t>
            </a:r>
            <a:r>
              <a:rPr lang="en-CA" sz="1800" dirty="0" err="1">
                <a:latin typeface="Times New Roman" pitchFamily="18" charset="0"/>
                <a:cs typeface="Times New Roman" pitchFamily="18" charset="0"/>
              </a:rPr>
              <a:t>chimbarea</a:t>
            </a:r>
            <a:r>
              <a:rPr lang="en-CA" sz="1800" dirty="0">
                <a:latin typeface="Times New Roman" pitchFamily="18" charset="0"/>
                <a:cs typeface="Times New Roman" pitchFamily="18" charset="0"/>
              </a:rPr>
              <a:t> total</a:t>
            </a:r>
            <a:r>
              <a:rPr lang="ro-RO" sz="1800" dirty="0">
                <a:latin typeface="Times New Roman" pitchFamily="18" charset="0"/>
                <a:cs typeface="Times New Roman" pitchFamily="18" charset="0"/>
              </a:rPr>
              <a:t>ă</a:t>
            </a:r>
            <a:r>
              <a:rPr lang="en-CA" sz="1800" dirty="0">
                <a:latin typeface="Times New Roman" pitchFamily="18" charset="0"/>
                <a:cs typeface="Times New Roman" pitchFamily="18" charset="0"/>
              </a:rPr>
              <a:t> a </a:t>
            </a:r>
            <a:r>
              <a:rPr lang="en-CA" sz="1800" dirty="0" err="1">
                <a:latin typeface="Times New Roman" pitchFamily="18" charset="0"/>
                <a:cs typeface="Times New Roman" pitchFamily="18" charset="0"/>
              </a:rPr>
              <a:t>atitudinii</a:t>
            </a:r>
            <a:r>
              <a:rPr lang="en-CA" sz="1800" dirty="0">
                <a:latin typeface="Times New Roman" pitchFamily="18" charset="0"/>
                <a:cs typeface="Times New Roman" pitchFamily="18" charset="0"/>
              </a:rPr>
              <a:t> </a:t>
            </a:r>
            <a:r>
              <a:rPr lang="en-CA" sz="1800" dirty="0" err="1">
                <a:latin typeface="Times New Roman" pitchFamily="18" charset="0"/>
                <a:cs typeface="Times New Roman" pitchFamily="18" charset="0"/>
              </a:rPr>
              <a:t>educatorului</a:t>
            </a:r>
            <a:r>
              <a:rPr lang="en-CA" sz="1800" dirty="0">
                <a:latin typeface="Times New Roman" pitchFamily="18" charset="0"/>
                <a:cs typeface="Times New Roman" pitchFamily="18" charset="0"/>
              </a:rPr>
              <a:t> care </a:t>
            </a:r>
            <a:r>
              <a:rPr lang="en-CA" sz="1800" dirty="0" err="1">
                <a:latin typeface="Times New Roman" pitchFamily="18" charset="0"/>
                <a:cs typeface="Times New Roman" pitchFamily="18" charset="0"/>
              </a:rPr>
              <a:t>trebuia</a:t>
            </a:r>
            <a:r>
              <a:rPr lang="en-CA" sz="1800" dirty="0">
                <a:latin typeface="Times New Roman" pitchFamily="18" charset="0"/>
                <a:cs typeface="Times New Roman" pitchFamily="18" charset="0"/>
              </a:rPr>
              <a:t> s</a:t>
            </a:r>
            <a:r>
              <a:rPr lang="ro-RO" sz="1800" dirty="0">
                <a:latin typeface="Times New Roman" pitchFamily="18" charset="0"/>
                <a:cs typeface="Times New Roman" pitchFamily="18" charset="0"/>
              </a:rPr>
              <a:t>ă</a:t>
            </a:r>
            <a:r>
              <a:rPr lang="en-CA" sz="1800" dirty="0">
                <a:latin typeface="Times New Roman" pitchFamily="18" charset="0"/>
                <a:cs typeface="Times New Roman" pitchFamily="18" charset="0"/>
              </a:rPr>
              <a:t> </a:t>
            </a:r>
            <a:r>
              <a:rPr lang="en-CA" sz="1800" dirty="0" err="1">
                <a:latin typeface="Times New Roman" pitchFamily="18" charset="0"/>
                <a:cs typeface="Times New Roman" pitchFamily="18" charset="0"/>
              </a:rPr>
              <a:t>capteze</a:t>
            </a:r>
            <a:r>
              <a:rPr lang="en-CA" sz="1800" dirty="0">
                <a:latin typeface="Times New Roman" pitchFamily="18" charset="0"/>
                <a:cs typeface="Times New Roman" pitchFamily="18" charset="0"/>
              </a:rPr>
              <a:t> </a:t>
            </a:r>
            <a:r>
              <a:rPr lang="en-CA" sz="1800" dirty="0" err="1">
                <a:latin typeface="Times New Roman" pitchFamily="18" charset="0"/>
                <a:cs typeface="Times New Roman" pitchFamily="18" charset="0"/>
              </a:rPr>
              <a:t>aten</a:t>
            </a:r>
            <a:r>
              <a:rPr lang="ro-RO" sz="1800" dirty="0">
                <a:latin typeface="Times New Roman" pitchFamily="18" charset="0"/>
                <a:cs typeface="Times New Roman" pitchFamily="18" charset="0"/>
              </a:rPr>
              <a:t>ţ</a:t>
            </a:r>
            <a:r>
              <a:rPr lang="en-CA" sz="1800" dirty="0" err="1">
                <a:latin typeface="Times New Roman" pitchFamily="18" charset="0"/>
                <a:cs typeface="Times New Roman" pitchFamily="18" charset="0"/>
              </a:rPr>
              <a:t>ia</a:t>
            </a:r>
            <a:r>
              <a:rPr lang="en-CA" sz="1800" dirty="0">
                <a:latin typeface="Times New Roman" pitchFamily="18" charset="0"/>
                <a:cs typeface="Times New Roman" pitchFamily="18" charset="0"/>
              </a:rPr>
              <a:t> , s</a:t>
            </a:r>
            <a:r>
              <a:rPr lang="ro-RO" sz="1800" dirty="0">
                <a:latin typeface="Times New Roman" pitchFamily="18" charset="0"/>
                <a:cs typeface="Times New Roman" pitchFamily="18" charset="0"/>
              </a:rPr>
              <a:t>ă</a:t>
            </a:r>
            <a:r>
              <a:rPr lang="en-CA" sz="1800" dirty="0">
                <a:latin typeface="Times New Roman" pitchFamily="18" charset="0"/>
                <a:cs typeface="Times New Roman" pitchFamily="18" charset="0"/>
              </a:rPr>
              <a:t> </a:t>
            </a:r>
            <a:r>
              <a:rPr lang="en-CA" sz="1800" dirty="0" err="1">
                <a:latin typeface="Times New Roman" pitchFamily="18" charset="0"/>
                <a:cs typeface="Times New Roman" pitchFamily="18" charset="0"/>
              </a:rPr>
              <a:t>trezeasc</a:t>
            </a:r>
            <a:r>
              <a:rPr lang="ro-RO" sz="1800" dirty="0">
                <a:latin typeface="Times New Roman" pitchFamily="18" charset="0"/>
                <a:cs typeface="Times New Roman" pitchFamily="18" charset="0"/>
              </a:rPr>
              <a:t>ă</a:t>
            </a:r>
            <a:r>
              <a:rPr lang="en-CA" sz="1800" dirty="0">
                <a:latin typeface="Times New Roman" pitchFamily="18" charset="0"/>
                <a:cs typeface="Times New Roman" pitchFamily="18" charset="0"/>
              </a:rPr>
              <a:t> </a:t>
            </a:r>
            <a:r>
              <a:rPr lang="en-CA" sz="1800" dirty="0" err="1">
                <a:latin typeface="Times New Roman" pitchFamily="18" charset="0"/>
                <a:cs typeface="Times New Roman" pitchFamily="18" charset="0"/>
              </a:rPr>
              <a:t>necesit</a:t>
            </a:r>
            <a:r>
              <a:rPr lang="ro-RO" sz="1800" dirty="0">
                <a:latin typeface="Times New Roman" pitchFamily="18" charset="0"/>
                <a:cs typeface="Times New Roman" pitchFamily="18" charset="0"/>
              </a:rPr>
              <a:t>ăţ</a:t>
            </a:r>
            <a:r>
              <a:rPr lang="en-CA" sz="1800" dirty="0" err="1">
                <a:latin typeface="Times New Roman" pitchFamily="18" charset="0"/>
                <a:cs typeface="Times New Roman" pitchFamily="18" charset="0"/>
              </a:rPr>
              <a:t>ile</a:t>
            </a:r>
            <a:r>
              <a:rPr lang="en-CA" sz="1800" dirty="0">
                <a:latin typeface="Times New Roman" pitchFamily="18" charset="0"/>
                <a:cs typeface="Times New Roman" pitchFamily="18" charset="0"/>
              </a:rPr>
              <a:t> </a:t>
            </a:r>
            <a:r>
              <a:rPr lang="en-CA" sz="1800" dirty="0" err="1">
                <a:latin typeface="Times New Roman" pitchFamily="18" charset="0"/>
                <a:cs typeface="Times New Roman" pitchFamily="18" charset="0"/>
              </a:rPr>
              <a:t>intelectuale</a:t>
            </a:r>
            <a:r>
              <a:rPr lang="en-CA" sz="1800" dirty="0">
                <a:latin typeface="Times New Roman" pitchFamily="18" charset="0"/>
                <a:cs typeface="Times New Roman" pitchFamily="18" charset="0"/>
              </a:rPr>
              <a:t> </a:t>
            </a:r>
            <a:r>
              <a:rPr lang="ro-RO" sz="1800" dirty="0" err="1">
                <a:latin typeface="Times New Roman" pitchFamily="18" charset="0"/>
                <a:cs typeface="Times New Roman" pitchFamily="18" charset="0"/>
              </a:rPr>
              <a:t>ş</a:t>
            </a:r>
            <a:r>
              <a:rPr lang="en-CA" sz="1800" dirty="0">
                <a:latin typeface="Times New Roman" pitchFamily="18" charset="0"/>
                <a:cs typeface="Times New Roman" pitchFamily="18" charset="0"/>
              </a:rPr>
              <a:t>i morale.</a:t>
            </a:r>
            <a:endParaRPr lang="ro-RO" sz="1800" dirty="0">
              <a:latin typeface="Times New Roman" pitchFamily="18" charset="0"/>
              <a:cs typeface="Times New Roman" pitchFamily="18" charset="0"/>
            </a:endParaRPr>
          </a:p>
          <a:p>
            <a:pPr marL="0" indent="0">
              <a:buNone/>
            </a:pPr>
            <a:endParaRPr lang="ro-RO" dirty="0">
              <a:latin typeface="Times New Roman" pitchFamily="18" charset="0"/>
              <a:cs typeface="Times New Roman" pitchFamily="18" charset="0"/>
            </a:endParaRPr>
          </a:p>
        </p:txBody>
      </p:sp>
    </p:spTree>
    <p:extLst>
      <p:ext uri="{BB962C8B-B14F-4D97-AF65-F5344CB8AC3E}">
        <p14:creationId xmlns:p14="http://schemas.microsoft.com/office/powerpoint/2010/main" val="310443621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err="1" smtClean="0">
                <a:solidFill>
                  <a:schemeClr val="accent3"/>
                </a:solidFill>
              </a:rPr>
              <a:t>Pedagogi</a:t>
            </a:r>
            <a:r>
              <a:rPr lang="ro-RO" dirty="0" smtClean="0">
                <a:solidFill>
                  <a:schemeClr val="accent3"/>
                </a:solidFill>
              </a:rPr>
              <a:t>a</a:t>
            </a:r>
            <a:endParaRPr lang="ro-RO" dirty="0">
              <a:solidFill>
                <a:schemeClr val="accent3"/>
              </a:solidFill>
            </a:endParaRPr>
          </a:p>
        </p:txBody>
      </p:sp>
      <p:sp>
        <p:nvSpPr>
          <p:cNvPr id="3" name="Content Placeholder 2"/>
          <p:cNvSpPr>
            <a:spLocks noGrp="1"/>
          </p:cNvSpPr>
          <p:nvPr>
            <p:ph idx="1"/>
          </p:nvPr>
        </p:nvSpPr>
        <p:spPr>
          <a:xfrm>
            <a:off x="1154954" y="2603500"/>
            <a:ext cx="9960969" cy="3416300"/>
          </a:xfrm>
        </p:spPr>
        <p:txBody>
          <a:bodyPr>
            <a:normAutofit/>
          </a:bodyPr>
          <a:lstStyle/>
          <a:p>
            <a:endParaRPr lang="en-CA" sz="1800" dirty="0">
              <a:latin typeface="Times New Roman" pitchFamily="18" charset="0"/>
              <a:cs typeface="Times New Roman" pitchFamily="18" charset="0"/>
            </a:endParaRPr>
          </a:p>
          <a:p>
            <a:r>
              <a:rPr lang="en-CA" sz="1800" dirty="0" err="1">
                <a:latin typeface="Times New Roman" pitchFamily="18" charset="0"/>
                <a:cs typeface="Times New Roman" pitchFamily="18" charset="0"/>
              </a:rPr>
              <a:t>Edouard</a:t>
            </a:r>
            <a:r>
              <a:rPr lang="en-CA" sz="1800" dirty="0">
                <a:latin typeface="Times New Roman" pitchFamily="18" charset="0"/>
                <a:cs typeface="Times New Roman" pitchFamily="18" charset="0"/>
              </a:rPr>
              <a:t> </a:t>
            </a:r>
            <a:r>
              <a:rPr lang="en-CA" sz="1800" dirty="0" err="1">
                <a:latin typeface="Times New Roman" pitchFamily="18" charset="0"/>
                <a:cs typeface="Times New Roman" pitchFamily="18" charset="0"/>
              </a:rPr>
              <a:t>Claparede</a:t>
            </a:r>
            <a:r>
              <a:rPr lang="en-CA" sz="1800" dirty="0">
                <a:latin typeface="Times New Roman" pitchFamily="18" charset="0"/>
                <a:cs typeface="Times New Roman" pitchFamily="18" charset="0"/>
              </a:rPr>
              <a:t>, </a:t>
            </a:r>
            <a:r>
              <a:rPr lang="en-CA" sz="1800" dirty="0" err="1">
                <a:latin typeface="Times New Roman" pitchFamily="18" charset="0"/>
                <a:cs typeface="Times New Roman" pitchFamily="18" charset="0"/>
              </a:rPr>
              <a:t>reprezentant</a:t>
            </a:r>
            <a:r>
              <a:rPr lang="en-CA" sz="1800" dirty="0">
                <a:latin typeface="Times New Roman" pitchFamily="18" charset="0"/>
                <a:cs typeface="Times New Roman" pitchFamily="18" charset="0"/>
              </a:rPr>
              <a:t> al </a:t>
            </a:r>
            <a:r>
              <a:rPr lang="ro-RO" sz="1800" dirty="0" err="1">
                <a:latin typeface="Times New Roman" pitchFamily="18" charset="0"/>
                <a:cs typeface="Times New Roman" pitchFamily="18" charset="0"/>
              </a:rPr>
              <a:t>ş</a:t>
            </a:r>
            <a:r>
              <a:rPr lang="en-CA" sz="1800" dirty="0" err="1">
                <a:latin typeface="Times New Roman" pitchFamily="18" charset="0"/>
                <a:cs typeface="Times New Roman" pitchFamily="18" charset="0"/>
              </a:rPr>
              <a:t>colii</a:t>
            </a:r>
            <a:r>
              <a:rPr lang="en-CA" sz="1800" dirty="0">
                <a:latin typeface="Times New Roman" pitchFamily="18" charset="0"/>
                <a:cs typeface="Times New Roman" pitchFamily="18" charset="0"/>
              </a:rPr>
              <a:t> </a:t>
            </a:r>
            <a:r>
              <a:rPr lang="en-CA" sz="1800" dirty="0" err="1">
                <a:latin typeface="Times New Roman" pitchFamily="18" charset="0"/>
                <a:cs typeface="Times New Roman" pitchFamily="18" charset="0"/>
              </a:rPr>
              <a:t>noi</a:t>
            </a:r>
            <a:r>
              <a:rPr lang="en-CA" sz="1800" dirty="0">
                <a:latin typeface="Times New Roman" pitchFamily="18" charset="0"/>
                <a:cs typeface="Times New Roman" pitchFamily="18" charset="0"/>
              </a:rPr>
              <a:t> s-a </a:t>
            </a:r>
            <a:r>
              <a:rPr lang="en-CA" sz="1800" dirty="0" err="1">
                <a:latin typeface="Times New Roman" pitchFamily="18" charset="0"/>
                <a:cs typeface="Times New Roman" pitchFamily="18" charset="0"/>
              </a:rPr>
              <a:t>concentrat</a:t>
            </a:r>
            <a:r>
              <a:rPr lang="en-CA" sz="1800" dirty="0">
                <a:latin typeface="Times New Roman" pitchFamily="18" charset="0"/>
                <a:cs typeface="Times New Roman" pitchFamily="18" charset="0"/>
              </a:rPr>
              <a:t> </a:t>
            </a:r>
            <a:r>
              <a:rPr lang="en-CA" sz="1800" dirty="0" err="1">
                <a:latin typeface="Times New Roman" pitchFamily="18" charset="0"/>
                <a:cs typeface="Times New Roman" pitchFamily="18" charset="0"/>
              </a:rPr>
              <a:t>pe</a:t>
            </a:r>
            <a:r>
              <a:rPr lang="en-CA" sz="1800" dirty="0">
                <a:latin typeface="Times New Roman" pitchFamily="18" charset="0"/>
                <a:cs typeface="Times New Roman" pitchFamily="18" charset="0"/>
              </a:rPr>
              <a:t> </a:t>
            </a:r>
            <a:r>
              <a:rPr lang="bg-BG" sz="1800" dirty="0">
                <a:latin typeface="Times New Roman" pitchFamily="18" charset="0"/>
                <a:cs typeface="Times New Roman" pitchFamily="18" charset="0"/>
              </a:rPr>
              <a:t>satisfacerea trebuinţelor,</a:t>
            </a:r>
            <a:r>
              <a:rPr lang="ro-RO" sz="1800" dirty="0">
                <a:latin typeface="Times New Roman" pitchFamily="18" charset="0"/>
                <a:cs typeface="Times New Roman" pitchFamily="18" charset="0"/>
              </a:rPr>
              <a:t> </a:t>
            </a:r>
            <a:r>
              <a:rPr lang="bg-BG" sz="1800" dirty="0">
                <a:latin typeface="Times New Roman" pitchFamily="18" charset="0"/>
                <a:cs typeface="Times New Roman" pitchFamily="18" charset="0"/>
              </a:rPr>
              <a:t>temei al unei educaţii funcţionale</a:t>
            </a:r>
            <a:endParaRPr lang="en-CA" sz="1800" dirty="0">
              <a:latin typeface="Times New Roman" pitchFamily="18" charset="0"/>
              <a:cs typeface="Times New Roman" pitchFamily="18" charset="0"/>
            </a:endParaRPr>
          </a:p>
          <a:p>
            <a:r>
              <a:rPr lang="en-CA" sz="1800" dirty="0" err="1">
                <a:latin typeface="Times New Roman" pitchFamily="18" charset="0"/>
                <a:cs typeface="Times New Roman" pitchFamily="18" charset="0"/>
              </a:rPr>
              <a:t>Concep</a:t>
            </a:r>
            <a:r>
              <a:rPr lang="ro-RO" sz="1800" dirty="0">
                <a:latin typeface="Times New Roman" pitchFamily="18" charset="0"/>
                <a:cs typeface="Times New Roman" pitchFamily="18" charset="0"/>
              </a:rPr>
              <a:t>ţ</a:t>
            </a:r>
            <a:r>
              <a:rPr lang="en-CA" sz="1800" dirty="0" err="1">
                <a:latin typeface="Times New Roman" pitchFamily="18" charset="0"/>
                <a:cs typeface="Times New Roman" pitchFamily="18" charset="0"/>
              </a:rPr>
              <a:t>ia</a:t>
            </a:r>
            <a:r>
              <a:rPr lang="en-CA" sz="1800" dirty="0">
                <a:latin typeface="Times New Roman" pitchFamily="18" charset="0"/>
                <a:cs typeface="Times New Roman" pitchFamily="18" charset="0"/>
              </a:rPr>
              <a:t> </a:t>
            </a:r>
            <a:r>
              <a:rPr lang="en-CA" sz="1800" dirty="0" err="1">
                <a:latin typeface="Times New Roman" pitchFamily="18" charset="0"/>
                <a:cs typeface="Times New Roman" pitchFamily="18" charset="0"/>
              </a:rPr>
              <a:t>sa</a:t>
            </a:r>
            <a:r>
              <a:rPr lang="en-CA" sz="1800" dirty="0">
                <a:latin typeface="Times New Roman" pitchFamily="18" charset="0"/>
                <a:cs typeface="Times New Roman" pitchFamily="18" charset="0"/>
              </a:rPr>
              <a:t> </a:t>
            </a:r>
            <a:r>
              <a:rPr lang="en-CA" sz="1800" dirty="0" err="1">
                <a:latin typeface="Times New Roman" pitchFamily="18" charset="0"/>
                <a:cs typeface="Times New Roman" pitchFamily="18" charset="0"/>
              </a:rPr>
              <a:t>despre</a:t>
            </a:r>
            <a:r>
              <a:rPr lang="en-CA" sz="1800" dirty="0">
                <a:latin typeface="Times New Roman" pitchFamily="18" charset="0"/>
                <a:cs typeface="Times New Roman" pitchFamily="18" charset="0"/>
              </a:rPr>
              <a:t> </a:t>
            </a:r>
            <a:r>
              <a:rPr lang="en-CA" sz="1800" dirty="0" err="1">
                <a:latin typeface="Times New Roman" pitchFamily="18" charset="0"/>
                <a:cs typeface="Times New Roman" pitchFamily="18" charset="0"/>
              </a:rPr>
              <a:t>educa</a:t>
            </a:r>
            <a:r>
              <a:rPr lang="ro-RO" sz="1800" dirty="0">
                <a:latin typeface="Times New Roman" pitchFamily="18" charset="0"/>
                <a:cs typeface="Times New Roman" pitchFamily="18" charset="0"/>
              </a:rPr>
              <a:t>ţ</a:t>
            </a:r>
            <a:r>
              <a:rPr lang="en-CA" sz="1800" dirty="0" err="1">
                <a:latin typeface="Times New Roman" pitchFamily="18" charset="0"/>
                <a:cs typeface="Times New Roman" pitchFamily="18" charset="0"/>
              </a:rPr>
              <a:t>ie</a:t>
            </a:r>
            <a:r>
              <a:rPr lang="en-CA" sz="1800" dirty="0">
                <a:latin typeface="Times New Roman" pitchFamily="18" charset="0"/>
                <a:cs typeface="Times New Roman" pitchFamily="18" charset="0"/>
              </a:rPr>
              <a:t> </a:t>
            </a:r>
            <a:r>
              <a:rPr lang="en-CA" sz="1800" dirty="0" err="1">
                <a:latin typeface="Times New Roman" pitchFamily="18" charset="0"/>
                <a:cs typeface="Times New Roman" pitchFamily="18" charset="0"/>
              </a:rPr>
              <a:t>este</a:t>
            </a:r>
            <a:r>
              <a:rPr lang="en-CA" sz="1800" dirty="0">
                <a:latin typeface="Times New Roman" pitchFamily="18" charset="0"/>
                <a:cs typeface="Times New Roman" pitchFamily="18" charset="0"/>
              </a:rPr>
              <a:t> </a:t>
            </a:r>
            <a:r>
              <a:rPr lang="en-CA" sz="1800" dirty="0" err="1">
                <a:latin typeface="Times New Roman" pitchFamily="18" charset="0"/>
                <a:cs typeface="Times New Roman" pitchFamily="18" charset="0"/>
              </a:rPr>
              <a:t>legat</a:t>
            </a:r>
            <a:r>
              <a:rPr lang="ro-RO" sz="1800" dirty="0">
                <a:latin typeface="Times New Roman" pitchFamily="18" charset="0"/>
                <a:cs typeface="Times New Roman" pitchFamily="18" charset="0"/>
              </a:rPr>
              <a:t>ă</a:t>
            </a:r>
            <a:r>
              <a:rPr lang="en-CA" sz="1800" dirty="0">
                <a:latin typeface="Times New Roman" pitchFamily="18" charset="0"/>
                <a:cs typeface="Times New Roman" pitchFamily="18" charset="0"/>
              </a:rPr>
              <a:t> de </a:t>
            </a:r>
            <a:r>
              <a:rPr lang="en-CA" sz="1800" dirty="0" err="1">
                <a:latin typeface="Times New Roman" pitchFamily="18" charset="0"/>
                <a:cs typeface="Times New Roman" pitchFamily="18" charset="0"/>
              </a:rPr>
              <a:t>psihologia</a:t>
            </a:r>
            <a:r>
              <a:rPr lang="en-CA" sz="1800" dirty="0">
                <a:latin typeface="Times New Roman" pitchFamily="18" charset="0"/>
                <a:cs typeface="Times New Roman" pitchFamily="18" charset="0"/>
              </a:rPr>
              <a:t> experimental</a:t>
            </a:r>
            <a:r>
              <a:rPr lang="ro-RO" sz="1800" dirty="0">
                <a:latin typeface="Times New Roman" pitchFamily="18" charset="0"/>
                <a:cs typeface="Times New Roman" pitchFamily="18" charset="0"/>
              </a:rPr>
              <a:t>ă</a:t>
            </a:r>
            <a:endParaRPr lang="en-CA" sz="1800" dirty="0">
              <a:latin typeface="Times New Roman" pitchFamily="18" charset="0"/>
              <a:cs typeface="Times New Roman" pitchFamily="18" charset="0"/>
            </a:endParaRPr>
          </a:p>
          <a:p>
            <a:r>
              <a:rPr lang="en-CA" sz="1800" dirty="0" err="1">
                <a:latin typeface="Times New Roman" pitchFamily="18" charset="0"/>
                <a:cs typeface="Times New Roman" pitchFamily="18" charset="0"/>
              </a:rPr>
              <a:t>Una</a:t>
            </a:r>
            <a:r>
              <a:rPr lang="en-CA" sz="1800" dirty="0">
                <a:latin typeface="Times New Roman" pitchFamily="18" charset="0"/>
                <a:cs typeface="Times New Roman" pitchFamily="18" charset="0"/>
              </a:rPr>
              <a:t> </a:t>
            </a:r>
            <a:r>
              <a:rPr lang="en-CA" sz="1800" dirty="0" err="1">
                <a:latin typeface="Times New Roman" pitchFamily="18" charset="0"/>
                <a:cs typeface="Times New Roman" pitchFamily="18" charset="0"/>
              </a:rPr>
              <a:t>dintre</a:t>
            </a:r>
            <a:r>
              <a:rPr lang="en-CA" sz="1800" dirty="0">
                <a:latin typeface="Times New Roman" pitchFamily="18" charset="0"/>
                <a:cs typeface="Times New Roman" pitchFamily="18" charset="0"/>
              </a:rPr>
              <a:t> </a:t>
            </a:r>
            <a:r>
              <a:rPr lang="bg-BG" sz="1800" dirty="0">
                <a:latin typeface="Times New Roman" pitchFamily="18" charset="0"/>
                <a:cs typeface="Times New Roman" pitchFamily="18" charset="0"/>
              </a:rPr>
              <a:t>condi</a:t>
            </a:r>
            <a:r>
              <a:rPr lang="ro-RO" sz="1800" dirty="0">
                <a:latin typeface="Times New Roman" pitchFamily="18" charset="0"/>
                <a:cs typeface="Times New Roman" pitchFamily="18" charset="0"/>
              </a:rPr>
              <a:t>ţ</a:t>
            </a:r>
            <a:r>
              <a:rPr lang="bg-BG" sz="1800" dirty="0">
                <a:latin typeface="Times New Roman" pitchFamily="18" charset="0"/>
                <a:cs typeface="Times New Roman" pitchFamily="18" charset="0"/>
              </a:rPr>
              <a:t>iile în care trebuie s</a:t>
            </a:r>
            <a:r>
              <a:rPr lang="ro-RO" sz="1800" dirty="0">
                <a:latin typeface="Times New Roman" pitchFamily="18" charset="0"/>
                <a:cs typeface="Times New Roman" pitchFamily="18" charset="0"/>
              </a:rPr>
              <a:t>ă</a:t>
            </a:r>
            <a:r>
              <a:rPr lang="bg-BG" sz="1800" dirty="0">
                <a:latin typeface="Times New Roman" pitchFamily="18" charset="0"/>
                <a:cs typeface="Times New Roman" pitchFamily="18" charset="0"/>
              </a:rPr>
              <a:t> se desf</a:t>
            </a:r>
            <a:r>
              <a:rPr lang="ro-RO" sz="1800" dirty="0">
                <a:latin typeface="Times New Roman" pitchFamily="18" charset="0"/>
                <a:cs typeface="Times New Roman" pitchFamily="18" charset="0"/>
              </a:rPr>
              <a:t>ăş</a:t>
            </a:r>
            <a:r>
              <a:rPr lang="bg-BG" sz="1800" dirty="0">
                <a:latin typeface="Times New Roman" pitchFamily="18" charset="0"/>
                <a:cs typeface="Times New Roman" pitchFamily="18" charset="0"/>
              </a:rPr>
              <a:t>oare educa</a:t>
            </a:r>
            <a:r>
              <a:rPr lang="ro-RO" sz="1800" dirty="0">
                <a:latin typeface="Times New Roman" pitchFamily="18" charset="0"/>
                <a:cs typeface="Times New Roman" pitchFamily="18" charset="0"/>
              </a:rPr>
              <a:t>ţ</a:t>
            </a:r>
            <a:r>
              <a:rPr lang="bg-BG" sz="1800" dirty="0">
                <a:latin typeface="Times New Roman" pitchFamily="18" charset="0"/>
                <a:cs typeface="Times New Roman" pitchFamily="18" charset="0"/>
              </a:rPr>
              <a:t>ia pentru c</a:t>
            </a:r>
            <a:r>
              <a:rPr lang="ro-RO" sz="1800" dirty="0">
                <a:latin typeface="Times New Roman" pitchFamily="18" charset="0"/>
                <a:cs typeface="Times New Roman" pitchFamily="18" charset="0"/>
              </a:rPr>
              <a:t>a</a:t>
            </a:r>
            <a:r>
              <a:rPr lang="bg-BG" sz="1800" dirty="0">
                <a:latin typeface="Times New Roman" pitchFamily="18" charset="0"/>
                <a:cs typeface="Times New Roman" pitchFamily="18" charset="0"/>
              </a:rPr>
              <a:t> scopurile pe care le urm</a:t>
            </a:r>
            <a:r>
              <a:rPr lang="ro-RO" sz="1800" dirty="0">
                <a:latin typeface="Times New Roman" pitchFamily="18" charset="0"/>
                <a:cs typeface="Times New Roman" pitchFamily="18" charset="0"/>
              </a:rPr>
              <a:t>ă</a:t>
            </a:r>
            <a:r>
              <a:rPr lang="bg-BG" sz="1800" dirty="0">
                <a:latin typeface="Times New Roman" pitchFamily="18" charset="0"/>
                <a:cs typeface="Times New Roman" pitchFamily="18" charset="0"/>
              </a:rPr>
              <a:t>re</a:t>
            </a:r>
            <a:r>
              <a:rPr lang="ro-RO" sz="1800" dirty="0">
                <a:latin typeface="Times New Roman" pitchFamily="18" charset="0"/>
                <a:cs typeface="Times New Roman" pitchFamily="18" charset="0"/>
              </a:rPr>
              <a:t>ş</a:t>
            </a:r>
            <a:r>
              <a:rPr lang="bg-BG" sz="1800" dirty="0">
                <a:latin typeface="Times New Roman" pitchFamily="18" charset="0"/>
                <a:cs typeface="Times New Roman" pitchFamily="18" charset="0"/>
              </a:rPr>
              <a:t>te s</a:t>
            </a:r>
            <a:r>
              <a:rPr lang="ro-RO" sz="1800" dirty="0">
                <a:latin typeface="Times New Roman" pitchFamily="18" charset="0"/>
                <a:cs typeface="Times New Roman" pitchFamily="18" charset="0"/>
              </a:rPr>
              <a:t>ă</a:t>
            </a:r>
            <a:r>
              <a:rPr lang="bg-BG" sz="1800" dirty="0">
                <a:latin typeface="Times New Roman" pitchFamily="18" charset="0"/>
                <a:cs typeface="Times New Roman" pitchFamily="18" charset="0"/>
              </a:rPr>
              <a:t> fie pe deplin îndeplinite</a:t>
            </a:r>
            <a:r>
              <a:rPr lang="en-CA" sz="1800" dirty="0">
                <a:latin typeface="Times New Roman" pitchFamily="18" charset="0"/>
                <a:cs typeface="Times New Roman" pitchFamily="18" charset="0"/>
              </a:rPr>
              <a:t>, </a:t>
            </a:r>
            <a:r>
              <a:rPr lang="en-CA" sz="1800" dirty="0" err="1">
                <a:latin typeface="Times New Roman" pitchFamily="18" charset="0"/>
                <a:cs typeface="Times New Roman" pitchFamily="18" charset="0"/>
              </a:rPr>
              <a:t>anticipat</a:t>
            </a:r>
            <a:r>
              <a:rPr lang="ro-RO" sz="1800" dirty="0">
                <a:latin typeface="Times New Roman" pitchFamily="18" charset="0"/>
                <a:cs typeface="Times New Roman" pitchFamily="18" charset="0"/>
              </a:rPr>
              <a:t>ă</a:t>
            </a:r>
            <a:r>
              <a:rPr lang="en-CA" sz="1800" dirty="0">
                <a:latin typeface="Times New Roman" pitchFamily="18" charset="0"/>
                <a:cs typeface="Times New Roman" pitchFamily="18" charset="0"/>
              </a:rPr>
              <a:t> de Spencer </a:t>
            </a:r>
            <a:r>
              <a:rPr lang="en-CA" sz="1800" dirty="0" err="1">
                <a:latin typeface="Times New Roman" pitchFamily="18" charset="0"/>
                <a:cs typeface="Times New Roman" pitchFamily="18" charset="0"/>
              </a:rPr>
              <a:t>este</a:t>
            </a:r>
            <a:r>
              <a:rPr lang="en-CA" sz="1800" dirty="0">
                <a:latin typeface="Times New Roman" pitchFamily="18" charset="0"/>
                <a:cs typeface="Times New Roman" pitchFamily="18" charset="0"/>
              </a:rPr>
              <a:t> </a:t>
            </a:r>
            <a:r>
              <a:rPr lang="en-CA" sz="1800" dirty="0" err="1">
                <a:latin typeface="Times New Roman" pitchFamily="18" charset="0"/>
                <a:cs typeface="Times New Roman" pitchFamily="18" charset="0"/>
              </a:rPr>
              <a:t>ca</a:t>
            </a:r>
            <a:r>
              <a:rPr lang="en-CA" sz="1800" dirty="0">
                <a:latin typeface="Times New Roman" pitchFamily="18" charset="0"/>
                <a:cs typeface="Times New Roman" pitchFamily="18" charset="0"/>
              </a:rPr>
              <a:t> </a:t>
            </a:r>
            <a:r>
              <a:rPr lang="en-CA" sz="1800" dirty="0" err="1">
                <a:latin typeface="Times New Roman" pitchFamily="18" charset="0"/>
                <a:cs typeface="Times New Roman" pitchFamily="18" charset="0"/>
              </a:rPr>
              <a:t>aceasta</a:t>
            </a:r>
            <a:r>
              <a:rPr lang="en-CA" sz="1800" dirty="0">
                <a:latin typeface="Times New Roman" pitchFamily="18" charset="0"/>
                <a:cs typeface="Times New Roman" pitchFamily="18" charset="0"/>
              </a:rPr>
              <a:t> </a:t>
            </a:r>
            <a:r>
              <a:rPr lang="bg-BG" sz="1800" dirty="0">
                <a:latin typeface="Times New Roman" pitchFamily="18" charset="0"/>
                <a:cs typeface="Times New Roman" pitchFamily="18" charset="0"/>
              </a:rPr>
              <a:t>s</a:t>
            </a:r>
            <a:r>
              <a:rPr lang="ro-RO" sz="1800" dirty="0">
                <a:latin typeface="Times New Roman" pitchFamily="18" charset="0"/>
                <a:cs typeface="Times New Roman" pitchFamily="18" charset="0"/>
              </a:rPr>
              <a:t>ă</a:t>
            </a:r>
            <a:r>
              <a:rPr lang="bg-BG" sz="1800" dirty="0">
                <a:latin typeface="Times New Roman" pitchFamily="18" charset="0"/>
                <a:cs typeface="Times New Roman" pitchFamily="18" charset="0"/>
              </a:rPr>
              <a:t> fie atr</a:t>
            </a:r>
            <a:r>
              <a:rPr lang="ro-RO" sz="1800" dirty="0">
                <a:latin typeface="Times New Roman" pitchFamily="18" charset="0"/>
                <a:cs typeface="Times New Roman" pitchFamily="18" charset="0"/>
              </a:rPr>
              <a:t>ă</a:t>
            </a:r>
            <a:r>
              <a:rPr lang="bg-BG" sz="1800" dirty="0">
                <a:latin typeface="Times New Roman" pitchFamily="18" charset="0"/>
                <a:cs typeface="Times New Roman" pitchFamily="18" charset="0"/>
              </a:rPr>
              <a:t>g</a:t>
            </a:r>
            <a:r>
              <a:rPr lang="ro-RO" sz="1800" dirty="0">
                <a:latin typeface="Times New Roman" pitchFamily="18" charset="0"/>
                <a:cs typeface="Times New Roman" pitchFamily="18" charset="0"/>
              </a:rPr>
              <a:t>ă</a:t>
            </a:r>
            <a:r>
              <a:rPr lang="bg-BG" sz="1800" dirty="0">
                <a:latin typeface="Times New Roman" pitchFamily="18" charset="0"/>
                <a:cs typeface="Times New Roman" pitchFamily="18" charset="0"/>
              </a:rPr>
              <a:t>toare prin ea îns</a:t>
            </a:r>
            <a:r>
              <a:rPr lang="ro-RO" sz="1800" dirty="0">
                <a:latin typeface="Times New Roman" pitchFamily="18" charset="0"/>
                <a:cs typeface="Times New Roman" pitchFamily="18" charset="0"/>
              </a:rPr>
              <a:t>ăş</a:t>
            </a:r>
            <a:r>
              <a:rPr lang="en-CA" sz="1800" dirty="0">
                <a:latin typeface="Times New Roman" pitchFamily="18" charset="0"/>
                <a:cs typeface="Times New Roman" pitchFamily="18" charset="0"/>
              </a:rPr>
              <a:t>i</a:t>
            </a:r>
            <a:endParaRPr lang="ro-RO" sz="1800" dirty="0">
              <a:latin typeface="Times New Roman" pitchFamily="18" charset="0"/>
              <a:cs typeface="Times New Roman" pitchFamily="18" charset="0"/>
            </a:endParaRPr>
          </a:p>
          <a:p>
            <a:r>
              <a:rPr lang="en-CA" sz="1800" dirty="0" err="1">
                <a:latin typeface="Times New Roman" pitchFamily="18" charset="0"/>
                <a:cs typeface="Times New Roman" pitchFamily="18" charset="0"/>
              </a:rPr>
              <a:t>Diferen</a:t>
            </a:r>
            <a:r>
              <a:rPr lang="ro-RO" sz="1800" dirty="0">
                <a:latin typeface="Times New Roman" pitchFamily="18" charset="0"/>
                <a:cs typeface="Times New Roman" pitchFamily="18" charset="0"/>
              </a:rPr>
              <a:t>ţ</a:t>
            </a:r>
            <a:r>
              <a:rPr lang="en-CA" sz="1800" dirty="0">
                <a:latin typeface="Times New Roman" pitchFamily="18" charset="0"/>
                <a:cs typeface="Times New Roman" pitchFamily="18" charset="0"/>
              </a:rPr>
              <a:t>a </a:t>
            </a:r>
            <a:r>
              <a:rPr lang="ro-RO" sz="1800" dirty="0" err="1">
                <a:latin typeface="Times New Roman" pitchFamily="18" charset="0"/>
                <a:cs typeface="Times New Roman" pitchFamily="18" charset="0"/>
              </a:rPr>
              <a:t>î</a:t>
            </a:r>
            <a:r>
              <a:rPr lang="en-CA" sz="1800" dirty="0" err="1">
                <a:latin typeface="Times New Roman" pitchFamily="18" charset="0"/>
                <a:cs typeface="Times New Roman" pitchFamily="18" charset="0"/>
              </a:rPr>
              <a:t>ntre</a:t>
            </a:r>
            <a:r>
              <a:rPr lang="en-CA" sz="1800" dirty="0">
                <a:latin typeface="Times New Roman" pitchFamily="18" charset="0"/>
                <a:cs typeface="Times New Roman" pitchFamily="18" charset="0"/>
              </a:rPr>
              <a:t> </a:t>
            </a:r>
            <a:r>
              <a:rPr lang="en-CA" sz="1800" dirty="0" err="1">
                <a:latin typeface="Times New Roman" pitchFamily="18" charset="0"/>
                <a:cs typeface="Times New Roman" pitchFamily="18" charset="0"/>
              </a:rPr>
              <a:t>pedagogia</a:t>
            </a:r>
            <a:r>
              <a:rPr lang="en-CA" sz="1800" dirty="0">
                <a:latin typeface="Times New Roman" pitchFamily="18" charset="0"/>
                <a:cs typeface="Times New Roman" pitchFamily="18" charset="0"/>
              </a:rPr>
              <a:t> </a:t>
            </a:r>
            <a:r>
              <a:rPr lang="en-CA" sz="1800" dirty="0" err="1">
                <a:latin typeface="Times New Roman" pitchFamily="18" charset="0"/>
                <a:cs typeface="Times New Roman" pitchFamily="18" charset="0"/>
              </a:rPr>
              <a:t>tradi</a:t>
            </a:r>
            <a:r>
              <a:rPr lang="ro-RO" sz="1800" dirty="0">
                <a:latin typeface="Times New Roman" pitchFamily="18" charset="0"/>
                <a:cs typeface="Times New Roman" pitchFamily="18" charset="0"/>
              </a:rPr>
              <a:t>ţ</a:t>
            </a:r>
            <a:r>
              <a:rPr lang="en-CA" sz="1800" dirty="0" err="1">
                <a:latin typeface="Times New Roman" pitchFamily="18" charset="0"/>
                <a:cs typeface="Times New Roman" pitchFamily="18" charset="0"/>
              </a:rPr>
              <a:t>ional</a:t>
            </a:r>
            <a:r>
              <a:rPr lang="ro-RO" sz="1800" dirty="0">
                <a:latin typeface="Times New Roman" pitchFamily="18" charset="0"/>
                <a:cs typeface="Times New Roman" pitchFamily="18" charset="0"/>
              </a:rPr>
              <a:t>ă</a:t>
            </a:r>
            <a:r>
              <a:rPr lang="en-CA" sz="1800" dirty="0">
                <a:latin typeface="Times New Roman" pitchFamily="18" charset="0"/>
                <a:cs typeface="Times New Roman" pitchFamily="18" charset="0"/>
              </a:rPr>
              <a:t> </a:t>
            </a:r>
            <a:r>
              <a:rPr lang="ro-RO" sz="1800" dirty="0" err="1">
                <a:latin typeface="Times New Roman" pitchFamily="18" charset="0"/>
                <a:cs typeface="Times New Roman" pitchFamily="18" charset="0"/>
              </a:rPr>
              <a:t>ş</a:t>
            </a:r>
            <a:r>
              <a:rPr lang="en-CA" sz="1800" dirty="0">
                <a:latin typeface="Times New Roman" pitchFamily="18" charset="0"/>
                <a:cs typeface="Times New Roman" pitchFamily="18" charset="0"/>
              </a:rPr>
              <a:t>i </a:t>
            </a:r>
            <a:r>
              <a:rPr lang="en-CA" sz="1800" dirty="0" err="1">
                <a:latin typeface="Times New Roman" pitchFamily="18" charset="0"/>
                <a:cs typeface="Times New Roman" pitchFamily="18" charset="0"/>
              </a:rPr>
              <a:t>educa</a:t>
            </a:r>
            <a:r>
              <a:rPr lang="ro-RO" sz="1800" dirty="0">
                <a:latin typeface="Times New Roman" pitchFamily="18" charset="0"/>
                <a:cs typeface="Times New Roman" pitchFamily="18" charset="0"/>
              </a:rPr>
              <a:t>ţ</a:t>
            </a:r>
            <a:r>
              <a:rPr lang="en-CA" sz="1800" dirty="0" err="1">
                <a:latin typeface="Times New Roman" pitchFamily="18" charset="0"/>
                <a:cs typeface="Times New Roman" pitchFamily="18" charset="0"/>
              </a:rPr>
              <a:t>ia</a:t>
            </a:r>
            <a:r>
              <a:rPr lang="en-CA" sz="1800" dirty="0">
                <a:latin typeface="Times New Roman" pitchFamily="18" charset="0"/>
                <a:cs typeface="Times New Roman" pitchFamily="18" charset="0"/>
              </a:rPr>
              <a:t> </a:t>
            </a:r>
            <a:r>
              <a:rPr lang="en-CA" sz="1800" dirty="0" err="1">
                <a:latin typeface="Times New Roman" pitchFamily="18" charset="0"/>
                <a:cs typeface="Times New Roman" pitchFamily="18" charset="0"/>
              </a:rPr>
              <a:t>noua</a:t>
            </a:r>
            <a:r>
              <a:rPr lang="en-CA" sz="1800" dirty="0">
                <a:latin typeface="Times New Roman" pitchFamily="18" charset="0"/>
                <a:cs typeface="Times New Roman" pitchFamily="18" charset="0"/>
              </a:rPr>
              <a:t> are </a:t>
            </a:r>
            <a:r>
              <a:rPr lang="ro-RO" sz="1800" dirty="0">
                <a:latin typeface="Times New Roman" pitchFamily="18" charset="0"/>
                <a:cs typeface="Times New Roman" pitchFamily="18" charset="0"/>
              </a:rPr>
              <a:t>î</a:t>
            </a:r>
            <a:r>
              <a:rPr lang="en-CA" sz="1800" dirty="0">
                <a:latin typeface="Times New Roman" pitchFamily="18" charset="0"/>
                <a:cs typeface="Times New Roman" pitchFamily="18" charset="0"/>
              </a:rPr>
              <a:t>n </a:t>
            </a:r>
            <a:r>
              <a:rPr lang="en-CA" sz="1800" dirty="0" err="1">
                <a:latin typeface="Times New Roman" pitchFamily="18" charset="0"/>
                <a:cs typeface="Times New Roman" pitchFamily="18" charset="0"/>
              </a:rPr>
              <a:t>vedere</a:t>
            </a:r>
            <a:r>
              <a:rPr lang="en-CA" sz="1800" dirty="0">
                <a:latin typeface="Times New Roman" pitchFamily="18" charset="0"/>
                <a:cs typeface="Times New Roman" pitchFamily="18" charset="0"/>
              </a:rPr>
              <a:t> o </a:t>
            </a:r>
            <a:r>
              <a:rPr lang="en-CA" sz="1800" dirty="0" err="1">
                <a:latin typeface="Times New Roman" pitchFamily="18" charset="0"/>
                <a:cs typeface="Times New Roman" pitchFamily="18" charset="0"/>
              </a:rPr>
              <a:t>nou</a:t>
            </a:r>
            <a:r>
              <a:rPr lang="ro-RO" sz="1800" dirty="0">
                <a:latin typeface="Times New Roman" pitchFamily="18" charset="0"/>
                <a:cs typeface="Times New Roman" pitchFamily="18" charset="0"/>
              </a:rPr>
              <a:t>ă</a:t>
            </a:r>
            <a:r>
              <a:rPr lang="en-CA" sz="1800" dirty="0">
                <a:latin typeface="Times New Roman" pitchFamily="18" charset="0"/>
                <a:cs typeface="Times New Roman" pitchFamily="18" charset="0"/>
              </a:rPr>
              <a:t> </a:t>
            </a:r>
            <a:r>
              <a:rPr lang="en-CA" sz="1800" dirty="0" err="1">
                <a:latin typeface="Times New Roman" pitchFamily="18" charset="0"/>
                <a:cs typeface="Times New Roman" pitchFamily="18" charset="0"/>
              </a:rPr>
              <a:t>concep</a:t>
            </a:r>
            <a:r>
              <a:rPr lang="ro-RO" sz="1800" dirty="0">
                <a:latin typeface="Times New Roman" pitchFamily="18" charset="0"/>
                <a:cs typeface="Times New Roman" pitchFamily="18" charset="0"/>
              </a:rPr>
              <a:t>ţ</a:t>
            </a:r>
            <a:r>
              <a:rPr lang="en-CA" sz="1800" dirty="0" err="1">
                <a:latin typeface="Times New Roman" pitchFamily="18" charset="0"/>
                <a:cs typeface="Times New Roman" pitchFamily="18" charset="0"/>
              </a:rPr>
              <a:t>ie</a:t>
            </a:r>
            <a:r>
              <a:rPr lang="en-CA" sz="1800" dirty="0">
                <a:latin typeface="Times New Roman" pitchFamily="18" charset="0"/>
                <a:cs typeface="Times New Roman" pitchFamily="18" charset="0"/>
              </a:rPr>
              <a:t> a </a:t>
            </a:r>
            <a:r>
              <a:rPr lang="en-CA" sz="1800" dirty="0" err="1">
                <a:latin typeface="Times New Roman" pitchFamily="18" charset="0"/>
                <a:cs typeface="Times New Roman" pitchFamily="18" charset="0"/>
              </a:rPr>
              <a:t>unei</a:t>
            </a:r>
            <a:r>
              <a:rPr lang="en-CA" sz="1800" dirty="0">
                <a:latin typeface="Times New Roman" pitchFamily="18" charset="0"/>
                <a:cs typeface="Times New Roman" pitchFamily="18" charset="0"/>
              </a:rPr>
              <a:t> </a:t>
            </a:r>
            <a:r>
              <a:rPr lang="ro-RO" sz="1800" dirty="0" err="1">
                <a:latin typeface="Times New Roman" pitchFamily="18" charset="0"/>
                <a:cs typeface="Times New Roman" pitchFamily="18" charset="0"/>
              </a:rPr>
              <a:t>ş</a:t>
            </a:r>
            <a:r>
              <a:rPr lang="en-CA" sz="1800" dirty="0">
                <a:latin typeface="Times New Roman" pitchFamily="18" charset="0"/>
                <a:cs typeface="Times New Roman" pitchFamily="18" charset="0"/>
              </a:rPr>
              <a:t>coli active, re</a:t>
            </a:r>
            <a:r>
              <a:rPr lang="ro-RO" sz="1800" dirty="0">
                <a:latin typeface="Times New Roman" pitchFamily="18" charset="0"/>
                <a:cs typeface="Times New Roman" pitchFamily="18" charset="0"/>
              </a:rPr>
              <a:t>î</a:t>
            </a:r>
            <a:r>
              <a:rPr lang="en-CA" sz="1800" dirty="0" err="1">
                <a:latin typeface="Times New Roman" pitchFamily="18" charset="0"/>
                <a:cs typeface="Times New Roman" pitchFamily="18" charset="0"/>
              </a:rPr>
              <a:t>nnoite</a:t>
            </a:r>
            <a:r>
              <a:rPr lang="en-CA" sz="1800" dirty="0">
                <a:latin typeface="Times New Roman" pitchFamily="18" charset="0"/>
                <a:cs typeface="Times New Roman" pitchFamily="18" charset="0"/>
              </a:rPr>
              <a:t> cu </a:t>
            </a:r>
            <a:r>
              <a:rPr lang="en-CA" sz="1800" dirty="0" err="1">
                <a:latin typeface="Times New Roman" pitchFamily="18" charset="0"/>
                <a:cs typeface="Times New Roman" pitchFamily="18" charset="0"/>
              </a:rPr>
              <a:t>abordare</a:t>
            </a:r>
            <a:r>
              <a:rPr lang="en-CA" sz="1800" dirty="0">
                <a:latin typeface="Times New Roman" pitchFamily="18" charset="0"/>
                <a:cs typeface="Times New Roman" pitchFamily="18" charset="0"/>
              </a:rPr>
              <a:t> organic</a:t>
            </a:r>
            <a:r>
              <a:rPr lang="ro-RO" sz="1800" dirty="0">
                <a:latin typeface="Times New Roman" pitchFamily="18" charset="0"/>
                <a:cs typeface="Times New Roman" pitchFamily="18" charset="0"/>
              </a:rPr>
              <a:t>ă</a:t>
            </a:r>
            <a:r>
              <a:rPr lang="en-CA" sz="1800" dirty="0">
                <a:latin typeface="Times New Roman" pitchFamily="18" charset="0"/>
                <a:cs typeface="Times New Roman" pitchFamily="18" charset="0"/>
              </a:rPr>
              <a:t> </a:t>
            </a:r>
            <a:r>
              <a:rPr lang="ro-RO" sz="1800" dirty="0" err="1">
                <a:latin typeface="Times New Roman" pitchFamily="18" charset="0"/>
                <a:cs typeface="Times New Roman" pitchFamily="18" charset="0"/>
              </a:rPr>
              <a:t>ş</a:t>
            </a:r>
            <a:r>
              <a:rPr lang="en-CA" sz="1800" dirty="0">
                <a:latin typeface="Times New Roman" pitchFamily="18" charset="0"/>
                <a:cs typeface="Times New Roman" pitchFamily="18" charset="0"/>
              </a:rPr>
              <a:t>i cu </a:t>
            </a:r>
            <a:r>
              <a:rPr lang="en-CA" sz="1800" dirty="0" err="1">
                <a:latin typeface="Times New Roman" pitchFamily="18" charset="0"/>
                <a:cs typeface="Times New Roman" pitchFamily="18" charset="0"/>
              </a:rPr>
              <a:t>viziune</a:t>
            </a:r>
            <a:r>
              <a:rPr lang="en-CA" sz="1800" dirty="0">
                <a:latin typeface="Times New Roman" pitchFamily="18" charset="0"/>
                <a:cs typeface="Times New Roman" pitchFamily="18" charset="0"/>
              </a:rPr>
              <a:t> </a:t>
            </a:r>
            <a:r>
              <a:rPr lang="en-CA" sz="1800" dirty="0" err="1">
                <a:latin typeface="Times New Roman" pitchFamily="18" charset="0"/>
                <a:cs typeface="Times New Roman" pitchFamily="18" charset="0"/>
              </a:rPr>
              <a:t>deschis</a:t>
            </a:r>
            <a:r>
              <a:rPr lang="ro-RO" sz="1800" dirty="0">
                <a:latin typeface="Times New Roman" pitchFamily="18" charset="0"/>
                <a:cs typeface="Times New Roman" pitchFamily="18" charset="0"/>
              </a:rPr>
              <a:t>ă</a:t>
            </a:r>
            <a:r>
              <a:rPr lang="en-CA" sz="1800" dirty="0">
                <a:latin typeface="Times New Roman" pitchFamily="18" charset="0"/>
                <a:cs typeface="Times New Roman" pitchFamily="18" charset="0"/>
              </a:rPr>
              <a:t> </a:t>
            </a:r>
            <a:r>
              <a:rPr lang="ro-RO" sz="1800" dirty="0" err="1">
                <a:latin typeface="Times New Roman" pitchFamily="18" charset="0"/>
                <a:cs typeface="Times New Roman" pitchFamily="18" charset="0"/>
              </a:rPr>
              <a:t>ş</a:t>
            </a:r>
            <a:r>
              <a:rPr lang="en-CA" sz="1800" dirty="0">
                <a:latin typeface="Times New Roman" pitchFamily="18" charset="0"/>
                <a:cs typeface="Times New Roman" pitchFamily="18" charset="0"/>
              </a:rPr>
              <a:t>i informal</a:t>
            </a:r>
            <a:r>
              <a:rPr lang="ro-RO" sz="1800" dirty="0">
                <a:latin typeface="Times New Roman" pitchFamily="18" charset="0"/>
                <a:cs typeface="Times New Roman" pitchFamily="18" charset="0"/>
              </a:rPr>
              <a:t>ă</a:t>
            </a:r>
            <a:endParaRPr lang="en-CA" sz="1800" dirty="0">
              <a:latin typeface="Times New Roman" pitchFamily="18" charset="0"/>
              <a:cs typeface="Times New Roman" pitchFamily="18" charset="0"/>
            </a:endParaRPr>
          </a:p>
          <a:p>
            <a:r>
              <a:rPr lang="en-CA" sz="1800" dirty="0" err="1">
                <a:latin typeface="Times New Roman" pitchFamily="18" charset="0"/>
                <a:cs typeface="Times New Roman" pitchFamily="18" charset="0"/>
              </a:rPr>
              <a:t>Elaboreaz</a:t>
            </a:r>
            <a:r>
              <a:rPr lang="ro-RO" sz="1800" dirty="0">
                <a:latin typeface="Times New Roman" pitchFamily="18" charset="0"/>
                <a:cs typeface="Times New Roman" pitchFamily="18" charset="0"/>
              </a:rPr>
              <a:t>ă</a:t>
            </a:r>
            <a:r>
              <a:rPr lang="en-CA" sz="1800" dirty="0">
                <a:latin typeface="Times New Roman" pitchFamily="18" charset="0"/>
                <a:cs typeface="Times New Roman" pitchFamily="18" charset="0"/>
              </a:rPr>
              <a:t> o </a:t>
            </a:r>
            <a:r>
              <a:rPr lang="en-CA" sz="1800" dirty="0" err="1">
                <a:latin typeface="Times New Roman" pitchFamily="18" charset="0"/>
                <a:cs typeface="Times New Roman" pitchFamily="18" charset="0"/>
              </a:rPr>
              <a:t>pedagogie</a:t>
            </a:r>
            <a:r>
              <a:rPr lang="en-CA" sz="1800" dirty="0">
                <a:latin typeface="Times New Roman" pitchFamily="18" charset="0"/>
                <a:cs typeface="Times New Roman" pitchFamily="18" charset="0"/>
              </a:rPr>
              <a:t> </a:t>
            </a:r>
            <a:r>
              <a:rPr lang="en-CA" sz="1800" dirty="0" err="1">
                <a:latin typeface="Times New Roman" pitchFamily="18" charset="0"/>
                <a:cs typeface="Times New Roman" pitchFamily="18" charset="0"/>
              </a:rPr>
              <a:t>func</a:t>
            </a:r>
            <a:r>
              <a:rPr lang="ro-RO" sz="1800" dirty="0">
                <a:latin typeface="Times New Roman" pitchFamily="18" charset="0"/>
                <a:cs typeface="Times New Roman" pitchFamily="18" charset="0"/>
              </a:rPr>
              <a:t>ţ</a:t>
            </a:r>
            <a:r>
              <a:rPr lang="en-CA" sz="1800" dirty="0" err="1">
                <a:latin typeface="Times New Roman" pitchFamily="18" charset="0"/>
                <a:cs typeface="Times New Roman" pitchFamily="18" charset="0"/>
              </a:rPr>
              <a:t>ional</a:t>
            </a:r>
            <a:r>
              <a:rPr lang="ro-RO" sz="1800" dirty="0">
                <a:latin typeface="Times New Roman" pitchFamily="18" charset="0"/>
                <a:cs typeface="Times New Roman" pitchFamily="18" charset="0"/>
              </a:rPr>
              <a:t>ă</a:t>
            </a:r>
            <a:r>
              <a:rPr lang="en-CA" sz="1800" dirty="0">
                <a:latin typeface="Times New Roman" pitchFamily="18" charset="0"/>
                <a:cs typeface="Times New Roman" pitchFamily="18" charset="0"/>
              </a:rPr>
              <a:t>, </a:t>
            </a:r>
            <a:r>
              <a:rPr lang="en-CA" sz="1800" dirty="0" err="1">
                <a:latin typeface="Times New Roman" pitchFamily="18" charset="0"/>
                <a:cs typeface="Times New Roman" pitchFamily="18" charset="0"/>
              </a:rPr>
              <a:t>baz</a:t>
            </a:r>
            <a:r>
              <a:rPr lang="ro-RO" sz="1800" dirty="0">
                <a:latin typeface="Times New Roman" pitchFamily="18" charset="0"/>
                <a:cs typeface="Times New Roman" pitchFamily="18" charset="0"/>
              </a:rPr>
              <a:t>â</a:t>
            </a:r>
            <a:r>
              <a:rPr lang="en-CA" sz="1800" dirty="0" err="1">
                <a:latin typeface="Times New Roman" pitchFamily="18" charset="0"/>
                <a:cs typeface="Times New Roman" pitchFamily="18" charset="0"/>
              </a:rPr>
              <a:t>ndu</a:t>
            </a:r>
            <a:r>
              <a:rPr lang="en-CA" sz="1800" dirty="0">
                <a:latin typeface="Times New Roman" pitchFamily="18" charset="0"/>
                <a:cs typeface="Times New Roman" pitchFamily="18" charset="0"/>
              </a:rPr>
              <a:t>-se </a:t>
            </a:r>
            <a:r>
              <a:rPr lang="en-CA" sz="1800" dirty="0" err="1">
                <a:latin typeface="Times New Roman" pitchFamily="18" charset="0"/>
                <a:cs typeface="Times New Roman" pitchFamily="18" charset="0"/>
              </a:rPr>
              <a:t>pe</a:t>
            </a:r>
            <a:r>
              <a:rPr lang="en-CA" sz="1800" dirty="0">
                <a:latin typeface="Times New Roman" pitchFamily="18" charset="0"/>
                <a:cs typeface="Times New Roman" pitchFamily="18" charset="0"/>
              </a:rPr>
              <a:t> </a:t>
            </a:r>
            <a:r>
              <a:rPr lang="en-CA" sz="1800" dirty="0" err="1">
                <a:latin typeface="Times New Roman" pitchFamily="18" charset="0"/>
                <a:cs typeface="Times New Roman" pitchFamily="18" charset="0"/>
              </a:rPr>
              <a:t>psihologia</a:t>
            </a:r>
            <a:r>
              <a:rPr lang="en-CA" sz="1800" dirty="0">
                <a:latin typeface="Times New Roman" pitchFamily="18" charset="0"/>
                <a:cs typeface="Times New Roman" pitchFamily="18" charset="0"/>
              </a:rPr>
              <a:t> pedagogic</a:t>
            </a:r>
            <a:r>
              <a:rPr lang="ro-RO" sz="1800" dirty="0">
                <a:latin typeface="Times New Roman" pitchFamily="18" charset="0"/>
                <a:cs typeface="Times New Roman" pitchFamily="18" charset="0"/>
              </a:rPr>
              <a:t>ă</a:t>
            </a:r>
            <a:endParaRPr lang="en-CA" sz="1800" dirty="0">
              <a:latin typeface="Times New Roman" pitchFamily="18" charset="0"/>
              <a:cs typeface="Times New Roman" pitchFamily="18" charset="0"/>
            </a:endParaRPr>
          </a:p>
          <a:p>
            <a:endParaRPr lang="ro-RO" sz="1800" dirty="0">
              <a:latin typeface="Times New Roman" pitchFamily="18" charset="0"/>
              <a:cs typeface="Times New Roman" pitchFamily="18" charset="0"/>
            </a:endParaRPr>
          </a:p>
          <a:p>
            <a:endParaRPr lang="ro-RO" sz="1800" dirty="0">
              <a:latin typeface="Times New Roman" pitchFamily="18" charset="0"/>
              <a:cs typeface="Times New Roman" pitchFamily="18" charset="0"/>
            </a:endParaRPr>
          </a:p>
        </p:txBody>
      </p:sp>
    </p:spTree>
    <p:extLst>
      <p:ext uri="{BB962C8B-B14F-4D97-AF65-F5344CB8AC3E}">
        <p14:creationId xmlns:p14="http://schemas.microsoft.com/office/powerpoint/2010/main" val="385992286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ro-RO"/>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43250" y="1691481"/>
            <a:ext cx="5905500" cy="4343400"/>
          </a:xfrm>
        </p:spPr>
      </p:pic>
    </p:spTree>
    <p:extLst>
      <p:ext uri="{BB962C8B-B14F-4D97-AF65-F5344CB8AC3E}">
        <p14:creationId xmlns:p14="http://schemas.microsoft.com/office/powerpoint/2010/main" val="93858132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ro-RO"/>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28800" y="304800"/>
            <a:ext cx="3581400" cy="4648200"/>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67400" y="762000"/>
            <a:ext cx="2857500" cy="1600200"/>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83086" y="2590801"/>
            <a:ext cx="2857500" cy="3990975"/>
          </a:xfrm>
          <a:prstGeom prst="rect">
            <a:avLst/>
          </a:prstGeom>
        </p:spPr>
      </p:pic>
    </p:spTree>
    <p:extLst>
      <p:ext uri="{BB962C8B-B14F-4D97-AF65-F5344CB8AC3E}">
        <p14:creationId xmlns:p14="http://schemas.microsoft.com/office/powerpoint/2010/main" val="128866971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ro-RO"/>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4578927" y="1600201"/>
            <a:ext cx="3034146" cy="4525963"/>
          </a:xfrm>
        </p:spPr>
      </p:pic>
    </p:spTree>
    <p:extLst>
      <p:ext uri="{BB962C8B-B14F-4D97-AF65-F5344CB8AC3E}">
        <p14:creationId xmlns:p14="http://schemas.microsoft.com/office/powerpoint/2010/main" val="285499128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ro-RO"/>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4496645" y="1600201"/>
            <a:ext cx="3198710" cy="4525963"/>
          </a:xfrm>
        </p:spPr>
      </p:pic>
    </p:spTree>
    <p:extLst>
      <p:ext uri="{BB962C8B-B14F-4D97-AF65-F5344CB8AC3E}">
        <p14:creationId xmlns:p14="http://schemas.microsoft.com/office/powerpoint/2010/main" val="101721350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t>Viziune pedagogică</a:t>
            </a:r>
            <a:endParaRPr lang="en-GB" dirty="0"/>
          </a:p>
        </p:txBody>
      </p:sp>
      <p:sp>
        <p:nvSpPr>
          <p:cNvPr id="3" name="Content Placeholder 2"/>
          <p:cNvSpPr>
            <a:spLocks noGrp="1"/>
          </p:cNvSpPr>
          <p:nvPr>
            <p:ph idx="1"/>
          </p:nvPr>
        </p:nvSpPr>
        <p:spPr>
          <a:xfrm>
            <a:off x="1154954" y="2603500"/>
            <a:ext cx="10239265" cy="3416300"/>
          </a:xfrm>
        </p:spPr>
        <p:txBody>
          <a:bodyPr/>
          <a:lstStyle/>
          <a:p>
            <a:r>
              <a:rPr lang="ro-RO" dirty="0"/>
              <a:t>Pentru a reuşi o dezvoltare umană reală, şcoala trebuia să depăşească caracterul său artificial, să pună în faţa copilului </a:t>
            </a:r>
            <a:r>
              <a:rPr lang="ro-RO" b="1" dirty="0"/>
              <a:t>ocazii autentice de viaţă</a:t>
            </a:r>
            <a:r>
              <a:rPr lang="ro-RO" dirty="0"/>
              <a:t>, cu dificultăţi inerente acesteia, să-i stimuleze interesul şi efortul. Educaţia devine un proces de pregătire pentru viaţă, conform formulei  „</a:t>
            </a:r>
            <a:r>
              <a:rPr lang="ro-RO" b="1" dirty="0"/>
              <a:t>şcoala pentru viaţă din viaţă”. </a:t>
            </a:r>
            <a:endParaRPr lang="en-GB" dirty="0"/>
          </a:p>
          <a:p>
            <a:r>
              <a:rPr lang="ro-RO" dirty="0"/>
              <a:t>Teoria sa pedagogică are la bază o nouă înţelegere a procesului de cunoaştere la copilul în formare, concepţie numită de pedagogul belgian </a:t>
            </a:r>
            <a:r>
              <a:rPr lang="ro-RO" b="1" dirty="0"/>
              <a:t>globalism</a:t>
            </a:r>
            <a:r>
              <a:rPr lang="ro-RO" dirty="0"/>
              <a:t>. Conform acesteia, cunoaşterea nu începe cu părţile mici, cu componentele constitutive ale întregului ci cu ansamblul, cu întregul, pentru ca, treptat, să se desprindă elementele care-l alcătuiesc şi care pentru el au un caracter mai abstract. </a:t>
            </a:r>
            <a:endParaRPr lang="en-GB" dirty="0"/>
          </a:p>
        </p:txBody>
      </p:sp>
    </p:spTree>
    <p:extLst>
      <p:ext uri="{BB962C8B-B14F-4D97-AF65-F5344CB8AC3E}">
        <p14:creationId xmlns:p14="http://schemas.microsoft.com/office/powerpoint/2010/main" val="327185935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a:xfrm>
            <a:off x="838200" y="365125"/>
            <a:ext cx="10515600" cy="600075"/>
          </a:xfrm>
        </p:spPr>
        <p:txBody>
          <a:bodyPr/>
          <a:lstStyle/>
          <a:p>
            <a:pPr algn="just" eaLnBrk="1" hangingPunct="1"/>
            <a:r>
              <a:rPr lang="en-US" altLang="en-US" sz="2800" smtClean="0"/>
              <a:t>			     Pedagogia lui Freinet</a:t>
            </a:r>
          </a:p>
        </p:txBody>
      </p:sp>
      <p:pic>
        <p:nvPicPr>
          <p:cNvPr id="4099"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838200" y="2384425"/>
            <a:ext cx="2914650" cy="3660775"/>
          </a:xfrm>
        </p:spPr>
      </p:pic>
      <p:pic>
        <p:nvPicPr>
          <p:cNvPr id="4100"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380288" y="3543300"/>
            <a:ext cx="3973512" cy="2501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1" name="Picture 6"/>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043363" y="1279525"/>
            <a:ext cx="3048000" cy="3268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1365719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7713" y="818349"/>
            <a:ext cx="10515600" cy="928688"/>
          </a:xfrm>
        </p:spPr>
        <p:txBody>
          <a:bodyPr rtlCol="0">
            <a:normAutofit fontScale="90000"/>
          </a:bodyPr>
          <a:lstStyle/>
          <a:p>
            <a:pPr algn="ctr" eaLnBrk="1" fontAlgn="auto" hangingPunct="1">
              <a:spcAft>
                <a:spcPts val="0"/>
              </a:spcAft>
              <a:defRPr/>
            </a:pPr>
            <a:r>
              <a:rPr lang="en-US" sz="2800" dirty="0" err="1" smtClean="0"/>
              <a:t>Biografi</a:t>
            </a:r>
            <a:r>
              <a:rPr lang="ro-RO" sz="2800" dirty="0" smtClean="0"/>
              <a:t>a</a:t>
            </a:r>
            <a:r>
              <a:rPr lang="en-US" sz="2800" dirty="0" smtClean="0"/>
              <a:t> </a:t>
            </a:r>
            <a:r>
              <a:rPr lang="ro-RO" sz="2800" dirty="0" smtClean="0"/>
              <a:t/>
            </a:r>
            <a:br>
              <a:rPr lang="ro-RO" sz="2800" dirty="0" smtClean="0"/>
            </a:br>
            <a:r>
              <a:rPr lang="en-US" sz="2800" dirty="0" err="1" smtClean="0"/>
              <a:t>Freinet</a:t>
            </a:r>
            <a:r>
              <a:rPr lang="en-US" sz="2800" dirty="0" smtClean="0"/>
              <a:t> (1896- 1966)*</a:t>
            </a:r>
            <a:br>
              <a:rPr lang="en-US" sz="2800" dirty="0" smtClean="0"/>
            </a:br>
            <a:r>
              <a:rPr lang="en-US" sz="2800" dirty="0" smtClean="0"/>
              <a:t/>
            </a:r>
            <a:br>
              <a:rPr lang="en-US" sz="2800" dirty="0" smtClean="0"/>
            </a:br>
            <a:r>
              <a:rPr lang="en-US" sz="2800" dirty="0" err="1" smtClean="0"/>
              <a:t>Sorgintea</a:t>
            </a:r>
            <a:r>
              <a:rPr lang="en-US" sz="2800" dirty="0" smtClean="0"/>
              <a:t> </a:t>
            </a:r>
            <a:r>
              <a:rPr lang="en-US" sz="2800" dirty="0" err="1" smtClean="0"/>
              <a:t>pedagogiei</a:t>
            </a:r>
            <a:r>
              <a:rPr lang="en-US" sz="2800" dirty="0" smtClean="0"/>
              <a:t> </a:t>
            </a:r>
            <a:r>
              <a:rPr lang="en-US" sz="2800" dirty="0" err="1" smtClean="0"/>
              <a:t>Freinet</a:t>
            </a:r>
            <a:r>
              <a:rPr lang="en-US" sz="2800" dirty="0" smtClean="0"/>
              <a:t>*</a:t>
            </a:r>
            <a:endParaRPr lang="en-US" sz="2800" dirty="0"/>
          </a:p>
        </p:txBody>
      </p:sp>
      <p:sp>
        <p:nvSpPr>
          <p:cNvPr id="3" name="Content Placeholder 2"/>
          <p:cNvSpPr>
            <a:spLocks noGrp="1"/>
          </p:cNvSpPr>
          <p:nvPr>
            <p:ph idx="1"/>
          </p:nvPr>
        </p:nvSpPr>
        <p:spPr>
          <a:xfrm>
            <a:off x="838200" y="2487557"/>
            <a:ext cx="10365188" cy="3984805"/>
          </a:xfrm>
        </p:spPr>
        <p:txBody>
          <a:bodyPr rtlCol="0">
            <a:normAutofit fontScale="62500" lnSpcReduction="20000"/>
          </a:bodyPr>
          <a:lstStyle/>
          <a:p>
            <a:pPr marL="0" indent="0" algn="just" eaLnBrk="1" fontAlgn="auto" hangingPunct="1">
              <a:spcAft>
                <a:spcPts val="0"/>
              </a:spcAft>
              <a:buFont typeface="Arial"/>
              <a:buNone/>
              <a:defRPr/>
            </a:pPr>
            <a:r>
              <a:rPr lang="en-US" sz="2400" dirty="0" smtClean="0"/>
              <a:t>	Celestin </a:t>
            </a:r>
            <a:r>
              <a:rPr lang="en-US" sz="2400" dirty="0" err="1" smtClean="0"/>
              <a:t>Freinet</a:t>
            </a:r>
            <a:r>
              <a:rPr lang="en-US" sz="2400" dirty="0" smtClean="0"/>
              <a:t> (</a:t>
            </a:r>
            <a:r>
              <a:rPr lang="en-US" sz="2400" dirty="0" err="1" smtClean="0"/>
              <a:t>nascut</a:t>
            </a:r>
            <a:r>
              <a:rPr lang="en-US" sz="2400" dirty="0" smtClean="0"/>
              <a:t> 15 </a:t>
            </a:r>
            <a:r>
              <a:rPr lang="en-US" sz="2400" dirty="0" err="1" smtClean="0"/>
              <a:t>oct</a:t>
            </a:r>
            <a:r>
              <a:rPr lang="en-US" sz="2400" dirty="0" smtClean="0"/>
              <a:t> 1896, </a:t>
            </a:r>
            <a:r>
              <a:rPr lang="en-US" sz="2400" dirty="0" err="1" smtClean="0"/>
              <a:t>Franta</a:t>
            </a:r>
            <a:r>
              <a:rPr lang="en-US" sz="2400" dirty="0" smtClean="0"/>
              <a:t>- 8 </a:t>
            </a:r>
            <a:r>
              <a:rPr lang="en-US" sz="2400" dirty="0" err="1" smtClean="0"/>
              <a:t>oct</a:t>
            </a:r>
            <a:r>
              <a:rPr lang="en-US" sz="2400" dirty="0" smtClean="0"/>
              <a:t> 1966) a </a:t>
            </a:r>
            <a:r>
              <a:rPr lang="en-US" sz="2400" dirty="0" err="1" smtClean="0"/>
              <a:t>fost</a:t>
            </a:r>
            <a:r>
              <a:rPr lang="en-US" sz="2400" dirty="0" smtClean="0"/>
              <a:t> un </a:t>
            </a:r>
            <a:r>
              <a:rPr lang="en-US" sz="2400" dirty="0" err="1" smtClean="0"/>
              <a:t>pedagog</a:t>
            </a:r>
            <a:r>
              <a:rPr lang="en-US" sz="2400" dirty="0" smtClean="0"/>
              <a:t> </a:t>
            </a:r>
            <a:r>
              <a:rPr lang="en-US" sz="2400" dirty="0" err="1" smtClean="0"/>
              <a:t>francez</a:t>
            </a:r>
            <a:r>
              <a:rPr lang="en-US" sz="2400" dirty="0" smtClean="0"/>
              <a:t> </a:t>
            </a:r>
            <a:r>
              <a:rPr lang="en-US" sz="2400" dirty="0" err="1" smtClean="0"/>
              <a:t>extraordinar</a:t>
            </a:r>
            <a:r>
              <a:rPr lang="en-US" sz="2400" dirty="0" smtClean="0"/>
              <a:t> </a:t>
            </a:r>
            <a:r>
              <a:rPr lang="en-US" sz="2400" dirty="0" err="1" smtClean="0"/>
              <a:t>si</a:t>
            </a:r>
            <a:r>
              <a:rPr lang="en-US" sz="2400" dirty="0" smtClean="0"/>
              <a:t> un </a:t>
            </a:r>
            <a:r>
              <a:rPr lang="en-US" sz="2400" dirty="0" err="1" smtClean="0"/>
              <a:t>reformator</a:t>
            </a:r>
            <a:r>
              <a:rPr lang="en-US" sz="2400" dirty="0" smtClean="0"/>
              <a:t> in </a:t>
            </a:r>
            <a:r>
              <a:rPr lang="en-US" sz="2400" dirty="0" err="1" smtClean="0"/>
              <a:t>sfera</a:t>
            </a:r>
            <a:r>
              <a:rPr lang="en-US" sz="2400" dirty="0" smtClean="0"/>
              <a:t> </a:t>
            </a:r>
            <a:r>
              <a:rPr lang="en-US" sz="2400" dirty="0" err="1" smtClean="0"/>
              <a:t>educatiei</a:t>
            </a:r>
            <a:r>
              <a:rPr lang="en-US" sz="2400" dirty="0" smtClean="0"/>
              <a:t>.</a:t>
            </a:r>
          </a:p>
          <a:p>
            <a:pPr marL="0" indent="0" algn="just" eaLnBrk="1" fontAlgn="auto" hangingPunct="1">
              <a:spcAft>
                <a:spcPts val="0"/>
              </a:spcAft>
              <a:buFont typeface="Arial"/>
              <a:buNone/>
              <a:defRPr/>
            </a:pPr>
            <a:r>
              <a:rPr lang="en-US" sz="2400" dirty="0" smtClean="0"/>
              <a:t>	S-a </a:t>
            </a:r>
            <a:r>
              <a:rPr lang="en-US" sz="2400" dirty="0" err="1" smtClean="0"/>
              <a:t>nascut</a:t>
            </a:r>
            <a:r>
              <a:rPr lang="en-US" sz="2400" dirty="0" smtClean="0"/>
              <a:t> </a:t>
            </a:r>
            <a:r>
              <a:rPr lang="en-US" sz="2400" dirty="0" err="1" smtClean="0"/>
              <a:t>intr</a:t>
            </a:r>
            <a:r>
              <a:rPr lang="en-US" sz="2400" dirty="0" smtClean="0"/>
              <a:t>-un sat din </a:t>
            </a:r>
            <a:r>
              <a:rPr lang="en-US" sz="2400" dirty="0" err="1" smtClean="0"/>
              <a:t>regiunea</a:t>
            </a:r>
            <a:r>
              <a:rPr lang="en-US" sz="2400" dirty="0" smtClean="0"/>
              <a:t> Provence. </a:t>
            </a:r>
            <a:r>
              <a:rPr lang="en-US" sz="2400" dirty="0" err="1" smtClean="0"/>
              <a:t>Copilaria</a:t>
            </a:r>
            <a:r>
              <a:rPr lang="en-US" sz="2400" dirty="0" smtClean="0"/>
              <a:t> in </a:t>
            </a:r>
            <a:r>
              <a:rPr lang="en-US" sz="2400" dirty="0" err="1" smtClean="0"/>
              <a:t>acest</a:t>
            </a:r>
            <a:r>
              <a:rPr lang="en-US" sz="2400" dirty="0" smtClean="0"/>
              <a:t> </a:t>
            </a:r>
            <a:r>
              <a:rPr lang="en-US" sz="2400" dirty="0" err="1" smtClean="0"/>
              <a:t>climat</a:t>
            </a:r>
            <a:r>
              <a:rPr lang="en-US" sz="2400" dirty="0" smtClean="0"/>
              <a:t> </a:t>
            </a:r>
            <a:r>
              <a:rPr lang="en-US" sz="2400" dirty="0" err="1" smtClean="0"/>
              <a:t>printre</a:t>
            </a:r>
            <a:r>
              <a:rPr lang="en-US" sz="2400" dirty="0" smtClean="0"/>
              <a:t> </a:t>
            </a:r>
            <a:r>
              <a:rPr lang="en-US" sz="2400" dirty="0" err="1" smtClean="0"/>
              <a:t>tarani</a:t>
            </a:r>
            <a:r>
              <a:rPr lang="en-US" sz="2400" dirty="0" smtClean="0"/>
              <a:t>, </a:t>
            </a:r>
            <a:r>
              <a:rPr lang="en-US" sz="2400" dirty="0" err="1" smtClean="0"/>
              <a:t>ciobani</a:t>
            </a:r>
            <a:r>
              <a:rPr lang="en-US" sz="2400" dirty="0" smtClean="0"/>
              <a:t> </a:t>
            </a:r>
            <a:r>
              <a:rPr lang="en-US" sz="2400" dirty="0" err="1" smtClean="0"/>
              <a:t>si</a:t>
            </a:r>
            <a:r>
              <a:rPr lang="en-US" sz="2400" dirty="0" smtClean="0"/>
              <a:t> </a:t>
            </a:r>
            <a:r>
              <a:rPr lang="en-US" sz="2400" dirty="0" err="1" smtClean="0"/>
              <a:t>mestesugari</a:t>
            </a:r>
            <a:r>
              <a:rPr lang="en-US" sz="2400" dirty="0" smtClean="0"/>
              <a:t>, </a:t>
            </a:r>
            <a:r>
              <a:rPr lang="en-US" sz="2400" dirty="0" err="1" smtClean="0"/>
              <a:t>pe</a:t>
            </a:r>
            <a:r>
              <a:rPr lang="en-US" sz="2400" dirty="0" smtClean="0"/>
              <a:t> </a:t>
            </a:r>
            <a:r>
              <a:rPr lang="en-US" sz="2400" dirty="0" err="1" smtClean="0"/>
              <a:t>campuri</a:t>
            </a:r>
            <a:r>
              <a:rPr lang="en-US" sz="2400" dirty="0" smtClean="0"/>
              <a:t> </a:t>
            </a:r>
            <a:r>
              <a:rPr lang="en-US" sz="2400" dirty="0" err="1" smtClean="0"/>
              <a:t>i</a:t>
            </a:r>
            <a:r>
              <a:rPr lang="en-US" sz="2400" dirty="0" smtClean="0"/>
              <a:t>-au </a:t>
            </a:r>
            <a:r>
              <a:rPr lang="en-US" sz="2400" dirty="0" err="1" smtClean="0"/>
              <a:t>conferit</a:t>
            </a:r>
            <a:r>
              <a:rPr lang="en-US" sz="2400" dirty="0" smtClean="0"/>
              <a:t> o </a:t>
            </a:r>
            <a:r>
              <a:rPr lang="en-US" sz="2400" dirty="0" err="1" smtClean="0"/>
              <a:t>intelegere</a:t>
            </a:r>
            <a:r>
              <a:rPr lang="en-US" sz="2400" dirty="0" smtClean="0"/>
              <a:t> </a:t>
            </a:r>
            <a:r>
              <a:rPr lang="en-US" sz="2400" dirty="0" err="1" smtClean="0"/>
              <a:t>viguroasa</a:t>
            </a:r>
            <a:r>
              <a:rPr lang="en-US" sz="2400" dirty="0" smtClean="0"/>
              <a:t> a </a:t>
            </a:r>
            <a:r>
              <a:rPr lang="en-US" sz="2400" dirty="0" err="1" smtClean="0"/>
              <a:t>omului</a:t>
            </a:r>
            <a:r>
              <a:rPr lang="en-US" sz="2400" dirty="0" smtClean="0"/>
              <a:t>, o </a:t>
            </a:r>
            <a:r>
              <a:rPr lang="en-US" sz="2400" dirty="0" err="1" smtClean="0"/>
              <a:t>conexiune</a:t>
            </a:r>
            <a:r>
              <a:rPr lang="en-US" sz="2400" dirty="0" smtClean="0"/>
              <a:t> cu </a:t>
            </a:r>
            <a:r>
              <a:rPr lang="en-US" sz="2400" dirty="0" err="1" smtClean="0"/>
              <a:t>natura</a:t>
            </a:r>
            <a:r>
              <a:rPr lang="en-US" sz="2400" dirty="0" smtClean="0"/>
              <a:t>, o </a:t>
            </a:r>
            <a:r>
              <a:rPr lang="en-US" sz="2400" dirty="0" err="1" smtClean="0"/>
              <a:t>deschidere</a:t>
            </a:r>
            <a:r>
              <a:rPr lang="en-US" sz="2400" dirty="0" smtClean="0"/>
              <a:t> </a:t>
            </a:r>
            <a:r>
              <a:rPr lang="en-US" sz="2400" dirty="0" err="1" smtClean="0"/>
              <a:t>si</a:t>
            </a:r>
            <a:r>
              <a:rPr lang="en-US" sz="2400" dirty="0" smtClean="0"/>
              <a:t> </a:t>
            </a:r>
            <a:r>
              <a:rPr lang="en-US" sz="2400" dirty="0" err="1" smtClean="0"/>
              <a:t>incredere</a:t>
            </a:r>
            <a:r>
              <a:rPr lang="en-US" sz="2400" dirty="0" smtClean="0"/>
              <a:t> in </a:t>
            </a:r>
            <a:r>
              <a:rPr lang="en-US" sz="2400" dirty="0" err="1" smtClean="0"/>
              <a:t>viata</a:t>
            </a:r>
            <a:r>
              <a:rPr lang="en-US" sz="2400" dirty="0" smtClean="0"/>
              <a:t>. </a:t>
            </a:r>
            <a:r>
              <a:rPr lang="en-US" sz="2400" dirty="0" err="1" smtClean="0"/>
              <a:t>Acest</a:t>
            </a:r>
            <a:r>
              <a:rPr lang="en-US" sz="2400" dirty="0" smtClean="0"/>
              <a:t> </a:t>
            </a:r>
            <a:r>
              <a:rPr lang="en-US" sz="2400" dirty="0" err="1" smtClean="0"/>
              <a:t>tablou</a:t>
            </a:r>
            <a:r>
              <a:rPr lang="en-US" sz="2400" dirty="0" smtClean="0"/>
              <a:t> </a:t>
            </a:r>
            <a:r>
              <a:rPr lang="en-US" sz="2400" dirty="0" err="1" smtClean="0"/>
              <a:t>armonios</a:t>
            </a:r>
            <a:r>
              <a:rPr lang="en-US" sz="2400" dirty="0" smtClean="0"/>
              <a:t> al </a:t>
            </a:r>
            <a:r>
              <a:rPr lang="en-US" sz="2400" dirty="0" err="1" smtClean="0"/>
              <a:t>lumii</a:t>
            </a:r>
            <a:r>
              <a:rPr lang="en-US" sz="2400" dirty="0" smtClean="0"/>
              <a:t> a </a:t>
            </a:r>
            <a:r>
              <a:rPr lang="en-US" sz="2400" dirty="0" err="1" smtClean="0"/>
              <a:t>fost</a:t>
            </a:r>
            <a:r>
              <a:rPr lang="en-US" sz="2400" dirty="0" smtClean="0"/>
              <a:t> </a:t>
            </a:r>
            <a:r>
              <a:rPr lang="en-US" sz="2400" dirty="0" err="1" smtClean="0"/>
              <a:t>distrus</a:t>
            </a:r>
            <a:r>
              <a:rPr lang="en-US" sz="2400" dirty="0" smtClean="0"/>
              <a:t> </a:t>
            </a:r>
            <a:r>
              <a:rPr lang="en-US" sz="2400" dirty="0" err="1" smtClean="0"/>
              <a:t>odata</a:t>
            </a:r>
            <a:r>
              <a:rPr lang="en-US" sz="2400" dirty="0" smtClean="0"/>
              <a:t> cu </a:t>
            </a:r>
            <a:r>
              <a:rPr lang="en-US" sz="2400" dirty="0" err="1" smtClean="0"/>
              <a:t>primele</a:t>
            </a:r>
            <a:r>
              <a:rPr lang="en-US" sz="2400" dirty="0" smtClean="0"/>
              <a:t> </a:t>
            </a:r>
            <a:r>
              <a:rPr lang="en-US" sz="2400" dirty="0" err="1" smtClean="0"/>
              <a:t>lui</a:t>
            </a:r>
            <a:r>
              <a:rPr lang="en-US" sz="2400" dirty="0" smtClean="0"/>
              <a:t> </a:t>
            </a:r>
            <a:r>
              <a:rPr lang="en-US" sz="2400" dirty="0" err="1" smtClean="0"/>
              <a:t>zile</a:t>
            </a:r>
            <a:r>
              <a:rPr lang="en-US" sz="2400" dirty="0" smtClean="0"/>
              <a:t> de </a:t>
            </a:r>
            <a:r>
              <a:rPr lang="en-US" sz="2400" dirty="0" err="1" smtClean="0"/>
              <a:t>scoala</a:t>
            </a:r>
            <a:r>
              <a:rPr lang="en-US" sz="2400" dirty="0" smtClean="0"/>
              <a:t> care au </a:t>
            </a:r>
            <a:r>
              <a:rPr lang="en-US" sz="2400" dirty="0" err="1" smtClean="0"/>
              <a:t>fost</a:t>
            </a:r>
            <a:r>
              <a:rPr lang="en-US" sz="2400" dirty="0" smtClean="0"/>
              <a:t> </a:t>
            </a:r>
            <a:r>
              <a:rPr lang="en-US" sz="2400" dirty="0" err="1" smtClean="0"/>
              <a:t>neplacute</a:t>
            </a:r>
            <a:r>
              <a:rPr lang="en-US" sz="2400" dirty="0" smtClean="0"/>
              <a:t>. </a:t>
            </a:r>
            <a:r>
              <a:rPr lang="en-US" sz="2400" dirty="0" err="1" smtClean="0"/>
              <a:t>Pe</a:t>
            </a:r>
            <a:r>
              <a:rPr lang="en-US" sz="2400" dirty="0" smtClean="0"/>
              <a:t> </a:t>
            </a:r>
            <a:r>
              <a:rPr lang="en-US" sz="2400" dirty="0" err="1" smtClean="0"/>
              <a:t>acest</a:t>
            </a:r>
            <a:r>
              <a:rPr lang="en-US" sz="2400" dirty="0" smtClean="0"/>
              <a:t> fond, </a:t>
            </a:r>
            <a:r>
              <a:rPr lang="en-US" sz="2400" dirty="0" err="1" smtClean="0"/>
              <a:t>metoda</a:t>
            </a:r>
            <a:r>
              <a:rPr lang="en-US" sz="2400" dirty="0" smtClean="0"/>
              <a:t> </a:t>
            </a:r>
            <a:r>
              <a:rPr lang="en-US" sz="2400" dirty="0" err="1" smtClean="0"/>
              <a:t>sa</a:t>
            </a:r>
            <a:r>
              <a:rPr lang="en-US" sz="2400" dirty="0" smtClean="0"/>
              <a:t> de </a:t>
            </a:r>
            <a:r>
              <a:rPr lang="en-US" sz="2400" dirty="0" err="1" smtClean="0"/>
              <a:t>predare</a:t>
            </a:r>
            <a:r>
              <a:rPr lang="en-US" sz="2400" dirty="0" smtClean="0"/>
              <a:t> </a:t>
            </a:r>
            <a:r>
              <a:rPr lang="en-US" sz="2400" dirty="0" err="1" smtClean="0"/>
              <a:t>si</a:t>
            </a:r>
            <a:r>
              <a:rPr lang="en-US" sz="2400" dirty="0" smtClean="0"/>
              <a:t> </a:t>
            </a:r>
            <a:r>
              <a:rPr lang="en-US" sz="2400" dirty="0" err="1" smtClean="0"/>
              <a:t>dorinta</a:t>
            </a:r>
            <a:r>
              <a:rPr lang="en-US" sz="2400" dirty="0" smtClean="0"/>
              <a:t> de </a:t>
            </a:r>
            <a:r>
              <a:rPr lang="en-US" sz="2400" dirty="0" err="1" smtClean="0"/>
              <a:t>reformare</a:t>
            </a:r>
            <a:r>
              <a:rPr lang="en-US" sz="2400" dirty="0"/>
              <a:t> </a:t>
            </a:r>
            <a:r>
              <a:rPr lang="en-US" sz="2400" dirty="0" smtClean="0"/>
              <a:t>a </a:t>
            </a:r>
            <a:r>
              <a:rPr lang="en-US" sz="2400" dirty="0" err="1" smtClean="0"/>
              <a:t>aparut</a:t>
            </a:r>
            <a:r>
              <a:rPr lang="en-US" sz="2400" dirty="0" smtClean="0"/>
              <a:t> natural.</a:t>
            </a:r>
          </a:p>
          <a:p>
            <a:pPr marL="0" indent="0" algn="just" eaLnBrk="1" fontAlgn="auto" hangingPunct="1">
              <a:spcAft>
                <a:spcPts val="0"/>
              </a:spcAft>
              <a:buFont typeface="Arial"/>
              <a:buNone/>
              <a:defRPr/>
            </a:pPr>
            <a:r>
              <a:rPr lang="en-US" sz="2400" dirty="0" smtClean="0"/>
              <a:t>	A </a:t>
            </a:r>
            <a:r>
              <a:rPr lang="en-US" sz="2400" dirty="0" err="1" smtClean="0"/>
              <a:t>fost</a:t>
            </a:r>
            <a:r>
              <a:rPr lang="en-US" sz="2400" dirty="0" smtClean="0"/>
              <a:t> </a:t>
            </a:r>
            <a:r>
              <a:rPr lang="en-US" sz="2400" dirty="0" err="1" smtClean="0"/>
              <a:t>recrutat</a:t>
            </a:r>
            <a:r>
              <a:rPr lang="en-US" sz="2400" dirty="0" smtClean="0"/>
              <a:t> in </a:t>
            </a:r>
            <a:r>
              <a:rPr lang="en-US" sz="2400" dirty="0" err="1" smtClean="0"/>
              <a:t>armata</a:t>
            </a:r>
            <a:r>
              <a:rPr lang="en-US" sz="2400" dirty="0" smtClean="0"/>
              <a:t> </a:t>
            </a:r>
            <a:r>
              <a:rPr lang="en-US" sz="2400" dirty="0" err="1" smtClean="0"/>
              <a:t>franceza</a:t>
            </a:r>
            <a:r>
              <a:rPr lang="en-US" sz="2400" dirty="0" smtClean="0"/>
              <a:t>, </a:t>
            </a:r>
            <a:r>
              <a:rPr lang="en-US" sz="2400" dirty="0" err="1" smtClean="0"/>
              <a:t>dar</a:t>
            </a:r>
            <a:r>
              <a:rPr lang="en-US" sz="2400" dirty="0" smtClean="0"/>
              <a:t> a </a:t>
            </a:r>
            <a:r>
              <a:rPr lang="en-US" sz="2400" dirty="0" err="1" smtClean="0"/>
              <a:t>fost</a:t>
            </a:r>
            <a:r>
              <a:rPr lang="en-US" sz="2400" dirty="0" smtClean="0"/>
              <a:t> </a:t>
            </a:r>
            <a:r>
              <a:rPr lang="en-US" sz="2400" dirty="0" err="1" smtClean="0"/>
              <a:t>ranit</a:t>
            </a:r>
            <a:r>
              <a:rPr lang="en-US" sz="2400" dirty="0" smtClean="0"/>
              <a:t> la </a:t>
            </a:r>
            <a:r>
              <a:rPr lang="en-US" sz="2400" dirty="0" err="1" smtClean="0"/>
              <a:t>plamani</a:t>
            </a:r>
            <a:r>
              <a:rPr lang="en-US" sz="2400" dirty="0" smtClean="0"/>
              <a:t>, </a:t>
            </a:r>
            <a:r>
              <a:rPr lang="en-US" sz="2400" dirty="0" err="1" smtClean="0"/>
              <a:t>devenind</a:t>
            </a:r>
            <a:r>
              <a:rPr lang="en-US" sz="2400" dirty="0" smtClean="0"/>
              <a:t> </a:t>
            </a:r>
            <a:r>
              <a:rPr lang="en-US" sz="2400" dirty="0" err="1" smtClean="0"/>
              <a:t>astfel</a:t>
            </a:r>
            <a:r>
              <a:rPr lang="en-US" sz="2400" dirty="0" smtClean="0"/>
              <a:t> un pacifist </a:t>
            </a:r>
            <a:r>
              <a:rPr lang="en-US" sz="2400" dirty="0" err="1" smtClean="0"/>
              <a:t>ferm</a:t>
            </a:r>
            <a:r>
              <a:rPr lang="en-US" sz="2400" dirty="0" smtClean="0"/>
              <a:t>.</a:t>
            </a:r>
          </a:p>
          <a:p>
            <a:pPr marL="0" indent="0" algn="just" eaLnBrk="1" fontAlgn="auto" hangingPunct="1">
              <a:spcAft>
                <a:spcPts val="0"/>
              </a:spcAft>
              <a:buFont typeface="Arial"/>
              <a:buNone/>
              <a:defRPr/>
            </a:pPr>
            <a:r>
              <a:rPr lang="en-US" sz="2400" dirty="0"/>
              <a:t>	</a:t>
            </a:r>
            <a:r>
              <a:rPr lang="en-US" sz="2400" dirty="0" smtClean="0"/>
              <a:t>In 1920 a </a:t>
            </a:r>
            <a:r>
              <a:rPr lang="en-US" sz="2400" dirty="0" err="1" smtClean="0"/>
              <a:t>devenit</a:t>
            </a:r>
            <a:r>
              <a:rPr lang="en-US" sz="2400" dirty="0" smtClean="0"/>
              <a:t> </a:t>
            </a:r>
            <a:r>
              <a:rPr lang="en-US" sz="2400" dirty="0" err="1" smtClean="0"/>
              <a:t>invatator</a:t>
            </a:r>
            <a:r>
              <a:rPr lang="en-US" sz="2400" dirty="0" smtClean="0"/>
              <a:t> in </a:t>
            </a:r>
            <a:r>
              <a:rPr lang="en-US" sz="2400" dirty="0" err="1" smtClean="0"/>
              <a:t>satul</a:t>
            </a:r>
            <a:r>
              <a:rPr lang="en-US" sz="2400" dirty="0" smtClean="0"/>
              <a:t> Le Bar sur Loup, </a:t>
            </a:r>
            <a:r>
              <a:rPr lang="en-US" sz="2400" dirty="0" err="1" smtClean="0"/>
              <a:t>aici</a:t>
            </a:r>
            <a:r>
              <a:rPr lang="en-US" sz="2400" dirty="0" smtClean="0"/>
              <a:t> </a:t>
            </a:r>
            <a:r>
              <a:rPr lang="en-US" sz="2400" dirty="0" err="1" smtClean="0"/>
              <a:t>debutand</a:t>
            </a:r>
            <a:r>
              <a:rPr lang="en-US" sz="2400" dirty="0" smtClean="0"/>
              <a:t> </a:t>
            </a:r>
            <a:r>
              <a:rPr lang="en-US" sz="2400" dirty="0" err="1" smtClean="0"/>
              <a:t>si</a:t>
            </a:r>
            <a:r>
              <a:rPr lang="en-US" sz="2400" dirty="0" smtClean="0"/>
              <a:t> </a:t>
            </a:r>
            <a:r>
              <a:rPr lang="en-US" sz="2400" dirty="0" err="1" smtClean="0"/>
              <a:t>experimentand</a:t>
            </a:r>
            <a:r>
              <a:rPr lang="en-US" sz="2400" dirty="0" smtClean="0"/>
              <a:t>. In 1926 s-a </a:t>
            </a:r>
            <a:r>
              <a:rPr lang="en-US" sz="2400" dirty="0" err="1" smtClean="0"/>
              <a:t>casatorit</a:t>
            </a:r>
            <a:r>
              <a:rPr lang="en-US" sz="2400" dirty="0" smtClean="0"/>
              <a:t>.</a:t>
            </a:r>
          </a:p>
          <a:p>
            <a:pPr marL="0" indent="0" algn="just" eaLnBrk="1" fontAlgn="auto" hangingPunct="1">
              <a:spcAft>
                <a:spcPts val="0"/>
              </a:spcAft>
              <a:buFont typeface="Arial"/>
              <a:buNone/>
              <a:defRPr/>
            </a:pPr>
            <a:r>
              <a:rPr lang="en-US" sz="2400" dirty="0"/>
              <a:t>	</a:t>
            </a:r>
            <a:r>
              <a:rPr lang="en-US" sz="2400" dirty="0" err="1" smtClean="0"/>
              <a:t>Curand</a:t>
            </a:r>
            <a:r>
              <a:rPr lang="en-US" sz="2400" dirty="0" smtClean="0"/>
              <a:t> </a:t>
            </a:r>
            <a:r>
              <a:rPr lang="en-US" sz="2400" dirty="0" err="1" smtClean="0"/>
              <a:t>dupa</a:t>
            </a:r>
            <a:r>
              <a:rPr lang="en-US" sz="2400" dirty="0" smtClean="0"/>
              <a:t> </a:t>
            </a:r>
            <a:r>
              <a:rPr lang="en-US" sz="2400" dirty="0" err="1" smtClean="0"/>
              <a:t>aceea</a:t>
            </a:r>
            <a:r>
              <a:rPr lang="en-US" sz="2400" dirty="0" smtClean="0"/>
              <a:t>, in 1923 a </a:t>
            </a:r>
            <a:r>
              <a:rPr lang="en-US" sz="2400" dirty="0" err="1" smtClean="0"/>
              <a:t>cumparat</a:t>
            </a:r>
            <a:r>
              <a:rPr lang="en-US" sz="2400" dirty="0" smtClean="0"/>
              <a:t> o </a:t>
            </a:r>
            <a:r>
              <a:rPr lang="en-US" sz="2400" dirty="0" err="1" smtClean="0"/>
              <a:t>tipografie</a:t>
            </a:r>
            <a:r>
              <a:rPr lang="en-US" sz="2400" dirty="0" smtClean="0"/>
              <a:t>, initial </a:t>
            </a:r>
            <a:r>
              <a:rPr lang="en-US" sz="2400" dirty="0" err="1" smtClean="0"/>
              <a:t>pentrua</a:t>
            </a:r>
            <a:r>
              <a:rPr lang="en-US" sz="2400" dirty="0" smtClean="0"/>
              <a:t> </a:t>
            </a:r>
            <a:r>
              <a:rPr lang="en-US" sz="2400" dirty="0" err="1" smtClean="0"/>
              <a:t>ajuta</a:t>
            </a:r>
            <a:r>
              <a:rPr lang="en-US" sz="2400" dirty="0" smtClean="0"/>
              <a:t> cu </a:t>
            </a:r>
            <a:r>
              <a:rPr lang="en-US" sz="2400" dirty="0" err="1" smtClean="0"/>
              <a:t>invatatura</a:t>
            </a:r>
            <a:r>
              <a:rPr lang="en-US" sz="2400" dirty="0" smtClean="0"/>
              <a:t> </a:t>
            </a:r>
            <a:r>
              <a:rPr lang="en-US" sz="2400" dirty="0" err="1" smtClean="0"/>
              <a:t>sa</a:t>
            </a:r>
            <a:r>
              <a:rPr lang="en-US" sz="2400" dirty="0" smtClean="0"/>
              <a:t>. Din </a:t>
            </a:r>
            <a:r>
              <a:rPr lang="en-US" sz="2400" dirty="0" err="1" smtClean="0"/>
              <a:t>cauza</a:t>
            </a:r>
            <a:r>
              <a:rPr lang="en-US" sz="2400" dirty="0" smtClean="0"/>
              <a:t> </a:t>
            </a:r>
            <a:r>
              <a:rPr lang="en-US" sz="2400" dirty="0" err="1" smtClean="0"/>
              <a:t>leziunilor</a:t>
            </a:r>
            <a:r>
              <a:rPr lang="en-US" sz="2400" dirty="0" smtClean="0"/>
              <a:t> la </a:t>
            </a:r>
            <a:r>
              <a:rPr lang="en-US" sz="2400" dirty="0" err="1" smtClean="0"/>
              <a:t>plamani</a:t>
            </a:r>
            <a:r>
              <a:rPr lang="en-US" sz="2400" dirty="0" smtClean="0"/>
              <a:t> </a:t>
            </a:r>
            <a:r>
              <a:rPr lang="en-US" sz="2400" dirty="0" err="1" smtClean="0"/>
              <a:t>i</a:t>
            </a:r>
            <a:r>
              <a:rPr lang="en-US" sz="2400" dirty="0" smtClean="0"/>
              <a:t>-a </a:t>
            </a:r>
            <a:r>
              <a:rPr lang="en-US" sz="2400" dirty="0" err="1" smtClean="0"/>
              <a:t>fost</a:t>
            </a:r>
            <a:r>
              <a:rPr lang="en-US" sz="2400" dirty="0" smtClean="0"/>
              <a:t> </a:t>
            </a:r>
            <a:r>
              <a:rPr lang="en-US" sz="2400" dirty="0" err="1" smtClean="0"/>
              <a:t>foarte</a:t>
            </a:r>
            <a:r>
              <a:rPr lang="en-US" sz="2400" dirty="0" smtClean="0"/>
              <a:t> </a:t>
            </a:r>
            <a:r>
              <a:rPr lang="en-US" sz="2400" dirty="0" err="1" smtClean="0"/>
              <a:t>greu</a:t>
            </a:r>
            <a:r>
              <a:rPr lang="en-US" sz="2400" dirty="0" smtClean="0"/>
              <a:t> </a:t>
            </a:r>
            <a:r>
              <a:rPr lang="en-US" sz="2400" dirty="0" err="1" smtClean="0"/>
              <a:t>sa</a:t>
            </a:r>
            <a:r>
              <a:rPr lang="en-US" sz="2400" dirty="0" smtClean="0"/>
              <a:t> </a:t>
            </a:r>
            <a:r>
              <a:rPr lang="en-US" sz="2400" dirty="0" err="1" smtClean="0"/>
              <a:t>vorbeasca</a:t>
            </a:r>
            <a:r>
              <a:rPr lang="en-US" sz="2400" dirty="0"/>
              <a:t> </a:t>
            </a:r>
            <a:r>
              <a:rPr lang="en-US" sz="2400" dirty="0" err="1" smtClean="0"/>
              <a:t>perioade</a:t>
            </a:r>
            <a:r>
              <a:rPr lang="en-US" sz="2400" dirty="0" smtClean="0"/>
              <a:t> lungi de </a:t>
            </a:r>
            <a:r>
              <a:rPr lang="en-US" sz="2400" dirty="0" err="1" smtClean="0"/>
              <a:t>timp.</a:t>
            </a:r>
            <a:r>
              <a:rPr lang="en-US" sz="2400" dirty="0" smtClean="0"/>
              <a:t> </a:t>
            </a:r>
          </a:p>
          <a:p>
            <a:pPr marL="0" indent="0" algn="just" eaLnBrk="1" fontAlgn="auto" hangingPunct="1">
              <a:spcAft>
                <a:spcPts val="0"/>
              </a:spcAft>
              <a:buFont typeface="Arial"/>
              <a:buNone/>
              <a:defRPr/>
            </a:pPr>
            <a:r>
              <a:rPr lang="en-US" sz="2400" dirty="0"/>
              <a:t>	</a:t>
            </a:r>
            <a:r>
              <a:rPr lang="en-US" sz="2400" dirty="0" smtClean="0"/>
              <a:t>A </a:t>
            </a:r>
            <a:r>
              <a:rPr lang="en-US" sz="2400" dirty="0" err="1" smtClean="0"/>
              <a:t>tiparit</a:t>
            </a:r>
            <a:r>
              <a:rPr lang="en-US" sz="2400" dirty="0" smtClean="0"/>
              <a:t> </a:t>
            </a:r>
            <a:r>
              <a:rPr lang="en-US" sz="2400" dirty="0" err="1" smtClean="0"/>
              <a:t>astfel</a:t>
            </a:r>
            <a:r>
              <a:rPr lang="en-US" sz="2400" dirty="0" smtClean="0"/>
              <a:t> </a:t>
            </a:r>
            <a:r>
              <a:rPr lang="en-US" sz="2400" dirty="0" err="1" smtClean="0"/>
              <a:t>texte</a:t>
            </a:r>
            <a:r>
              <a:rPr lang="en-US" sz="2400" dirty="0"/>
              <a:t> </a:t>
            </a:r>
            <a:r>
              <a:rPr lang="en-US" sz="2400" dirty="0" err="1" smtClean="0"/>
              <a:t>si</a:t>
            </a:r>
            <a:r>
              <a:rPr lang="en-US" sz="2400" dirty="0" smtClean="0"/>
              <a:t> </a:t>
            </a:r>
            <a:r>
              <a:rPr lang="en-US" sz="2400" dirty="0" err="1" smtClean="0"/>
              <a:t>ziare</a:t>
            </a:r>
            <a:r>
              <a:rPr lang="en-US" sz="2400" dirty="0" smtClean="0"/>
              <a:t> </a:t>
            </a:r>
            <a:r>
              <a:rPr lang="en-US" sz="2400" dirty="0" err="1" smtClean="0"/>
              <a:t>gratuite</a:t>
            </a:r>
            <a:r>
              <a:rPr lang="en-US" sz="2400" dirty="0" smtClean="0"/>
              <a:t> </a:t>
            </a:r>
            <a:r>
              <a:rPr lang="en-US" sz="2400" dirty="0" err="1" smtClean="0"/>
              <a:t>pentru</a:t>
            </a:r>
            <a:r>
              <a:rPr lang="en-US" sz="2400" dirty="0" smtClean="0"/>
              <a:t> </a:t>
            </a:r>
            <a:r>
              <a:rPr lang="en-US" sz="2400" dirty="0" err="1" smtClean="0"/>
              <a:t>elevii</a:t>
            </a:r>
            <a:r>
              <a:rPr lang="en-US" sz="2400" dirty="0" smtClean="0"/>
              <a:t> </a:t>
            </a:r>
            <a:r>
              <a:rPr lang="en-US" sz="2400" dirty="0" err="1" smtClean="0"/>
              <a:t>sai</a:t>
            </a:r>
            <a:r>
              <a:rPr lang="en-US" sz="2400" dirty="0" smtClean="0"/>
              <a:t>. </a:t>
            </a:r>
            <a:r>
              <a:rPr lang="en-US" sz="2400" dirty="0" err="1" smtClean="0"/>
              <a:t>Copiii</a:t>
            </a:r>
            <a:r>
              <a:rPr lang="en-US" sz="2400" dirty="0" smtClean="0"/>
              <a:t> </a:t>
            </a:r>
            <a:r>
              <a:rPr lang="en-US" sz="2400" dirty="0" err="1" smtClean="0"/>
              <a:t>compuneau</a:t>
            </a:r>
            <a:r>
              <a:rPr lang="en-US" sz="2400" dirty="0" smtClean="0"/>
              <a:t> </a:t>
            </a:r>
            <a:r>
              <a:rPr lang="en-US" sz="2400" dirty="0" err="1" smtClean="0"/>
              <a:t>propriiile</a:t>
            </a:r>
            <a:r>
              <a:rPr lang="en-US" sz="2400" dirty="0" smtClean="0"/>
              <a:t> </a:t>
            </a:r>
            <a:r>
              <a:rPr lang="en-US" sz="2400" dirty="0" err="1" smtClean="0"/>
              <a:t>lucrari</a:t>
            </a:r>
            <a:r>
              <a:rPr lang="en-US" sz="2400" dirty="0" smtClean="0"/>
              <a:t> </a:t>
            </a:r>
            <a:r>
              <a:rPr lang="en-US" sz="2400" dirty="0" err="1" smtClean="0"/>
              <a:t>pentru</a:t>
            </a:r>
            <a:r>
              <a:rPr lang="en-US" sz="2400" dirty="0" smtClean="0"/>
              <a:t> </a:t>
            </a:r>
            <a:r>
              <a:rPr lang="en-US" sz="2400" dirty="0" err="1" smtClean="0"/>
              <a:t>presa</a:t>
            </a:r>
            <a:r>
              <a:rPr lang="en-US" sz="2400" dirty="0" smtClean="0"/>
              <a:t>, le </a:t>
            </a:r>
            <a:r>
              <a:rPr lang="en-US" sz="2400" dirty="0" err="1" smtClean="0"/>
              <a:t>discutau</a:t>
            </a:r>
            <a:r>
              <a:rPr lang="en-US" sz="2400" dirty="0" smtClean="0"/>
              <a:t> </a:t>
            </a:r>
            <a:r>
              <a:rPr lang="en-US" sz="2400" dirty="0" err="1" smtClean="0"/>
              <a:t>si</a:t>
            </a:r>
            <a:r>
              <a:rPr lang="en-US" sz="2400" dirty="0" smtClean="0"/>
              <a:t> </a:t>
            </a:r>
            <a:r>
              <a:rPr lang="en-US" sz="2400" dirty="0" err="1" smtClean="0"/>
              <a:t>editau</a:t>
            </a:r>
            <a:r>
              <a:rPr lang="en-US" sz="2400" dirty="0" smtClean="0"/>
              <a:t> ca un </a:t>
            </a:r>
            <a:r>
              <a:rPr lang="en-US" sz="2400" dirty="0" err="1" smtClean="0"/>
              <a:t>grup</a:t>
            </a:r>
            <a:r>
              <a:rPr lang="en-US" sz="2400" dirty="0" smtClean="0"/>
              <a:t>, </a:t>
            </a:r>
            <a:r>
              <a:rPr lang="en-US" sz="2400" dirty="0" err="1" smtClean="0"/>
              <a:t>inainte</a:t>
            </a:r>
            <a:r>
              <a:rPr lang="en-US" sz="2400" dirty="0" smtClean="0"/>
              <a:t> de ale </a:t>
            </a:r>
            <a:r>
              <a:rPr lang="en-US" sz="2400" dirty="0" err="1" smtClean="0"/>
              <a:t>prezenta</a:t>
            </a:r>
            <a:r>
              <a:rPr lang="en-US" sz="2400" dirty="0" smtClean="0"/>
              <a:t> ca un </a:t>
            </a:r>
            <a:r>
              <a:rPr lang="en-US" sz="2400" dirty="0" err="1" smtClean="0"/>
              <a:t>efort</a:t>
            </a:r>
            <a:r>
              <a:rPr lang="en-US" sz="2400" dirty="0" smtClean="0"/>
              <a:t> de </a:t>
            </a:r>
            <a:r>
              <a:rPr lang="en-US" sz="2400" dirty="0" err="1" smtClean="0"/>
              <a:t>echipa</a:t>
            </a:r>
            <a:r>
              <a:rPr lang="en-US" sz="2400" dirty="0" smtClean="0"/>
              <a:t>. Se </a:t>
            </a:r>
            <a:r>
              <a:rPr lang="en-US" sz="2400" dirty="0" err="1" smtClean="0"/>
              <a:t>facea</a:t>
            </a:r>
            <a:r>
              <a:rPr lang="en-US" sz="2400" dirty="0" smtClean="0"/>
              <a:t> </a:t>
            </a:r>
            <a:r>
              <a:rPr lang="en-US" sz="2400" dirty="0" err="1" smtClean="0"/>
              <a:t>schimb</a:t>
            </a:r>
            <a:r>
              <a:rPr lang="en-US" sz="2400" dirty="0" smtClean="0"/>
              <a:t> cu </a:t>
            </a:r>
            <a:r>
              <a:rPr lang="en-US" sz="2400" dirty="0" err="1" smtClean="0"/>
              <a:t>ziare</a:t>
            </a:r>
            <a:r>
              <a:rPr lang="en-US" sz="2400" dirty="0" smtClean="0"/>
              <a:t> de la </a:t>
            </a:r>
            <a:r>
              <a:rPr lang="en-US" sz="2400" dirty="0" err="1" smtClean="0"/>
              <a:t>alte</a:t>
            </a:r>
            <a:r>
              <a:rPr lang="en-US" sz="2400" dirty="0" smtClean="0"/>
              <a:t> </a:t>
            </a:r>
            <a:r>
              <a:rPr lang="en-US" sz="2400" dirty="0" err="1" smtClean="0"/>
              <a:t>scoli</a:t>
            </a:r>
            <a:r>
              <a:rPr lang="en-US" sz="2400" dirty="0"/>
              <a:t> </a:t>
            </a:r>
            <a:r>
              <a:rPr lang="en-US" sz="2400" dirty="0" err="1" smtClean="0"/>
              <a:t>si</a:t>
            </a:r>
            <a:r>
              <a:rPr lang="en-US" sz="2400" dirty="0" smtClean="0"/>
              <a:t> </a:t>
            </a:r>
            <a:r>
              <a:rPr lang="en-US" sz="2400" dirty="0" err="1" smtClean="0"/>
              <a:t>aceste</a:t>
            </a:r>
            <a:r>
              <a:rPr lang="en-US" sz="2400" dirty="0" smtClean="0"/>
              <a:t> </a:t>
            </a:r>
            <a:r>
              <a:rPr lang="en-US" sz="2400" dirty="0" err="1" smtClean="0"/>
              <a:t>texte</a:t>
            </a:r>
            <a:r>
              <a:rPr lang="en-US" sz="2400" dirty="0" smtClean="0"/>
              <a:t> au </a:t>
            </a:r>
            <a:r>
              <a:rPr lang="en-US" sz="2400" dirty="0" err="1" smtClean="0"/>
              <a:t>inlocuit</a:t>
            </a:r>
            <a:r>
              <a:rPr lang="en-US" sz="2400" dirty="0" smtClean="0"/>
              <a:t>, cu </a:t>
            </a:r>
            <a:r>
              <a:rPr lang="en-US" sz="2400" dirty="0" err="1" smtClean="0"/>
              <a:t>timpul</a:t>
            </a:r>
            <a:r>
              <a:rPr lang="en-US" sz="2400" dirty="0" smtClean="0"/>
              <a:t>, </a:t>
            </a:r>
            <a:r>
              <a:rPr lang="en-US" sz="2400" dirty="0" err="1" smtClean="0"/>
              <a:t>manualele</a:t>
            </a:r>
            <a:r>
              <a:rPr lang="en-US" sz="2400" dirty="0" smtClean="0"/>
              <a:t> </a:t>
            </a:r>
            <a:r>
              <a:rPr lang="en-US" sz="2400" dirty="0" err="1" smtClean="0"/>
              <a:t>obisnuite</a:t>
            </a:r>
            <a:r>
              <a:rPr lang="en-US" sz="2400" dirty="0" smtClean="0"/>
              <a:t>.</a:t>
            </a:r>
          </a:p>
          <a:p>
            <a:pPr marL="0" indent="0" eaLnBrk="1" fontAlgn="auto" hangingPunct="1">
              <a:spcAft>
                <a:spcPts val="0"/>
              </a:spcAft>
              <a:buFont typeface="Arial"/>
              <a:buNone/>
              <a:defRPr/>
            </a:pPr>
            <a:endParaRPr lang="en-US" sz="2400" dirty="0"/>
          </a:p>
        </p:txBody>
      </p:sp>
    </p:spTree>
    <p:extLst>
      <p:ext uri="{BB962C8B-B14F-4D97-AF65-F5344CB8AC3E}">
        <p14:creationId xmlns:p14="http://schemas.microsoft.com/office/powerpoint/2010/main" val="36745894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466388" cy="1022350"/>
          </a:xfrm>
        </p:spPr>
        <p:txBody>
          <a:bodyPr rtlCol="0">
            <a:normAutofit/>
          </a:bodyPr>
          <a:lstStyle/>
          <a:p>
            <a:pPr algn="ctr" eaLnBrk="1" fontAlgn="auto" hangingPunct="1">
              <a:spcAft>
                <a:spcPts val="0"/>
              </a:spcAft>
              <a:defRPr/>
            </a:pPr>
            <a:r>
              <a:rPr lang="ro-RO" sz="2800" dirty="0" smtClean="0"/>
              <a:t>BIOGRAFIE –VIZIUNE PEDAGOGICĂ</a:t>
            </a:r>
            <a:endParaRPr lang="en-US" sz="2800" dirty="0"/>
          </a:p>
        </p:txBody>
      </p:sp>
      <p:sp>
        <p:nvSpPr>
          <p:cNvPr id="3" name="Content Placeholder 2"/>
          <p:cNvSpPr>
            <a:spLocks noGrp="1"/>
          </p:cNvSpPr>
          <p:nvPr>
            <p:ph idx="1"/>
          </p:nvPr>
        </p:nvSpPr>
        <p:spPr>
          <a:xfrm>
            <a:off x="965421" y="2292088"/>
            <a:ext cx="10339167" cy="4259787"/>
          </a:xfrm>
        </p:spPr>
        <p:txBody>
          <a:bodyPr rtlCol="0">
            <a:normAutofit fontScale="70000" lnSpcReduction="20000"/>
          </a:bodyPr>
          <a:lstStyle/>
          <a:p>
            <a:pPr marL="0" indent="0" algn="just" eaLnBrk="1" fontAlgn="auto" hangingPunct="1">
              <a:lnSpc>
                <a:spcPct val="100000"/>
              </a:lnSpc>
              <a:spcBef>
                <a:spcPts val="0"/>
              </a:spcBef>
              <a:spcAft>
                <a:spcPts val="0"/>
              </a:spcAft>
              <a:buFontTx/>
              <a:buNone/>
              <a:defRPr/>
            </a:pPr>
            <a:r>
              <a:rPr lang="en-US" sz="2400" dirty="0"/>
              <a:t>	</a:t>
            </a:r>
            <a:endParaRPr lang="en-US" sz="2400" dirty="0" smtClean="0"/>
          </a:p>
          <a:p>
            <a:pPr marL="0" indent="0" algn="just" eaLnBrk="1" fontAlgn="auto" hangingPunct="1">
              <a:lnSpc>
                <a:spcPct val="100000"/>
              </a:lnSpc>
              <a:spcBef>
                <a:spcPts val="0"/>
              </a:spcBef>
              <a:spcAft>
                <a:spcPts val="0"/>
              </a:spcAft>
              <a:buFontTx/>
              <a:buNone/>
              <a:defRPr/>
            </a:pPr>
            <a:r>
              <a:rPr lang="en-US" sz="2400" dirty="0"/>
              <a:t>	</a:t>
            </a:r>
            <a:r>
              <a:rPr lang="en-US" sz="2400" dirty="0" err="1" smtClean="0"/>
              <a:t>Freinet</a:t>
            </a:r>
            <a:r>
              <a:rPr lang="en-US" sz="2400" dirty="0" smtClean="0"/>
              <a:t> a </a:t>
            </a:r>
            <a:r>
              <a:rPr lang="en-US" sz="2400" dirty="0" err="1" smtClean="0"/>
              <a:t>creat</a:t>
            </a:r>
            <a:r>
              <a:rPr lang="en-US" sz="2400" dirty="0" smtClean="0"/>
              <a:t> in 1924 un </a:t>
            </a:r>
            <a:r>
              <a:rPr lang="en-US" sz="2400" dirty="0" err="1" smtClean="0"/>
              <a:t>asa</a:t>
            </a:r>
            <a:r>
              <a:rPr lang="en-US" sz="2400" dirty="0" smtClean="0"/>
              <a:t> </a:t>
            </a:r>
            <a:r>
              <a:rPr lang="en-US" sz="2400" dirty="0" err="1" smtClean="0"/>
              <a:t>numit</a:t>
            </a:r>
            <a:r>
              <a:rPr lang="en-US" sz="2400" dirty="0" smtClean="0"/>
              <a:t> </a:t>
            </a:r>
            <a:r>
              <a:rPr lang="en-US" sz="2400" dirty="0" err="1" smtClean="0"/>
              <a:t>Sindicat</a:t>
            </a:r>
            <a:r>
              <a:rPr lang="en-US" sz="2400" dirty="0" smtClean="0"/>
              <a:t> al </a:t>
            </a:r>
            <a:r>
              <a:rPr lang="en-US" sz="2400" dirty="0" err="1" smtClean="0"/>
              <a:t>Cadrelor</a:t>
            </a:r>
            <a:r>
              <a:rPr lang="en-US" sz="2400" dirty="0" smtClean="0"/>
              <a:t> </a:t>
            </a:r>
            <a:r>
              <a:rPr lang="en-US" sz="2400" dirty="0" err="1" smtClean="0"/>
              <a:t>Didactice</a:t>
            </a:r>
            <a:r>
              <a:rPr lang="en-US" sz="2400" dirty="0" smtClean="0"/>
              <a:t>, </a:t>
            </a:r>
            <a:r>
              <a:rPr lang="en-US" sz="2400" dirty="0" err="1" smtClean="0"/>
              <a:t>avand</a:t>
            </a:r>
            <a:r>
              <a:rPr lang="en-US" sz="2400" dirty="0" smtClean="0"/>
              <a:t> </a:t>
            </a:r>
            <a:r>
              <a:rPr lang="en-US" sz="2400" dirty="0" err="1" smtClean="0"/>
              <a:t>scopul</a:t>
            </a:r>
            <a:r>
              <a:rPr lang="en-US" sz="2400" dirty="0" smtClean="0"/>
              <a:t> de a </a:t>
            </a:r>
            <a:r>
              <a:rPr lang="en-US" sz="2400" dirty="0" err="1" smtClean="0"/>
              <a:t>schimba</a:t>
            </a:r>
            <a:r>
              <a:rPr lang="en-US" sz="2400" dirty="0" smtClean="0"/>
              <a:t> </a:t>
            </a:r>
            <a:r>
              <a:rPr lang="en-US" sz="2400" dirty="0" err="1" smtClean="0"/>
              <a:t>educatia</a:t>
            </a:r>
            <a:r>
              <a:rPr lang="en-US" sz="2400" dirty="0" smtClean="0"/>
              <a:t> </a:t>
            </a:r>
            <a:r>
              <a:rPr lang="en-US" sz="2400" dirty="0" err="1" smtClean="0"/>
              <a:t>publica</a:t>
            </a:r>
            <a:r>
              <a:rPr lang="en-US" sz="2400" dirty="0" smtClean="0"/>
              <a:t> din interior, cu </a:t>
            </a:r>
            <a:r>
              <a:rPr lang="en-US" sz="2400" dirty="0" err="1" smtClean="0"/>
              <a:t>sprijinul</a:t>
            </a:r>
            <a:r>
              <a:rPr lang="en-US" sz="2400" dirty="0" smtClean="0"/>
              <a:t> </a:t>
            </a:r>
            <a:r>
              <a:rPr lang="en-US" sz="2400" dirty="0" err="1" smtClean="0"/>
              <a:t>profesorilor</a:t>
            </a:r>
            <a:r>
              <a:rPr lang="en-US" sz="2400" dirty="0" smtClean="0"/>
              <a:t>. Din </a:t>
            </a:r>
            <a:r>
              <a:rPr lang="en-US" sz="2400" dirty="0" err="1" smtClean="0"/>
              <a:t>aceasta</a:t>
            </a:r>
            <a:r>
              <a:rPr lang="en-US" sz="2400" dirty="0" smtClean="0"/>
              <a:t> s-a </a:t>
            </a:r>
            <a:r>
              <a:rPr lang="en-US" sz="2400" dirty="0" err="1" smtClean="0"/>
              <a:t>desprins</a:t>
            </a:r>
            <a:r>
              <a:rPr lang="en-US" sz="2400" dirty="0" smtClean="0"/>
              <a:t> </a:t>
            </a:r>
            <a:r>
              <a:rPr lang="en-US" sz="2400" dirty="0" err="1" smtClean="0"/>
              <a:t>apoi</a:t>
            </a:r>
            <a:r>
              <a:rPr lang="en-US" sz="2400" dirty="0" smtClean="0"/>
              <a:t> </a:t>
            </a:r>
            <a:r>
              <a:rPr lang="en-US" sz="2400" dirty="0" err="1" smtClean="0"/>
              <a:t>Miscarea</a:t>
            </a:r>
            <a:r>
              <a:rPr lang="en-US" sz="2400" dirty="0" smtClean="0"/>
              <a:t> </a:t>
            </a:r>
            <a:r>
              <a:rPr lang="en-US" sz="2400" dirty="0" err="1" smtClean="0"/>
              <a:t>Scolii</a:t>
            </a:r>
            <a:r>
              <a:rPr lang="en-US" sz="2400" dirty="0" smtClean="0"/>
              <a:t> </a:t>
            </a:r>
            <a:r>
              <a:rPr lang="en-US" sz="2400" dirty="0" err="1" smtClean="0"/>
              <a:t>Moderne</a:t>
            </a:r>
            <a:r>
              <a:rPr lang="en-US" sz="2400" dirty="0" smtClean="0"/>
              <a:t>.</a:t>
            </a:r>
          </a:p>
          <a:p>
            <a:pPr marL="0" indent="0" algn="just" eaLnBrk="1" fontAlgn="auto" hangingPunct="1">
              <a:lnSpc>
                <a:spcPct val="100000"/>
              </a:lnSpc>
              <a:spcBef>
                <a:spcPts val="0"/>
              </a:spcBef>
              <a:spcAft>
                <a:spcPts val="0"/>
              </a:spcAft>
              <a:buFontTx/>
              <a:buNone/>
              <a:defRPr/>
            </a:pPr>
            <a:r>
              <a:rPr lang="en-US" sz="2400" dirty="0" smtClean="0"/>
              <a:t>	A </a:t>
            </a:r>
            <a:r>
              <a:rPr lang="en-US" sz="2400" dirty="0" err="1" smtClean="0"/>
              <a:t>murit</a:t>
            </a:r>
            <a:r>
              <a:rPr lang="en-US" sz="2400" dirty="0" smtClean="0"/>
              <a:t> la 8 </a:t>
            </a:r>
            <a:r>
              <a:rPr lang="en-US" sz="2400" dirty="0" err="1" smtClean="0"/>
              <a:t>octombrie</a:t>
            </a:r>
            <a:r>
              <a:rPr lang="en-US" sz="2400" dirty="0" smtClean="0"/>
              <a:t> 1966 in </a:t>
            </a:r>
            <a:r>
              <a:rPr lang="en-US" sz="2400" dirty="0" err="1" smtClean="0"/>
              <a:t>Vence</a:t>
            </a:r>
            <a:r>
              <a:rPr lang="en-US" sz="2400" dirty="0" smtClean="0"/>
              <a:t>.</a:t>
            </a:r>
          </a:p>
          <a:p>
            <a:pPr marL="0" indent="0" algn="just" eaLnBrk="1" fontAlgn="auto" hangingPunct="1">
              <a:lnSpc>
                <a:spcPct val="100000"/>
              </a:lnSpc>
              <a:spcBef>
                <a:spcPts val="0"/>
              </a:spcBef>
              <a:spcAft>
                <a:spcPts val="0"/>
              </a:spcAft>
              <a:buFontTx/>
              <a:buNone/>
              <a:defRPr/>
            </a:pPr>
            <a:r>
              <a:rPr lang="en-US" sz="2400" dirty="0" smtClean="0"/>
              <a:t>	</a:t>
            </a:r>
            <a:r>
              <a:rPr lang="en-US" sz="2400" dirty="0" err="1" smtClean="0"/>
              <a:t>Metoda</a:t>
            </a:r>
            <a:r>
              <a:rPr lang="en-US" sz="2400" dirty="0" smtClean="0"/>
              <a:t> de </a:t>
            </a:r>
            <a:r>
              <a:rPr lang="en-US" sz="2400" dirty="0" err="1" smtClean="0"/>
              <a:t>predare</a:t>
            </a:r>
            <a:r>
              <a:rPr lang="en-US" sz="2400" dirty="0" smtClean="0"/>
              <a:t> </a:t>
            </a:r>
            <a:r>
              <a:rPr lang="en-US" sz="2400" dirty="0" err="1" smtClean="0"/>
              <a:t>Freinet</a:t>
            </a:r>
            <a:r>
              <a:rPr lang="en-US" sz="2400" dirty="0" smtClean="0"/>
              <a:t> a </a:t>
            </a:r>
            <a:r>
              <a:rPr lang="en-US" sz="2400" dirty="0" err="1" smtClean="0"/>
              <a:t>fost</a:t>
            </a:r>
            <a:r>
              <a:rPr lang="en-US" sz="2400" dirty="0" smtClean="0"/>
              <a:t> in </a:t>
            </a:r>
            <a:r>
              <a:rPr lang="en-US" sz="2400" dirty="0" err="1" smtClean="0"/>
              <a:t>disonanta</a:t>
            </a:r>
            <a:r>
              <a:rPr lang="en-US" sz="2400" dirty="0" smtClean="0"/>
              <a:t> cu </a:t>
            </a:r>
            <a:r>
              <a:rPr lang="en-US" sz="2400" dirty="0" err="1" smtClean="0"/>
              <a:t>politica</a:t>
            </a:r>
            <a:r>
              <a:rPr lang="en-US" sz="2400" dirty="0" smtClean="0"/>
              <a:t> </a:t>
            </a:r>
            <a:r>
              <a:rPr lang="en-US" sz="2400" dirty="0" err="1" smtClean="0"/>
              <a:t>oficiala</a:t>
            </a:r>
            <a:r>
              <a:rPr lang="en-US" sz="2400" dirty="0" smtClean="0"/>
              <a:t> a </a:t>
            </a:r>
            <a:r>
              <a:rPr lang="en-US" sz="2400" dirty="0" err="1" smtClean="0"/>
              <a:t>Consiliului</a:t>
            </a:r>
            <a:r>
              <a:rPr lang="en-US" sz="2400" dirty="0" smtClean="0"/>
              <a:t> National al </a:t>
            </a:r>
            <a:r>
              <a:rPr lang="en-US" sz="2400" dirty="0" err="1" smtClean="0"/>
              <a:t>Educatiei</a:t>
            </a:r>
            <a:r>
              <a:rPr lang="en-US" sz="2400" dirty="0" smtClean="0"/>
              <a:t>, </a:t>
            </a:r>
            <a:r>
              <a:rPr lang="en-US" sz="2400" dirty="0" err="1" smtClean="0"/>
              <a:t>dandu-si</a:t>
            </a:r>
            <a:r>
              <a:rPr lang="en-US" sz="2400" dirty="0" smtClean="0"/>
              <a:t> </a:t>
            </a:r>
            <a:r>
              <a:rPr lang="en-US" sz="2400" dirty="0" err="1" smtClean="0"/>
              <a:t>demisia</a:t>
            </a:r>
            <a:r>
              <a:rPr lang="en-US" sz="2400" dirty="0" smtClean="0"/>
              <a:t> in 1935 </a:t>
            </a:r>
            <a:r>
              <a:rPr lang="en-US" sz="2400" dirty="0" err="1" smtClean="0"/>
              <a:t>pentru</a:t>
            </a:r>
            <a:r>
              <a:rPr lang="en-US" sz="2400" dirty="0" smtClean="0"/>
              <a:t> a </a:t>
            </a:r>
            <a:r>
              <a:rPr lang="en-US" sz="2400" dirty="0" err="1" smtClean="0"/>
              <a:t>incepe</a:t>
            </a:r>
            <a:r>
              <a:rPr lang="en-US" sz="2400" dirty="0" smtClean="0"/>
              <a:t> </a:t>
            </a:r>
            <a:r>
              <a:rPr lang="en-US" sz="2400" dirty="0" err="1" smtClean="0"/>
              <a:t>propria</a:t>
            </a:r>
            <a:r>
              <a:rPr lang="en-US" sz="2400" dirty="0" smtClean="0"/>
              <a:t> </a:t>
            </a:r>
            <a:r>
              <a:rPr lang="en-US" sz="2400" dirty="0" err="1" smtClean="0"/>
              <a:t>scoala</a:t>
            </a:r>
            <a:r>
              <a:rPr lang="en-US" sz="2400" dirty="0" smtClean="0"/>
              <a:t> in </a:t>
            </a:r>
            <a:r>
              <a:rPr lang="en-US" sz="2400" dirty="0" err="1" smtClean="0"/>
              <a:t>Vence</a:t>
            </a:r>
            <a:r>
              <a:rPr lang="en-US" sz="2400" dirty="0" smtClean="0"/>
              <a:t>.</a:t>
            </a:r>
          </a:p>
          <a:p>
            <a:pPr marL="0" indent="0" algn="just" eaLnBrk="1" fontAlgn="auto" hangingPunct="1">
              <a:lnSpc>
                <a:spcPct val="100000"/>
              </a:lnSpc>
              <a:spcBef>
                <a:spcPts val="0"/>
              </a:spcBef>
              <a:spcAft>
                <a:spcPts val="0"/>
              </a:spcAft>
              <a:buFontTx/>
              <a:buNone/>
              <a:defRPr/>
            </a:pPr>
            <a:r>
              <a:rPr lang="en-US" sz="2400" dirty="0"/>
              <a:t>	</a:t>
            </a:r>
            <a:r>
              <a:rPr lang="en-US" sz="2400" dirty="0" smtClean="0"/>
              <a:t>A </a:t>
            </a:r>
            <a:r>
              <a:rPr lang="en-US" sz="2400" dirty="0" err="1" smtClean="0"/>
              <a:t>mers</a:t>
            </a:r>
            <a:r>
              <a:rPr lang="en-US" sz="2400" dirty="0" smtClean="0"/>
              <a:t> </a:t>
            </a:r>
            <a:r>
              <a:rPr lang="en-US" sz="2400" dirty="0" err="1" smtClean="0"/>
              <a:t>pe</a:t>
            </a:r>
            <a:r>
              <a:rPr lang="en-US" sz="2400" dirty="0" smtClean="0"/>
              <a:t> </a:t>
            </a:r>
            <a:r>
              <a:rPr lang="en-US" sz="2400" dirty="0" err="1" smtClean="0"/>
              <a:t>linia</a:t>
            </a:r>
            <a:r>
              <a:rPr lang="en-US" sz="2400" dirty="0" smtClean="0"/>
              <a:t> </a:t>
            </a:r>
            <a:r>
              <a:rPr lang="en-US" sz="2400" dirty="0" err="1" smtClean="0"/>
              <a:t>pedagogilor</a:t>
            </a:r>
            <a:r>
              <a:rPr lang="en-US" sz="2400" dirty="0" smtClean="0"/>
              <a:t> </a:t>
            </a:r>
            <a:r>
              <a:rPr lang="en-US" sz="2400" dirty="0" err="1" smtClean="0"/>
              <a:t>francezi</a:t>
            </a:r>
            <a:r>
              <a:rPr lang="en-US" sz="2400" dirty="0" smtClean="0"/>
              <a:t> Robins, </a:t>
            </a:r>
            <a:r>
              <a:rPr lang="en-US" sz="2400" dirty="0" err="1" smtClean="0"/>
              <a:t>Demolins</a:t>
            </a:r>
            <a:r>
              <a:rPr lang="en-US" sz="2400" dirty="0" smtClean="0"/>
              <a:t>, </a:t>
            </a:r>
            <a:r>
              <a:rPr lang="en-US" sz="2400" dirty="0" err="1" smtClean="0"/>
              <a:t>Couisinet</a:t>
            </a:r>
            <a:r>
              <a:rPr lang="en-US" sz="2400" dirty="0" smtClean="0"/>
              <a:t>, Profit, </a:t>
            </a:r>
            <a:r>
              <a:rPr lang="en-US" sz="2400" dirty="0" err="1" smtClean="0"/>
              <a:t>netolerand</a:t>
            </a:r>
            <a:r>
              <a:rPr lang="en-US" sz="2400" dirty="0" smtClean="0"/>
              <a:t> </a:t>
            </a:r>
            <a:r>
              <a:rPr lang="en-US" sz="2400" dirty="0" err="1" smtClean="0"/>
              <a:t>metodele</a:t>
            </a:r>
            <a:r>
              <a:rPr lang="en-US" sz="2400" dirty="0" smtClean="0"/>
              <a:t> </a:t>
            </a:r>
            <a:r>
              <a:rPr lang="en-US" sz="2400" dirty="0" err="1" smtClean="0"/>
              <a:t>traditionale</a:t>
            </a:r>
            <a:r>
              <a:rPr lang="en-US" sz="2400" dirty="0" smtClean="0"/>
              <a:t>. Se </a:t>
            </a:r>
            <a:r>
              <a:rPr lang="en-US" sz="2400" dirty="0" err="1" smtClean="0"/>
              <a:t>constientizeaza</a:t>
            </a:r>
            <a:r>
              <a:rPr lang="en-US" sz="2400" dirty="0" smtClean="0"/>
              <a:t> </a:t>
            </a:r>
            <a:r>
              <a:rPr lang="en-US" sz="2400" dirty="0" err="1" smtClean="0"/>
              <a:t>mai</a:t>
            </a:r>
            <a:r>
              <a:rPr lang="en-US" sz="2400" dirty="0" smtClean="0"/>
              <a:t> </a:t>
            </a:r>
            <a:r>
              <a:rPr lang="en-US" sz="2400" dirty="0" err="1" smtClean="0"/>
              <a:t>mult</a:t>
            </a:r>
            <a:r>
              <a:rPr lang="en-US" sz="2400" dirty="0" smtClean="0"/>
              <a:t> </a:t>
            </a:r>
            <a:r>
              <a:rPr lang="en-US" sz="2400" dirty="0" err="1" smtClean="0"/>
              <a:t>raportul</a:t>
            </a:r>
            <a:r>
              <a:rPr lang="en-US" sz="2400" dirty="0" smtClean="0"/>
              <a:t> </a:t>
            </a:r>
            <a:r>
              <a:rPr lang="en-US" sz="2400" dirty="0" err="1" smtClean="0"/>
              <a:t>scoala</a:t>
            </a:r>
            <a:r>
              <a:rPr lang="en-US" sz="2400" dirty="0" smtClean="0"/>
              <a:t>- </a:t>
            </a:r>
            <a:r>
              <a:rPr lang="en-US" sz="2400" dirty="0" err="1" smtClean="0"/>
              <a:t>societate</a:t>
            </a:r>
            <a:r>
              <a:rPr lang="en-US" sz="2400" dirty="0" smtClean="0"/>
              <a:t>. </a:t>
            </a:r>
          </a:p>
          <a:p>
            <a:pPr marL="0" indent="0" algn="just" eaLnBrk="1" fontAlgn="auto" hangingPunct="1">
              <a:lnSpc>
                <a:spcPct val="100000"/>
              </a:lnSpc>
              <a:spcBef>
                <a:spcPts val="0"/>
              </a:spcBef>
              <a:spcAft>
                <a:spcPts val="0"/>
              </a:spcAft>
              <a:buFontTx/>
              <a:buNone/>
              <a:defRPr/>
            </a:pPr>
            <a:r>
              <a:rPr lang="en-US" sz="2400" dirty="0"/>
              <a:t>	</a:t>
            </a:r>
            <a:r>
              <a:rPr lang="en-US" sz="2400" dirty="0" err="1" smtClean="0"/>
              <a:t>Chintesenta</a:t>
            </a:r>
            <a:r>
              <a:rPr lang="en-US" sz="2400" dirty="0" smtClean="0"/>
              <a:t> </a:t>
            </a:r>
            <a:r>
              <a:rPr lang="en-US" sz="2400" dirty="0" err="1" smtClean="0"/>
              <a:t>pedagogiei</a:t>
            </a:r>
            <a:r>
              <a:rPr lang="en-US" sz="2400" dirty="0" smtClean="0"/>
              <a:t> </a:t>
            </a:r>
            <a:r>
              <a:rPr lang="en-US" sz="2400" dirty="0" err="1" smtClean="0"/>
              <a:t>Freinet</a:t>
            </a:r>
            <a:r>
              <a:rPr lang="en-US" sz="2400" dirty="0" smtClean="0"/>
              <a:t> </a:t>
            </a:r>
            <a:r>
              <a:rPr lang="en-US" sz="2400" dirty="0" err="1" smtClean="0"/>
              <a:t>este</a:t>
            </a:r>
            <a:r>
              <a:rPr lang="en-US" sz="2400" dirty="0" smtClean="0"/>
              <a:t> </a:t>
            </a:r>
            <a:r>
              <a:rPr lang="en-US" sz="2400" dirty="0" err="1" smtClean="0"/>
              <a:t>actul</a:t>
            </a:r>
            <a:r>
              <a:rPr lang="en-US" sz="2400" dirty="0" smtClean="0"/>
              <a:t> educational </a:t>
            </a:r>
            <a:r>
              <a:rPr lang="en-US" sz="2400" dirty="0" err="1" smtClean="0"/>
              <a:t>si</a:t>
            </a:r>
            <a:r>
              <a:rPr lang="en-US" sz="2400" dirty="0" smtClean="0"/>
              <a:t> </a:t>
            </a:r>
            <a:r>
              <a:rPr lang="en-US" sz="2400" dirty="0" err="1" smtClean="0"/>
              <a:t>relatiile</a:t>
            </a:r>
            <a:r>
              <a:rPr lang="en-US" sz="2400" dirty="0"/>
              <a:t> </a:t>
            </a:r>
            <a:r>
              <a:rPr lang="en-US" sz="2400" dirty="0" err="1" smtClean="0"/>
              <a:t>interumane</a:t>
            </a:r>
            <a:r>
              <a:rPr lang="en-US" sz="2400" dirty="0" smtClean="0"/>
              <a:t>. </a:t>
            </a:r>
            <a:r>
              <a:rPr lang="en-US" sz="2400" dirty="0" err="1" smtClean="0"/>
              <a:t>Rolul</a:t>
            </a:r>
            <a:r>
              <a:rPr lang="en-US" sz="2400" dirty="0" smtClean="0"/>
              <a:t> </a:t>
            </a:r>
            <a:r>
              <a:rPr lang="en-US" sz="2400" dirty="0" err="1" smtClean="0"/>
              <a:t>educatorului</a:t>
            </a:r>
            <a:r>
              <a:rPr lang="en-US" sz="2400" dirty="0" smtClean="0"/>
              <a:t> </a:t>
            </a:r>
            <a:r>
              <a:rPr lang="en-US" sz="2400" dirty="0" err="1" smtClean="0"/>
              <a:t>este</a:t>
            </a:r>
            <a:r>
              <a:rPr lang="en-US" sz="2400" dirty="0" smtClean="0"/>
              <a:t> </a:t>
            </a:r>
            <a:r>
              <a:rPr lang="en-US" sz="2400" dirty="0" err="1" smtClean="0"/>
              <a:t>acela</a:t>
            </a:r>
            <a:r>
              <a:rPr lang="en-US" sz="2400" dirty="0" smtClean="0"/>
              <a:t> de a </a:t>
            </a:r>
            <a:r>
              <a:rPr lang="en-US" sz="2400" dirty="0" err="1" smtClean="0"/>
              <a:t>organiza</a:t>
            </a:r>
            <a:r>
              <a:rPr lang="en-US" sz="2400" dirty="0" smtClean="0"/>
              <a:t> </a:t>
            </a:r>
            <a:r>
              <a:rPr lang="en-US" sz="2400" dirty="0" err="1" smtClean="0"/>
              <a:t>materialele</a:t>
            </a:r>
            <a:r>
              <a:rPr lang="en-US" sz="2400" dirty="0" smtClean="0"/>
              <a:t>, a </a:t>
            </a:r>
            <a:r>
              <a:rPr lang="en-US" sz="2400" dirty="0" err="1" smtClean="0"/>
              <a:t>asigura</a:t>
            </a:r>
            <a:r>
              <a:rPr lang="en-US" sz="2400" dirty="0" smtClean="0"/>
              <a:t> </a:t>
            </a:r>
            <a:r>
              <a:rPr lang="en-US" sz="2400" dirty="0" err="1" smtClean="0"/>
              <a:t>si</a:t>
            </a:r>
            <a:r>
              <a:rPr lang="en-US" sz="2400" dirty="0" smtClean="0"/>
              <a:t> </a:t>
            </a:r>
            <a:r>
              <a:rPr lang="en-US" sz="2400" dirty="0" err="1" smtClean="0"/>
              <a:t>mentine</a:t>
            </a:r>
            <a:r>
              <a:rPr lang="en-US" sz="2400" dirty="0" smtClean="0"/>
              <a:t> </a:t>
            </a:r>
            <a:r>
              <a:rPr lang="en-US" sz="2400" dirty="0" err="1" smtClean="0"/>
              <a:t>climatul</a:t>
            </a:r>
            <a:r>
              <a:rPr lang="en-US" sz="2400" dirty="0" smtClean="0"/>
              <a:t> de </a:t>
            </a:r>
            <a:r>
              <a:rPr lang="en-US" sz="2400" dirty="0" err="1" smtClean="0"/>
              <a:t>incredere</a:t>
            </a:r>
            <a:r>
              <a:rPr lang="en-US" sz="2400" dirty="0" smtClean="0"/>
              <a:t> </a:t>
            </a:r>
            <a:r>
              <a:rPr lang="en-US" sz="2400" dirty="0" err="1" smtClean="0"/>
              <a:t>si</a:t>
            </a:r>
            <a:r>
              <a:rPr lang="en-US" sz="2400" dirty="0" smtClean="0"/>
              <a:t> de a </a:t>
            </a:r>
            <a:r>
              <a:rPr lang="en-US" sz="2400" dirty="0" err="1" smtClean="0"/>
              <a:t>cultiva</a:t>
            </a:r>
            <a:r>
              <a:rPr lang="en-US" sz="2400" dirty="0" smtClean="0"/>
              <a:t> </a:t>
            </a:r>
            <a:r>
              <a:rPr lang="en-US" sz="2400" dirty="0" err="1" smtClean="0"/>
              <a:t>increderea</a:t>
            </a:r>
            <a:r>
              <a:rPr lang="en-US" sz="2400" dirty="0" smtClean="0"/>
              <a:t> in </a:t>
            </a:r>
            <a:r>
              <a:rPr lang="en-US" sz="2400" dirty="0" err="1" smtClean="0"/>
              <a:t>parerea</a:t>
            </a:r>
            <a:r>
              <a:rPr lang="en-US" sz="2400" dirty="0" smtClean="0"/>
              <a:t> </a:t>
            </a:r>
            <a:r>
              <a:rPr lang="en-US" sz="2400" dirty="0" err="1" smtClean="0"/>
              <a:t>celorlalti</a:t>
            </a:r>
            <a:r>
              <a:rPr lang="en-US" sz="2400" dirty="0" smtClean="0"/>
              <a:t>. </a:t>
            </a:r>
            <a:r>
              <a:rPr lang="en-US" sz="2400" dirty="0" err="1" smtClean="0"/>
              <a:t>Principiile</a:t>
            </a:r>
            <a:r>
              <a:rPr lang="en-US" sz="2400" dirty="0" smtClean="0"/>
              <a:t> se </a:t>
            </a:r>
            <a:r>
              <a:rPr lang="en-US" sz="2400" dirty="0" err="1" smtClean="0"/>
              <a:t>bazeaza</a:t>
            </a:r>
            <a:r>
              <a:rPr lang="en-US" sz="2400" dirty="0" smtClean="0"/>
              <a:t> </a:t>
            </a:r>
            <a:r>
              <a:rPr lang="en-US" sz="2400" dirty="0" err="1" smtClean="0"/>
              <a:t>pe</a:t>
            </a:r>
            <a:r>
              <a:rPr lang="en-US" sz="2400" dirty="0" smtClean="0"/>
              <a:t> </a:t>
            </a:r>
            <a:r>
              <a:rPr lang="en-US" sz="2400" dirty="0" err="1" smtClean="0"/>
              <a:t>responsabilitate</a:t>
            </a:r>
            <a:r>
              <a:rPr lang="en-US" sz="2400" dirty="0" smtClean="0"/>
              <a:t>, </a:t>
            </a:r>
            <a:r>
              <a:rPr lang="en-US" sz="2400" dirty="0" err="1" smtClean="0"/>
              <a:t>autonomie</a:t>
            </a:r>
            <a:r>
              <a:rPr lang="en-US" sz="2400" dirty="0" smtClean="0"/>
              <a:t>, </a:t>
            </a:r>
            <a:r>
              <a:rPr lang="en-US" sz="2400" dirty="0" err="1" smtClean="0"/>
              <a:t>cooperare</a:t>
            </a:r>
            <a:r>
              <a:rPr lang="en-US" sz="2400" dirty="0" smtClean="0"/>
              <a:t>, </a:t>
            </a:r>
            <a:r>
              <a:rPr lang="en-US" sz="2400" dirty="0" err="1" smtClean="0"/>
              <a:t>intrajutorare</a:t>
            </a:r>
            <a:r>
              <a:rPr lang="en-US" sz="2400" dirty="0" smtClean="0"/>
              <a:t>. E </a:t>
            </a:r>
            <a:r>
              <a:rPr lang="en-US" sz="2400" dirty="0" err="1" smtClean="0"/>
              <a:t>centrat</a:t>
            </a:r>
            <a:r>
              <a:rPr lang="en-US" sz="2400" dirty="0" smtClean="0"/>
              <a:t> </a:t>
            </a:r>
            <a:r>
              <a:rPr lang="en-US" sz="2400" dirty="0" err="1" smtClean="0"/>
              <a:t>pe</a:t>
            </a:r>
            <a:r>
              <a:rPr lang="en-US" sz="2400" dirty="0" smtClean="0"/>
              <a:t> </a:t>
            </a:r>
            <a:r>
              <a:rPr lang="en-US" sz="2400" dirty="0" err="1" smtClean="0"/>
              <a:t>copil</a:t>
            </a:r>
            <a:r>
              <a:rPr lang="en-US" sz="2400" dirty="0" smtClean="0"/>
              <a:t>, </a:t>
            </a:r>
            <a:r>
              <a:rPr lang="en-US" sz="2400" dirty="0" err="1" smtClean="0"/>
              <a:t>tinandu</a:t>
            </a:r>
            <a:r>
              <a:rPr lang="en-US" sz="2400" dirty="0" smtClean="0"/>
              <a:t>-se </a:t>
            </a:r>
            <a:r>
              <a:rPr lang="en-US" sz="2400" dirty="0" err="1" smtClean="0"/>
              <a:t>cont</a:t>
            </a:r>
            <a:r>
              <a:rPr lang="en-US" sz="2400" dirty="0" smtClean="0"/>
              <a:t> de </a:t>
            </a:r>
            <a:r>
              <a:rPr lang="en-US" sz="2400" dirty="0" err="1" smtClean="0"/>
              <a:t>personalitatea</a:t>
            </a:r>
            <a:r>
              <a:rPr lang="en-US" sz="2400" dirty="0" smtClean="0"/>
              <a:t> </a:t>
            </a:r>
            <a:r>
              <a:rPr lang="en-US" sz="2400" dirty="0" err="1" smtClean="0"/>
              <a:t>sa</a:t>
            </a:r>
            <a:r>
              <a:rPr lang="en-US" sz="2400" dirty="0" smtClean="0"/>
              <a:t>, de: </a:t>
            </a:r>
            <a:r>
              <a:rPr lang="en-US" sz="2400" dirty="0" err="1" smtClean="0"/>
              <a:t>unicitate</a:t>
            </a:r>
            <a:r>
              <a:rPr lang="en-US" sz="2400" dirty="0" smtClean="0"/>
              <a:t>, </a:t>
            </a:r>
            <a:r>
              <a:rPr lang="en-US" sz="2400" dirty="0" err="1" smtClean="0"/>
              <a:t>diversitate</a:t>
            </a:r>
            <a:r>
              <a:rPr lang="en-US" sz="2400" dirty="0" smtClean="0"/>
              <a:t>, </a:t>
            </a:r>
            <a:r>
              <a:rPr lang="en-US" sz="2400" dirty="0" err="1" smtClean="0"/>
              <a:t>globalitate</a:t>
            </a:r>
            <a:r>
              <a:rPr lang="en-US" sz="2400" dirty="0" smtClean="0"/>
              <a:t>.</a:t>
            </a:r>
          </a:p>
          <a:p>
            <a:pPr marL="0" indent="0" algn="just" eaLnBrk="1" fontAlgn="auto" hangingPunct="1">
              <a:lnSpc>
                <a:spcPct val="100000"/>
              </a:lnSpc>
              <a:spcBef>
                <a:spcPts val="0"/>
              </a:spcBef>
              <a:spcAft>
                <a:spcPts val="0"/>
              </a:spcAft>
              <a:buFontTx/>
              <a:buNone/>
              <a:defRPr/>
            </a:pPr>
            <a:endParaRPr lang="en-US" sz="2400" dirty="0"/>
          </a:p>
          <a:p>
            <a:pPr marL="0" indent="0" algn="just" eaLnBrk="1" fontAlgn="auto" hangingPunct="1">
              <a:lnSpc>
                <a:spcPct val="100000"/>
              </a:lnSpc>
              <a:spcBef>
                <a:spcPts val="0"/>
              </a:spcBef>
              <a:spcAft>
                <a:spcPts val="0"/>
              </a:spcAft>
              <a:buFont typeface="Arial"/>
              <a:buNone/>
              <a:defRPr/>
            </a:pPr>
            <a:r>
              <a:rPr lang="en-US" sz="2400" dirty="0" smtClean="0"/>
              <a:t>* </a:t>
            </a:r>
            <a:r>
              <a:rPr lang="en-US" sz="2400" dirty="0"/>
              <a:t>“</a:t>
            </a:r>
            <a:r>
              <a:rPr lang="en-US" sz="2400" dirty="0" err="1"/>
              <a:t>Pedagogia</a:t>
            </a:r>
            <a:r>
              <a:rPr lang="en-US" sz="2400" dirty="0"/>
              <a:t> </a:t>
            </a:r>
            <a:r>
              <a:rPr lang="en-US" sz="2400" dirty="0" err="1"/>
              <a:t>Freinet.Un</a:t>
            </a:r>
            <a:r>
              <a:rPr lang="en-US" sz="2400" dirty="0"/>
              <a:t> </a:t>
            </a:r>
            <a:r>
              <a:rPr lang="en-US" sz="2400" dirty="0" err="1"/>
              <a:t>demers</a:t>
            </a:r>
            <a:r>
              <a:rPr lang="en-US" sz="2400" dirty="0"/>
              <a:t> </a:t>
            </a:r>
            <a:r>
              <a:rPr lang="en-US" sz="2400" dirty="0" err="1"/>
              <a:t>inovator</a:t>
            </a:r>
            <a:r>
              <a:rPr lang="en-US" sz="2400" dirty="0" smtClean="0"/>
              <a:t>”, </a:t>
            </a:r>
            <a:r>
              <a:rPr lang="en-US" sz="2400" dirty="0" err="1"/>
              <a:t>Mihaela</a:t>
            </a:r>
            <a:r>
              <a:rPr lang="en-US" sz="2400" dirty="0"/>
              <a:t> </a:t>
            </a:r>
            <a:r>
              <a:rPr lang="en-US" sz="2400" dirty="0" err="1"/>
              <a:t>Rădulescu</a:t>
            </a:r>
            <a:r>
              <a:rPr lang="en-US" sz="2400" dirty="0"/>
              <a:t>, </a:t>
            </a:r>
            <a:r>
              <a:rPr lang="en-US" sz="2400" dirty="0" err="1"/>
              <a:t>Editura</a:t>
            </a:r>
            <a:r>
              <a:rPr lang="en-US" sz="2400" dirty="0"/>
              <a:t> </a:t>
            </a:r>
            <a:r>
              <a:rPr lang="en-US" sz="2400" dirty="0" err="1"/>
              <a:t>Polirom</a:t>
            </a:r>
            <a:r>
              <a:rPr lang="en-US" sz="2400" dirty="0"/>
              <a:t> </a:t>
            </a:r>
            <a:r>
              <a:rPr lang="en-US" sz="2400" dirty="0" err="1"/>
              <a:t>Iaşi</a:t>
            </a:r>
            <a:r>
              <a:rPr lang="en-US" sz="2400" dirty="0"/>
              <a:t> (1990)</a:t>
            </a:r>
          </a:p>
        </p:txBody>
      </p:sp>
    </p:spTree>
    <p:extLst>
      <p:ext uri="{BB962C8B-B14F-4D97-AF65-F5344CB8AC3E}">
        <p14:creationId xmlns:p14="http://schemas.microsoft.com/office/powerpoint/2010/main" val="19150825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23875"/>
            <a:ext cx="10515600" cy="1398588"/>
          </a:xfrm>
        </p:spPr>
        <p:txBody>
          <a:bodyPr rtlCol="0">
            <a:normAutofit fontScale="90000"/>
          </a:bodyPr>
          <a:lstStyle/>
          <a:p>
            <a:pPr algn="ctr" eaLnBrk="1" fontAlgn="auto" hangingPunct="1">
              <a:spcAft>
                <a:spcPts val="0"/>
              </a:spcAft>
              <a:defRPr/>
            </a:pPr>
            <a:r>
              <a:rPr lang="en-US" sz="2800" dirty="0" smtClean="0"/>
              <a:t/>
            </a:r>
            <a:br>
              <a:rPr lang="en-US" sz="2800" dirty="0" smtClean="0"/>
            </a:br>
            <a:r>
              <a:rPr lang="ro-RO" sz="2800" dirty="0"/>
              <a:t/>
            </a:r>
            <a:br>
              <a:rPr lang="ro-RO" sz="2800" dirty="0"/>
            </a:br>
            <a:r>
              <a:rPr lang="ro-RO" sz="2800" dirty="0" smtClean="0"/>
              <a:t/>
            </a:r>
            <a:br>
              <a:rPr lang="ro-RO" sz="2800" dirty="0" smtClean="0"/>
            </a:br>
            <a:r>
              <a:rPr lang="en-US" sz="3100" dirty="0" err="1" smtClean="0"/>
              <a:t>Marturie</a:t>
            </a:r>
            <a:r>
              <a:rPr lang="en-US" sz="3100" dirty="0" smtClean="0"/>
              <a:t> </a:t>
            </a:r>
            <a:r>
              <a:rPr lang="en-US" sz="3100" dirty="0" err="1" smtClean="0"/>
              <a:t>Freinet</a:t>
            </a:r>
            <a:r>
              <a:rPr lang="en-US" sz="3100" dirty="0" smtClean="0"/>
              <a:t/>
            </a:r>
            <a:br>
              <a:rPr lang="en-US" sz="3100" dirty="0" smtClean="0"/>
            </a:br>
            <a:r>
              <a:rPr lang="en-US" sz="2700" dirty="0" smtClean="0"/>
              <a:t>(conform </a:t>
            </a:r>
            <a:r>
              <a:rPr lang="en-US" sz="2700" dirty="0" err="1" smtClean="0"/>
              <a:t>pasajului</a:t>
            </a:r>
            <a:r>
              <a:rPr lang="en-US" sz="2700" dirty="0" smtClean="0"/>
              <a:t> din </a:t>
            </a:r>
            <a:r>
              <a:rPr lang="en-US" sz="2700" dirty="0" err="1" smtClean="0"/>
              <a:t>cartea</a:t>
            </a:r>
            <a:r>
              <a:rPr lang="en-US" sz="2700" dirty="0" smtClean="0"/>
              <a:t> “</a:t>
            </a:r>
            <a:r>
              <a:rPr lang="en-US" sz="2700" b="1" dirty="0" err="1" smtClean="0"/>
              <a:t>Erziehung</a:t>
            </a:r>
            <a:r>
              <a:rPr lang="en-US" sz="2700" b="1" dirty="0" smtClean="0"/>
              <a:t> </a:t>
            </a:r>
            <a:r>
              <a:rPr lang="en-US" sz="2700" b="1" dirty="0" err="1"/>
              <a:t>ohne</a:t>
            </a:r>
            <a:r>
              <a:rPr lang="en-US" sz="2700" b="1" dirty="0"/>
              <a:t> </a:t>
            </a:r>
            <a:r>
              <a:rPr lang="en-US" sz="2700" b="1" dirty="0" err="1"/>
              <a:t>Zwang</a:t>
            </a:r>
            <a:r>
              <a:rPr lang="en-US" sz="2700" b="1" dirty="0"/>
              <a:t>: Der </a:t>
            </a:r>
            <a:r>
              <a:rPr lang="en-US" sz="2700" b="1" dirty="0" err="1"/>
              <a:t>Weg</a:t>
            </a:r>
            <a:r>
              <a:rPr lang="en-US" sz="2700" b="1" dirty="0"/>
              <a:t> </a:t>
            </a:r>
            <a:r>
              <a:rPr lang="en-US" sz="2700" b="1" dirty="0" err="1"/>
              <a:t>Célestin</a:t>
            </a:r>
            <a:r>
              <a:rPr lang="en-US" sz="2700" b="1" dirty="0"/>
              <a:t> </a:t>
            </a:r>
            <a:r>
              <a:rPr lang="en-US" sz="2700" b="1" dirty="0" err="1"/>
              <a:t>Freinets</a:t>
            </a:r>
            <a:r>
              <a:rPr lang="en-US" sz="2700" b="1" dirty="0"/>
              <a:t> (Deutsch) </a:t>
            </a:r>
            <a:r>
              <a:rPr lang="en-US" sz="2700" b="1" dirty="0" err="1"/>
              <a:t>Taschenbuch</a:t>
            </a:r>
            <a:r>
              <a:rPr lang="en-US" sz="2700" b="1" dirty="0"/>
              <a:t> – 1. </a:t>
            </a:r>
            <a:r>
              <a:rPr lang="en-US" sz="2700" b="1" dirty="0" err="1"/>
              <a:t>Januar</a:t>
            </a:r>
            <a:r>
              <a:rPr lang="en-US" sz="2700" b="1" dirty="0"/>
              <a:t> </a:t>
            </a:r>
            <a:r>
              <a:rPr lang="en-US" sz="2700" b="1" dirty="0" smtClean="0"/>
              <a:t>1997- von Hans </a:t>
            </a:r>
            <a:r>
              <a:rPr lang="en-US" sz="2700" b="1" dirty="0" err="1" smtClean="0"/>
              <a:t>Joerg</a:t>
            </a:r>
            <a:r>
              <a:rPr lang="en-US" sz="2700" b="1" dirty="0" smtClean="0"/>
              <a:t>”)</a:t>
            </a:r>
            <a:r>
              <a:rPr lang="en-US" sz="2700" b="1" dirty="0"/>
              <a:t/>
            </a:r>
            <a:br>
              <a:rPr lang="en-US" sz="2700" b="1" dirty="0"/>
            </a:br>
            <a:endParaRPr lang="en-US" sz="2700" dirty="0"/>
          </a:p>
        </p:txBody>
      </p:sp>
      <p:sp>
        <p:nvSpPr>
          <p:cNvPr id="3" name="Content Placeholder 2"/>
          <p:cNvSpPr>
            <a:spLocks noGrp="1"/>
          </p:cNvSpPr>
          <p:nvPr>
            <p:ph idx="1"/>
          </p:nvPr>
        </p:nvSpPr>
        <p:spPr>
          <a:xfrm>
            <a:off x="838200" y="1985963"/>
            <a:ext cx="10515600" cy="4191000"/>
          </a:xfrm>
        </p:spPr>
        <p:txBody>
          <a:bodyPr rtlCol="0">
            <a:normAutofit fontScale="85000" lnSpcReduction="20000"/>
          </a:bodyPr>
          <a:lstStyle/>
          <a:p>
            <a:pPr marL="0" indent="0" eaLnBrk="1" fontAlgn="auto" hangingPunct="1">
              <a:lnSpc>
                <a:spcPct val="100000"/>
              </a:lnSpc>
              <a:spcBef>
                <a:spcPts val="0"/>
              </a:spcBef>
              <a:spcAft>
                <a:spcPts val="0"/>
              </a:spcAft>
              <a:buFontTx/>
              <a:buNone/>
              <a:defRPr/>
            </a:pPr>
            <a:endParaRPr lang="en-US" dirty="0" smtClean="0"/>
          </a:p>
          <a:p>
            <a:pPr marL="0" indent="0" eaLnBrk="1" fontAlgn="auto" hangingPunct="1">
              <a:lnSpc>
                <a:spcPct val="100000"/>
              </a:lnSpc>
              <a:spcBef>
                <a:spcPts val="0"/>
              </a:spcBef>
              <a:spcAft>
                <a:spcPts val="0"/>
              </a:spcAft>
              <a:buFontTx/>
              <a:buNone/>
              <a:defRPr/>
            </a:pPr>
            <a:endParaRPr lang="en-US" dirty="0"/>
          </a:p>
          <a:p>
            <a:pPr marL="0" indent="0" eaLnBrk="1" fontAlgn="auto" hangingPunct="1">
              <a:lnSpc>
                <a:spcPct val="100000"/>
              </a:lnSpc>
              <a:spcBef>
                <a:spcPts val="0"/>
              </a:spcBef>
              <a:spcAft>
                <a:spcPts val="0"/>
              </a:spcAft>
              <a:buFontTx/>
              <a:buNone/>
              <a:defRPr/>
            </a:pPr>
            <a:endParaRPr lang="en-US" dirty="0" smtClean="0"/>
          </a:p>
          <a:p>
            <a:pPr marL="0" indent="0" eaLnBrk="1" fontAlgn="auto" hangingPunct="1">
              <a:lnSpc>
                <a:spcPct val="100000"/>
              </a:lnSpc>
              <a:spcBef>
                <a:spcPts val="0"/>
              </a:spcBef>
              <a:spcAft>
                <a:spcPts val="0"/>
              </a:spcAft>
              <a:buFontTx/>
              <a:buNone/>
              <a:defRPr/>
            </a:pPr>
            <a:r>
              <a:rPr lang="en-US" dirty="0"/>
              <a:t>	</a:t>
            </a:r>
            <a:r>
              <a:rPr lang="en-US" dirty="0" smtClean="0"/>
              <a:t>		</a:t>
            </a:r>
            <a:r>
              <a:rPr lang="en-US" sz="2400" dirty="0" smtClean="0"/>
              <a:t>“</a:t>
            </a:r>
            <a:r>
              <a:rPr lang="en-US" sz="2400" dirty="0" err="1" smtClean="0"/>
              <a:t>Educatie</a:t>
            </a:r>
            <a:r>
              <a:rPr lang="en-US" sz="2400" dirty="0" smtClean="0"/>
              <a:t> f</a:t>
            </a:r>
            <a:r>
              <a:rPr lang="ro-RO" sz="2400" dirty="0" smtClean="0"/>
              <a:t>ă</a:t>
            </a:r>
            <a:r>
              <a:rPr lang="en-US" sz="2400" dirty="0" smtClean="0"/>
              <a:t>r</a:t>
            </a:r>
            <a:r>
              <a:rPr lang="ro-RO" sz="2400" dirty="0" smtClean="0"/>
              <a:t>ă</a:t>
            </a:r>
            <a:r>
              <a:rPr lang="en-US" sz="2400" dirty="0" smtClean="0"/>
              <a:t> a </a:t>
            </a:r>
            <a:r>
              <a:rPr lang="en-US" sz="2400" dirty="0" err="1" smtClean="0"/>
              <a:t>sili</a:t>
            </a:r>
            <a:r>
              <a:rPr lang="en-US" sz="2400" dirty="0" smtClean="0"/>
              <a:t>, f</a:t>
            </a:r>
            <a:r>
              <a:rPr lang="ro-RO" sz="2400" dirty="0" smtClean="0"/>
              <a:t>ă</a:t>
            </a:r>
            <a:r>
              <a:rPr lang="en-US" sz="2400" dirty="0" smtClean="0"/>
              <a:t>r</a:t>
            </a:r>
            <a:r>
              <a:rPr lang="ro-RO" sz="2400" dirty="0" smtClean="0"/>
              <a:t>ă</a:t>
            </a:r>
            <a:r>
              <a:rPr lang="en-US" sz="2400" dirty="0" smtClean="0"/>
              <a:t> a </a:t>
            </a:r>
            <a:r>
              <a:rPr lang="en-US" sz="2400" dirty="0" err="1" smtClean="0"/>
              <a:t>pune</a:t>
            </a:r>
            <a:r>
              <a:rPr lang="en-US" sz="2400" dirty="0" smtClean="0"/>
              <a:t> </a:t>
            </a:r>
            <a:r>
              <a:rPr lang="en-US" sz="2400" dirty="0" err="1" smtClean="0"/>
              <a:t>presiune</a:t>
            </a:r>
            <a:r>
              <a:rPr lang="en-US" sz="2400" dirty="0" smtClean="0"/>
              <a:t>.</a:t>
            </a:r>
          </a:p>
          <a:p>
            <a:pPr marL="0" indent="0" eaLnBrk="1" fontAlgn="auto" hangingPunct="1">
              <a:lnSpc>
                <a:spcPct val="100000"/>
              </a:lnSpc>
              <a:spcBef>
                <a:spcPts val="0"/>
              </a:spcBef>
              <a:spcAft>
                <a:spcPts val="0"/>
              </a:spcAft>
              <a:buFontTx/>
              <a:buNone/>
              <a:defRPr/>
            </a:pPr>
            <a:r>
              <a:rPr lang="en-US" sz="2400" dirty="0"/>
              <a:t>	</a:t>
            </a:r>
            <a:r>
              <a:rPr lang="en-US" sz="2400" dirty="0" smtClean="0"/>
              <a:t>		Elise </a:t>
            </a:r>
            <a:r>
              <a:rPr lang="en-US" sz="2400" dirty="0" err="1" smtClean="0"/>
              <a:t>Freinet</a:t>
            </a:r>
            <a:endParaRPr lang="en-US" sz="2400" dirty="0" smtClean="0"/>
          </a:p>
          <a:p>
            <a:pPr marL="0" indent="0" eaLnBrk="1" fontAlgn="auto" hangingPunct="1">
              <a:lnSpc>
                <a:spcPct val="100000"/>
              </a:lnSpc>
              <a:spcBef>
                <a:spcPts val="0"/>
              </a:spcBef>
              <a:spcAft>
                <a:spcPts val="0"/>
              </a:spcAft>
              <a:buFontTx/>
              <a:buNone/>
              <a:defRPr/>
            </a:pPr>
            <a:r>
              <a:rPr lang="en-US" sz="2400" dirty="0"/>
              <a:t>	</a:t>
            </a:r>
            <a:r>
              <a:rPr lang="en-US" sz="2400" dirty="0" smtClean="0"/>
              <a:t>		</a:t>
            </a:r>
            <a:r>
              <a:rPr lang="en-US" sz="2400" dirty="0" err="1" smtClean="0"/>
              <a:t>Drumul</a:t>
            </a:r>
            <a:r>
              <a:rPr lang="en-US" sz="2400" dirty="0" smtClean="0"/>
              <a:t> </a:t>
            </a:r>
            <a:r>
              <a:rPr lang="en-US" sz="2400" dirty="0" err="1" smtClean="0"/>
              <a:t>lui</a:t>
            </a:r>
            <a:r>
              <a:rPr lang="en-US" sz="2400" dirty="0" smtClean="0"/>
              <a:t> Celestin </a:t>
            </a:r>
            <a:r>
              <a:rPr lang="en-US" sz="2400" dirty="0" err="1" smtClean="0"/>
              <a:t>Freinet</a:t>
            </a:r>
            <a:r>
              <a:rPr lang="en-US" sz="2400" dirty="0" smtClean="0"/>
              <a:t> :</a:t>
            </a:r>
          </a:p>
          <a:p>
            <a:pPr marL="0" indent="0" eaLnBrk="1" fontAlgn="auto" hangingPunct="1">
              <a:lnSpc>
                <a:spcPct val="100000"/>
              </a:lnSpc>
              <a:spcBef>
                <a:spcPts val="0"/>
              </a:spcBef>
              <a:spcAft>
                <a:spcPts val="0"/>
              </a:spcAft>
              <a:buFontTx/>
              <a:buNone/>
              <a:defRPr/>
            </a:pPr>
            <a:endParaRPr lang="en-US" sz="2400" dirty="0" smtClean="0"/>
          </a:p>
          <a:p>
            <a:pPr marL="0" indent="0" eaLnBrk="1" fontAlgn="auto" hangingPunct="1">
              <a:lnSpc>
                <a:spcPct val="100000"/>
              </a:lnSpc>
              <a:spcBef>
                <a:spcPts val="0"/>
              </a:spcBef>
              <a:spcAft>
                <a:spcPts val="0"/>
              </a:spcAft>
              <a:buFontTx/>
              <a:buNone/>
              <a:defRPr/>
            </a:pPr>
            <a:r>
              <a:rPr lang="en-US" sz="2400" dirty="0"/>
              <a:t>	</a:t>
            </a:r>
            <a:r>
              <a:rPr lang="en-US" sz="2400" dirty="0" smtClean="0"/>
              <a:t>		A </a:t>
            </a:r>
            <a:r>
              <a:rPr lang="en-US" sz="2400" dirty="0" err="1" smtClean="0"/>
              <a:t>creste</a:t>
            </a:r>
            <a:r>
              <a:rPr lang="en-US" sz="2400" dirty="0" smtClean="0"/>
              <a:t> </a:t>
            </a:r>
            <a:r>
              <a:rPr lang="en-US" sz="2400" dirty="0" err="1" smtClean="0"/>
              <a:t>copilul</a:t>
            </a:r>
            <a:r>
              <a:rPr lang="en-US" sz="2400" dirty="0" smtClean="0"/>
              <a:t> in </a:t>
            </a:r>
            <a:r>
              <a:rPr lang="en-US" sz="2400" dirty="0" err="1" smtClean="0"/>
              <a:t>conformitate</a:t>
            </a:r>
            <a:r>
              <a:rPr lang="en-US" sz="2400" dirty="0" smtClean="0"/>
              <a:t> cu </a:t>
            </a:r>
            <a:r>
              <a:rPr lang="en-US" sz="2400" dirty="0" err="1" smtClean="0"/>
              <a:t>premi</a:t>
            </a:r>
            <a:r>
              <a:rPr lang="ro-RO" sz="2400" dirty="0" smtClean="0"/>
              <a:t>s</a:t>
            </a:r>
            <a:r>
              <a:rPr lang="en-US" sz="2400" dirty="0" smtClean="0"/>
              <a:t>a de a fi </a:t>
            </a:r>
          </a:p>
          <a:p>
            <a:pPr marL="0" indent="0" eaLnBrk="1" fontAlgn="auto" hangingPunct="1">
              <a:lnSpc>
                <a:spcPct val="100000"/>
              </a:lnSpc>
              <a:spcBef>
                <a:spcPts val="0"/>
              </a:spcBef>
              <a:spcAft>
                <a:spcPts val="0"/>
              </a:spcAft>
              <a:buFontTx/>
              <a:buNone/>
              <a:defRPr/>
            </a:pPr>
            <a:r>
              <a:rPr lang="en-US" sz="2400" dirty="0"/>
              <a:t>	</a:t>
            </a:r>
            <a:r>
              <a:rPr lang="en-US" sz="2400" dirty="0" smtClean="0"/>
              <a:t>		</a:t>
            </a:r>
            <a:r>
              <a:rPr lang="en-US" sz="2400" dirty="0" err="1" smtClean="0"/>
              <a:t>copil</a:t>
            </a:r>
            <a:r>
              <a:rPr lang="en-US" sz="2400" dirty="0" smtClean="0"/>
              <a:t> </a:t>
            </a:r>
            <a:r>
              <a:rPr lang="en-US" sz="2400" dirty="0" err="1" smtClean="0"/>
              <a:t>si</a:t>
            </a:r>
            <a:r>
              <a:rPr lang="en-US" sz="2400" dirty="0" smtClean="0"/>
              <a:t> in mod natural a </a:t>
            </a:r>
            <a:r>
              <a:rPr lang="en-US" sz="2400" dirty="0" err="1" smtClean="0"/>
              <a:t>fost</a:t>
            </a:r>
            <a:r>
              <a:rPr lang="en-US" sz="2400" dirty="0" smtClean="0"/>
              <a:t> </a:t>
            </a:r>
            <a:r>
              <a:rPr lang="en-US" sz="2400" dirty="0" err="1" smtClean="0"/>
              <a:t>scopul</a:t>
            </a:r>
            <a:r>
              <a:rPr lang="en-US" sz="2400" dirty="0" smtClean="0"/>
              <a:t> </a:t>
            </a:r>
            <a:r>
              <a:rPr lang="en-US" sz="2400" dirty="0" err="1" smtClean="0"/>
              <a:t>lui</a:t>
            </a:r>
            <a:r>
              <a:rPr lang="en-US" sz="2400" dirty="0" smtClean="0"/>
              <a:t> </a:t>
            </a:r>
            <a:r>
              <a:rPr lang="en-US" sz="2400" dirty="0" err="1" smtClean="0"/>
              <a:t>Freinet</a:t>
            </a:r>
            <a:r>
              <a:rPr lang="en-US" sz="2400" dirty="0" smtClean="0"/>
              <a:t>.</a:t>
            </a:r>
          </a:p>
          <a:p>
            <a:pPr marL="0" indent="0" eaLnBrk="1" fontAlgn="auto" hangingPunct="1">
              <a:lnSpc>
                <a:spcPct val="100000"/>
              </a:lnSpc>
              <a:spcBef>
                <a:spcPts val="0"/>
              </a:spcBef>
              <a:spcAft>
                <a:spcPts val="0"/>
              </a:spcAft>
              <a:buFontTx/>
              <a:buNone/>
              <a:defRPr/>
            </a:pPr>
            <a:endParaRPr lang="en-US" sz="2400" dirty="0" smtClean="0"/>
          </a:p>
          <a:p>
            <a:pPr marL="0" indent="0" eaLnBrk="1" fontAlgn="auto" hangingPunct="1">
              <a:lnSpc>
                <a:spcPct val="100000"/>
              </a:lnSpc>
              <a:spcBef>
                <a:spcPts val="0"/>
              </a:spcBef>
              <a:spcAft>
                <a:spcPts val="0"/>
              </a:spcAft>
              <a:buFontTx/>
              <a:buNone/>
              <a:defRPr/>
            </a:pPr>
            <a:r>
              <a:rPr lang="en-US" sz="2400" dirty="0"/>
              <a:t>	</a:t>
            </a:r>
            <a:r>
              <a:rPr lang="en-US" sz="2400" dirty="0" smtClean="0"/>
              <a:t>		</a:t>
            </a:r>
            <a:r>
              <a:rPr lang="en-US" sz="2400" dirty="0" smtClean="0">
                <a:solidFill>
                  <a:schemeClr val="accent5"/>
                </a:solidFill>
              </a:rPr>
              <a:t>“</a:t>
            </a:r>
            <a:r>
              <a:rPr lang="en-US" sz="2400" dirty="0" err="1" smtClean="0">
                <a:solidFill>
                  <a:schemeClr val="accent5"/>
                </a:solidFill>
              </a:rPr>
              <a:t>Singurul</a:t>
            </a:r>
            <a:r>
              <a:rPr lang="en-US" sz="2400" dirty="0" smtClean="0">
                <a:solidFill>
                  <a:schemeClr val="accent5"/>
                </a:solidFill>
              </a:rPr>
              <a:t> meu talent de </a:t>
            </a:r>
            <a:r>
              <a:rPr lang="en-US" sz="2400" dirty="0" err="1" smtClean="0">
                <a:solidFill>
                  <a:schemeClr val="accent5"/>
                </a:solidFill>
              </a:rPr>
              <a:t>pedagog</a:t>
            </a:r>
            <a:r>
              <a:rPr lang="en-US" sz="2400" dirty="0" smtClean="0">
                <a:solidFill>
                  <a:schemeClr val="accent5"/>
                </a:solidFill>
              </a:rPr>
              <a:t>, (</a:t>
            </a:r>
            <a:r>
              <a:rPr lang="en-US" sz="2400" dirty="0" err="1" smtClean="0">
                <a:solidFill>
                  <a:schemeClr val="accent5"/>
                </a:solidFill>
              </a:rPr>
              <a:t>scrie</a:t>
            </a:r>
            <a:r>
              <a:rPr lang="en-US" sz="2400" dirty="0" smtClean="0">
                <a:solidFill>
                  <a:schemeClr val="accent5"/>
                </a:solidFill>
              </a:rPr>
              <a:t> el), a </a:t>
            </a:r>
            <a:r>
              <a:rPr lang="en-US" sz="2400" dirty="0" err="1" smtClean="0">
                <a:solidFill>
                  <a:schemeClr val="accent5"/>
                </a:solidFill>
              </a:rPr>
              <a:t>constat</a:t>
            </a:r>
            <a:r>
              <a:rPr lang="en-US" sz="2400" dirty="0" smtClean="0">
                <a:solidFill>
                  <a:schemeClr val="accent5"/>
                </a:solidFill>
              </a:rPr>
              <a:t> </a:t>
            </a:r>
            <a:r>
              <a:rPr lang="en-US" sz="2400" dirty="0" err="1" smtClean="0">
                <a:solidFill>
                  <a:schemeClr val="accent5"/>
                </a:solidFill>
              </a:rPr>
              <a:t>sa</a:t>
            </a:r>
            <a:r>
              <a:rPr lang="en-US" sz="2400" dirty="0" smtClean="0">
                <a:solidFill>
                  <a:schemeClr val="accent5"/>
                </a:solidFill>
              </a:rPr>
              <a:t> </a:t>
            </a:r>
            <a:r>
              <a:rPr lang="en-US" sz="2400" dirty="0" err="1" smtClean="0">
                <a:solidFill>
                  <a:schemeClr val="accent5"/>
                </a:solidFill>
              </a:rPr>
              <a:t>imi</a:t>
            </a:r>
            <a:r>
              <a:rPr lang="en-US" sz="2400" dirty="0" smtClean="0">
                <a:solidFill>
                  <a:schemeClr val="accent5"/>
                </a:solidFill>
              </a:rPr>
              <a:t> </a:t>
            </a:r>
          </a:p>
          <a:p>
            <a:pPr marL="0" indent="0" eaLnBrk="1" fontAlgn="auto" hangingPunct="1">
              <a:lnSpc>
                <a:spcPct val="100000"/>
              </a:lnSpc>
              <a:spcBef>
                <a:spcPts val="0"/>
              </a:spcBef>
              <a:spcAft>
                <a:spcPts val="0"/>
              </a:spcAft>
              <a:buFontTx/>
              <a:buNone/>
              <a:defRPr/>
            </a:pPr>
            <a:r>
              <a:rPr lang="en-US" sz="2400" dirty="0">
                <a:solidFill>
                  <a:schemeClr val="accent5"/>
                </a:solidFill>
              </a:rPr>
              <a:t>	</a:t>
            </a:r>
            <a:r>
              <a:rPr lang="en-US" sz="2400" dirty="0" smtClean="0">
                <a:solidFill>
                  <a:schemeClr val="accent5"/>
                </a:solidFill>
              </a:rPr>
              <a:t>		pot </a:t>
            </a:r>
            <a:r>
              <a:rPr lang="en-US" sz="2400" dirty="0" err="1" smtClean="0">
                <a:solidFill>
                  <a:schemeClr val="accent5"/>
                </a:solidFill>
              </a:rPr>
              <a:t>aminti</a:t>
            </a:r>
            <a:r>
              <a:rPr lang="en-US" sz="2400" dirty="0" smtClean="0">
                <a:solidFill>
                  <a:schemeClr val="accent5"/>
                </a:solidFill>
              </a:rPr>
              <a:t> </a:t>
            </a:r>
            <a:r>
              <a:rPr lang="en-US" sz="2400" dirty="0" err="1" smtClean="0">
                <a:solidFill>
                  <a:schemeClr val="accent5"/>
                </a:solidFill>
              </a:rPr>
              <a:t>foarte</a:t>
            </a:r>
            <a:r>
              <a:rPr lang="en-US" sz="2400" dirty="0" smtClean="0">
                <a:solidFill>
                  <a:schemeClr val="accent5"/>
                </a:solidFill>
              </a:rPr>
              <a:t> bine de </a:t>
            </a:r>
            <a:r>
              <a:rPr lang="en-US" sz="2400" dirty="0" err="1" smtClean="0">
                <a:solidFill>
                  <a:schemeClr val="accent5"/>
                </a:solidFill>
              </a:rPr>
              <a:t>propria</a:t>
            </a:r>
            <a:r>
              <a:rPr lang="en-US" sz="2400" dirty="0" smtClean="0">
                <a:solidFill>
                  <a:schemeClr val="accent5"/>
                </a:solidFill>
              </a:rPr>
              <a:t> mea </a:t>
            </a:r>
            <a:r>
              <a:rPr lang="en-US" sz="2400" dirty="0" err="1" smtClean="0">
                <a:solidFill>
                  <a:schemeClr val="accent5"/>
                </a:solidFill>
              </a:rPr>
              <a:t>copilarie</a:t>
            </a:r>
            <a:r>
              <a:rPr lang="en-US" sz="2400" dirty="0" smtClean="0">
                <a:solidFill>
                  <a:schemeClr val="accent5"/>
                </a:solidFill>
              </a:rPr>
              <a:t>.</a:t>
            </a:r>
          </a:p>
          <a:p>
            <a:pPr marL="0" indent="0" eaLnBrk="1" fontAlgn="auto" hangingPunct="1">
              <a:lnSpc>
                <a:spcPct val="100000"/>
              </a:lnSpc>
              <a:spcBef>
                <a:spcPts val="0"/>
              </a:spcBef>
              <a:spcAft>
                <a:spcPts val="0"/>
              </a:spcAft>
              <a:buFontTx/>
              <a:buNone/>
              <a:defRPr/>
            </a:pPr>
            <a:r>
              <a:rPr lang="en-US" sz="2400" dirty="0">
                <a:solidFill>
                  <a:schemeClr val="accent5"/>
                </a:solidFill>
              </a:rPr>
              <a:t>	</a:t>
            </a:r>
            <a:r>
              <a:rPr lang="en-US" sz="2400" dirty="0" smtClean="0">
                <a:solidFill>
                  <a:schemeClr val="accent5"/>
                </a:solidFill>
              </a:rPr>
              <a:t>		</a:t>
            </a:r>
            <a:r>
              <a:rPr lang="en-US" sz="2400" dirty="0" err="1" smtClean="0">
                <a:solidFill>
                  <a:schemeClr val="accent5"/>
                </a:solidFill>
              </a:rPr>
              <a:t>Simt</a:t>
            </a:r>
            <a:r>
              <a:rPr lang="en-US" sz="2400" dirty="0" smtClean="0">
                <a:solidFill>
                  <a:schemeClr val="accent5"/>
                </a:solidFill>
              </a:rPr>
              <a:t> </a:t>
            </a:r>
            <a:r>
              <a:rPr lang="en-US" sz="2400" dirty="0" err="1" smtClean="0">
                <a:solidFill>
                  <a:schemeClr val="accent5"/>
                </a:solidFill>
              </a:rPr>
              <a:t>si</a:t>
            </a:r>
            <a:r>
              <a:rPr lang="en-US" sz="2400" dirty="0" smtClean="0">
                <a:solidFill>
                  <a:schemeClr val="accent5"/>
                </a:solidFill>
              </a:rPr>
              <a:t> </a:t>
            </a:r>
            <a:r>
              <a:rPr lang="en-US" sz="2400" dirty="0" err="1" smtClean="0">
                <a:solidFill>
                  <a:schemeClr val="accent5"/>
                </a:solidFill>
              </a:rPr>
              <a:t>inteleg</a:t>
            </a:r>
            <a:r>
              <a:rPr lang="en-US" sz="2400" dirty="0" smtClean="0">
                <a:solidFill>
                  <a:schemeClr val="accent5"/>
                </a:solidFill>
              </a:rPr>
              <a:t> </a:t>
            </a:r>
            <a:r>
              <a:rPr lang="en-US" sz="2400" dirty="0" err="1" smtClean="0">
                <a:solidFill>
                  <a:schemeClr val="accent5"/>
                </a:solidFill>
              </a:rPr>
              <a:t>precum</a:t>
            </a:r>
            <a:r>
              <a:rPr lang="en-US" sz="2400" dirty="0" smtClean="0">
                <a:solidFill>
                  <a:schemeClr val="accent5"/>
                </a:solidFill>
              </a:rPr>
              <a:t> </a:t>
            </a:r>
            <a:r>
              <a:rPr lang="en-US" sz="2400" dirty="0" err="1" smtClean="0">
                <a:solidFill>
                  <a:schemeClr val="accent5"/>
                </a:solidFill>
              </a:rPr>
              <a:t>copilul</a:t>
            </a:r>
            <a:r>
              <a:rPr lang="en-US" sz="2400" dirty="0" smtClean="0">
                <a:solidFill>
                  <a:schemeClr val="accent5"/>
                </a:solidFill>
              </a:rPr>
              <a:t> </a:t>
            </a:r>
            <a:r>
              <a:rPr lang="en-US" sz="2400" dirty="0" err="1" smtClean="0">
                <a:solidFill>
                  <a:schemeClr val="accent5"/>
                </a:solidFill>
              </a:rPr>
              <a:t>copiii</a:t>
            </a:r>
            <a:r>
              <a:rPr lang="en-US" sz="2400" dirty="0" smtClean="0">
                <a:solidFill>
                  <a:schemeClr val="accent5"/>
                </a:solidFill>
              </a:rPr>
              <a:t> </a:t>
            </a:r>
            <a:r>
              <a:rPr lang="en-US" sz="2400" dirty="0" err="1" smtClean="0">
                <a:solidFill>
                  <a:schemeClr val="accent5"/>
                </a:solidFill>
              </a:rPr>
              <a:t>pe</a:t>
            </a:r>
            <a:r>
              <a:rPr lang="en-US" sz="2400" dirty="0" smtClean="0">
                <a:solidFill>
                  <a:schemeClr val="accent5"/>
                </a:solidFill>
              </a:rPr>
              <a:t> care ii </a:t>
            </a:r>
            <a:r>
              <a:rPr lang="en-US" sz="2400" dirty="0" err="1" smtClean="0">
                <a:solidFill>
                  <a:schemeClr val="accent5"/>
                </a:solidFill>
              </a:rPr>
              <a:t>educ</a:t>
            </a:r>
            <a:r>
              <a:rPr lang="en-US" sz="2400" dirty="0" smtClean="0">
                <a:solidFill>
                  <a:schemeClr val="accent5"/>
                </a:solidFill>
              </a:rPr>
              <a:t> </a:t>
            </a:r>
            <a:r>
              <a:rPr lang="en-US" sz="2400" dirty="0" err="1" smtClean="0">
                <a:solidFill>
                  <a:schemeClr val="accent5"/>
                </a:solidFill>
              </a:rPr>
              <a:t>si</a:t>
            </a:r>
            <a:r>
              <a:rPr lang="en-US" sz="2400" dirty="0" smtClean="0">
                <a:solidFill>
                  <a:schemeClr val="accent5"/>
                </a:solidFill>
              </a:rPr>
              <a:t> </a:t>
            </a:r>
          </a:p>
          <a:p>
            <a:pPr marL="0" indent="0" eaLnBrk="1" fontAlgn="auto" hangingPunct="1">
              <a:lnSpc>
                <a:spcPct val="100000"/>
              </a:lnSpc>
              <a:spcBef>
                <a:spcPts val="0"/>
              </a:spcBef>
              <a:spcAft>
                <a:spcPts val="0"/>
              </a:spcAft>
              <a:buFontTx/>
              <a:buNone/>
              <a:defRPr/>
            </a:pPr>
            <a:r>
              <a:rPr lang="en-US" sz="2400" dirty="0">
                <a:solidFill>
                  <a:schemeClr val="accent5"/>
                </a:solidFill>
              </a:rPr>
              <a:t>	</a:t>
            </a:r>
            <a:r>
              <a:rPr lang="en-US" sz="2400" dirty="0" smtClean="0">
                <a:solidFill>
                  <a:schemeClr val="accent5"/>
                </a:solidFill>
              </a:rPr>
              <a:t>		</a:t>
            </a:r>
            <a:r>
              <a:rPr lang="en-US" sz="2400" dirty="0" err="1" smtClean="0">
                <a:solidFill>
                  <a:schemeClr val="accent5"/>
                </a:solidFill>
              </a:rPr>
              <a:t>recunosc</a:t>
            </a:r>
            <a:r>
              <a:rPr lang="en-US" sz="2400" dirty="0" smtClean="0">
                <a:solidFill>
                  <a:schemeClr val="accent5"/>
                </a:solidFill>
              </a:rPr>
              <a:t>, in </a:t>
            </a:r>
            <a:r>
              <a:rPr lang="en-US" sz="2400" dirty="0" err="1" smtClean="0">
                <a:solidFill>
                  <a:schemeClr val="accent5"/>
                </a:solidFill>
              </a:rPr>
              <a:t>calitate</a:t>
            </a:r>
            <a:r>
              <a:rPr lang="en-US" sz="2400" dirty="0" smtClean="0">
                <a:solidFill>
                  <a:schemeClr val="accent5"/>
                </a:solidFill>
              </a:rPr>
              <a:t> de </a:t>
            </a:r>
            <a:r>
              <a:rPr lang="en-US" sz="2400" dirty="0" err="1" smtClean="0">
                <a:solidFill>
                  <a:schemeClr val="accent5"/>
                </a:solidFill>
              </a:rPr>
              <a:t>copil</a:t>
            </a:r>
            <a:r>
              <a:rPr lang="en-US" sz="2400" dirty="0" smtClean="0">
                <a:solidFill>
                  <a:schemeClr val="accent5"/>
                </a:solidFill>
              </a:rPr>
              <a:t> </a:t>
            </a:r>
            <a:r>
              <a:rPr lang="en-US" sz="2400" dirty="0" err="1" smtClean="0">
                <a:solidFill>
                  <a:schemeClr val="accent5"/>
                </a:solidFill>
              </a:rPr>
              <a:t>si</a:t>
            </a:r>
            <a:r>
              <a:rPr lang="en-US" sz="2400" dirty="0" smtClean="0">
                <a:solidFill>
                  <a:schemeClr val="accent5"/>
                </a:solidFill>
              </a:rPr>
              <a:t> adult, in </a:t>
            </a:r>
            <a:r>
              <a:rPr lang="en-US" sz="2400" dirty="0" err="1" smtClean="0">
                <a:solidFill>
                  <a:schemeClr val="accent5"/>
                </a:solidFill>
              </a:rPr>
              <a:t>acelasi</a:t>
            </a:r>
            <a:r>
              <a:rPr lang="en-US" sz="2400" dirty="0" smtClean="0">
                <a:solidFill>
                  <a:schemeClr val="accent5"/>
                </a:solidFill>
              </a:rPr>
              <a:t> </a:t>
            </a:r>
            <a:r>
              <a:rPr lang="en-US" sz="2400" dirty="0" err="1" smtClean="0">
                <a:solidFill>
                  <a:schemeClr val="accent5"/>
                </a:solidFill>
              </a:rPr>
              <a:t>timp</a:t>
            </a:r>
            <a:r>
              <a:rPr lang="en-US" sz="2400" dirty="0" smtClean="0">
                <a:solidFill>
                  <a:schemeClr val="accent5"/>
                </a:solidFill>
              </a:rPr>
              <a:t> </a:t>
            </a:r>
            <a:r>
              <a:rPr lang="en-US" sz="2400" dirty="0" err="1" smtClean="0">
                <a:solidFill>
                  <a:schemeClr val="accent5"/>
                </a:solidFill>
              </a:rPr>
              <a:t>erorile</a:t>
            </a:r>
            <a:r>
              <a:rPr lang="en-US" sz="2400" dirty="0" smtClean="0">
                <a:solidFill>
                  <a:schemeClr val="accent5"/>
                </a:solidFill>
              </a:rPr>
              <a:t> </a:t>
            </a:r>
          </a:p>
          <a:p>
            <a:pPr marL="0" indent="0" eaLnBrk="1" fontAlgn="auto" hangingPunct="1">
              <a:lnSpc>
                <a:spcPct val="100000"/>
              </a:lnSpc>
              <a:spcBef>
                <a:spcPts val="0"/>
              </a:spcBef>
              <a:spcAft>
                <a:spcPts val="0"/>
              </a:spcAft>
              <a:buFontTx/>
              <a:buNone/>
              <a:defRPr/>
            </a:pPr>
            <a:r>
              <a:rPr lang="en-US" sz="2400" dirty="0">
                <a:solidFill>
                  <a:schemeClr val="accent5"/>
                </a:solidFill>
              </a:rPr>
              <a:t>	</a:t>
            </a:r>
            <a:r>
              <a:rPr lang="en-US" sz="2400" dirty="0" smtClean="0">
                <a:solidFill>
                  <a:schemeClr val="accent5"/>
                </a:solidFill>
              </a:rPr>
              <a:t>		</a:t>
            </a:r>
            <a:r>
              <a:rPr lang="en-US" sz="2400" dirty="0" err="1" smtClean="0">
                <a:solidFill>
                  <a:schemeClr val="accent5"/>
                </a:solidFill>
              </a:rPr>
              <a:t>unei</a:t>
            </a:r>
            <a:r>
              <a:rPr lang="en-US" sz="2400" dirty="0" smtClean="0">
                <a:solidFill>
                  <a:schemeClr val="accent5"/>
                </a:solidFill>
              </a:rPr>
              <a:t> </a:t>
            </a:r>
            <a:r>
              <a:rPr lang="en-US" sz="2400" dirty="0" err="1" smtClean="0">
                <a:solidFill>
                  <a:schemeClr val="accent5"/>
                </a:solidFill>
              </a:rPr>
              <a:t>stiinte</a:t>
            </a:r>
            <a:r>
              <a:rPr lang="en-US" sz="2400" dirty="0" smtClean="0">
                <a:solidFill>
                  <a:schemeClr val="accent5"/>
                </a:solidFill>
              </a:rPr>
              <a:t> care </a:t>
            </a:r>
            <a:r>
              <a:rPr lang="en-US" sz="2400" dirty="0" err="1" smtClean="0">
                <a:solidFill>
                  <a:schemeClr val="accent5"/>
                </a:solidFill>
              </a:rPr>
              <a:t>si</a:t>
            </a:r>
            <a:r>
              <a:rPr lang="en-US" sz="2400" dirty="0" smtClean="0">
                <a:solidFill>
                  <a:schemeClr val="accent5"/>
                </a:solidFill>
              </a:rPr>
              <a:t>-a </a:t>
            </a:r>
            <a:r>
              <a:rPr lang="en-US" sz="2400" dirty="0" err="1" smtClean="0">
                <a:solidFill>
                  <a:schemeClr val="accent5"/>
                </a:solidFill>
              </a:rPr>
              <a:t>uitat</a:t>
            </a:r>
            <a:r>
              <a:rPr lang="en-US" sz="2400" dirty="0" smtClean="0">
                <a:solidFill>
                  <a:schemeClr val="accent5"/>
                </a:solidFill>
              </a:rPr>
              <a:t> </a:t>
            </a:r>
            <a:r>
              <a:rPr lang="en-US" sz="2400" dirty="0" err="1" smtClean="0">
                <a:solidFill>
                  <a:schemeClr val="accent5"/>
                </a:solidFill>
              </a:rPr>
              <a:t>originea</a:t>
            </a:r>
            <a:r>
              <a:rPr lang="en-US" sz="2400" dirty="0" smtClean="0">
                <a:solidFill>
                  <a:schemeClr val="accent5"/>
                </a:solidFill>
              </a:rPr>
              <a:t>” </a:t>
            </a:r>
            <a:r>
              <a:rPr lang="ro-RO" sz="2400" dirty="0" smtClean="0">
                <a:solidFill>
                  <a:schemeClr val="accent5"/>
                </a:solidFill>
              </a:rPr>
              <a:t>.</a:t>
            </a:r>
            <a:endParaRPr lang="en-US" sz="2400" dirty="0" smtClean="0">
              <a:solidFill>
                <a:schemeClr val="accent5"/>
              </a:solidFill>
            </a:endParaRPr>
          </a:p>
          <a:p>
            <a:pPr marL="0" indent="0" eaLnBrk="1" fontAlgn="auto" hangingPunct="1">
              <a:lnSpc>
                <a:spcPct val="100000"/>
              </a:lnSpc>
              <a:spcBef>
                <a:spcPts val="0"/>
              </a:spcBef>
              <a:spcAft>
                <a:spcPts val="0"/>
              </a:spcAft>
              <a:buFontTx/>
              <a:buNone/>
              <a:defRPr/>
            </a:pPr>
            <a:r>
              <a:rPr lang="en-US" sz="2400" dirty="0"/>
              <a:t>	</a:t>
            </a:r>
            <a:r>
              <a:rPr lang="en-US" sz="2400" dirty="0" smtClean="0"/>
              <a:t>		</a:t>
            </a:r>
            <a:endParaRPr lang="en-US" sz="2400" dirty="0"/>
          </a:p>
        </p:txBody>
      </p:sp>
      <p:pic>
        <p:nvPicPr>
          <p:cNvPr id="7172" name="Picture 6"/>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65236" y="2806262"/>
            <a:ext cx="1754078" cy="2811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1208247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838200" y="365125"/>
            <a:ext cx="10515600" cy="620713"/>
          </a:xfrm>
        </p:spPr>
        <p:txBody>
          <a:bodyPr/>
          <a:lstStyle/>
          <a:p>
            <a:pPr algn="ctr" eaLnBrk="1" hangingPunct="1"/>
            <a:r>
              <a:rPr lang="en-US" altLang="en-US" sz="2800" smtClean="0"/>
              <a:t>Pedagogia Freinet</a:t>
            </a:r>
          </a:p>
        </p:txBody>
      </p:sp>
      <p:graphicFrame>
        <p:nvGraphicFramePr>
          <p:cNvPr id="4" name="Content Placeholder 3"/>
          <p:cNvGraphicFramePr>
            <a:graphicFrameLocks noGrp="1"/>
          </p:cNvGraphicFramePr>
          <p:nvPr>
            <p:ph idx="1"/>
          </p:nvPr>
        </p:nvGraphicFramePr>
        <p:xfrm>
          <a:off x="838200" y="1293813"/>
          <a:ext cx="10515600" cy="48831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9492045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838200" y="365125"/>
            <a:ext cx="10515600" cy="1493838"/>
          </a:xfrm>
        </p:spPr>
        <p:txBody>
          <a:bodyPr/>
          <a:lstStyle/>
          <a:p>
            <a:pPr algn="ctr" eaLnBrk="1" hangingPunct="1"/>
            <a:r>
              <a:rPr lang="en-US" altLang="en-US" sz="2800" smtClean="0"/>
              <a:t>Concepte de baza</a:t>
            </a:r>
            <a:br>
              <a:rPr lang="en-US" altLang="en-US" sz="2800" smtClean="0"/>
            </a:br>
            <a:r>
              <a:rPr lang="en-US" altLang="en-US" sz="2400" smtClean="0"/>
              <a:t/>
            </a:r>
            <a:br>
              <a:rPr lang="en-US" altLang="en-US" sz="2400" smtClean="0"/>
            </a:br>
            <a:r>
              <a:rPr lang="en-US" altLang="en-US" sz="2400" smtClean="0"/>
              <a:t>(cartea “Die paedagogische Konzepte von Freinet und Freire im Vergleich” von Leonie Mainka”)</a:t>
            </a:r>
          </a:p>
        </p:txBody>
      </p:sp>
      <p:graphicFrame>
        <p:nvGraphicFramePr>
          <p:cNvPr id="8" name="Content Placeholder 7"/>
          <p:cNvGraphicFramePr>
            <a:graphicFrameLocks noGrp="1"/>
          </p:cNvGraphicFramePr>
          <p:nvPr>
            <p:ph idx="1"/>
          </p:nvPr>
        </p:nvGraphicFramePr>
        <p:xfrm>
          <a:off x="838200" y="1859622"/>
          <a:ext cx="10515600" cy="43173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9235296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pPr algn="ctr" eaLnBrk="1" hangingPunct="1"/>
            <a:r>
              <a:rPr lang="ro-RO" altLang="en-US" sz="2800" dirty="0" smtClean="0"/>
              <a:t>Dimensiunea </a:t>
            </a:r>
            <a:r>
              <a:rPr lang="en-US" altLang="en-US" sz="2800" dirty="0" smtClean="0"/>
              <a:t> </a:t>
            </a:r>
            <a:r>
              <a:rPr lang="en-US" altLang="en-US" sz="2800" dirty="0" err="1" smtClean="0"/>
              <a:t>pozitiva</a:t>
            </a:r>
            <a:r>
              <a:rPr lang="en-US" altLang="en-US" sz="2800" dirty="0" smtClean="0"/>
              <a:t> in </a:t>
            </a:r>
            <a:r>
              <a:rPr lang="en-US" altLang="en-US" sz="2800" dirty="0" err="1" smtClean="0"/>
              <a:t>relatia</a:t>
            </a:r>
            <a:r>
              <a:rPr lang="en-US" altLang="en-US" sz="2800" dirty="0" smtClean="0"/>
              <a:t> </a:t>
            </a:r>
            <a:r>
              <a:rPr lang="en-US" altLang="en-US" sz="2800" dirty="0" err="1" smtClean="0"/>
              <a:t>profesor</a:t>
            </a:r>
            <a:r>
              <a:rPr lang="en-US" altLang="en-US" sz="2800" dirty="0" smtClean="0"/>
              <a:t>- </a:t>
            </a:r>
            <a:r>
              <a:rPr lang="en-US" altLang="en-US" sz="2800" dirty="0" err="1" smtClean="0"/>
              <a:t>elev</a:t>
            </a:r>
            <a:endParaRPr lang="en-US" altLang="en-US" sz="2800" dirty="0" smtClean="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193686594"/>
              </p:ext>
            </p:extLst>
          </p:nvPr>
        </p:nvGraphicFramePr>
        <p:xfrm>
          <a:off x="838200" y="1255222"/>
          <a:ext cx="10515600" cy="49217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4454891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a:xfrm>
            <a:off x="838200" y="365125"/>
            <a:ext cx="10515600" cy="703263"/>
          </a:xfrm>
        </p:spPr>
        <p:txBody>
          <a:bodyPr/>
          <a:lstStyle/>
          <a:p>
            <a:pPr algn="ctr" eaLnBrk="1" hangingPunct="1"/>
            <a:r>
              <a:rPr lang="en-US" altLang="en-US" sz="2400" smtClean="0"/>
              <a:t>Pedagogia Freinet</a:t>
            </a:r>
          </a:p>
        </p:txBody>
      </p:sp>
      <p:graphicFrame>
        <p:nvGraphicFramePr>
          <p:cNvPr id="4" name="Content Placeholder 3"/>
          <p:cNvGraphicFramePr>
            <a:graphicFrameLocks noGrp="1"/>
          </p:cNvGraphicFramePr>
          <p:nvPr>
            <p:ph idx="1"/>
          </p:nvPr>
        </p:nvGraphicFramePr>
        <p:xfrm>
          <a:off x="838200" y="1232899"/>
          <a:ext cx="10381180" cy="49440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3133785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14384"/>
            <a:ext cx="10515600" cy="466725"/>
          </a:xfrm>
        </p:spPr>
        <p:txBody>
          <a:bodyPr rtlCol="0">
            <a:normAutofit fontScale="90000"/>
          </a:bodyPr>
          <a:lstStyle/>
          <a:p>
            <a:pPr algn="ctr" eaLnBrk="1" fontAlgn="auto" hangingPunct="1">
              <a:spcAft>
                <a:spcPts val="0"/>
              </a:spcAft>
              <a:defRPr/>
            </a:pPr>
            <a:r>
              <a:rPr lang="en-US" sz="2800" dirty="0" err="1" smtClean="0"/>
              <a:t>Tehnici</a:t>
            </a:r>
            <a:r>
              <a:rPr lang="en-US" sz="2800" dirty="0" smtClean="0"/>
              <a:t>, </a:t>
            </a:r>
            <a:r>
              <a:rPr lang="en-US" sz="2800" dirty="0" err="1" smtClean="0"/>
              <a:t>metode</a:t>
            </a:r>
            <a:r>
              <a:rPr lang="en-US" sz="2800" dirty="0" smtClean="0"/>
              <a:t>, </a:t>
            </a:r>
            <a:r>
              <a:rPr lang="en-US" sz="2800" dirty="0" err="1" smtClean="0"/>
              <a:t>strategii</a:t>
            </a:r>
            <a:r>
              <a:rPr lang="en-US" sz="2800" dirty="0" smtClean="0"/>
              <a:t> </a:t>
            </a:r>
            <a:r>
              <a:rPr lang="en-US" sz="2800" dirty="0" err="1" smtClean="0"/>
              <a:t>didactice</a:t>
            </a:r>
            <a:endParaRPr lang="en-US" sz="2800"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815032336"/>
              </p:ext>
            </p:extLst>
          </p:nvPr>
        </p:nvGraphicFramePr>
        <p:xfrm>
          <a:off x="838199" y="2456952"/>
          <a:ext cx="10515601" cy="382055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707887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a:xfrm>
            <a:off x="838200" y="0"/>
            <a:ext cx="10515600" cy="1343025"/>
          </a:xfrm>
        </p:spPr>
        <p:txBody>
          <a:bodyPr/>
          <a:lstStyle/>
          <a:p>
            <a:pPr algn="ctr" eaLnBrk="1" hangingPunct="1"/>
            <a:r>
              <a:rPr lang="en-US" altLang="en-US" sz="2400" smtClean="0"/>
              <a:t/>
            </a:r>
            <a:br>
              <a:rPr lang="en-US" altLang="en-US" sz="2400" smtClean="0"/>
            </a:br>
            <a:r>
              <a:rPr lang="en-US" altLang="en-US" sz="2400" smtClean="0"/>
              <a:t>Au aparut astfel asa-numitele scoli Freinet</a:t>
            </a:r>
            <a:br>
              <a:rPr lang="en-US" altLang="en-US" sz="2400" smtClean="0"/>
            </a:br>
            <a:r>
              <a:rPr lang="en-US" altLang="en-US" sz="1400" smtClean="0"/>
              <a:t>ex. „Ecole Freinet“ in Vence</a:t>
            </a:r>
            <a:br>
              <a:rPr lang="en-US" altLang="en-US" sz="1400" smtClean="0"/>
            </a:br>
            <a:r>
              <a:rPr lang="en-US" altLang="en-US" sz="1400" smtClean="0"/>
              <a:t>(Franta), „CŽlestin-Freinet-Schule“ in Koelln si “Harmonie“</a:t>
            </a:r>
            <a:br>
              <a:rPr lang="en-US" altLang="en-US" sz="1400" smtClean="0"/>
            </a:br>
            <a:r>
              <a:rPr lang="en-US" altLang="en-US" sz="1400" smtClean="0"/>
              <a:t>in Eitorf.</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547111609"/>
              </p:ext>
            </p:extLst>
          </p:nvPr>
        </p:nvGraphicFramePr>
        <p:xfrm>
          <a:off x="838200" y="1343025"/>
          <a:ext cx="10515600" cy="51006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4340" name="Picture 4"/>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838200" y="1343025"/>
            <a:ext cx="2643188" cy="205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1" name="Picture 5"/>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8686800" y="1343025"/>
            <a:ext cx="2667000" cy="200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360673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26"/>
          <p:cNvSpPr txBox="1">
            <a:spLocks noGrp="1"/>
          </p:cNvSpPr>
          <p:nvPr>
            <p:ph type="title"/>
          </p:nvPr>
        </p:nvSpPr>
        <p:spPr>
          <a:prstGeom prst="rect">
            <a:avLst/>
          </a:prstGeom>
        </p:spPr>
        <p:txBody>
          <a:bodyPr spcFirstLastPara="1" vert="horz" wrap="square" lIns="121900" tIns="121900" rIns="121900" bIns="121900" rtlCol="0" anchor="t" anchorCtr="0">
            <a:noAutofit/>
          </a:bodyPr>
          <a:lstStyle/>
          <a:p>
            <a:r>
              <a:rPr lang="ro-RO" dirty="0" smtClean="0"/>
              <a:t>Definitia educației:</a:t>
            </a:r>
            <a:endParaRPr dirty="0"/>
          </a:p>
        </p:txBody>
      </p:sp>
      <p:sp>
        <p:nvSpPr>
          <p:cNvPr id="226" name="Google Shape;226;p26"/>
          <p:cNvSpPr txBox="1">
            <a:spLocks noGrp="1"/>
          </p:cNvSpPr>
          <p:nvPr>
            <p:ph type="body" idx="1"/>
          </p:nvPr>
        </p:nvSpPr>
        <p:spPr>
          <a:prstGeom prst="rect">
            <a:avLst/>
          </a:prstGeom>
        </p:spPr>
        <p:txBody>
          <a:bodyPr spcFirstLastPara="1" vert="horz" wrap="square" lIns="121900" tIns="121900" rIns="121900" bIns="121900" rtlCol="0" anchor="t" anchorCtr="0">
            <a:noAutofit/>
          </a:bodyPr>
          <a:lstStyle/>
          <a:p>
            <a:pPr marL="0" indent="0">
              <a:buNone/>
            </a:pPr>
            <a:r>
              <a:rPr lang="en" sz="2400" dirty="0"/>
              <a:t>“A educa în sensul său cel mai complet înseamnă a crea condiții în care copilul poate trăi - și este condus de aceste condiții să trăiască cât mai pe deplin, prin fiecare etapă succesivă a dezvoltării sale, întâlnirea și rezolvarea în propria experiență a problemelor fiecărei etape pe măsură ce apar și astfel câștigând puterea de a întâlni și de a rezolva problemele care îl așteaptă în etape suplimentare. Astfel de condiții trebuie să ofere o școală. “</a:t>
            </a:r>
            <a:endParaRPr sz="2400" dirty="0"/>
          </a:p>
          <a:p>
            <a:pPr marL="0" indent="0">
              <a:spcBef>
                <a:spcPts val="2133"/>
              </a:spcBef>
              <a:buNone/>
            </a:pPr>
            <a:r>
              <a:rPr lang="en" sz="2400" dirty="0"/>
              <a:t>                                                        </a:t>
            </a:r>
            <a:r>
              <a:rPr lang="en" sz="2400" dirty="0" smtClean="0"/>
              <a:t>(</a:t>
            </a:r>
            <a:r>
              <a:rPr lang="en" sz="2400" dirty="0"/>
              <a:t>Decroly citat de J.H. Badley)</a:t>
            </a:r>
            <a:endParaRPr sz="2400" dirty="0"/>
          </a:p>
          <a:p>
            <a:pPr marL="0" indent="0">
              <a:spcBef>
                <a:spcPts val="2133"/>
              </a:spcBef>
              <a:spcAft>
                <a:spcPts val="2133"/>
              </a:spcAft>
              <a:buNone/>
            </a:pPr>
            <a:endParaRPr dirty="0"/>
          </a:p>
        </p:txBody>
      </p:sp>
    </p:spTree>
    <p:extLst>
      <p:ext uri="{BB962C8B-B14F-4D97-AF65-F5344CB8AC3E}">
        <p14:creationId xmlns:p14="http://schemas.microsoft.com/office/powerpoint/2010/main" val="156313531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pPr algn="ctr" eaLnBrk="1" hangingPunct="1"/>
            <a:r>
              <a:rPr lang="en-US" altLang="en-US" sz="2800" smtClean="0"/>
              <a:t>Necesitatea in implementarea principiilor educationale ale lui Freinet</a:t>
            </a:r>
          </a:p>
        </p:txBody>
      </p:sp>
      <p:graphicFrame>
        <p:nvGraphicFramePr>
          <p:cNvPr id="4" name="Content Placeholder 3"/>
          <p:cNvGraphicFramePr>
            <a:graphicFrameLocks noGrp="1"/>
          </p:cNvGraphicFramePr>
          <p:nvPr>
            <p:ph idx="1"/>
          </p:nvPr>
        </p:nvGraphicFramePr>
        <p:xfrm>
          <a:off x="838200" y="1407560"/>
          <a:ext cx="10432551" cy="476940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9042931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endParaRPr lang="en-US" dirty="0"/>
          </a:p>
        </p:txBody>
      </p:sp>
      <p:sp>
        <p:nvSpPr>
          <p:cNvPr id="3" name="Content Placeholder 2"/>
          <p:cNvSpPr>
            <a:spLocks noGrp="1"/>
          </p:cNvSpPr>
          <p:nvPr>
            <p:ph idx="4294967295"/>
          </p:nvPr>
        </p:nvSpPr>
        <p:spPr>
          <a:xfrm>
            <a:off x="1676400" y="1735138"/>
            <a:ext cx="10515600" cy="4352925"/>
          </a:xfrm>
        </p:spPr>
        <p:txBody>
          <a:bodyPr/>
          <a:lstStyle/>
          <a:p>
            <a:pPr marL="457200" lvl="1" indent="0">
              <a:buNone/>
            </a:pPr>
            <a:r>
              <a:rPr lang="ro-RO" dirty="0">
                <a:latin typeface="Times New Roman" panose="02020603050405020304" pitchFamily="18" charset="0"/>
                <a:cs typeface="Times New Roman" panose="02020603050405020304" pitchFamily="18" charset="0"/>
              </a:rPr>
              <a:t>	</a:t>
            </a:r>
            <a:r>
              <a:rPr lang="ro-RO" dirty="0" smtClean="0">
                <a:latin typeface="Times New Roman" panose="02020603050405020304" pitchFamily="18" charset="0"/>
                <a:cs typeface="Times New Roman" panose="02020603050405020304" pitchFamily="18" charset="0"/>
              </a:rPr>
              <a:t>	</a:t>
            </a:r>
          </a:p>
          <a:p>
            <a:pPr marL="457200" lvl="1" indent="0">
              <a:buNone/>
            </a:pPr>
            <a:endParaRPr lang="ro-RO" dirty="0">
              <a:latin typeface="Times New Roman" panose="02020603050405020304" pitchFamily="18" charset="0"/>
              <a:cs typeface="Times New Roman" panose="02020603050405020304" pitchFamily="18" charset="0"/>
            </a:endParaRPr>
          </a:p>
          <a:p>
            <a:pPr marL="457200" lvl="1" indent="0">
              <a:buNone/>
            </a:pPr>
            <a:endParaRPr lang="ro-RO" dirty="0" smtClean="0">
              <a:latin typeface="Times New Roman" panose="02020603050405020304" pitchFamily="18" charset="0"/>
              <a:cs typeface="Times New Roman" panose="02020603050405020304" pitchFamily="18" charset="0"/>
            </a:endParaRPr>
          </a:p>
          <a:p>
            <a:pPr marL="457200" lvl="1" indent="0">
              <a:buNone/>
            </a:pPr>
            <a:endParaRPr lang="ro-RO" dirty="0">
              <a:latin typeface="Times New Roman" panose="02020603050405020304" pitchFamily="18" charset="0"/>
              <a:cs typeface="Times New Roman" panose="02020603050405020304" pitchFamily="18" charset="0"/>
            </a:endParaRPr>
          </a:p>
          <a:p>
            <a:pPr marL="457200" lvl="1" indent="0" algn="just">
              <a:buNone/>
            </a:pPr>
            <a:r>
              <a:rPr lang="ro-RO" dirty="0" smtClean="0">
                <a:latin typeface="Times New Roman" panose="02020603050405020304" pitchFamily="18" charset="0"/>
                <a:cs typeface="Times New Roman" panose="02020603050405020304" pitchFamily="18" charset="0"/>
              </a:rPr>
              <a:t>	</a:t>
            </a:r>
            <a:r>
              <a:rPr lang="ro-RO" sz="4000" dirty="0" smtClean="0">
                <a:latin typeface="Times New Roman" panose="02020603050405020304" pitchFamily="18" charset="0"/>
                <a:cs typeface="Times New Roman" panose="02020603050405020304" pitchFamily="18" charset="0"/>
              </a:rPr>
              <a:t>Rudolf Steiner (1861-1925) a fost un filosof, esoterist, pedagog, fondator al antroposofiei, pedagogiei Waldorf, euritmiei, agriculturii biodinamice și medicinei antroposofice.</a:t>
            </a:r>
            <a:endParaRPr lang="en-US" sz="4000"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07923" y="647855"/>
            <a:ext cx="2176153" cy="2176153"/>
          </a:xfrm>
          <a:prstGeom prst="rect">
            <a:avLst/>
          </a:prstGeom>
        </p:spPr>
      </p:pic>
    </p:spTree>
    <p:extLst>
      <p:ext uri="{BB962C8B-B14F-4D97-AF65-F5344CB8AC3E}">
        <p14:creationId xmlns:p14="http://schemas.microsoft.com/office/powerpoint/2010/main" val="128075624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310244" y="1211283"/>
            <a:ext cx="9144000" cy="3740727"/>
          </a:xfrm>
        </p:spPr>
        <p:txBody>
          <a:bodyPr>
            <a:normAutofit/>
          </a:bodyPr>
          <a:lstStyle/>
          <a:p>
            <a:pPr algn="l"/>
            <a:r>
              <a:rPr lang="ro-RO" sz="2800" dirty="0">
                <a:latin typeface="Times New Roman" panose="02020603050405020304" pitchFamily="18" charset="0"/>
                <a:cs typeface="Times New Roman" panose="02020603050405020304" pitchFamily="18" charset="0"/>
              </a:rPr>
              <a:t>	</a:t>
            </a:r>
            <a:r>
              <a:rPr lang="ro-RO" sz="3200" dirty="0" smtClean="0">
                <a:latin typeface="Times New Roman" panose="02020603050405020304" pitchFamily="18" charset="0"/>
                <a:cs typeface="Times New Roman" panose="02020603050405020304" pitchFamily="18" charset="0"/>
              </a:rPr>
              <a:t>Din operele lui amintim:</a:t>
            </a:r>
            <a:br>
              <a:rPr lang="ro-RO" sz="3200" dirty="0" smtClean="0">
                <a:latin typeface="Times New Roman" panose="02020603050405020304" pitchFamily="18" charset="0"/>
                <a:cs typeface="Times New Roman" panose="02020603050405020304" pitchFamily="18" charset="0"/>
              </a:rPr>
            </a:br>
            <a:r>
              <a:rPr lang="ro-RO" sz="3200" dirty="0" smtClean="0">
                <a:latin typeface="Times New Roman" panose="02020603050405020304" pitchFamily="18" charset="0"/>
                <a:cs typeface="Times New Roman" panose="02020603050405020304" pitchFamily="18" charset="0"/>
              </a:rPr>
              <a:t>- Treptele cunoașterii superioare (1905)</a:t>
            </a:r>
            <a:br>
              <a:rPr lang="ro-RO" sz="3200" dirty="0" smtClean="0">
                <a:latin typeface="Times New Roman" panose="02020603050405020304" pitchFamily="18" charset="0"/>
                <a:cs typeface="Times New Roman" panose="02020603050405020304" pitchFamily="18" charset="0"/>
              </a:rPr>
            </a:br>
            <a:r>
              <a:rPr lang="ro-RO" sz="3200" dirty="0" smtClean="0">
                <a:latin typeface="Times New Roman" panose="02020603050405020304" pitchFamily="18" charset="0"/>
                <a:cs typeface="Times New Roman" panose="02020603050405020304" pitchFamily="18" charset="0"/>
              </a:rPr>
              <a:t>- Un drum spre cunoașterea de sine – Meditații (1912)</a:t>
            </a:r>
            <a:br>
              <a:rPr lang="ro-RO" sz="3200" dirty="0" smtClean="0">
                <a:latin typeface="Times New Roman" panose="02020603050405020304" pitchFamily="18" charset="0"/>
                <a:cs typeface="Times New Roman" panose="02020603050405020304" pitchFamily="18" charset="0"/>
              </a:rPr>
            </a:br>
            <a:r>
              <a:rPr lang="ro-RO" sz="3200" dirty="0" smtClean="0">
                <a:latin typeface="Times New Roman" panose="02020603050405020304" pitchFamily="18" charset="0"/>
                <a:cs typeface="Times New Roman" panose="02020603050405020304" pitchFamily="18" charset="0"/>
              </a:rPr>
              <a:t>- Puncte centrale ale problemei sociale (1919)</a:t>
            </a:r>
            <a:br>
              <a:rPr lang="ro-RO" sz="3200" dirty="0" smtClean="0">
                <a:latin typeface="Times New Roman" panose="02020603050405020304" pitchFamily="18" charset="0"/>
                <a:cs typeface="Times New Roman" panose="02020603050405020304" pitchFamily="18" charset="0"/>
              </a:rPr>
            </a:br>
            <a:r>
              <a:rPr lang="ro-RO" sz="3200" dirty="0" smtClean="0">
                <a:latin typeface="Times New Roman" panose="02020603050405020304" pitchFamily="18" charset="0"/>
                <a:cs typeface="Times New Roman" panose="02020603050405020304" pitchFamily="18" charset="0"/>
              </a:rPr>
              <a:t>- Articole asupra organizării tripartite a organismului social și a problemelor contemporane (1919-1920)</a:t>
            </a:r>
            <a:r>
              <a:rPr lang="ro-RO" sz="2800" dirty="0" smtClean="0">
                <a:latin typeface="Times New Roman" panose="02020603050405020304" pitchFamily="18" charset="0"/>
                <a:cs typeface="Times New Roman" panose="02020603050405020304" pitchFamily="18" charset="0"/>
              </a:rPr>
              <a:t/>
            </a:r>
            <a:br>
              <a:rPr lang="ro-RO" sz="2800" dirty="0" smtClean="0">
                <a:latin typeface="Times New Roman" panose="02020603050405020304" pitchFamily="18" charset="0"/>
                <a:cs typeface="Times New Roman" panose="02020603050405020304" pitchFamily="18" charset="0"/>
              </a:rPr>
            </a:br>
            <a:endParaRPr lang="en-US" sz="2800" dirty="0">
              <a:latin typeface="Times New Roman" panose="02020603050405020304" pitchFamily="18" charset="0"/>
              <a:cs typeface="Times New Roman" panose="02020603050405020304" pitchFamily="18" charset="0"/>
            </a:endParaRPr>
          </a:p>
        </p:txBody>
      </p:sp>
      <p:sp>
        <p:nvSpPr>
          <p:cNvPr id="2" name="Footer Placeholder 1"/>
          <p:cNvSpPr>
            <a:spLocks noGrp="1"/>
          </p:cNvSpPr>
          <p:nvPr>
            <p:ph type="ftr" sz="quarter" idx="11"/>
          </p:nvPr>
        </p:nvSpPr>
        <p:spPr/>
        <p:txBody>
          <a:bodyPr/>
          <a:lstStyle/>
          <a:p>
            <a:endParaRPr lang="en-US" dirty="0"/>
          </a:p>
        </p:txBody>
      </p:sp>
      <p:sp>
        <p:nvSpPr>
          <p:cNvPr id="3" name="Slide Number Placeholder 2"/>
          <p:cNvSpPr>
            <a:spLocks noGrp="1"/>
          </p:cNvSpPr>
          <p:nvPr>
            <p:ph type="sldNum" sz="quarter" idx="12"/>
          </p:nvPr>
        </p:nvSpPr>
        <p:spPr/>
        <p:txBody>
          <a:bodyPr/>
          <a:lstStyle/>
          <a:p>
            <a:endParaRPr lang="en-US" dirty="0"/>
          </a:p>
        </p:txBody>
      </p:sp>
    </p:spTree>
    <p:extLst>
      <p:ext uri="{BB962C8B-B14F-4D97-AF65-F5344CB8AC3E}">
        <p14:creationId xmlns:p14="http://schemas.microsoft.com/office/powerpoint/2010/main" val="347966236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2484953"/>
          </a:xfrm>
        </p:spPr>
        <p:txBody>
          <a:bodyPr>
            <a:noAutofit/>
          </a:bodyPr>
          <a:lstStyle/>
          <a:p>
            <a:pPr algn="just"/>
            <a:r>
              <a:rPr lang="ro-RO" sz="3600" dirty="0" smtClean="0">
                <a:latin typeface="Times New Roman" panose="02020603050405020304" pitchFamily="18" charset="0"/>
                <a:cs typeface="Times New Roman" panose="02020603050405020304" pitchFamily="18" charset="0"/>
              </a:rPr>
              <a:t>	</a:t>
            </a:r>
            <a:r>
              <a:rPr lang="ro-RO" sz="2800" dirty="0" smtClean="0">
                <a:latin typeface="Times New Roman" panose="02020603050405020304" pitchFamily="18" charset="0"/>
                <a:cs typeface="Times New Roman" panose="02020603050405020304" pitchFamily="18" charset="0"/>
              </a:rPr>
              <a:t>R. Steiner a dezvoltat o teorie spiritualistă asupra educației, teorie ce a stat la baza filosofică și pedagogică a școlii Waldorf.</a:t>
            </a:r>
            <a:endParaRPr lang="en-US" sz="28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3194461"/>
            <a:ext cx="10515600" cy="2982501"/>
          </a:xfrm>
        </p:spPr>
        <p:txBody>
          <a:bodyPr>
            <a:normAutofit/>
          </a:bodyPr>
          <a:lstStyle/>
          <a:p>
            <a:pPr marL="457200" lvl="1" indent="0" algn="just">
              <a:buNone/>
            </a:pPr>
            <a:r>
              <a:rPr lang="ro-RO" sz="3200" dirty="0" smtClean="0">
                <a:latin typeface="Times New Roman" panose="02020603050405020304" pitchFamily="18" charset="0"/>
                <a:cs typeface="Times New Roman" panose="02020603050405020304" pitchFamily="18" charset="0"/>
              </a:rPr>
              <a:t>Cele mai importante idei filosofice sunt:</a:t>
            </a:r>
          </a:p>
          <a:p>
            <a:pPr lvl="1" algn="just"/>
            <a:r>
              <a:rPr lang="ro-RO" sz="3200" dirty="0" smtClean="0">
                <a:latin typeface="Times New Roman" panose="02020603050405020304" pitchFamily="18" charset="0"/>
                <a:cs typeface="Times New Roman" panose="02020603050405020304" pitchFamily="18" charset="0"/>
              </a:rPr>
              <a:t>Obiectele lumii sensibile își au originea în lumea spirituală;</a:t>
            </a:r>
          </a:p>
          <a:p>
            <a:pPr lvl="1" algn="just"/>
            <a:r>
              <a:rPr lang="ro-RO" sz="3200" dirty="0" smtClean="0">
                <a:latin typeface="Times New Roman" panose="02020603050405020304" pitchFamily="18" charset="0"/>
                <a:cs typeface="Times New Roman" panose="02020603050405020304" pitchFamily="18" charset="0"/>
              </a:rPr>
              <a:t>Entitatea umană este compusă din corp fizic, corp eteric, corp astral și Eu.</a:t>
            </a:r>
            <a:endParaRPr lang="en-US" sz="3200"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endParaRPr lang="en-US" dirty="0"/>
          </a:p>
        </p:txBody>
      </p:sp>
    </p:spTree>
    <p:extLst>
      <p:ext uri="{BB962C8B-B14F-4D97-AF65-F5344CB8AC3E}">
        <p14:creationId xmlns:p14="http://schemas.microsoft.com/office/powerpoint/2010/main" val="335544082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endParaRPr lang="en-US" dirty="0"/>
          </a:p>
        </p:txBody>
      </p:sp>
      <p:sp>
        <p:nvSpPr>
          <p:cNvPr id="3" name="Content Placeholder 2"/>
          <p:cNvSpPr>
            <a:spLocks noGrp="1"/>
          </p:cNvSpPr>
          <p:nvPr>
            <p:ph idx="4294967295"/>
          </p:nvPr>
        </p:nvSpPr>
        <p:spPr>
          <a:xfrm>
            <a:off x="0" y="1731963"/>
            <a:ext cx="10515600" cy="4351337"/>
          </a:xfrm>
        </p:spPr>
        <p:txBody>
          <a:bodyPr>
            <a:normAutofit fontScale="92500" lnSpcReduction="10000"/>
          </a:bodyPr>
          <a:lstStyle/>
          <a:p>
            <a:pPr marL="0" indent="0" algn="just">
              <a:buNone/>
            </a:pPr>
            <a:r>
              <a:rPr lang="ro-RO" dirty="0" smtClean="0"/>
              <a:t>	</a:t>
            </a:r>
            <a:r>
              <a:rPr lang="ro-RO" sz="3600" dirty="0" smtClean="0">
                <a:latin typeface="Times New Roman" panose="02020603050405020304" pitchFamily="18" charset="0"/>
                <a:cs typeface="Times New Roman" panose="02020603050405020304" pitchFamily="18" charset="0"/>
              </a:rPr>
              <a:t>Corpul fizic – singurul vizibil și prin care omul aparține lumii minerale.</a:t>
            </a:r>
          </a:p>
          <a:p>
            <a:pPr marL="0" indent="0" algn="just">
              <a:buNone/>
            </a:pPr>
            <a:r>
              <a:rPr lang="ro-RO" sz="3600" dirty="0">
                <a:latin typeface="Times New Roman" panose="02020603050405020304" pitchFamily="18" charset="0"/>
                <a:cs typeface="Times New Roman" panose="02020603050405020304" pitchFamily="18" charset="0"/>
              </a:rPr>
              <a:t>	</a:t>
            </a:r>
            <a:r>
              <a:rPr lang="ro-RO" sz="3600" dirty="0" smtClean="0">
                <a:latin typeface="Times New Roman" panose="02020603050405020304" pitchFamily="18" charset="0"/>
                <a:cs typeface="Times New Roman" panose="02020603050405020304" pitchFamily="18" charset="0"/>
              </a:rPr>
              <a:t>Corpul eteric - „viața din corpul fizic” fiind forța de creștere și reproducere.</a:t>
            </a:r>
          </a:p>
          <a:p>
            <a:pPr marL="0" indent="0" algn="just">
              <a:buNone/>
            </a:pPr>
            <a:r>
              <a:rPr lang="ro-RO" sz="3600" dirty="0">
                <a:latin typeface="Times New Roman" panose="02020603050405020304" pitchFamily="18" charset="0"/>
                <a:cs typeface="Times New Roman" panose="02020603050405020304" pitchFamily="18" charset="0"/>
              </a:rPr>
              <a:t>	</a:t>
            </a:r>
            <a:r>
              <a:rPr lang="ro-RO" sz="3600" dirty="0" smtClean="0">
                <a:latin typeface="Times New Roman" panose="02020603050405020304" pitchFamily="18" charset="0"/>
                <a:cs typeface="Times New Roman" panose="02020603050405020304" pitchFamily="18" charset="0"/>
              </a:rPr>
              <a:t>Corpul astral este corpul sufletesc cu pulsiuni, dorințe, pasiuni și capacitatea de a gandi, manifestandu-se după vârsta de 14 ani.</a:t>
            </a:r>
          </a:p>
          <a:p>
            <a:pPr marL="0" indent="0" algn="just">
              <a:buNone/>
            </a:pPr>
            <a:r>
              <a:rPr lang="ro-RO" sz="3600" dirty="0">
                <a:latin typeface="Times New Roman" panose="02020603050405020304" pitchFamily="18" charset="0"/>
                <a:cs typeface="Times New Roman" panose="02020603050405020304" pitchFamily="18" charset="0"/>
              </a:rPr>
              <a:t>	</a:t>
            </a:r>
            <a:r>
              <a:rPr lang="ro-RO" sz="3600" dirty="0" smtClean="0">
                <a:latin typeface="Times New Roman" panose="02020603050405020304" pitchFamily="18" charset="0"/>
                <a:cs typeface="Times New Roman" panose="02020603050405020304" pitchFamily="18" charset="0"/>
              </a:rPr>
              <a:t>Eul fiind unitatea vieții trupului și sufletului.</a:t>
            </a:r>
            <a:endParaRPr lang="en-US" sz="3600" dirty="0"/>
          </a:p>
        </p:txBody>
      </p:sp>
    </p:spTree>
    <p:extLst>
      <p:ext uri="{BB962C8B-B14F-4D97-AF65-F5344CB8AC3E}">
        <p14:creationId xmlns:p14="http://schemas.microsoft.com/office/powerpoint/2010/main" val="361979725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o-RO" smtClean="0">
                <a:latin typeface="Times New Roman" panose="02020603050405020304" pitchFamily="18" charset="0"/>
                <a:cs typeface="Times New Roman" panose="02020603050405020304" pitchFamily="18" charset="0"/>
              </a:rPr>
              <a:t>Principalele idei </a:t>
            </a:r>
            <a:r>
              <a:rPr lang="ro-RO" dirty="0" smtClean="0">
                <a:latin typeface="Times New Roman" panose="02020603050405020304" pitchFamily="18" charset="0"/>
                <a:cs typeface="Times New Roman" panose="02020603050405020304" pitchFamily="18" charset="0"/>
              </a:rPr>
              <a:t>pedagogice:</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154954" y="2603500"/>
            <a:ext cx="10112044" cy="3416300"/>
          </a:xfrm>
        </p:spPr>
        <p:txBody>
          <a:bodyPr/>
          <a:lstStyle/>
          <a:p>
            <a:pPr marL="0" indent="0">
              <a:buNone/>
            </a:pPr>
            <a:r>
              <a:rPr lang="ro-RO" dirty="0"/>
              <a:t>	</a:t>
            </a:r>
            <a:r>
              <a:rPr lang="ro-RO" dirty="0" smtClean="0"/>
              <a:t>- </a:t>
            </a:r>
            <a:r>
              <a:rPr lang="ro-RO" dirty="0" smtClean="0">
                <a:latin typeface="Times New Roman" panose="02020603050405020304" pitchFamily="18" charset="0"/>
                <a:cs typeface="Times New Roman" panose="02020603050405020304" pitchFamily="18" charset="0"/>
              </a:rPr>
              <a:t>În ciuda decăderii evoluției umane, Steiner consideră că omul prin forțele sale proprii poate transforma decăderea în urcuș.</a:t>
            </a:r>
          </a:p>
          <a:p>
            <a:pPr marL="0" indent="0">
              <a:buNone/>
            </a:pPr>
            <a:r>
              <a:rPr lang="ro-RO" dirty="0">
                <a:latin typeface="Times New Roman" panose="02020603050405020304" pitchFamily="18" charset="0"/>
                <a:cs typeface="Times New Roman" panose="02020603050405020304" pitchFamily="18" charset="0"/>
              </a:rPr>
              <a:t>	</a:t>
            </a:r>
            <a:r>
              <a:rPr lang="ro-RO" dirty="0" smtClean="0">
                <a:latin typeface="Times New Roman" panose="02020603050405020304" pitchFamily="18" charset="0"/>
                <a:cs typeface="Times New Roman" panose="02020603050405020304" pitchFamily="18" charset="0"/>
              </a:rPr>
              <a:t>- Dascălul, „medicul permanent al culturii” este cel care poate ajuta omul încă din copilărie în efortul de a se vindeca.</a:t>
            </a:r>
          </a:p>
          <a:p>
            <a:pPr marL="0" indent="0">
              <a:buNone/>
            </a:pPr>
            <a:r>
              <a:rPr lang="ro-RO" dirty="0">
                <a:latin typeface="Times New Roman" panose="02020603050405020304" pitchFamily="18" charset="0"/>
                <a:cs typeface="Times New Roman" panose="02020603050405020304" pitchFamily="18" charset="0"/>
              </a:rPr>
              <a:t>	</a:t>
            </a:r>
            <a:r>
              <a:rPr lang="ro-RO" dirty="0" smtClean="0">
                <a:latin typeface="Times New Roman" panose="02020603050405020304" pitchFamily="18" charset="0"/>
                <a:cs typeface="Times New Roman" panose="02020603050405020304" pitchFamily="18" charset="0"/>
              </a:rPr>
              <a:t>- Doar prin educație omul se poate lecui pe sine și umanitatea de declin, prin cultivarea sentimentului de responsabilitate pentru propiul destin.</a:t>
            </a:r>
          </a:p>
          <a:p>
            <a:pPr marL="0" indent="0">
              <a:buNone/>
            </a:pPr>
            <a:r>
              <a:rPr lang="ro-RO" dirty="0">
                <a:latin typeface="Times New Roman" panose="02020603050405020304" pitchFamily="18" charset="0"/>
                <a:cs typeface="Times New Roman" panose="02020603050405020304" pitchFamily="18" charset="0"/>
              </a:rPr>
              <a:t>	</a:t>
            </a:r>
            <a:r>
              <a:rPr lang="ro-RO" dirty="0" smtClean="0">
                <a:latin typeface="Times New Roman" panose="02020603050405020304" pitchFamily="18" charset="0"/>
                <a:cs typeface="Times New Roman" panose="02020603050405020304" pitchFamily="18" charset="0"/>
              </a:rPr>
              <a:t>- Dezvoltarea ființei umane este un proces de creștere și transformare prin care forțele cosmice vegetative, animale și psihice se dezvoltă progresiv.</a:t>
            </a:r>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endParaRPr lang="en-US" dirty="0"/>
          </a:p>
        </p:txBody>
      </p:sp>
    </p:spTree>
    <p:extLst>
      <p:ext uri="{BB962C8B-B14F-4D97-AF65-F5344CB8AC3E}">
        <p14:creationId xmlns:p14="http://schemas.microsoft.com/office/powerpoint/2010/main" val="60399110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2223696"/>
          </a:xfrm>
        </p:spPr>
        <p:txBody>
          <a:bodyPr>
            <a:normAutofit/>
          </a:bodyPr>
          <a:lstStyle/>
          <a:p>
            <a:pPr algn="just"/>
            <a:r>
              <a:rPr lang="ro-RO" sz="2400" dirty="0" smtClean="0">
                <a:latin typeface="Times New Roman" panose="02020603050405020304" pitchFamily="18" charset="0"/>
                <a:cs typeface="Times New Roman" panose="02020603050405020304" pitchFamily="18" charset="0"/>
              </a:rPr>
              <a:t>	</a:t>
            </a:r>
            <a:r>
              <a:rPr lang="ro-RO" sz="2800" dirty="0" smtClean="0">
                <a:latin typeface="Times New Roman" panose="02020603050405020304" pitchFamily="18" charset="0"/>
                <a:cs typeface="Times New Roman" panose="02020603050405020304" pitchFamily="18" charset="0"/>
              </a:rPr>
              <a:t>Omul este o ființă spirituală aflată într-un proces de pătrundere treptată în realitatea societății umane în trei faze distincte de evoluție personală, în perioade de cîte șapte ani:</a:t>
            </a:r>
            <a:endParaRPr lang="en-US" sz="28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2968831"/>
            <a:ext cx="10515600" cy="3208132"/>
          </a:xfrm>
        </p:spPr>
        <p:txBody>
          <a:bodyPr/>
          <a:lstStyle/>
          <a:p>
            <a:pPr marL="0" indent="0" algn="just">
              <a:buNone/>
            </a:pPr>
            <a:r>
              <a:rPr lang="ro-RO" dirty="0">
                <a:latin typeface="Times New Roman" panose="02020603050405020304" pitchFamily="18" charset="0"/>
                <a:cs typeface="Times New Roman" panose="02020603050405020304" pitchFamily="18" charset="0"/>
              </a:rPr>
              <a:t>	</a:t>
            </a:r>
            <a:r>
              <a:rPr lang="ro-RO" dirty="0" smtClean="0">
                <a:latin typeface="Times New Roman" panose="02020603050405020304" pitchFamily="18" charset="0"/>
                <a:cs typeface="Times New Roman" panose="02020603050405020304" pitchFamily="18" charset="0"/>
              </a:rPr>
              <a:t>- în prima etapă de până la șapte ani este accentuată dezvoltarea fizică;</a:t>
            </a:r>
          </a:p>
          <a:p>
            <a:pPr marL="0" indent="0" algn="just">
              <a:buNone/>
            </a:pPr>
            <a:r>
              <a:rPr lang="ro-RO" dirty="0">
                <a:latin typeface="Times New Roman" panose="02020603050405020304" pitchFamily="18" charset="0"/>
                <a:cs typeface="Times New Roman" panose="02020603050405020304" pitchFamily="18" charset="0"/>
              </a:rPr>
              <a:t>	</a:t>
            </a:r>
            <a:r>
              <a:rPr lang="ro-RO" dirty="0" smtClean="0">
                <a:latin typeface="Times New Roman" panose="02020603050405020304" pitchFamily="18" charset="0"/>
                <a:cs typeface="Times New Roman" panose="02020603050405020304" pitchFamily="18" charset="0"/>
              </a:rPr>
              <a:t>- în a doua etapă, împărțită la rândul ei în subperioade de câte doi ani și patru luni, are loc dezvoltarea sufletească;</a:t>
            </a:r>
          </a:p>
          <a:p>
            <a:pPr marL="0" indent="0" algn="just">
              <a:buNone/>
            </a:pPr>
            <a:r>
              <a:rPr lang="ro-RO" dirty="0" smtClean="0">
                <a:latin typeface="Times New Roman" panose="02020603050405020304" pitchFamily="18" charset="0"/>
                <a:cs typeface="Times New Roman" panose="02020603050405020304" pitchFamily="18" charset="0"/>
              </a:rPr>
              <a:t>	- ultima etapă vizează dezvoltarea spirituală  - activarea gândirii independente.</a:t>
            </a:r>
            <a:endParaRPr lang="en-US"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endParaRPr lang="en-US" dirty="0"/>
          </a:p>
        </p:txBody>
      </p:sp>
    </p:spTree>
    <p:extLst>
      <p:ext uri="{BB962C8B-B14F-4D97-AF65-F5344CB8AC3E}">
        <p14:creationId xmlns:p14="http://schemas.microsoft.com/office/powerpoint/2010/main" val="48569215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o-RO" sz="3400" dirty="0" smtClean="0">
                <a:latin typeface="Times New Roman" panose="02020603050405020304" pitchFamily="18" charset="0"/>
                <a:cs typeface="Times New Roman" panose="02020603050405020304" pitchFamily="18" charset="0"/>
              </a:rPr>
              <a:t>Moduri de predare:</a:t>
            </a:r>
            <a:endParaRPr lang="en-US" sz="3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0" indent="0" algn="just">
              <a:buNone/>
            </a:pPr>
            <a:r>
              <a:rPr lang="ro-RO" dirty="0">
                <a:latin typeface="Times New Roman" panose="02020603050405020304" pitchFamily="18" charset="0"/>
                <a:cs typeface="Times New Roman" panose="02020603050405020304" pitchFamily="18" charset="0"/>
              </a:rPr>
              <a:t>	</a:t>
            </a:r>
            <a:r>
              <a:rPr lang="ro-RO" b="1" dirty="0" smtClean="0">
                <a:latin typeface="Times New Roman" panose="02020603050405020304" pitchFamily="18" charset="0"/>
                <a:cs typeface="Times New Roman" panose="02020603050405020304" pitchFamily="18" charset="0"/>
              </a:rPr>
              <a:t>Educația artistică și activitățile practice</a:t>
            </a:r>
            <a:r>
              <a:rPr lang="ro-RO" dirty="0" smtClean="0">
                <a:latin typeface="Times New Roman" panose="02020603050405020304" pitchFamily="18" charset="0"/>
                <a:cs typeface="Times New Roman" panose="02020603050405020304" pitchFamily="18" charset="0"/>
              </a:rPr>
              <a:t> sunt cele mai importante activități didactice desfășurate cu copiii</a:t>
            </a:r>
            <a:r>
              <a:rPr lang="ro-RO" dirty="0">
                <a:latin typeface="Times New Roman" panose="02020603050405020304" pitchFamily="18" charset="0"/>
                <a:cs typeface="Times New Roman" panose="02020603050405020304" pitchFamily="18" charset="0"/>
              </a:rPr>
              <a:t>:</a:t>
            </a:r>
            <a:endParaRPr lang="ro-RO" dirty="0" smtClean="0">
              <a:latin typeface="Times New Roman" panose="02020603050405020304" pitchFamily="18" charset="0"/>
              <a:cs typeface="Times New Roman" panose="02020603050405020304" pitchFamily="18" charset="0"/>
            </a:endParaRPr>
          </a:p>
          <a:p>
            <a:pPr marL="0" indent="0" algn="just">
              <a:buNone/>
            </a:pPr>
            <a:r>
              <a:rPr lang="ro-RO" dirty="0">
                <a:latin typeface="Times New Roman" panose="02020603050405020304" pitchFamily="18" charset="0"/>
                <a:cs typeface="Times New Roman" panose="02020603050405020304" pitchFamily="18" charset="0"/>
              </a:rPr>
              <a:t>	</a:t>
            </a:r>
            <a:r>
              <a:rPr lang="ro-RO" dirty="0" smtClean="0">
                <a:latin typeface="Times New Roman" panose="02020603050405020304" pitchFamily="18" charset="0"/>
                <a:cs typeface="Times New Roman" panose="02020603050405020304" pitchFamily="18" charset="0"/>
              </a:rPr>
              <a:t>- scrierea se învață cu ajutorul picturii și desenului, astfel încât copiii își dezvoltă și imaginația;</a:t>
            </a:r>
          </a:p>
          <a:p>
            <a:pPr marL="0" indent="0" algn="just">
              <a:buNone/>
            </a:pPr>
            <a:r>
              <a:rPr lang="ro-RO" dirty="0">
                <a:latin typeface="Times New Roman" panose="02020603050405020304" pitchFamily="18" charset="0"/>
                <a:cs typeface="Times New Roman" panose="02020603050405020304" pitchFamily="18" charset="0"/>
              </a:rPr>
              <a:t>	</a:t>
            </a:r>
            <a:r>
              <a:rPr lang="ro-RO" dirty="0" smtClean="0">
                <a:latin typeface="Times New Roman" panose="02020603050405020304" pitchFamily="18" charset="0"/>
                <a:cs typeface="Times New Roman" panose="02020603050405020304" pitchFamily="18" charset="0"/>
              </a:rPr>
              <a:t>- cititul se învață în strânsă legătura cu scrierea;</a:t>
            </a:r>
          </a:p>
          <a:p>
            <a:pPr marL="0" indent="0" algn="just">
              <a:buNone/>
            </a:pPr>
            <a:r>
              <a:rPr lang="ro-RO" dirty="0">
                <a:latin typeface="Times New Roman" panose="02020603050405020304" pitchFamily="18" charset="0"/>
                <a:cs typeface="Times New Roman" panose="02020603050405020304" pitchFamily="18" charset="0"/>
              </a:rPr>
              <a:t>	</a:t>
            </a:r>
            <a:r>
              <a:rPr lang="ro-RO" dirty="0" smtClean="0">
                <a:latin typeface="Times New Roman" panose="02020603050405020304" pitchFamily="18" charset="0"/>
                <a:cs typeface="Times New Roman" panose="02020603050405020304" pitchFamily="18" charset="0"/>
              </a:rPr>
              <a:t>- desenul și muzica se studiază pe baza sentimentului ritmului. Ele sunt expresii ale unor stări emționale – diurne (desenul) sau nocturne (muzica);</a:t>
            </a:r>
          </a:p>
          <a:p>
            <a:pPr marL="0" indent="0" algn="just">
              <a:buNone/>
            </a:pPr>
            <a:r>
              <a:rPr lang="ro-RO" dirty="0">
                <a:latin typeface="Times New Roman" panose="02020603050405020304" pitchFamily="18" charset="0"/>
                <a:cs typeface="Times New Roman" panose="02020603050405020304" pitchFamily="18" charset="0"/>
              </a:rPr>
              <a:t>	</a:t>
            </a:r>
            <a:r>
              <a:rPr lang="ro-RO" dirty="0" smtClean="0">
                <a:latin typeface="Times New Roman" panose="02020603050405020304" pitchFamily="18" charset="0"/>
                <a:cs typeface="Times New Roman" panose="02020603050405020304" pitchFamily="18" charset="0"/>
              </a:rPr>
              <a:t>- euritmia – artă care își propune exprimarea vorbirii prin mișcare și sunete, este o „gimnastică pătrunsă în suflet”. Ea este interpretată dintr-o triplă perspectivă:</a:t>
            </a:r>
          </a:p>
          <a:p>
            <a:pPr marL="0" indent="0" algn="just">
              <a:buNone/>
            </a:pPr>
            <a:endParaRPr lang="ro-RO" dirty="0">
              <a:latin typeface="Times New Roman" panose="02020603050405020304" pitchFamily="18" charset="0"/>
              <a:cs typeface="Times New Roman" panose="02020603050405020304" pitchFamily="18" charset="0"/>
            </a:endParaRPr>
          </a:p>
          <a:p>
            <a:pPr marL="0" indent="0" algn="just">
              <a:buNone/>
            </a:pPr>
            <a:endParaRPr lang="ro-RO" dirty="0" smtClean="0">
              <a:latin typeface="Times New Roman" panose="02020603050405020304" pitchFamily="18" charset="0"/>
              <a:cs typeface="Times New Roman" panose="02020603050405020304" pitchFamily="18" charset="0"/>
            </a:endParaRPr>
          </a:p>
          <a:p>
            <a:pPr marL="0" indent="0" algn="just">
              <a:buNone/>
            </a:pPr>
            <a:endParaRPr lang="ro-RO" dirty="0">
              <a:latin typeface="Times New Roman" panose="02020603050405020304" pitchFamily="18" charset="0"/>
              <a:cs typeface="Times New Roman" panose="02020603050405020304" pitchFamily="18" charset="0"/>
            </a:endParaRPr>
          </a:p>
          <a:p>
            <a:pPr marL="0" indent="0" algn="just">
              <a:buNone/>
            </a:pPr>
            <a:endParaRPr lang="en-US"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endParaRPr lang="en-US" dirty="0"/>
          </a:p>
        </p:txBody>
      </p:sp>
    </p:spTree>
    <p:extLst>
      <p:ext uri="{BB962C8B-B14F-4D97-AF65-F5344CB8AC3E}">
        <p14:creationId xmlns:p14="http://schemas.microsoft.com/office/powerpoint/2010/main" val="174193429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endParaRPr lang="en-US" dirty="0"/>
          </a:p>
        </p:txBody>
      </p:sp>
      <p:sp>
        <p:nvSpPr>
          <p:cNvPr id="3" name="Content Placeholder 2"/>
          <p:cNvSpPr>
            <a:spLocks noGrp="1"/>
          </p:cNvSpPr>
          <p:nvPr>
            <p:ph idx="4294967295"/>
          </p:nvPr>
        </p:nvSpPr>
        <p:spPr>
          <a:xfrm>
            <a:off x="0" y="673100"/>
            <a:ext cx="10515600" cy="5334000"/>
          </a:xfrm>
        </p:spPr>
        <p:txBody>
          <a:bodyPr>
            <a:normAutofit/>
          </a:bodyPr>
          <a:lstStyle/>
          <a:p>
            <a:pPr lvl="1"/>
            <a:r>
              <a:rPr lang="ro-RO" dirty="0" smtClean="0">
                <a:latin typeface="Times New Roman" panose="02020603050405020304" pitchFamily="18" charset="0"/>
                <a:cs typeface="Times New Roman" panose="02020603050405020304" pitchFamily="18" charset="0"/>
              </a:rPr>
              <a:t>artă – este o </a:t>
            </a:r>
            <a:r>
              <a:rPr lang="en-US" dirty="0" smtClean="0">
                <a:latin typeface="Times New Roman" panose="02020603050405020304" pitchFamily="18" charset="0"/>
                <a:cs typeface="Times New Roman" panose="02020603050405020304" pitchFamily="18" charset="0"/>
              </a:rPr>
              <a:t>“</a:t>
            </a:r>
            <a:r>
              <a:rPr lang="ro-RO" dirty="0" smtClean="0">
                <a:latin typeface="Times New Roman" panose="02020603050405020304" pitchFamily="18" charset="0"/>
                <a:cs typeface="Times New Roman" panose="02020603050405020304" pitchFamily="18" charset="0"/>
              </a:rPr>
              <a:t>plăsmuire a contextului armonios</a:t>
            </a:r>
            <a:r>
              <a:rPr lang="en-US" dirty="0" smtClean="0">
                <a:latin typeface="Times New Roman" panose="02020603050405020304" pitchFamily="18" charset="0"/>
                <a:cs typeface="Times New Roman" panose="02020603050405020304" pitchFamily="18" charset="0"/>
              </a:rPr>
              <a:t>”;</a:t>
            </a:r>
          </a:p>
          <a:p>
            <a:pPr lvl="1"/>
            <a:r>
              <a:rPr lang="en-US" dirty="0" smtClean="0">
                <a:latin typeface="Times New Roman" panose="02020603050405020304" pitchFamily="18" charset="0"/>
                <a:cs typeface="Times New Roman" panose="02020603050405020304" pitchFamily="18" charset="0"/>
              </a:rPr>
              <a:t>“</a:t>
            </a:r>
            <a:r>
              <a:rPr lang="en-US" dirty="0" err="1" smtClean="0">
                <a:latin typeface="Times New Roman" panose="02020603050405020304" pitchFamily="18" charset="0"/>
                <a:cs typeface="Times New Roman" panose="02020603050405020304" pitchFamily="18" charset="0"/>
              </a:rPr>
              <a:t>joc</a:t>
            </a:r>
            <a:r>
              <a:rPr lang="en-US" dirty="0" smtClean="0">
                <a:latin typeface="Times New Roman" panose="02020603050405020304" pitchFamily="18" charset="0"/>
                <a:cs typeface="Times New Roman" panose="02020603050405020304" pitchFamily="18" charset="0"/>
              </a:rPr>
              <a:t> al mi</a:t>
            </a:r>
            <a:r>
              <a:rPr lang="ro-RO" dirty="0" smtClean="0">
                <a:latin typeface="Times New Roman" panose="02020603050405020304" pitchFamily="18" charset="0"/>
                <a:cs typeface="Times New Roman" panose="02020603050405020304" pitchFamily="18" charset="0"/>
              </a:rPr>
              <a:t>șcării pătruns în suflet</a:t>
            </a:r>
            <a:r>
              <a:rPr lang="en-US" dirty="0" smtClean="0">
                <a:latin typeface="Times New Roman" panose="02020603050405020304" pitchFamily="18" charset="0"/>
                <a:cs typeface="Times New Roman" panose="02020603050405020304" pitchFamily="18" charset="0"/>
              </a:rPr>
              <a:t>” – </a:t>
            </a:r>
            <a:r>
              <a:rPr lang="ro-RO" dirty="0" smtClean="0">
                <a:latin typeface="Times New Roman" panose="02020603050405020304" pitchFamily="18" charset="0"/>
                <a:cs typeface="Times New Roman" panose="02020603050405020304" pitchFamily="18" charset="0"/>
              </a:rPr>
              <a:t>activează inițiativa și voința</a:t>
            </a:r>
          </a:p>
          <a:p>
            <a:pPr lvl="1"/>
            <a:r>
              <a:rPr lang="ro-RO" dirty="0" smtClean="0">
                <a:latin typeface="Times New Roman" panose="02020603050405020304" pitchFamily="18" charset="0"/>
                <a:cs typeface="Times New Roman" panose="02020603050405020304" pitchFamily="18" charset="0"/>
              </a:rPr>
              <a:t>omul iși asigură sănătatea integrându-se în ritmul și armonia universului, omul fiind un microcosmos.</a:t>
            </a:r>
          </a:p>
          <a:p>
            <a:pPr marL="457200" lvl="1" indent="0">
              <a:buNone/>
            </a:pPr>
            <a:r>
              <a:rPr lang="ro-RO" dirty="0" smtClean="0">
                <a:latin typeface="Times New Roman" panose="02020603050405020304" pitchFamily="18" charset="0"/>
                <a:cs typeface="Times New Roman" panose="02020603050405020304" pitchFamily="18" charset="0"/>
              </a:rPr>
              <a:t>	După Steiner predarea gramaticii, a botanicii și zoologiei, matematicii, istoriei și geografiei se va face într-un mod deosebit: </a:t>
            </a:r>
          </a:p>
          <a:p>
            <a:pPr lvl="1"/>
            <a:r>
              <a:rPr lang="ro-RO" dirty="0" smtClean="0">
                <a:latin typeface="Times New Roman" panose="02020603050405020304" pitchFamily="18" charset="0"/>
                <a:cs typeface="Times New Roman" panose="02020603050405020304" pitchFamily="18" charset="0"/>
              </a:rPr>
              <a:t>Gramatica – se pornește de la instictul copilului de a vorbi și se urmărește dezvoltarea simțului artistic.</a:t>
            </a:r>
          </a:p>
          <a:p>
            <a:pPr lvl="1"/>
            <a:r>
              <a:rPr lang="ro-RO" dirty="0" smtClean="0">
                <a:latin typeface="Times New Roman" panose="02020603050405020304" pitchFamily="18" charset="0"/>
                <a:cs typeface="Times New Roman" panose="02020603050405020304" pitchFamily="18" charset="0"/>
              </a:rPr>
              <a:t>Botanica/zoologia – se urmărește evidențierea viului, a unității dintre faună, floră, Pământ dezvoltându-i-se copilului echilibrul între intelectual și emoțional în cunoașterea naturii.</a:t>
            </a:r>
          </a:p>
          <a:p>
            <a:pPr lvl="1"/>
            <a:r>
              <a:rPr lang="ro-RO" dirty="0" smtClean="0">
                <a:latin typeface="Times New Roman" panose="02020603050405020304" pitchFamily="18" charset="0"/>
                <a:cs typeface="Times New Roman" panose="02020603050405020304" pitchFamily="18" charset="0"/>
              </a:rPr>
              <a:t>Matematica – să dezvolte capacitatea de analiză a copilului.</a:t>
            </a:r>
          </a:p>
          <a:p>
            <a:pPr lvl="1"/>
            <a:r>
              <a:rPr lang="ro-RO" dirty="0" smtClean="0">
                <a:latin typeface="Times New Roman" panose="02020603050405020304" pitchFamily="18" charset="0"/>
                <a:cs typeface="Times New Roman" panose="02020603050405020304" pitchFamily="18" charset="0"/>
              </a:rPr>
              <a:t>Istorie/geografie – se vor preda apelând la sentimente și nu neapărat la evidențierea relațiilor cauzale.</a:t>
            </a:r>
          </a:p>
        </p:txBody>
      </p:sp>
    </p:spTree>
    <p:extLst>
      <p:ext uri="{BB962C8B-B14F-4D97-AF65-F5344CB8AC3E}">
        <p14:creationId xmlns:p14="http://schemas.microsoft.com/office/powerpoint/2010/main" val="383989434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endParaRPr lang="en-US" dirty="0"/>
          </a:p>
        </p:txBody>
      </p:sp>
      <p:sp>
        <p:nvSpPr>
          <p:cNvPr id="3" name="Content Placeholder 2"/>
          <p:cNvSpPr>
            <a:spLocks noGrp="1"/>
          </p:cNvSpPr>
          <p:nvPr>
            <p:ph idx="4294967295"/>
          </p:nvPr>
        </p:nvSpPr>
        <p:spPr>
          <a:xfrm>
            <a:off x="0" y="1562100"/>
            <a:ext cx="10515600" cy="4351338"/>
          </a:xfrm>
        </p:spPr>
        <p:txBody>
          <a:bodyPr>
            <a:noAutofit/>
          </a:bodyPr>
          <a:lstStyle/>
          <a:p>
            <a:pPr marL="0" indent="0">
              <a:buNone/>
            </a:pPr>
            <a:r>
              <a:rPr lang="ro-RO" sz="3600" dirty="0">
                <a:latin typeface="Times New Roman" panose="02020603050405020304" pitchFamily="18" charset="0"/>
                <a:cs typeface="Times New Roman" panose="02020603050405020304" pitchFamily="18" charset="0"/>
              </a:rPr>
              <a:t>	</a:t>
            </a:r>
            <a:r>
              <a:rPr lang="ro-RO" sz="3600" dirty="0" smtClean="0">
                <a:latin typeface="Times New Roman" panose="02020603050405020304" pitchFamily="18" charset="0"/>
                <a:cs typeface="Times New Roman" panose="02020603050405020304" pitchFamily="18" charset="0"/>
              </a:rPr>
              <a:t>Educatorul, din punctul de vedere al lui Steiner, trebuie:</a:t>
            </a:r>
          </a:p>
          <a:p>
            <a:pPr marL="0" indent="0">
              <a:buNone/>
            </a:pPr>
            <a:r>
              <a:rPr lang="ro-RO" sz="3600" dirty="0">
                <a:latin typeface="Times New Roman" panose="02020603050405020304" pitchFamily="18" charset="0"/>
                <a:cs typeface="Times New Roman" panose="02020603050405020304" pitchFamily="18" charset="0"/>
              </a:rPr>
              <a:t>	</a:t>
            </a:r>
            <a:r>
              <a:rPr lang="ro-RO" sz="3600" dirty="0" smtClean="0">
                <a:latin typeface="Times New Roman" panose="02020603050405020304" pitchFamily="18" charset="0"/>
                <a:cs typeface="Times New Roman" panose="02020603050405020304" pitchFamily="18" charset="0"/>
              </a:rPr>
              <a:t>- să fie responsabil în raport cu misiunea sa;</a:t>
            </a:r>
          </a:p>
          <a:p>
            <a:pPr marL="0" indent="0">
              <a:buNone/>
            </a:pPr>
            <a:r>
              <a:rPr lang="ro-RO" sz="3600" dirty="0">
                <a:latin typeface="Times New Roman" panose="02020603050405020304" pitchFamily="18" charset="0"/>
                <a:cs typeface="Times New Roman" panose="02020603050405020304" pitchFamily="18" charset="0"/>
              </a:rPr>
              <a:t>	</a:t>
            </a:r>
            <a:r>
              <a:rPr lang="ro-RO" sz="3600" dirty="0" smtClean="0">
                <a:latin typeface="Times New Roman" panose="02020603050405020304" pitchFamily="18" charset="0"/>
                <a:cs typeface="Times New Roman" panose="02020603050405020304" pitchFamily="18" charset="0"/>
              </a:rPr>
              <a:t>- să fie autoritar, dar și iubitor;</a:t>
            </a:r>
          </a:p>
          <a:p>
            <a:pPr marL="0" indent="0">
              <a:buNone/>
            </a:pPr>
            <a:r>
              <a:rPr lang="ro-RO" sz="3600" dirty="0">
                <a:latin typeface="Times New Roman" panose="02020603050405020304" pitchFamily="18" charset="0"/>
                <a:cs typeface="Times New Roman" panose="02020603050405020304" pitchFamily="18" charset="0"/>
              </a:rPr>
              <a:t>	</a:t>
            </a:r>
            <a:r>
              <a:rPr lang="ro-RO" sz="3600" dirty="0" smtClean="0">
                <a:latin typeface="Times New Roman" panose="02020603050405020304" pitchFamily="18" charset="0"/>
                <a:cs typeface="Times New Roman" panose="02020603050405020304" pitchFamily="18" charset="0"/>
              </a:rPr>
              <a:t>- să fie capabil să scoată cât mai mult de la copil prin umor și seriozitate, ajungând ca relația dintre dascăl și elev să fie una de iubire.</a:t>
            </a:r>
          </a:p>
          <a:p>
            <a:pPr marL="0" indent="0">
              <a:buNone/>
            </a:pPr>
            <a:r>
              <a:rPr lang="ro-RO" sz="3600" dirty="0">
                <a:latin typeface="Times New Roman" panose="02020603050405020304" pitchFamily="18" charset="0"/>
                <a:cs typeface="Times New Roman" panose="02020603050405020304" pitchFamily="18" charset="0"/>
              </a:rPr>
              <a:t>	</a:t>
            </a:r>
            <a:endParaRPr lang="en-US"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7768720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27"/>
          <p:cNvSpPr txBox="1">
            <a:spLocks noGrp="1"/>
          </p:cNvSpPr>
          <p:nvPr>
            <p:ph type="title"/>
          </p:nvPr>
        </p:nvSpPr>
        <p:spPr>
          <a:prstGeom prst="rect">
            <a:avLst/>
          </a:prstGeom>
        </p:spPr>
        <p:txBody>
          <a:bodyPr spcFirstLastPara="1" vert="horz" wrap="square" lIns="121900" tIns="121900" rIns="121900" bIns="121900" rtlCol="0" anchor="t" anchorCtr="0">
            <a:noAutofit/>
          </a:bodyPr>
          <a:lstStyle/>
          <a:p>
            <a:r>
              <a:rPr lang="en" dirty="0">
                <a:latin typeface="Lato"/>
                <a:ea typeface="Lato"/>
                <a:cs typeface="Lato"/>
                <a:sym typeface="Lato"/>
              </a:rPr>
              <a:t>Principii de baza Ovide </a:t>
            </a:r>
            <a:r>
              <a:rPr lang="en" dirty="0" smtClean="0">
                <a:latin typeface="Lato"/>
                <a:ea typeface="Lato"/>
                <a:cs typeface="Lato"/>
                <a:sym typeface="Lato"/>
              </a:rPr>
              <a:t>D</a:t>
            </a:r>
            <a:r>
              <a:rPr lang="ro-RO" dirty="0" smtClean="0">
                <a:latin typeface="Lato"/>
                <a:ea typeface="Lato"/>
                <a:cs typeface="Lato"/>
                <a:sym typeface="Lato"/>
              </a:rPr>
              <a:t>e</a:t>
            </a:r>
            <a:r>
              <a:rPr lang="en" dirty="0" smtClean="0">
                <a:latin typeface="Lato"/>
                <a:ea typeface="Lato"/>
                <a:cs typeface="Lato"/>
                <a:sym typeface="Lato"/>
              </a:rPr>
              <a:t>croly</a:t>
            </a:r>
            <a:r>
              <a:rPr lang="en" dirty="0">
                <a:latin typeface="Lato"/>
                <a:ea typeface="Lato"/>
                <a:cs typeface="Lato"/>
                <a:sym typeface="Lato"/>
              </a:rPr>
              <a:t>:</a:t>
            </a:r>
            <a:endParaRPr dirty="0"/>
          </a:p>
        </p:txBody>
      </p:sp>
      <p:sp>
        <p:nvSpPr>
          <p:cNvPr id="232" name="Google Shape;232;p27"/>
          <p:cNvSpPr txBox="1">
            <a:spLocks noGrp="1"/>
          </p:cNvSpPr>
          <p:nvPr>
            <p:ph type="body" idx="1"/>
          </p:nvPr>
        </p:nvSpPr>
        <p:spPr>
          <a:prstGeom prst="rect">
            <a:avLst/>
          </a:prstGeom>
        </p:spPr>
        <p:txBody>
          <a:bodyPr spcFirstLastPara="1" vert="horz" wrap="square" lIns="121900" tIns="121900" rIns="121900" bIns="121900" rtlCol="0" anchor="t" anchorCtr="0">
            <a:noAutofit/>
          </a:bodyPr>
          <a:lstStyle/>
          <a:p>
            <a:pPr indent="-457189">
              <a:buSzPts val="1800"/>
            </a:pPr>
            <a:r>
              <a:rPr lang="en" sz="2400" dirty="0"/>
              <a:t>Respect pentru copil si pentru personalitatea lui si respingerea disciplinelor rigide care supun copilul la o atitudine </a:t>
            </a:r>
            <a:r>
              <a:rPr lang="en" sz="2400" dirty="0" smtClean="0"/>
              <a:t>pasiv</a:t>
            </a:r>
            <a:r>
              <a:rPr lang="ro-RO" sz="2400" dirty="0" smtClean="0"/>
              <a:t>ă</a:t>
            </a:r>
            <a:r>
              <a:rPr lang="en" sz="2400" dirty="0" smtClean="0"/>
              <a:t>.</a:t>
            </a:r>
            <a:endParaRPr lang="ro-RO" sz="2400" dirty="0" smtClean="0"/>
          </a:p>
          <a:p>
            <a:pPr marL="152396" indent="0">
              <a:buSzPts val="1800"/>
              <a:buNone/>
            </a:pPr>
            <a:endParaRPr sz="2400" dirty="0"/>
          </a:p>
          <a:p>
            <a:pPr indent="-457189">
              <a:buSzPts val="1800"/>
            </a:pPr>
            <a:r>
              <a:rPr lang="en" sz="2400" dirty="0" smtClean="0"/>
              <a:t>Organizeaz</a:t>
            </a:r>
            <a:r>
              <a:rPr lang="ro-RO" sz="2400" dirty="0" smtClean="0"/>
              <a:t>ă</a:t>
            </a:r>
            <a:r>
              <a:rPr lang="en" sz="2400" dirty="0" smtClean="0"/>
              <a:t> </a:t>
            </a:r>
            <a:r>
              <a:rPr lang="en" sz="2400" dirty="0"/>
              <a:t>mediul scolar astfel incat copilul sa gaseasca acolo motivatii adecvate pentru curiozitatile sale naturale si sa-si exprime tendintele de neliniste si joc</a:t>
            </a:r>
            <a:r>
              <a:rPr lang="en" sz="2400" dirty="0" smtClean="0"/>
              <a:t>.</a:t>
            </a:r>
            <a:endParaRPr lang="ro-RO" sz="2400" dirty="0" smtClean="0"/>
          </a:p>
          <a:p>
            <a:pPr marL="152396" indent="0">
              <a:buSzPts val="1800"/>
              <a:buNone/>
            </a:pPr>
            <a:endParaRPr sz="2400" dirty="0"/>
          </a:p>
          <a:p>
            <a:pPr indent="-457189">
              <a:buSzPts val="1800"/>
            </a:pPr>
            <a:r>
              <a:rPr lang="en" sz="2400" dirty="0"/>
              <a:t>Observarea naturii pentru a trezi interesul si </a:t>
            </a:r>
            <a:r>
              <a:rPr lang="en" sz="2400" dirty="0" smtClean="0"/>
              <a:t>intui</a:t>
            </a:r>
            <a:r>
              <a:rPr lang="ro-RO" sz="2400" dirty="0" smtClean="0"/>
              <a:t>ț</a:t>
            </a:r>
            <a:r>
              <a:rPr lang="en" sz="2400" dirty="0" smtClean="0"/>
              <a:t>ia </a:t>
            </a:r>
            <a:r>
              <a:rPr lang="en" sz="2400" dirty="0"/>
              <a:t>copilului.</a:t>
            </a:r>
            <a:endParaRPr sz="2400" dirty="0"/>
          </a:p>
        </p:txBody>
      </p:sp>
    </p:spTree>
    <p:extLst>
      <p:ext uri="{BB962C8B-B14F-4D97-AF65-F5344CB8AC3E}">
        <p14:creationId xmlns:p14="http://schemas.microsoft.com/office/powerpoint/2010/main" val="362616417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endParaRPr lang="en-US" dirty="0"/>
          </a:p>
        </p:txBody>
      </p:sp>
      <p:sp>
        <p:nvSpPr>
          <p:cNvPr id="3" name="Content Placeholder 2"/>
          <p:cNvSpPr>
            <a:spLocks noGrp="1"/>
          </p:cNvSpPr>
          <p:nvPr>
            <p:ph idx="4294967295"/>
          </p:nvPr>
        </p:nvSpPr>
        <p:spPr>
          <a:xfrm>
            <a:off x="0" y="747713"/>
            <a:ext cx="10515600" cy="5321300"/>
          </a:xfrm>
        </p:spPr>
        <p:txBody>
          <a:bodyPr>
            <a:normAutofit/>
          </a:bodyPr>
          <a:lstStyle/>
          <a:p>
            <a:pPr marL="0" indent="0" algn="just">
              <a:buNone/>
            </a:pPr>
            <a:r>
              <a:rPr lang="ro-RO" dirty="0" smtClean="0"/>
              <a:t>	</a:t>
            </a:r>
            <a:r>
              <a:rPr lang="ro-RO" dirty="0" smtClean="0">
                <a:latin typeface="Times New Roman" panose="02020603050405020304" pitchFamily="18" charset="0"/>
                <a:cs typeface="Times New Roman" panose="02020603050405020304" pitchFamily="18" charset="0"/>
              </a:rPr>
              <a:t>Concepția lui Steiner are ca puncte deosebite următoarele:</a:t>
            </a:r>
          </a:p>
          <a:p>
            <a:pPr marL="0" indent="0" algn="just">
              <a:buNone/>
            </a:pPr>
            <a:r>
              <a:rPr lang="ro-RO" dirty="0">
                <a:latin typeface="Times New Roman" panose="02020603050405020304" pitchFamily="18" charset="0"/>
                <a:cs typeface="Times New Roman" panose="02020603050405020304" pitchFamily="18" charset="0"/>
              </a:rPr>
              <a:t>	</a:t>
            </a:r>
            <a:r>
              <a:rPr lang="ro-RO" dirty="0" smtClean="0">
                <a:latin typeface="Times New Roman" panose="02020603050405020304" pitchFamily="18" charset="0"/>
                <a:cs typeface="Times New Roman" panose="02020603050405020304" pitchFamily="18" charset="0"/>
              </a:rPr>
              <a:t>- cu ajutorul educației copilul va fi pregătit pentru viață și el însuși va lua decizia în ce privește locul său în viața socială. La această decizie copilul va ajunge treptat folosind calea afectivă.</a:t>
            </a:r>
          </a:p>
          <a:p>
            <a:pPr marL="0" indent="0" algn="just">
              <a:buNone/>
            </a:pPr>
            <a:r>
              <a:rPr lang="ro-RO" dirty="0">
                <a:latin typeface="Times New Roman" panose="02020603050405020304" pitchFamily="18" charset="0"/>
                <a:cs typeface="Times New Roman" panose="02020603050405020304" pitchFamily="18" charset="0"/>
              </a:rPr>
              <a:t>	</a:t>
            </a:r>
            <a:r>
              <a:rPr lang="ro-RO" dirty="0" smtClean="0">
                <a:latin typeface="Times New Roman" panose="02020603050405020304" pitchFamily="18" charset="0"/>
                <a:cs typeface="Times New Roman" panose="02020603050405020304" pitchFamily="18" charset="0"/>
              </a:rPr>
              <a:t>- „școala axată pe copil”.</a:t>
            </a:r>
          </a:p>
          <a:p>
            <a:pPr marL="0" indent="0" algn="just">
              <a:buNone/>
            </a:pPr>
            <a:r>
              <a:rPr lang="ro-RO" dirty="0">
                <a:latin typeface="Times New Roman" panose="02020603050405020304" pitchFamily="18" charset="0"/>
                <a:cs typeface="Times New Roman" panose="02020603050405020304" pitchFamily="18" charset="0"/>
              </a:rPr>
              <a:t>	</a:t>
            </a:r>
            <a:r>
              <a:rPr lang="ro-RO" dirty="0" smtClean="0">
                <a:latin typeface="Times New Roman" panose="02020603050405020304" pitchFamily="18" charset="0"/>
                <a:cs typeface="Times New Roman" panose="02020603050405020304" pitchFamily="18" charset="0"/>
              </a:rPr>
              <a:t>- importanța acordată contemplării naturii și creației artistice.</a:t>
            </a:r>
          </a:p>
          <a:p>
            <a:pPr marL="0" indent="0" algn="just">
              <a:buNone/>
            </a:pPr>
            <a:r>
              <a:rPr lang="ro-RO" dirty="0">
                <a:latin typeface="Times New Roman" panose="02020603050405020304" pitchFamily="18" charset="0"/>
                <a:cs typeface="Times New Roman" panose="02020603050405020304" pitchFamily="18" charset="0"/>
              </a:rPr>
              <a:t>	</a:t>
            </a:r>
            <a:r>
              <a:rPr lang="ro-RO" dirty="0" smtClean="0">
                <a:latin typeface="Times New Roman" panose="02020603050405020304" pitchFamily="18" charset="0"/>
                <a:cs typeface="Times New Roman" panose="02020603050405020304" pitchFamily="18" charset="0"/>
              </a:rPr>
              <a:t>- evaluarea elevului printr-un raport asupra activității acestuia .</a:t>
            </a:r>
          </a:p>
          <a:p>
            <a:pPr marL="0" indent="0" algn="just">
              <a:buNone/>
            </a:pPr>
            <a:r>
              <a:rPr lang="ro-RO" dirty="0">
                <a:latin typeface="Times New Roman" panose="02020603050405020304" pitchFamily="18" charset="0"/>
                <a:cs typeface="Times New Roman" panose="02020603050405020304" pitchFamily="18" charset="0"/>
              </a:rPr>
              <a:t>	</a:t>
            </a:r>
            <a:r>
              <a:rPr lang="ro-RO" dirty="0" smtClean="0">
                <a:latin typeface="Times New Roman" panose="02020603050405020304" pitchFamily="18" charset="0"/>
                <a:cs typeface="Times New Roman" panose="02020603050405020304" pitchFamily="18" charset="0"/>
              </a:rPr>
              <a:t>- consideră că activitățile cognitive, artistice, tehnice și practice au importanță egală în formarea personalității elevului.</a:t>
            </a:r>
          </a:p>
          <a:p>
            <a:pPr marL="0" indent="0" algn="just">
              <a:buNone/>
            </a:pPr>
            <a:r>
              <a:rPr lang="ro-RO" dirty="0">
                <a:latin typeface="Times New Roman" panose="02020603050405020304" pitchFamily="18" charset="0"/>
                <a:cs typeface="Times New Roman" panose="02020603050405020304" pitchFamily="18" charset="0"/>
              </a:rPr>
              <a:t>	</a:t>
            </a:r>
            <a:r>
              <a:rPr lang="ro-RO" dirty="0" smtClean="0">
                <a:latin typeface="Times New Roman" panose="02020603050405020304" pitchFamily="18" charset="0"/>
                <a:cs typeface="Times New Roman" panose="02020603050405020304" pitchFamily="18" charset="0"/>
              </a:rPr>
              <a:t>Câteva dintre ideile enumerate mai sus sunt comune cu educația nouă și de aceea, uneori concepția lui Steiner a fost considerată înrudită cu noua educație.</a:t>
            </a:r>
            <a:endParaRPr lang="en-US" dirty="0"/>
          </a:p>
        </p:txBody>
      </p:sp>
    </p:spTree>
    <p:extLst>
      <p:ext uri="{BB962C8B-B14F-4D97-AF65-F5344CB8AC3E}">
        <p14:creationId xmlns:p14="http://schemas.microsoft.com/office/powerpoint/2010/main" val="33657657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2209800" y="2133601"/>
            <a:ext cx="7772400" cy="1470025"/>
          </a:xfrm>
        </p:spPr>
        <p:txBody>
          <a:bodyPr anchor="ctr">
            <a:normAutofit fontScale="90000"/>
          </a:bodyPr>
          <a:lstStyle/>
          <a:p>
            <a:pPr eaLnBrk="1" hangingPunct="1"/>
            <a:r>
              <a:rPr lang="en-US" altLang="ro-RO" sz="4000"/>
              <a:t/>
            </a:r>
            <a:br>
              <a:rPr lang="en-US" altLang="ro-RO" sz="4000"/>
            </a:br>
            <a:r>
              <a:rPr lang="en-US" altLang="ro-RO" sz="4000"/>
              <a:t/>
            </a:r>
            <a:br>
              <a:rPr lang="en-US" altLang="ro-RO" sz="4000"/>
            </a:br>
            <a:r>
              <a:rPr lang="en-US" altLang="ro-RO" sz="4000"/>
              <a:t> </a:t>
            </a:r>
          </a:p>
        </p:txBody>
      </p:sp>
      <p:sp>
        <p:nvSpPr>
          <p:cNvPr id="9219" name="Rectangle 3"/>
          <p:cNvSpPr>
            <a:spLocks noGrp="1" noChangeArrowheads="1"/>
          </p:cNvSpPr>
          <p:nvPr>
            <p:ph type="subTitle" idx="1"/>
          </p:nvPr>
        </p:nvSpPr>
        <p:spPr>
          <a:xfrm>
            <a:off x="2895600" y="3886200"/>
            <a:ext cx="6400800" cy="2667000"/>
          </a:xfrm>
        </p:spPr>
        <p:txBody>
          <a:bodyPr/>
          <a:lstStyle/>
          <a:p>
            <a:pPr eaLnBrk="1" hangingPunct="1"/>
            <a:endParaRPr lang="en-US" altLang="ro-RO" sz="2800" dirty="0"/>
          </a:p>
          <a:p>
            <a:pPr eaLnBrk="1" hangingPunct="1"/>
            <a:endParaRPr lang="en-US" altLang="ro-RO" sz="2800" dirty="0"/>
          </a:p>
          <a:p>
            <a:pPr eaLnBrk="1" hangingPunct="1"/>
            <a:r>
              <a:rPr lang="en-US" altLang="ro-RO" sz="2800" dirty="0"/>
              <a:t>ANTON S</a:t>
            </a:r>
            <a:r>
              <a:rPr lang="ro-RO" altLang="ro-RO" sz="2800" dirty="0"/>
              <a:t>.</a:t>
            </a:r>
            <a:r>
              <a:rPr lang="en-US" altLang="ro-RO" sz="2800" dirty="0"/>
              <a:t> MAKARENKO</a:t>
            </a:r>
          </a:p>
        </p:txBody>
      </p:sp>
      <p:pic>
        <p:nvPicPr>
          <p:cNvPr id="2052" name="Picture 5" descr="EDUCAȚIE: „De ce am dorit să devin profesor?” | infoINSiDER.r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95600" y="914400"/>
            <a:ext cx="6324600"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3" name="Sunet înregistrat">
            <a:hlinkClick r:id="" action="ppaction://media"/>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51526" y="3184526"/>
            <a:ext cx="487363" cy="48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5773904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21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9"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1981200" y="304800"/>
            <a:ext cx="8229600" cy="1143000"/>
          </a:xfrm>
        </p:spPr>
        <p:txBody>
          <a:bodyPr/>
          <a:lstStyle/>
          <a:p>
            <a:pPr eaLnBrk="1" hangingPunct="1"/>
            <a:r>
              <a:rPr lang="en-US" altLang="ro-RO" smtClean="0"/>
              <a:t>De ce?</a:t>
            </a:r>
          </a:p>
        </p:txBody>
      </p:sp>
      <p:sp>
        <p:nvSpPr>
          <p:cNvPr id="3075" name="Rectangle 3"/>
          <p:cNvSpPr>
            <a:spLocks noGrp="1" noChangeArrowheads="1"/>
          </p:cNvSpPr>
          <p:nvPr>
            <p:ph idx="1"/>
          </p:nvPr>
        </p:nvSpPr>
        <p:spPr/>
        <p:txBody>
          <a:bodyPr>
            <a:normAutofit fontScale="47500" lnSpcReduction="20000"/>
          </a:bodyPr>
          <a:lstStyle/>
          <a:p>
            <a:pPr eaLnBrk="1" hangingPunct="1">
              <a:lnSpc>
                <a:spcPct val="90000"/>
              </a:lnSpc>
              <a:buFontTx/>
              <a:buNone/>
            </a:pPr>
            <a:endParaRPr lang="en-US" altLang="ro-RO" sz="2400">
              <a:latin typeface="Times New Roman" panose="02020603050405020304" pitchFamily="18" charset="0"/>
            </a:endParaRPr>
          </a:p>
          <a:p>
            <a:pPr eaLnBrk="1" hangingPunct="1">
              <a:lnSpc>
                <a:spcPct val="90000"/>
              </a:lnSpc>
            </a:pPr>
            <a:r>
              <a:rPr lang="en-US" altLang="ro-RO" sz="1800">
                <a:latin typeface="Times New Roman" panose="02020603050405020304" pitchFamily="18" charset="0"/>
              </a:rPr>
              <a:t>De ce istoria?</a:t>
            </a:r>
          </a:p>
          <a:p>
            <a:pPr eaLnBrk="1" hangingPunct="1">
              <a:lnSpc>
                <a:spcPct val="90000"/>
              </a:lnSpc>
              <a:buFontTx/>
              <a:buNone/>
            </a:pPr>
            <a:r>
              <a:rPr lang="en-US" altLang="ro-RO" sz="1800">
                <a:latin typeface="Times New Roman" panose="02020603050405020304" pitchFamily="18" charset="0"/>
              </a:rPr>
              <a:t>      </a:t>
            </a:r>
          </a:p>
          <a:p>
            <a:pPr eaLnBrk="1" hangingPunct="1">
              <a:lnSpc>
                <a:spcPct val="90000"/>
              </a:lnSpc>
            </a:pPr>
            <a:r>
              <a:rPr lang="en-US" altLang="ro-RO" sz="1800">
                <a:latin typeface="Times New Roman" panose="02020603050405020304" pitchFamily="18" charset="0"/>
              </a:rPr>
              <a:t>De ce Makarenko?</a:t>
            </a:r>
          </a:p>
          <a:p>
            <a:pPr eaLnBrk="1" hangingPunct="1">
              <a:lnSpc>
                <a:spcPct val="90000"/>
              </a:lnSpc>
              <a:buFontTx/>
              <a:buNone/>
            </a:pPr>
            <a:r>
              <a:rPr lang="en-US" altLang="ro-RO" sz="1800">
                <a:latin typeface="Times New Roman" panose="02020603050405020304" pitchFamily="18" charset="0"/>
              </a:rPr>
              <a:t>      Poate pentru ca subiectul m-a ales pe mine </a:t>
            </a:r>
            <a:r>
              <a:rPr lang="ro-RO" altLang="ro-RO" sz="1800">
                <a:latin typeface="Times New Roman" panose="02020603050405020304" pitchFamily="18" charset="0"/>
              </a:rPr>
              <a:t>si</a:t>
            </a:r>
            <a:r>
              <a:rPr lang="en-US" altLang="ro-RO" sz="1800">
                <a:latin typeface="Times New Roman" panose="02020603050405020304" pitchFamily="18" charset="0"/>
              </a:rPr>
              <a:t> pentru ca imi erau cunoscuti</a:t>
            </a:r>
          </a:p>
          <a:p>
            <a:pPr eaLnBrk="1" hangingPunct="1">
              <a:lnSpc>
                <a:spcPct val="90000"/>
              </a:lnSpc>
              <a:buFontTx/>
              <a:buNone/>
            </a:pPr>
            <a:r>
              <a:rPr lang="en-US" altLang="ro-RO" sz="1800">
                <a:latin typeface="Times New Roman" panose="02020603050405020304" pitchFamily="18" charset="0"/>
              </a:rPr>
              <a:t>      termenii “batul” </a:t>
            </a:r>
            <a:r>
              <a:rPr lang="ro-RO" altLang="ro-RO" sz="1800">
                <a:latin typeface="Times New Roman" panose="02020603050405020304" pitchFamily="18" charset="0"/>
              </a:rPr>
              <a:t>lui</a:t>
            </a:r>
            <a:r>
              <a:rPr lang="en-US" altLang="ro-RO" sz="1800">
                <a:latin typeface="Times New Roman" panose="02020603050405020304" pitchFamily="18" charset="0"/>
              </a:rPr>
              <a:t> Makarenko,</a:t>
            </a:r>
            <a:r>
              <a:rPr lang="ro-RO" altLang="ro-RO" sz="1800">
                <a:latin typeface="Times New Roman" panose="02020603050405020304" pitchFamily="18" charset="0"/>
              </a:rPr>
              <a:t> </a:t>
            </a:r>
            <a:r>
              <a:rPr lang="en-US" altLang="ro-RO" sz="1800">
                <a:latin typeface="Times New Roman" panose="02020603050405020304" pitchFamily="18" charset="0"/>
              </a:rPr>
              <a:t>detasament,</a:t>
            </a:r>
            <a:r>
              <a:rPr lang="ro-RO" altLang="ro-RO" sz="1800">
                <a:latin typeface="Times New Roman" panose="02020603050405020304" pitchFamily="18" charset="0"/>
              </a:rPr>
              <a:t> </a:t>
            </a:r>
            <a:r>
              <a:rPr lang="en-US" altLang="ro-RO" sz="1800">
                <a:latin typeface="Times New Roman" panose="02020603050405020304" pitchFamily="18" charset="0"/>
              </a:rPr>
              <a:t>comandant…</a:t>
            </a:r>
          </a:p>
          <a:p>
            <a:pPr eaLnBrk="1" hangingPunct="1">
              <a:lnSpc>
                <a:spcPct val="90000"/>
              </a:lnSpc>
              <a:buFontTx/>
              <a:buNone/>
            </a:pPr>
            <a:endParaRPr lang="en-US" altLang="ro-RO" sz="1800">
              <a:latin typeface="Times New Roman" panose="02020603050405020304" pitchFamily="18" charset="0"/>
            </a:endParaRPr>
          </a:p>
          <a:p>
            <a:pPr eaLnBrk="1" hangingPunct="1">
              <a:lnSpc>
                <a:spcPct val="90000"/>
              </a:lnSpc>
              <a:buFontTx/>
              <a:buNone/>
            </a:pPr>
            <a:endParaRPr lang="en-US" altLang="ro-RO" sz="1800">
              <a:latin typeface="Times New Roman" panose="02020603050405020304" pitchFamily="18" charset="0"/>
            </a:endParaRPr>
          </a:p>
          <a:p>
            <a:pPr eaLnBrk="1" hangingPunct="1">
              <a:lnSpc>
                <a:spcPct val="90000"/>
              </a:lnSpc>
              <a:buFontTx/>
              <a:buNone/>
            </a:pPr>
            <a:endParaRPr lang="en-US" altLang="ro-RO" sz="1800">
              <a:latin typeface="Times New Roman" panose="02020603050405020304" pitchFamily="18" charset="0"/>
            </a:endParaRPr>
          </a:p>
          <a:p>
            <a:pPr eaLnBrk="1" hangingPunct="1">
              <a:lnSpc>
                <a:spcPct val="90000"/>
              </a:lnSpc>
              <a:buFontTx/>
              <a:buNone/>
            </a:pPr>
            <a:endParaRPr lang="en-US" altLang="ro-RO" sz="1800">
              <a:latin typeface="Times New Roman" panose="02020603050405020304" pitchFamily="18" charset="0"/>
            </a:endParaRPr>
          </a:p>
          <a:p>
            <a:pPr eaLnBrk="1" hangingPunct="1">
              <a:lnSpc>
                <a:spcPct val="90000"/>
              </a:lnSpc>
              <a:buFontTx/>
              <a:buNone/>
            </a:pPr>
            <a:endParaRPr lang="en-US" altLang="ro-RO" sz="1800">
              <a:latin typeface="Times New Roman" panose="02020603050405020304" pitchFamily="18" charset="0"/>
            </a:endParaRPr>
          </a:p>
          <a:p>
            <a:pPr eaLnBrk="1" hangingPunct="1">
              <a:lnSpc>
                <a:spcPct val="90000"/>
              </a:lnSpc>
              <a:buFontTx/>
              <a:buNone/>
            </a:pPr>
            <a:endParaRPr lang="en-US" altLang="ro-RO" sz="1800">
              <a:latin typeface="Times New Roman" panose="02020603050405020304" pitchFamily="18" charset="0"/>
            </a:endParaRPr>
          </a:p>
          <a:p>
            <a:pPr eaLnBrk="1" hangingPunct="1">
              <a:lnSpc>
                <a:spcPct val="90000"/>
              </a:lnSpc>
              <a:buFontTx/>
              <a:buNone/>
            </a:pPr>
            <a:r>
              <a:rPr lang="en-US" altLang="ro-RO" sz="1800">
                <a:latin typeface="Times New Roman" panose="02020603050405020304" pitchFamily="18" charset="0"/>
              </a:rPr>
              <a:t>     </a:t>
            </a:r>
            <a:r>
              <a:rPr lang="ro-RO" altLang="ro-RO" sz="1800">
                <a:latin typeface="Times New Roman" panose="02020603050405020304" pitchFamily="18" charset="0"/>
              </a:rPr>
              <a:t>Poate</a:t>
            </a:r>
            <a:r>
              <a:rPr lang="en-US" altLang="ro-RO" sz="1800">
                <a:latin typeface="Times New Roman" panose="02020603050405020304" pitchFamily="18" charset="0"/>
              </a:rPr>
              <a:t> pentru a-mi invinge prejudecati si a intelege de ce UNESCO a considerat ca</a:t>
            </a:r>
          </a:p>
          <a:p>
            <a:pPr eaLnBrk="1" hangingPunct="1">
              <a:lnSpc>
                <a:spcPct val="90000"/>
              </a:lnSpc>
              <a:buFontTx/>
              <a:buNone/>
            </a:pPr>
            <a:r>
              <a:rPr lang="en-US" altLang="ro-RO" sz="1800">
                <a:latin typeface="Times New Roman" panose="02020603050405020304" pitchFamily="18" charset="0"/>
              </a:rPr>
              <a:t>     Makarenko se numara printre cei patru profesori care au determinat metoda gandirii</a:t>
            </a:r>
          </a:p>
          <a:p>
            <a:pPr eaLnBrk="1" hangingPunct="1">
              <a:lnSpc>
                <a:spcPct val="90000"/>
              </a:lnSpc>
              <a:buFontTx/>
              <a:buNone/>
            </a:pPr>
            <a:r>
              <a:rPr lang="en-US" altLang="ro-RO" sz="1800">
                <a:latin typeface="Times New Roman" panose="02020603050405020304" pitchFamily="18" charset="0"/>
              </a:rPr>
              <a:t>     pedagogice in secolul al XX-lea.</a:t>
            </a:r>
            <a:endParaRPr lang="en-US" altLang="ro-RO" sz="1800"/>
          </a:p>
        </p:txBody>
      </p:sp>
      <p:pic>
        <p:nvPicPr>
          <p:cNvPr id="3076" name="Picture 5" descr="index - Semnul intrebarii - deeascumpi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0" y="685800"/>
            <a:ext cx="1752600" cy="220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7" name="Picture 9" descr="Amintiri din „Epoca de aur“: tablouri cu Ceauşescu, cravate de pionier şi  uniforme, într-o expoziţie la Iaşi. „Nu e vorba de nostalgie, ci de istorie  pură“"/>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91000" y="3657601"/>
            <a:ext cx="2705100" cy="168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34811000"/>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en-US" altLang="ro-RO" smtClean="0"/>
              <a:t>Date biografice</a:t>
            </a:r>
          </a:p>
        </p:txBody>
      </p:sp>
      <p:sp>
        <p:nvSpPr>
          <p:cNvPr id="4099" name="Rectangle 3"/>
          <p:cNvSpPr>
            <a:spLocks noGrp="1" noChangeArrowheads="1"/>
          </p:cNvSpPr>
          <p:nvPr>
            <p:ph idx="1"/>
          </p:nvPr>
        </p:nvSpPr>
        <p:spPr/>
        <p:txBody>
          <a:bodyPr>
            <a:normAutofit fontScale="92500" lnSpcReduction="10000"/>
          </a:bodyPr>
          <a:lstStyle/>
          <a:p>
            <a:pPr eaLnBrk="1" hangingPunct="1"/>
            <a:r>
              <a:rPr lang="en-US" altLang="ro-RO">
                <a:latin typeface="Times New Roman" panose="02020603050405020304" pitchFamily="18" charset="0"/>
              </a:rPr>
              <a:t>Data </a:t>
            </a:r>
            <a:r>
              <a:rPr lang="ro-RO" altLang="ro-RO">
                <a:latin typeface="Times New Roman" panose="02020603050405020304" pitchFamily="18" charset="0"/>
              </a:rPr>
              <a:t>si</a:t>
            </a:r>
            <a:r>
              <a:rPr lang="en-US" altLang="ro-RO">
                <a:latin typeface="Times New Roman" panose="02020603050405020304" pitchFamily="18" charset="0"/>
              </a:rPr>
              <a:t> locul </a:t>
            </a:r>
            <a:r>
              <a:rPr lang="ro-RO" altLang="ro-RO">
                <a:latin typeface="Times New Roman" panose="02020603050405020304" pitchFamily="18" charset="0"/>
              </a:rPr>
              <a:t>nașterii</a:t>
            </a:r>
            <a:r>
              <a:rPr lang="en-US" altLang="ro-RO">
                <a:latin typeface="Times New Roman" panose="02020603050405020304" pitchFamily="18" charset="0"/>
              </a:rPr>
              <a:t>:13 Martie 1888 Belopole, Ucraina</a:t>
            </a:r>
          </a:p>
          <a:p>
            <a:pPr eaLnBrk="1" hangingPunct="1"/>
            <a:r>
              <a:rPr lang="en-US" altLang="ro-RO">
                <a:latin typeface="Times New Roman" panose="02020603050405020304" pitchFamily="18" charset="0"/>
              </a:rPr>
              <a:t>Termina invatamantul obligatoriu de baza in Kruikov unde se mutase cu familia</a:t>
            </a:r>
          </a:p>
          <a:p>
            <a:pPr eaLnBrk="1" hangingPunct="1"/>
            <a:r>
              <a:rPr lang="ro-RO" altLang="ro-RO">
                <a:latin typeface="Times New Roman" panose="02020603050405020304" pitchFamily="18" charset="0"/>
              </a:rPr>
              <a:t>1904 este admis la un an de pregatire pentru un post didactic</a:t>
            </a:r>
          </a:p>
          <a:p>
            <a:pPr eaLnBrk="1" hangingPunct="1"/>
            <a:r>
              <a:rPr lang="ro-RO" altLang="ro-RO">
                <a:latin typeface="Times New Roman" panose="02020603050405020304" pitchFamily="18" charset="0"/>
              </a:rPr>
              <a:t>1905 primeste postul in Kruikov</a:t>
            </a:r>
          </a:p>
          <a:p>
            <a:pPr eaLnBrk="1" hangingPunct="1"/>
            <a:r>
              <a:rPr lang="ro-RO" altLang="ro-RO">
                <a:latin typeface="Times New Roman" panose="02020603050405020304" pitchFamily="18" charset="0"/>
              </a:rPr>
              <a:t>Makarenko e atras de ideile revoluționare</a:t>
            </a:r>
          </a:p>
          <a:p>
            <a:pPr eaLnBrk="1" hangingPunct="1"/>
            <a:r>
              <a:rPr lang="ro-RO" altLang="ro-RO">
                <a:latin typeface="Times New Roman" panose="02020603050405020304" pitchFamily="18" charset="0"/>
              </a:rPr>
              <a:t>Datorita opiniilor sale, este transferat la un internat din Dolinsk unde este atât profesor cat si supraveghetor</a:t>
            </a:r>
          </a:p>
          <a:p>
            <a:pPr eaLnBrk="1" hangingPunct="1"/>
            <a:r>
              <a:rPr lang="ro-RO" altLang="ro-RO">
                <a:latin typeface="Times New Roman" panose="02020603050405020304" pitchFamily="18" charset="0"/>
              </a:rPr>
              <a:t>1914 solicita admiterea la Institutul National Poltava </a:t>
            </a:r>
          </a:p>
          <a:p>
            <a:pPr eaLnBrk="1" hangingPunct="1"/>
            <a:r>
              <a:rPr lang="ro-RO" altLang="ro-RO">
                <a:latin typeface="Times New Roman" panose="02020603050405020304" pitchFamily="18" charset="0"/>
              </a:rPr>
              <a:t>1917 finalizează studiile si primește o medalie de aur pentru teza privind criza pedagogica moderna</a:t>
            </a:r>
          </a:p>
          <a:p>
            <a:pPr eaLnBrk="1" hangingPunct="1"/>
            <a:endParaRPr lang="en-US" altLang="ro-RO" smtClean="0">
              <a:latin typeface="Times New Roman" panose="02020603050405020304" pitchFamily="18" charset="0"/>
            </a:endParaRPr>
          </a:p>
          <a:p>
            <a:pPr eaLnBrk="1" hangingPunct="1">
              <a:buFontTx/>
              <a:buNone/>
            </a:pPr>
            <a:endParaRPr lang="en-US" altLang="ro-RO" smtClean="0">
              <a:latin typeface="Times New Roman" panose="02020603050405020304" pitchFamily="18" charset="0"/>
            </a:endParaRPr>
          </a:p>
          <a:p>
            <a:pPr eaLnBrk="1" hangingPunct="1">
              <a:buFontTx/>
              <a:buNone/>
            </a:pPr>
            <a:endParaRPr lang="en-US" altLang="ro-RO" smtClean="0">
              <a:latin typeface="Times New Roman" panose="02020603050405020304" pitchFamily="18" charset="0"/>
            </a:endParaRPr>
          </a:p>
          <a:p>
            <a:pPr eaLnBrk="1" hangingPunct="1"/>
            <a:endParaRPr lang="en-US" altLang="ro-RO" smtClean="0">
              <a:latin typeface="Times New Roman" panose="02020603050405020304" pitchFamily="18" charset="0"/>
            </a:endParaRPr>
          </a:p>
        </p:txBody>
      </p:sp>
      <p:pic>
        <p:nvPicPr>
          <p:cNvPr id="4100" name="Picture 5" descr="Politician din Ucraina: Romania, Polonia, Turcia si Rusia isi vor imparti  tara | Mobi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29601" y="381000"/>
            <a:ext cx="2085975" cy="156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60369955"/>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1981200" y="274638"/>
            <a:ext cx="8229600" cy="792162"/>
          </a:xfrm>
        </p:spPr>
        <p:txBody>
          <a:bodyPr/>
          <a:lstStyle/>
          <a:p>
            <a:pPr eaLnBrk="1" hangingPunct="1"/>
            <a:r>
              <a:rPr lang="en-US" altLang="ro-RO" smtClean="0"/>
              <a:t>Date biografice</a:t>
            </a:r>
          </a:p>
        </p:txBody>
      </p:sp>
      <p:sp>
        <p:nvSpPr>
          <p:cNvPr id="5123" name="Rectangle 3"/>
          <p:cNvSpPr>
            <a:spLocks noGrp="1" noChangeArrowheads="1"/>
          </p:cNvSpPr>
          <p:nvPr>
            <p:ph idx="1"/>
          </p:nvPr>
        </p:nvSpPr>
        <p:spPr>
          <a:xfrm>
            <a:off x="1981200" y="2895601"/>
            <a:ext cx="8229600" cy="3230563"/>
          </a:xfrm>
        </p:spPr>
        <p:txBody>
          <a:bodyPr>
            <a:normAutofit lnSpcReduction="10000"/>
          </a:bodyPr>
          <a:lstStyle/>
          <a:p>
            <a:pPr eaLnBrk="1" hangingPunct="1"/>
            <a:r>
              <a:rPr lang="en-US" altLang="ro-RO">
                <a:latin typeface="Times New Roman" panose="02020603050405020304" pitchFamily="18" charset="0"/>
              </a:rPr>
              <a:t>Devine director al scolii primare din Kruikov, apoi la Poltava</a:t>
            </a:r>
          </a:p>
          <a:p>
            <a:pPr eaLnBrk="1" hangingPunct="1"/>
            <a:r>
              <a:rPr lang="en-US" altLang="ro-RO">
                <a:latin typeface="Times New Roman" panose="02020603050405020304" pitchFamily="18" charset="0"/>
              </a:rPr>
              <a:t>1920 conduce Colonia Muncii din Poltava, o institutie pentru tinerii delicventi sau fara adapost, pe care o redenumeste colonia Gorki</a:t>
            </a:r>
          </a:p>
          <a:p>
            <a:pPr eaLnBrk="1" hangingPunct="1"/>
            <a:r>
              <a:rPr lang="en-US" altLang="ro-RO">
                <a:latin typeface="Times New Roman" panose="02020603050405020304" pitchFamily="18" charset="0"/>
              </a:rPr>
              <a:t>1928 este demis din functie si preia conducerea unui orfelinat</a:t>
            </a:r>
          </a:p>
          <a:p>
            <a:pPr eaLnBrk="1" hangingPunct="1">
              <a:buFontTx/>
              <a:buNone/>
            </a:pPr>
            <a:r>
              <a:rPr lang="en-US" altLang="ro-RO">
                <a:latin typeface="Times New Roman" panose="02020603050405020304" pitchFamily="18" charset="0"/>
              </a:rPr>
              <a:t>      in comuna Dzerhinsky</a:t>
            </a:r>
          </a:p>
          <a:p>
            <a:pPr eaLnBrk="1" hangingPunct="1"/>
            <a:r>
              <a:rPr lang="en-US" altLang="ro-RO">
                <a:latin typeface="Times New Roman" panose="02020603050405020304" pitchFamily="18" charset="0"/>
              </a:rPr>
              <a:t>E nevoit sa se mute la Kiev unde ocupa postul de asistent director al Departamentului ucrainean al coloniilor muncii</a:t>
            </a:r>
          </a:p>
          <a:p>
            <a:pPr eaLnBrk="1" hangingPunct="1"/>
            <a:r>
              <a:rPr lang="en-US" altLang="ro-RO">
                <a:latin typeface="Times New Roman" panose="02020603050405020304" pitchFamily="18" charset="0"/>
              </a:rPr>
              <a:t>1937 paraseste Ucraina si se muta la Moscova</a:t>
            </a:r>
          </a:p>
          <a:p>
            <a:pPr eaLnBrk="1" hangingPunct="1"/>
            <a:r>
              <a:rPr lang="en-US" altLang="ro-RO">
                <a:latin typeface="Times New Roman" panose="02020603050405020304" pitchFamily="18" charset="0"/>
              </a:rPr>
              <a:t>Moare in 1 aprilie 1939</a:t>
            </a:r>
          </a:p>
          <a:p>
            <a:pPr eaLnBrk="1" hangingPunct="1"/>
            <a:endParaRPr lang="en-US" altLang="ro-RO">
              <a:latin typeface="Times New Roman" panose="02020603050405020304" pitchFamily="18" charset="0"/>
            </a:endParaRPr>
          </a:p>
          <a:p>
            <a:pPr eaLnBrk="1" hangingPunct="1">
              <a:buFontTx/>
              <a:buNone/>
            </a:pPr>
            <a:endParaRPr lang="en-US" altLang="ro-RO" smtClean="0">
              <a:latin typeface="Times New Roman" panose="02020603050405020304" pitchFamily="18" charset="0"/>
            </a:endParaRPr>
          </a:p>
          <a:p>
            <a:pPr eaLnBrk="1" hangingPunct="1">
              <a:buFontTx/>
              <a:buNone/>
            </a:pPr>
            <a:endParaRPr lang="en-US" altLang="ro-RO" smtClean="0">
              <a:latin typeface="Times New Roman" panose="02020603050405020304" pitchFamily="18" charset="0"/>
            </a:endParaRPr>
          </a:p>
          <a:p>
            <a:pPr eaLnBrk="1" hangingPunct="1"/>
            <a:endParaRPr lang="en-US" altLang="ro-RO" smtClean="0">
              <a:latin typeface="Times New Roman" panose="02020603050405020304" pitchFamily="18" charset="0"/>
            </a:endParaRPr>
          </a:p>
        </p:txBody>
      </p:sp>
      <p:sp>
        <p:nvSpPr>
          <p:cNvPr id="5124" name="AutoShape 5" descr="Nu vă bateți joc de profesori! - Literatura de azi"/>
          <p:cNvSpPr>
            <a:spLocks noChangeAspect="1" noChangeArrowheads="1"/>
          </p:cNvSpPr>
          <p:nvPr/>
        </p:nvSpPr>
        <p:spPr bwMode="auto">
          <a:xfrm>
            <a:off x="5943600" y="32766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ro-RO" altLang="ro-RO" sz="1800"/>
          </a:p>
        </p:txBody>
      </p:sp>
      <p:sp>
        <p:nvSpPr>
          <p:cNvPr id="5125" name="AutoShape 7" descr="Nu vă bateți joc de profesori! - Literatura de azi"/>
          <p:cNvSpPr>
            <a:spLocks noChangeAspect="1" noChangeArrowheads="1"/>
          </p:cNvSpPr>
          <p:nvPr/>
        </p:nvSpPr>
        <p:spPr bwMode="auto">
          <a:xfrm>
            <a:off x="5943600" y="32766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ro-RO" altLang="ro-RO" sz="1800"/>
          </a:p>
        </p:txBody>
      </p:sp>
      <p:sp>
        <p:nvSpPr>
          <p:cNvPr id="5126" name="AutoShape 9" descr="Invatator profesor copii citit lectura scoala | Anonimus"/>
          <p:cNvSpPr>
            <a:spLocks noChangeAspect="1" noChangeArrowheads="1"/>
          </p:cNvSpPr>
          <p:nvPr/>
        </p:nvSpPr>
        <p:spPr bwMode="auto">
          <a:xfrm>
            <a:off x="5943600" y="32766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ro-RO" altLang="ro-RO" sz="1800"/>
          </a:p>
        </p:txBody>
      </p:sp>
      <p:sp>
        <p:nvSpPr>
          <p:cNvPr id="5127" name="Rectangle 10"/>
          <p:cNvSpPr>
            <a:spLocks noChangeArrowheads="1"/>
          </p:cNvSpPr>
          <p:nvPr/>
        </p:nvSpPr>
        <p:spPr bwMode="auto">
          <a:xfrm>
            <a:off x="1981200" y="304800"/>
            <a:ext cx="82296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r>
              <a:rPr lang="en-US" altLang="ro-RO" sz="4400">
                <a:solidFill>
                  <a:schemeClr val="tx2"/>
                </a:solidFill>
              </a:rPr>
              <a:t>Date biografice</a:t>
            </a:r>
          </a:p>
        </p:txBody>
      </p:sp>
      <p:sp>
        <p:nvSpPr>
          <p:cNvPr id="5128" name="AutoShape 12" descr="Profesor | Emoji, Emoticones emoji, Emoticonos"/>
          <p:cNvSpPr>
            <a:spLocks noChangeAspect="1" noChangeArrowheads="1"/>
          </p:cNvSpPr>
          <p:nvPr/>
        </p:nvSpPr>
        <p:spPr bwMode="auto">
          <a:xfrm>
            <a:off x="5943600" y="32766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ro-RO" altLang="ro-RO" sz="1800"/>
          </a:p>
        </p:txBody>
      </p:sp>
      <p:pic>
        <p:nvPicPr>
          <p:cNvPr id="5129" name="Picture 16" descr="Autoritatea profesorului. O perspectivă psihologică – Ioana Stancu,  psiholog, psihoterapeu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8200" y="1066800"/>
            <a:ext cx="2324100"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30" name="Picture 16" descr="Autoritatea profesorului. O perspectivă psihologică – Ioana Stancu,  psiholog, psihoterapeu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00600" y="1219200"/>
            <a:ext cx="2324100"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61438229"/>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1981200" y="274638"/>
            <a:ext cx="8229600" cy="944562"/>
          </a:xfrm>
        </p:spPr>
        <p:txBody>
          <a:bodyPr/>
          <a:lstStyle/>
          <a:p>
            <a:pPr eaLnBrk="1" hangingPunct="1"/>
            <a:r>
              <a:rPr lang="en-US" altLang="ro-RO" smtClean="0"/>
              <a:t>Contextul social-istoric</a:t>
            </a:r>
          </a:p>
        </p:txBody>
      </p:sp>
      <p:sp>
        <p:nvSpPr>
          <p:cNvPr id="6147" name="Rectangle 3"/>
          <p:cNvSpPr>
            <a:spLocks noGrp="1" noChangeArrowheads="1"/>
          </p:cNvSpPr>
          <p:nvPr>
            <p:ph idx="1"/>
          </p:nvPr>
        </p:nvSpPr>
        <p:spPr/>
        <p:txBody>
          <a:bodyPr>
            <a:normAutofit fontScale="92500" lnSpcReduction="20000"/>
          </a:bodyPr>
          <a:lstStyle/>
          <a:p>
            <a:pPr eaLnBrk="1" hangingPunct="1">
              <a:lnSpc>
                <a:spcPct val="80000"/>
              </a:lnSpc>
            </a:pPr>
            <a:r>
              <a:rPr lang="en-US" altLang="ro-RO" sz="1800">
                <a:latin typeface="Times New Roman" panose="02020603050405020304" pitchFamily="18" charset="0"/>
              </a:rPr>
              <a:t>Februarie 1917, abdicarea țarului ,instalarea unui guvern provizoriu. </a:t>
            </a:r>
          </a:p>
          <a:p>
            <a:pPr eaLnBrk="1" hangingPunct="1">
              <a:lnSpc>
                <a:spcPct val="80000"/>
              </a:lnSpc>
            </a:pPr>
            <a:r>
              <a:rPr lang="en-US" altLang="ro-RO" sz="1800">
                <a:latin typeface="Times New Roman" panose="02020603050405020304" pitchFamily="18" charset="0"/>
              </a:rPr>
              <a:t>Bolsevicii preiau puterea prin Revoluția din octombrie. </a:t>
            </a:r>
          </a:p>
          <a:p>
            <a:pPr eaLnBrk="1" hangingPunct="1">
              <a:lnSpc>
                <a:spcPct val="80000"/>
              </a:lnSpc>
            </a:pPr>
            <a:r>
              <a:rPr lang="en-US" altLang="ro-RO" sz="1800">
                <a:latin typeface="Times New Roman" panose="02020603050405020304" pitchFamily="18" charset="0"/>
              </a:rPr>
              <a:t>Razboiul civil postrevolutionar</a:t>
            </a:r>
          </a:p>
          <a:p>
            <a:pPr eaLnBrk="1" hangingPunct="1">
              <a:lnSpc>
                <a:spcPct val="80000"/>
              </a:lnSpc>
            </a:pPr>
            <a:r>
              <a:rPr lang="en-US" altLang="ro-RO" sz="1800">
                <a:latin typeface="Times New Roman" panose="02020603050405020304" pitchFamily="18" charset="0"/>
              </a:rPr>
              <a:t>Armata alba. Cu toate acestea, </a:t>
            </a:r>
          </a:p>
          <a:p>
            <a:pPr eaLnBrk="1" hangingPunct="1">
              <a:lnSpc>
                <a:spcPct val="80000"/>
              </a:lnSpc>
              <a:buFontTx/>
              <a:buNone/>
            </a:pPr>
            <a:r>
              <a:rPr lang="en-US" altLang="ro-RO" sz="1800">
                <a:latin typeface="Times New Roman" panose="02020603050405020304" pitchFamily="18" charset="0"/>
              </a:rPr>
              <a:t>      sprijinul din partea țărilor occidentale</a:t>
            </a:r>
          </a:p>
          <a:p>
            <a:pPr eaLnBrk="1" hangingPunct="1">
              <a:lnSpc>
                <a:spcPct val="80000"/>
              </a:lnSpc>
              <a:buFontTx/>
              <a:buNone/>
            </a:pPr>
            <a:r>
              <a:rPr lang="en-US" altLang="ro-RO" sz="1800">
                <a:latin typeface="Times New Roman" panose="02020603050405020304" pitchFamily="18" charset="0"/>
              </a:rPr>
              <a:t>      a făcut posibilă continuarea rezistenței până în 1922. </a:t>
            </a:r>
          </a:p>
          <a:p>
            <a:pPr eaLnBrk="1" hangingPunct="1">
              <a:lnSpc>
                <a:spcPct val="80000"/>
              </a:lnSpc>
              <a:buFontTx/>
              <a:buNone/>
            </a:pPr>
            <a:r>
              <a:rPr lang="en-US" altLang="ro-RO" sz="1800">
                <a:latin typeface="Times New Roman" panose="02020603050405020304" pitchFamily="18" charset="0"/>
              </a:rPr>
              <a:t>      1922 Ucraina a devenit parte a Uniunii Sovietice. </a:t>
            </a:r>
          </a:p>
          <a:p>
            <a:pPr eaLnBrk="1" hangingPunct="1">
              <a:lnSpc>
                <a:spcPct val="80000"/>
              </a:lnSpc>
              <a:buFontTx/>
              <a:buNone/>
            </a:pPr>
            <a:endParaRPr lang="en-US" altLang="ro-RO" sz="1800">
              <a:latin typeface="Times New Roman" panose="02020603050405020304" pitchFamily="18" charset="0"/>
            </a:endParaRPr>
          </a:p>
          <a:p>
            <a:pPr eaLnBrk="1" hangingPunct="1">
              <a:lnSpc>
                <a:spcPct val="80000"/>
              </a:lnSpc>
            </a:pPr>
            <a:endParaRPr lang="en-US" altLang="ro-RO" sz="1800">
              <a:latin typeface="Times New Roman" panose="02020603050405020304" pitchFamily="18" charset="0"/>
            </a:endParaRPr>
          </a:p>
          <a:p>
            <a:pPr eaLnBrk="1" hangingPunct="1">
              <a:lnSpc>
                <a:spcPct val="80000"/>
              </a:lnSpc>
            </a:pPr>
            <a:r>
              <a:rPr lang="en-US" altLang="ro-RO" sz="1800">
                <a:latin typeface="Times New Roman" panose="02020603050405020304" pitchFamily="18" charset="0"/>
              </a:rPr>
              <a:t>“Primul Război Mondial și războiul civil au dus la un număr mare de orfani. Pe lângă acei părinți uciși în timpul luptelor armate, mulți au pierit în foametea severă care a urmat războaielor. Probabil mai mult de șapte milioane de copii sovietici au pierdut sau s-au despărțit de părinți (Holowinsky 2008). Mulți dintre acești așa-numiți besprizornikis au cutreierat orașele și mediul rural și și-au câștigat existența</a:t>
            </a:r>
            <a:r>
              <a:rPr lang="ro-RO" altLang="ro-RO" sz="1800">
                <a:latin typeface="Times New Roman" panose="02020603050405020304" pitchFamily="18" charset="0"/>
              </a:rPr>
              <a:t> prin </a:t>
            </a:r>
            <a:r>
              <a:rPr lang="en-US" altLang="ro-RO" sz="1800">
                <a:latin typeface="Times New Roman" panose="02020603050405020304" pitchFamily="18" charset="0"/>
              </a:rPr>
              <a:t>cerși</a:t>
            </a:r>
            <a:r>
              <a:rPr lang="ro-RO" altLang="ro-RO" sz="1800">
                <a:latin typeface="Times New Roman" panose="02020603050405020304" pitchFamily="18" charset="0"/>
              </a:rPr>
              <a:t>t</a:t>
            </a:r>
            <a:r>
              <a:rPr lang="en-US" altLang="ro-RO" sz="1800">
                <a:latin typeface="Times New Roman" panose="02020603050405020304" pitchFamily="18" charset="0"/>
              </a:rPr>
              <a:t>, furt, jaf sau prostituție</a:t>
            </a:r>
            <a:r>
              <a:rPr lang="en-US" altLang="ro-RO" sz="1200">
                <a:latin typeface="Times New Roman" panose="02020603050405020304" pitchFamily="18" charset="0"/>
              </a:rPr>
              <a:t>.”</a:t>
            </a:r>
          </a:p>
        </p:txBody>
      </p:sp>
      <p:pic>
        <p:nvPicPr>
          <p:cNvPr id="6148" name="Picture 7" descr="Cum arătau copiii străzii din URSS-ul anilor 1920 | GALERIE FOTO terifiantă"/>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43800" y="1981200"/>
            <a:ext cx="2362200" cy="198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06519173"/>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US" altLang="ro-RO" smtClean="0"/>
              <a:t>Contextul social-istoric</a:t>
            </a:r>
          </a:p>
        </p:txBody>
      </p:sp>
      <p:sp>
        <p:nvSpPr>
          <p:cNvPr id="7171" name="Rectangle 3"/>
          <p:cNvSpPr>
            <a:spLocks noGrp="1" noChangeArrowheads="1"/>
          </p:cNvSpPr>
          <p:nvPr>
            <p:ph idx="1"/>
          </p:nvPr>
        </p:nvSpPr>
        <p:spPr/>
        <p:txBody>
          <a:bodyPr>
            <a:normAutofit fontScale="92500" lnSpcReduction="10000"/>
          </a:bodyPr>
          <a:lstStyle/>
          <a:p>
            <a:pPr eaLnBrk="1" hangingPunct="1">
              <a:lnSpc>
                <a:spcPct val="80000"/>
              </a:lnSpc>
            </a:pPr>
            <a:r>
              <a:rPr lang="en-US" altLang="ro-RO">
                <a:latin typeface="Times New Roman" panose="02020603050405020304" pitchFamily="18" charset="0"/>
              </a:rPr>
              <a:t>1932-1933 marea foamete-Holodomor/nationalizarea bunurilor si colectivizarea fortata</a:t>
            </a:r>
          </a:p>
          <a:p>
            <a:pPr eaLnBrk="1" hangingPunct="1">
              <a:lnSpc>
                <a:spcPct val="80000"/>
              </a:lnSpc>
              <a:buFontTx/>
              <a:buNone/>
            </a:pPr>
            <a:r>
              <a:rPr lang="en-US" altLang="ro-RO">
                <a:latin typeface="Times New Roman" panose="02020603050405020304" pitchFamily="18" charset="0"/>
              </a:rPr>
              <a:t>    ”În ziua aceea cumpărasem un ziar moscovit și citisem articolul lui Maxim Gorki: copiii, scria el, aveau nevoie de jucării educative. Oare chiar să nu fi știut Marxim Gorki despre acei copii care erau duși cu căruțele la gropile de gunoi? Jucării le trebuiau lor? Sau poate că știa, dar tăcea așa cum tăceau toți”(Vasili Grossman)</a:t>
            </a:r>
          </a:p>
          <a:p>
            <a:pPr eaLnBrk="1" hangingPunct="1">
              <a:lnSpc>
                <a:spcPct val="80000"/>
              </a:lnSpc>
              <a:buFontTx/>
              <a:buNone/>
            </a:pPr>
            <a:endParaRPr lang="en-US" altLang="ro-RO">
              <a:latin typeface="Times New Roman" panose="02020603050405020304" pitchFamily="18" charset="0"/>
            </a:endParaRPr>
          </a:p>
          <a:p>
            <a:pPr eaLnBrk="1" hangingPunct="1">
              <a:lnSpc>
                <a:spcPct val="80000"/>
              </a:lnSpc>
              <a:buFontTx/>
              <a:buNone/>
            </a:pPr>
            <a:endParaRPr lang="en-US" altLang="ro-RO">
              <a:latin typeface="Times New Roman" panose="02020603050405020304" pitchFamily="18" charset="0"/>
            </a:endParaRPr>
          </a:p>
          <a:p>
            <a:pPr eaLnBrk="1" hangingPunct="1">
              <a:lnSpc>
                <a:spcPct val="80000"/>
              </a:lnSpc>
              <a:buFontTx/>
              <a:buNone/>
            </a:pPr>
            <a:endParaRPr lang="en-US" altLang="ro-RO"/>
          </a:p>
          <a:p>
            <a:pPr eaLnBrk="1" hangingPunct="1">
              <a:lnSpc>
                <a:spcPct val="80000"/>
              </a:lnSpc>
              <a:buFontTx/>
              <a:buNone/>
            </a:pPr>
            <a:endParaRPr lang="en-US" altLang="ro-RO"/>
          </a:p>
          <a:p>
            <a:pPr eaLnBrk="1" hangingPunct="1">
              <a:lnSpc>
                <a:spcPct val="80000"/>
              </a:lnSpc>
              <a:buFontTx/>
              <a:buNone/>
            </a:pPr>
            <a:endParaRPr lang="en-US" altLang="ro-RO"/>
          </a:p>
          <a:p>
            <a:pPr eaLnBrk="1" hangingPunct="1">
              <a:lnSpc>
                <a:spcPct val="80000"/>
              </a:lnSpc>
            </a:pPr>
            <a:r>
              <a:rPr lang="en-US" altLang="ro-RO">
                <a:latin typeface="Times New Roman" panose="02020603050405020304" pitchFamily="18" charset="0"/>
              </a:rPr>
              <a:t>“Copiii lor? S-au publicat prin ziare fotografii cu copii din lagărele nemțești, le-ai văzut? La fel erau: capetele ca niște ghiulele, gâturi subțiri ca de barză, la mâini și la picioare se vedea cum se îmbucă între ele toate oscioarele, niște schelete îmbrăcate în tifon galben.” (Vasili Grossman)</a:t>
            </a:r>
          </a:p>
          <a:p>
            <a:pPr eaLnBrk="1" hangingPunct="1">
              <a:lnSpc>
                <a:spcPct val="80000"/>
              </a:lnSpc>
            </a:pPr>
            <a:endParaRPr lang="en-US" altLang="ro-RO">
              <a:latin typeface="Times New Roman" panose="02020603050405020304" pitchFamily="18" charset="0"/>
            </a:endParaRPr>
          </a:p>
        </p:txBody>
      </p:sp>
      <p:pic>
        <p:nvPicPr>
          <p:cNvPr id="7172" name="Picture 5" descr="Why Don't Millennials Know About the Holocaust? Thank a Teacher. [VIDEO] -  Victory Girls Blo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43570" y="3658263"/>
            <a:ext cx="2962275" cy="154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96502601"/>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US" altLang="ro-RO" smtClean="0"/>
              <a:t>CONCEPTIA PEDAGOGICA</a:t>
            </a:r>
          </a:p>
        </p:txBody>
      </p:sp>
      <p:pic>
        <p:nvPicPr>
          <p:cNvPr id="8195" name="Picture 4" descr="Anton Makarenko - biografie, informații, viață personală, fotografie, video"/>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2543094" y="2710070"/>
            <a:ext cx="2257425" cy="30670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8196" name="Rectangle 5"/>
          <p:cNvSpPr>
            <a:spLocks noChangeArrowheads="1"/>
          </p:cNvSpPr>
          <p:nvPr/>
        </p:nvSpPr>
        <p:spPr bwMode="auto">
          <a:xfrm>
            <a:off x="3810000" y="2422526"/>
            <a:ext cx="5562600" cy="2308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ro-RO" sz="1800" dirty="0"/>
              <a:t>                                 </a:t>
            </a:r>
            <a:r>
              <a:rPr lang="en-US" altLang="ro-RO" sz="2400" dirty="0" err="1"/>
              <a:t>Disciplina</a:t>
            </a:r>
            <a:endParaRPr lang="en-US" altLang="ro-RO" sz="2400" dirty="0"/>
          </a:p>
          <a:p>
            <a:pPr eaLnBrk="1" hangingPunct="1">
              <a:spcBef>
                <a:spcPct val="0"/>
              </a:spcBef>
              <a:buFontTx/>
              <a:buNone/>
            </a:pPr>
            <a:r>
              <a:rPr lang="en-US" altLang="ro-RO" sz="1800" dirty="0"/>
              <a:t>                                 </a:t>
            </a:r>
            <a:r>
              <a:rPr lang="ro-RO" altLang="ro-RO" sz="2400" dirty="0"/>
              <a:t>Educatia prin munca</a:t>
            </a:r>
          </a:p>
          <a:p>
            <a:pPr eaLnBrk="1" hangingPunct="1">
              <a:spcBef>
                <a:spcPct val="0"/>
              </a:spcBef>
              <a:buFontTx/>
              <a:buNone/>
            </a:pPr>
            <a:r>
              <a:rPr lang="en-US" altLang="ro-RO" sz="1800" dirty="0"/>
              <a:t>                                 </a:t>
            </a:r>
            <a:r>
              <a:rPr lang="en-US" altLang="ro-RO" sz="2400" b="1" dirty="0" err="1"/>
              <a:t>Colectivitati</a:t>
            </a:r>
            <a:endParaRPr lang="en-US" altLang="ro-RO" sz="2400" b="1" dirty="0"/>
          </a:p>
          <a:p>
            <a:pPr eaLnBrk="1" hangingPunct="1">
              <a:spcBef>
                <a:spcPct val="0"/>
              </a:spcBef>
              <a:buFontTx/>
              <a:buNone/>
            </a:pPr>
            <a:r>
              <a:rPr lang="en-US" altLang="ro-RO" sz="1800" dirty="0"/>
              <a:t>                                 </a:t>
            </a:r>
            <a:r>
              <a:rPr lang="en-US" altLang="ro-RO" sz="2400" dirty="0" err="1"/>
              <a:t>Orientata</a:t>
            </a:r>
            <a:r>
              <a:rPr lang="en-US" altLang="ro-RO" sz="2400" dirty="0"/>
              <a:t> </a:t>
            </a:r>
            <a:r>
              <a:rPr lang="en-US" altLang="ro-RO" sz="2400" dirty="0" err="1"/>
              <a:t>spre</a:t>
            </a:r>
            <a:r>
              <a:rPr lang="en-US" altLang="ro-RO" sz="2400" dirty="0"/>
              <a:t> </a:t>
            </a:r>
            <a:r>
              <a:rPr lang="en-US" altLang="ro-RO" sz="2400" dirty="0" err="1"/>
              <a:t>obiective</a:t>
            </a:r>
            <a:endParaRPr lang="ro-RO" altLang="ro-RO" sz="2400" dirty="0"/>
          </a:p>
          <a:p>
            <a:pPr eaLnBrk="1" hangingPunct="1">
              <a:spcBef>
                <a:spcPct val="0"/>
              </a:spcBef>
              <a:buFontTx/>
              <a:buNone/>
            </a:pPr>
            <a:r>
              <a:rPr lang="ro-RO" altLang="ro-RO" sz="1800" dirty="0"/>
              <a:t>                                 </a:t>
            </a:r>
            <a:r>
              <a:rPr lang="en-US" altLang="ro-RO" sz="2400" dirty="0"/>
              <a:t>care </a:t>
            </a:r>
            <a:r>
              <a:rPr lang="en-US" altLang="ro-RO" sz="2400" dirty="0" err="1"/>
              <a:t>sa</a:t>
            </a:r>
            <a:r>
              <a:rPr lang="en-US" altLang="ro-RO" sz="2400" dirty="0"/>
              <a:t> </a:t>
            </a:r>
            <a:r>
              <a:rPr lang="en-US" altLang="ro-RO" sz="2400" dirty="0" err="1"/>
              <a:t>corespunda</a:t>
            </a:r>
            <a:r>
              <a:rPr lang="en-US" altLang="ro-RO" sz="2400" dirty="0"/>
              <a:t> </a:t>
            </a:r>
            <a:endParaRPr lang="ro-RO" altLang="ro-RO" sz="2400" dirty="0"/>
          </a:p>
          <a:p>
            <a:pPr eaLnBrk="1" hangingPunct="1">
              <a:spcBef>
                <a:spcPct val="0"/>
              </a:spcBef>
              <a:buFontTx/>
              <a:buNone/>
            </a:pPr>
            <a:r>
              <a:rPr lang="ro-RO" altLang="ro-RO" sz="2400" dirty="0"/>
              <a:t>                         </a:t>
            </a:r>
            <a:r>
              <a:rPr lang="en-US" altLang="ro-RO" sz="2400" dirty="0" err="1"/>
              <a:t>nevoilor</a:t>
            </a:r>
            <a:r>
              <a:rPr lang="ro-RO" altLang="ro-RO" sz="1800" dirty="0"/>
              <a:t> </a:t>
            </a:r>
            <a:r>
              <a:rPr lang="ro-RO" altLang="ro-RO" sz="2400" dirty="0"/>
              <a:t>societatii</a:t>
            </a:r>
          </a:p>
        </p:txBody>
      </p:sp>
    </p:spTree>
    <p:extLst>
      <p:ext uri="{BB962C8B-B14F-4D97-AF65-F5344CB8AC3E}">
        <p14:creationId xmlns:p14="http://schemas.microsoft.com/office/powerpoint/2010/main" val="3956657163"/>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ro-RO" altLang="ro-RO" smtClean="0"/>
              <a:t>ANTON S MAKARENKO</a:t>
            </a:r>
          </a:p>
        </p:txBody>
      </p:sp>
      <p:sp>
        <p:nvSpPr>
          <p:cNvPr id="9219" name="Rectangle 3"/>
          <p:cNvSpPr>
            <a:spLocks noGrp="1" noChangeArrowheads="1"/>
          </p:cNvSpPr>
          <p:nvPr>
            <p:ph idx="1"/>
          </p:nvPr>
        </p:nvSpPr>
        <p:spPr/>
        <p:txBody>
          <a:bodyPr/>
          <a:lstStyle/>
          <a:p>
            <a:pPr eaLnBrk="1" hangingPunct="1"/>
            <a:r>
              <a:rPr lang="en-US" altLang="ro-RO" smtClean="0"/>
              <a:t> Este autorul teoriei grupului educațional individual dominant în pedagogia sovietică până în 1980. </a:t>
            </a:r>
          </a:p>
          <a:p>
            <a:pPr eaLnBrk="1" hangingPunct="1"/>
            <a:r>
              <a:rPr lang="en-US" altLang="ro-RO" smtClean="0"/>
              <a:t>Teoria a postulat ideea de educație în comunitate și prin colectiv, care stabilește principiile de bază ale educației, pedagogiei și ulterior recuperate de pedagogia socială occidentală. </a:t>
            </a:r>
          </a:p>
        </p:txBody>
      </p:sp>
    </p:spTree>
    <p:extLst>
      <p:ext uri="{BB962C8B-B14F-4D97-AF65-F5344CB8AC3E}">
        <p14:creationId xmlns:p14="http://schemas.microsoft.com/office/powerpoint/2010/main" val="2943865421"/>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ro-RO" altLang="ro-RO" smtClean="0"/>
              <a:t>ANTON S MAKARENKO</a:t>
            </a:r>
          </a:p>
        </p:txBody>
      </p:sp>
      <p:sp>
        <p:nvSpPr>
          <p:cNvPr id="10243" name="Rectangle 3"/>
          <p:cNvSpPr>
            <a:spLocks noGrp="1" noChangeArrowheads="1"/>
          </p:cNvSpPr>
          <p:nvPr>
            <p:ph idx="1"/>
          </p:nvPr>
        </p:nvSpPr>
        <p:spPr/>
        <p:txBody>
          <a:bodyPr/>
          <a:lstStyle/>
          <a:p>
            <a:pPr eaLnBrk="1" hangingPunct="1">
              <a:lnSpc>
                <a:spcPct val="90000"/>
              </a:lnSpc>
            </a:pPr>
            <a:r>
              <a:rPr lang="en-US" altLang="ro-RO" smtClean="0"/>
              <a:t>Makarenko construiește un model format din mijloacele pedagogice eficiente de educație, model care se bazează pe: "Pedagogia - în ceea ce privește educația, ca știință, care practic trebuie să asigure că obiectivul există și este clar și derivat din nevoile sociale"; scopul și scopurile educației - care ar trebui să fie elaborate prin pedagogie, printr-o perspectivă sociologică”</a:t>
            </a:r>
          </a:p>
        </p:txBody>
      </p:sp>
    </p:spTree>
    <p:extLst>
      <p:ext uri="{BB962C8B-B14F-4D97-AF65-F5344CB8AC3E}">
        <p14:creationId xmlns:p14="http://schemas.microsoft.com/office/powerpoint/2010/main" val="135166289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t>CENTRELE  DE INTERES - METODA</a:t>
            </a:r>
            <a:endParaRPr lang="en-GB" dirty="0"/>
          </a:p>
        </p:txBody>
      </p:sp>
      <p:sp>
        <p:nvSpPr>
          <p:cNvPr id="3" name="Content Placeholder 2"/>
          <p:cNvSpPr>
            <a:spLocks noGrp="1"/>
          </p:cNvSpPr>
          <p:nvPr>
            <p:ph idx="1"/>
          </p:nvPr>
        </p:nvSpPr>
        <p:spPr/>
        <p:txBody>
          <a:bodyPr>
            <a:normAutofit lnSpcReduction="10000"/>
          </a:bodyPr>
          <a:lstStyle/>
          <a:p>
            <a:r>
              <a:rPr lang="ro-RO" dirty="0"/>
              <a:t>Soluţia propusă de acesta exprimă o inedită modalitate de organizare a conţinuturilor de învăţare</a:t>
            </a:r>
            <a:r>
              <a:rPr lang="ro-RO" b="1" dirty="0"/>
              <a:t>-metoda</a:t>
            </a:r>
            <a:r>
              <a:rPr lang="ro-RO" dirty="0"/>
              <a:t> </a:t>
            </a:r>
            <a:r>
              <a:rPr lang="ro-RO" b="1" dirty="0"/>
              <a:t>centrelor de interes. </a:t>
            </a:r>
            <a:r>
              <a:rPr lang="ro-RO" dirty="0"/>
              <a:t>Centrul de interes reprezintă o grupare a unităţilor didactice după trebuinţele copilului. Întregul material ce urmează a fi asimilat de către elev se împarte în patru centre de interes, corespunzător celor </a:t>
            </a:r>
            <a:r>
              <a:rPr lang="ro-RO" b="1" dirty="0"/>
              <a:t>patru categorii de trebuinţe</a:t>
            </a:r>
            <a:r>
              <a:rPr lang="ro-RO" dirty="0"/>
              <a:t> pe care Decroly le consideră specifice fiinţei umane:</a:t>
            </a:r>
            <a:endParaRPr lang="en-GB" dirty="0"/>
          </a:p>
          <a:p>
            <a:pPr lvl="0"/>
            <a:r>
              <a:rPr lang="ro-RO" dirty="0"/>
              <a:t>de hrană şi consum (mi-e foame, mănânc, beau, respir);</a:t>
            </a:r>
            <a:endParaRPr lang="en-GB" dirty="0"/>
          </a:p>
          <a:p>
            <a:pPr lvl="0"/>
            <a:r>
              <a:rPr lang="ro-RO" dirty="0"/>
              <a:t>de luptă împotriva intemperiilor (mi-e frig, mă îmbrac, mă adăpostesc);</a:t>
            </a:r>
            <a:endParaRPr lang="en-GB" dirty="0"/>
          </a:p>
          <a:p>
            <a:pPr lvl="0"/>
            <a:r>
              <a:rPr lang="ro-RO" dirty="0"/>
              <a:t>de apărare contra diverselor pericole (mi-e teamă, mă apăr);</a:t>
            </a:r>
            <a:endParaRPr lang="en-GB" dirty="0"/>
          </a:p>
          <a:p>
            <a:pPr lvl="0"/>
            <a:r>
              <a:rPr lang="ro-RO" dirty="0"/>
              <a:t>de a lucra şi a se odihni (învăţ să lucrez singur sau cu alţii pentru a avea hrană, pentru a mă adăposti, mă joc, mă recreez.</a:t>
            </a:r>
            <a:endParaRPr lang="en-GB" dirty="0"/>
          </a:p>
          <a:p>
            <a:endParaRPr lang="en-GB" dirty="0"/>
          </a:p>
        </p:txBody>
      </p:sp>
    </p:spTree>
    <p:extLst>
      <p:ext uri="{BB962C8B-B14F-4D97-AF65-F5344CB8AC3E}">
        <p14:creationId xmlns:p14="http://schemas.microsoft.com/office/powerpoint/2010/main" val="249232920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US" altLang="ro-RO" sz="4000"/>
              <a:t>Originalitatea modelului lui Makarenko</a:t>
            </a:r>
          </a:p>
        </p:txBody>
      </p:sp>
      <p:sp>
        <p:nvSpPr>
          <p:cNvPr id="11267" name="Rectangle 3"/>
          <p:cNvSpPr>
            <a:spLocks noGrp="1" noChangeArrowheads="1"/>
          </p:cNvSpPr>
          <p:nvPr>
            <p:ph idx="1"/>
          </p:nvPr>
        </p:nvSpPr>
        <p:spPr/>
        <p:txBody>
          <a:bodyPr>
            <a:normAutofit fontScale="92500" lnSpcReduction="10000"/>
          </a:bodyPr>
          <a:lstStyle/>
          <a:p>
            <a:pPr eaLnBrk="1" hangingPunct="1">
              <a:lnSpc>
                <a:spcPct val="80000"/>
              </a:lnSpc>
              <a:buFontTx/>
              <a:buNone/>
            </a:pPr>
            <a:r>
              <a:rPr lang="en-US" altLang="ro-RO"/>
              <a:t>   </a:t>
            </a:r>
            <a:r>
              <a:rPr lang="en-US" altLang="ro-RO" b="1">
                <a:latin typeface="Times New Roman" panose="02020603050405020304" pitchFamily="18" charset="0"/>
              </a:rPr>
              <a:t>A.Obiectul de studiu</a:t>
            </a:r>
            <a:r>
              <a:rPr lang="en-US" altLang="ro-RO"/>
              <a:t>: </a:t>
            </a:r>
          </a:p>
          <a:p>
            <a:pPr eaLnBrk="1" hangingPunct="1">
              <a:lnSpc>
                <a:spcPct val="80000"/>
              </a:lnSpc>
              <a:buFontTx/>
              <a:buNone/>
            </a:pPr>
            <a:r>
              <a:rPr lang="en-US" altLang="ro-RO" b="1">
                <a:latin typeface="Times New Roman" panose="02020603050405020304" pitchFamily="18" charset="0"/>
              </a:rPr>
              <a:t>      colectivul de munca</a:t>
            </a:r>
            <a:r>
              <a:rPr lang="en-US" altLang="ro-RO">
                <a:latin typeface="Times New Roman" panose="02020603050405020304" pitchFamily="18" charset="0"/>
              </a:rPr>
              <a:t> </a:t>
            </a:r>
          </a:p>
          <a:p>
            <a:pPr eaLnBrk="1" hangingPunct="1">
              <a:lnSpc>
                <a:spcPct val="80000"/>
              </a:lnSpc>
              <a:buFontTx/>
              <a:buNone/>
            </a:pPr>
            <a:endParaRPr lang="en-US" altLang="ro-RO"/>
          </a:p>
          <a:p>
            <a:pPr eaLnBrk="1" hangingPunct="1">
              <a:lnSpc>
                <a:spcPct val="80000"/>
              </a:lnSpc>
            </a:pPr>
            <a:r>
              <a:rPr lang="en-US" altLang="ro-RO" sz="1800">
                <a:latin typeface="Times New Roman" panose="02020603050405020304" pitchFamily="18" charset="0"/>
              </a:rPr>
              <a:t>       Makarenko sustinea ca pedagogii sociali trebuie</a:t>
            </a:r>
          </a:p>
          <a:p>
            <a:pPr eaLnBrk="1" hangingPunct="1">
              <a:lnSpc>
                <a:spcPct val="80000"/>
              </a:lnSpc>
              <a:buFontTx/>
              <a:buNone/>
            </a:pPr>
            <a:r>
              <a:rPr lang="en-US" altLang="ro-RO" sz="1800">
                <a:latin typeface="Times New Roman" panose="02020603050405020304" pitchFamily="18" charset="0"/>
              </a:rPr>
              <a:t>       sa transforme grupurile de tineri individualisti in </a:t>
            </a:r>
          </a:p>
          <a:p>
            <a:pPr eaLnBrk="1" hangingPunct="1">
              <a:lnSpc>
                <a:spcPct val="80000"/>
              </a:lnSpc>
              <a:buFontTx/>
              <a:buNone/>
            </a:pPr>
            <a:r>
              <a:rPr lang="en-US" altLang="ro-RO" sz="1800">
                <a:latin typeface="Times New Roman" panose="02020603050405020304" pitchFamily="18" charset="0"/>
              </a:rPr>
              <a:t>       colective.</a:t>
            </a:r>
          </a:p>
          <a:p>
            <a:pPr eaLnBrk="1" hangingPunct="1">
              <a:lnSpc>
                <a:spcPct val="80000"/>
              </a:lnSpc>
              <a:buFontTx/>
              <a:buNone/>
            </a:pPr>
            <a:r>
              <a:rPr lang="en-US" altLang="ro-RO">
                <a:latin typeface="Times New Roman" panose="02020603050405020304" pitchFamily="18" charset="0"/>
              </a:rPr>
              <a:t>           </a:t>
            </a:r>
            <a:r>
              <a:rPr lang="en-US" altLang="ro-RO" sz="1800">
                <a:latin typeface="Times New Roman" panose="02020603050405020304" pitchFamily="18" charset="0"/>
              </a:rPr>
              <a:t>"Dacă echipa nu are nici un scop, atunci nu există nici o</a:t>
            </a:r>
          </a:p>
          <a:p>
            <a:pPr eaLnBrk="1" hangingPunct="1">
              <a:lnSpc>
                <a:spcPct val="80000"/>
              </a:lnSpc>
              <a:buFontTx/>
              <a:buNone/>
            </a:pPr>
            <a:r>
              <a:rPr lang="en-US" altLang="ro-RO" sz="1800">
                <a:latin typeface="Times New Roman" panose="02020603050405020304" pitchFamily="18" charset="0"/>
              </a:rPr>
              <a:t>        modalitate de a o organiza“ A.S.Makarenko</a:t>
            </a:r>
            <a:endParaRPr lang="en-US" altLang="ro-RO">
              <a:latin typeface="Times New Roman" panose="02020603050405020304" pitchFamily="18" charset="0"/>
            </a:endParaRPr>
          </a:p>
          <a:p>
            <a:pPr eaLnBrk="1" hangingPunct="1">
              <a:lnSpc>
                <a:spcPct val="80000"/>
              </a:lnSpc>
            </a:pPr>
            <a:r>
              <a:rPr lang="en-US" altLang="ro-RO">
                <a:latin typeface="Times New Roman" panose="02020603050405020304" pitchFamily="18" charset="0"/>
              </a:rPr>
              <a:t>       </a:t>
            </a:r>
            <a:r>
              <a:rPr lang="en-US" altLang="ro-RO" sz="1800">
                <a:latin typeface="Times New Roman" panose="02020603050405020304" pitchFamily="18" charset="0"/>
              </a:rPr>
              <a:t>Colectivul de munca definit ca “grup de persoane unite</a:t>
            </a:r>
          </a:p>
          <a:p>
            <a:pPr eaLnBrk="1" hangingPunct="1">
              <a:lnSpc>
                <a:spcPct val="80000"/>
              </a:lnSpc>
              <a:buFontTx/>
              <a:buNone/>
            </a:pPr>
            <a:r>
              <a:rPr lang="en-US" altLang="ro-RO" sz="1800">
                <a:latin typeface="Times New Roman" panose="02020603050405020304" pitchFamily="18" charset="0"/>
              </a:rPr>
              <a:t>       printr-un scop comun,</a:t>
            </a:r>
            <a:r>
              <a:rPr lang="ro-RO" altLang="ro-RO" sz="1800">
                <a:latin typeface="Times New Roman" panose="02020603050405020304" pitchFamily="18" charset="0"/>
              </a:rPr>
              <a:t> </a:t>
            </a:r>
            <a:r>
              <a:rPr lang="en-US" altLang="ro-RO" sz="1800">
                <a:latin typeface="Times New Roman" panose="02020603050405020304" pitchFamily="18" charset="0"/>
              </a:rPr>
              <a:t>printr-o activitate si organizare</a:t>
            </a:r>
          </a:p>
          <a:p>
            <a:pPr eaLnBrk="1" hangingPunct="1">
              <a:lnSpc>
                <a:spcPct val="80000"/>
              </a:lnSpc>
              <a:buFontTx/>
              <a:buNone/>
            </a:pPr>
            <a:r>
              <a:rPr lang="en-US" altLang="ro-RO" sz="1800">
                <a:latin typeface="Times New Roman" panose="02020603050405020304" pitchFamily="18" charset="0"/>
              </a:rPr>
              <a:t>       comune”(I.Gh.Stanciu</a:t>
            </a:r>
            <a:r>
              <a:rPr lang="en-US" altLang="ro-RO">
                <a:latin typeface="Times New Roman" panose="02020603050405020304" pitchFamily="18" charset="0"/>
              </a:rPr>
              <a:t>)</a:t>
            </a:r>
          </a:p>
        </p:txBody>
      </p:sp>
      <p:sp>
        <p:nvSpPr>
          <p:cNvPr id="11268" name="AutoShape 7" descr="Gorky Colony - Wikipedia"/>
          <p:cNvSpPr>
            <a:spLocks noChangeAspect="1" noChangeArrowheads="1"/>
          </p:cNvSpPr>
          <p:nvPr/>
        </p:nvSpPr>
        <p:spPr bwMode="auto">
          <a:xfrm>
            <a:off x="1679575" y="46038"/>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ro-RO" altLang="ro-RO" sz="1800"/>
          </a:p>
        </p:txBody>
      </p:sp>
      <p:sp>
        <p:nvSpPr>
          <p:cNvPr id="11269" name="AutoShape 9" descr="Gorky Colony - Wikipedia"/>
          <p:cNvSpPr>
            <a:spLocks noChangeAspect="1" noChangeArrowheads="1"/>
          </p:cNvSpPr>
          <p:nvPr/>
        </p:nvSpPr>
        <p:spPr bwMode="auto">
          <a:xfrm>
            <a:off x="1679575" y="46038"/>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ro-RO" altLang="ro-RO" sz="1800"/>
          </a:p>
        </p:txBody>
      </p:sp>
      <p:pic>
        <p:nvPicPr>
          <p:cNvPr id="11270" name="Picture 11" descr="El poema de Makarenko | educadoravirtua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22828" y="2703443"/>
            <a:ext cx="4267200"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75094733"/>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US" altLang="ro-RO" sz="4000"/>
              <a:t>Originalitatea modelului lui Makarenko</a:t>
            </a:r>
          </a:p>
        </p:txBody>
      </p:sp>
      <p:sp>
        <p:nvSpPr>
          <p:cNvPr id="12291" name="Rectangle 3"/>
          <p:cNvSpPr>
            <a:spLocks noGrp="1" noChangeArrowheads="1"/>
          </p:cNvSpPr>
          <p:nvPr>
            <p:ph idx="1"/>
          </p:nvPr>
        </p:nvSpPr>
        <p:spPr/>
        <p:txBody>
          <a:bodyPr/>
          <a:lstStyle/>
          <a:p>
            <a:pPr eaLnBrk="1" hangingPunct="1"/>
            <a:r>
              <a:rPr lang="en-US" altLang="ro-RO" smtClean="0"/>
              <a:t>Colonia Gorki</a:t>
            </a:r>
          </a:p>
        </p:txBody>
      </p:sp>
      <p:pic>
        <p:nvPicPr>
          <p:cNvPr id="12292" name="Picture 5" descr="Anton Makarenko Archiv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35318" y="3150705"/>
            <a:ext cx="3505200" cy="318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3" name="Picture 7" descr="de Antón Makarenko Actualidad y vigencia de la teoría pedagógica - PDF  Descargar libr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76988" y="2514600"/>
            <a:ext cx="3505200" cy="312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2985060"/>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1981200" y="304800"/>
            <a:ext cx="8229600" cy="1143000"/>
          </a:xfrm>
        </p:spPr>
        <p:txBody>
          <a:bodyPr/>
          <a:lstStyle/>
          <a:p>
            <a:pPr eaLnBrk="1" hangingPunct="1"/>
            <a:r>
              <a:rPr lang="en-US" altLang="ro-RO" sz="4000"/>
              <a:t>Originalitatea modelului lui Makarenko</a:t>
            </a:r>
          </a:p>
        </p:txBody>
      </p:sp>
      <p:sp>
        <p:nvSpPr>
          <p:cNvPr id="13315" name="Rectangle 3"/>
          <p:cNvSpPr>
            <a:spLocks noGrp="1" noChangeArrowheads="1"/>
          </p:cNvSpPr>
          <p:nvPr>
            <p:ph idx="1"/>
          </p:nvPr>
        </p:nvSpPr>
        <p:spPr/>
        <p:txBody>
          <a:bodyPr>
            <a:normAutofit fontScale="92500" lnSpcReduction="20000"/>
          </a:bodyPr>
          <a:lstStyle/>
          <a:p>
            <a:pPr eaLnBrk="1" hangingPunct="1"/>
            <a:r>
              <a:rPr lang="en-US" altLang="ro-RO">
                <a:latin typeface="Times New Roman" panose="02020603050405020304" pitchFamily="18" charset="0"/>
              </a:rPr>
              <a:t>In colonia Gorki minorii au fost organizati</a:t>
            </a:r>
          </a:p>
          <a:p>
            <a:pPr eaLnBrk="1" hangingPunct="1">
              <a:buFontTx/>
              <a:buNone/>
            </a:pPr>
            <a:r>
              <a:rPr lang="en-US" altLang="ro-RO">
                <a:latin typeface="Times New Roman" panose="02020603050405020304" pitchFamily="18" charset="0"/>
              </a:rPr>
              <a:t> in detasamente alcatuite din 10-12 persoane</a:t>
            </a:r>
          </a:p>
          <a:p>
            <a:pPr eaLnBrk="1" hangingPunct="1"/>
            <a:r>
              <a:rPr lang="en-US" altLang="ro-RO">
                <a:latin typeface="Times New Roman" panose="02020603050405020304" pitchFamily="18" charset="0"/>
              </a:rPr>
              <a:t>Liderul detasamentului era ales de colegi </a:t>
            </a:r>
          </a:p>
          <a:p>
            <a:pPr eaLnBrk="1" hangingPunct="1">
              <a:buFontTx/>
              <a:buNone/>
            </a:pPr>
            <a:r>
              <a:rPr lang="en-US" altLang="ro-RO">
                <a:latin typeface="Times New Roman" panose="02020603050405020304" pitchFamily="18" charset="0"/>
              </a:rPr>
              <a:t> si purta numele de comandant</a:t>
            </a:r>
          </a:p>
          <a:p>
            <a:pPr eaLnBrk="1" hangingPunct="1"/>
            <a:r>
              <a:rPr lang="en-US" altLang="ro-RO">
                <a:latin typeface="Times New Roman" panose="02020603050405020304" pitchFamily="18" charset="0"/>
              </a:rPr>
              <a:t>Comandantii de detasamente participau </a:t>
            </a:r>
          </a:p>
          <a:p>
            <a:pPr eaLnBrk="1" hangingPunct="1">
              <a:buFontTx/>
              <a:buNone/>
            </a:pPr>
            <a:r>
              <a:rPr lang="en-US" altLang="ro-RO">
                <a:latin typeface="Times New Roman" panose="02020603050405020304" pitchFamily="18" charset="0"/>
              </a:rPr>
              <a:t> la consiliul unde se luau deciziile.</a:t>
            </a:r>
          </a:p>
          <a:p>
            <a:pPr eaLnBrk="1" hangingPunct="1"/>
            <a:r>
              <a:rPr lang="en-US" altLang="ro-RO">
                <a:latin typeface="Times New Roman" panose="02020603050405020304" pitchFamily="18" charset="0"/>
              </a:rPr>
              <a:t>Makarenko desi director al coloniei,</a:t>
            </a:r>
          </a:p>
          <a:p>
            <a:pPr eaLnBrk="1" hangingPunct="1">
              <a:buFontTx/>
              <a:buNone/>
            </a:pPr>
            <a:r>
              <a:rPr lang="en-US" altLang="ro-RO">
                <a:latin typeface="Times New Roman" panose="02020603050405020304" pitchFamily="18" charset="0"/>
              </a:rPr>
              <a:t> actiona conform acestor decizii, implicand</a:t>
            </a:r>
          </a:p>
          <a:p>
            <a:pPr eaLnBrk="1" hangingPunct="1">
              <a:buFontTx/>
              <a:buNone/>
            </a:pPr>
            <a:r>
              <a:rPr lang="en-US" altLang="ro-RO">
                <a:latin typeface="Times New Roman" panose="02020603050405020304" pitchFamily="18" charset="0"/>
              </a:rPr>
              <a:t> si interesand astfel minorii in </a:t>
            </a:r>
          </a:p>
          <a:p>
            <a:pPr eaLnBrk="1" hangingPunct="1">
              <a:buFontTx/>
              <a:buNone/>
            </a:pPr>
            <a:r>
              <a:rPr lang="en-US" altLang="ro-RO">
                <a:latin typeface="Times New Roman" panose="02020603050405020304" pitchFamily="18" charset="0"/>
              </a:rPr>
              <a:t>buna functionare a coloniei</a:t>
            </a:r>
            <a:r>
              <a:rPr lang="en-US" altLang="ro-RO" smtClean="0"/>
              <a:t>.</a:t>
            </a:r>
          </a:p>
        </p:txBody>
      </p:sp>
      <p:pic>
        <p:nvPicPr>
          <p:cNvPr id="13316" name="Picture 5" descr="Anton Makarenko Archiv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40973" y="2231004"/>
            <a:ext cx="2392363"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67128218"/>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altLang="ro-RO" sz="4000"/>
              <a:t>Originalitatea modelului lui Makarenko</a:t>
            </a:r>
          </a:p>
        </p:txBody>
      </p:sp>
      <p:sp>
        <p:nvSpPr>
          <p:cNvPr id="14339" name="Rectangle 3"/>
          <p:cNvSpPr>
            <a:spLocks noGrp="1" noChangeArrowheads="1"/>
          </p:cNvSpPr>
          <p:nvPr>
            <p:ph idx="1"/>
          </p:nvPr>
        </p:nvSpPr>
        <p:spPr/>
        <p:txBody>
          <a:bodyPr>
            <a:normAutofit fontScale="92500" lnSpcReduction="20000"/>
          </a:bodyPr>
          <a:lstStyle/>
          <a:p>
            <a:pPr eaLnBrk="1" hangingPunct="1"/>
            <a:r>
              <a:rPr lang="en-US" altLang="ro-RO" sz="2800">
                <a:latin typeface="Times New Roman" panose="02020603050405020304" pitchFamily="18" charset="0"/>
              </a:rPr>
              <a:t>In cazul comunei Dzerzhinsky Makarenko a trebuit să se prezinte unui consiliu numit de autorități. </a:t>
            </a:r>
          </a:p>
          <a:p>
            <a:pPr eaLnBrk="1" hangingPunct="1"/>
            <a:r>
              <a:rPr lang="en-US" altLang="ro-RO" sz="2800">
                <a:latin typeface="Times New Roman" panose="02020603050405020304" pitchFamily="18" charset="0"/>
              </a:rPr>
              <a:t>Detasamentele erau mai putin omogene decat in colonia Gorki incluzand atat tineri cat si copii, fiind conduse tot de comandanti. Cel mai in varsta membru al detasamentului trebuia sa fie supraveghetor, model si “protector” pentru cei mici.</a:t>
            </a:r>
          </a:p>
          <a:p>
            <a:pPr eaLnBrk="1" hangingPunct="1"/>
            <a:r>
              <a:rPr lang="en-US" altLang="ro-RO" sz="2800">
                <a:latin typeface="Times New Roman" panose="02020603050405020304" pitchFamily="18" charset="0"/>
              </a:rPr>
              <a:t>Deciziile importante erau luate în consiliul comandantului și în adunarea generală</a:t>
            </a:r>
            <a:r>
              <a:rPr lang="en-US" altLang="ro-RO" sz="2800"/>
              <a:t>. </a:t>
            </a:r>
          </a:p>
        </p:txBody>
      </p:sp>
    </p:spTree>
    <p:extLst>
      <p:ext uri="{BB962C8B-B14F-4D97-AF65-F5344CB8AC3E}">
        <p14:creationId xmlns:p14="http://schemas.microsoft.com/office/powerpoint/2010/main" val="2579148927"/>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altLang="ro-RO" smtClean="0"/>
              <a:t>Dzerjinski</a:t>
            </a:r>
          </a:p>
        </p:txBody>
      </p:sp>
      <p:sp>
        <p:nvSpPr>
          <p:cNvPr id="15363" name="Rectangle 3"/>
          <p:cNvSpPr>
            <a:spLocks noGrp="1" noChangeArrowheads="1"/>
          </p:cNvSpPr>
          <p:nvPr>
            <p:ph idx="1"/>
          </p:nvPr>
        </p:nvSpPr>
        <p:spPr/>
        <p:txBody>
          <a:bodyPr/>
          <a:lstStyle/>
          <a:p>
            <a:pPr eaLnBrk="1" hangingPunct="1">
              <a:lnSpc>
                <a:spcPct val="90000"/>
              </a:lnSpc>
              <a:buFontTx/>
              <a:buNone/>
            </a:pPr>
            <a:r>
              <a:rPr lang="en-US" altLang="ro-RO" sz="1400"/>
              <a:t>      </a:t>
            </a:r>
            <a:r>
              <a:rPr lang="en-US" altLang="ro-RO" sz="1400">
                <a:latin typeface="Times New Roman" panose="02020603050405020304" pitchFamily="18" charset="0"/>
              </a:rPr>
              <a:t>“Initial o colonie pentru reabilitarea tineretului, comuna fusese creata ca un memorial al lui Felix Edmundovich Dzerzhinsky, fondatorul politiei secrete sovietice. Persoana responsabilă de calea unică pe care urma să o urmeze comuna a fost directorul acesteia, Anton Semyonovich Makarenko, care a devenit faimos nu în fotografie, ci în învățământul sovietic”</a:t>
            </a:r>
            <a:r>
              <a:rPr lang="en-US" altLang="ro-RO" sz="1400"/>
              <a:t> </a:t>
            </a:r>
          </a:p>
        </p:txBody>
      </p:sp>
      <p:sp>
        <p:nvSpPr>
          <p:cNvPr id="15364" name="AutoShape 5" descr="Oscar Fricke: The Dzerzhinsky Commune: Birth of the Soviet 35 mm Camera  Industry"/>
          <p:cNvSpPr>
            <a:spLocks noChangeAspect="1" noChangeArrowheads="1"/>
          </p:cNvSpPr>
          <p:nvPr/>
        </p:nvSpPr>
        <p:spPr bwMode="auto">
          <a:xfrm>
            <a:off x="1679575" y="46038"/>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ro-RO" altLang="ro-RO" sz="1800"/>
          </a:p>
        </p:txBody>
      </p:sp>
      <p:pic>
        <p:nvPicPr>
          <p:cNvPr id="15365" name="Picture 7" descr="Communards' council in Felix Dzerzhinsky Colony | Sputnik Images media  librar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31443" y="3567651"/>
            <a:ext cx="3324225" cy="266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6" name="Picture 9" descr="Oscar Fricke: The Dzerzhinsky Commune: Birth of the Soviet 35 mm Camera  Industr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4375" y="3517900"/>
            <a:ext cx="3581400" cy="266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13568600"/>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altLang="ro-RO" sz="4000"/>
              <a:t>Originalitatea modelului lui Makarenko</a:t>
            </a:r>
          </a:p>
        </p:txBody>
      </p:sp>
      <p:sp>
        <p:nvSpPr>
          <p:cNvPr id="16387" name="Rectangle 3"/>
          <p:cNvSpPr>
            <a:spLocks noGrp="1" noChangeArrowheads="1"/>
          </p:cNvSpPr>
          <p:nvPr>
            <p:ph idx="1"/>
          </p:nvPr>
        </p:nvSpPr>
        <p:spPr/>
        <p:txBody>
          <a:bodyPr>
            <a:normAutofit fontScale="92500" lnSpcReduction="10000"/>
          </a:bodyPr>
          <a:lstStyle/>
          <a:p>
            <a:pPr eaLnBrk="1" hangingPunct="1">
              <a:buFontTx/>
              <a:buNone/>
            </a:pPr>
            <a:endParaRPr lang="en-US" altLang="ro-RO" sz="2400"/>
          </a:p>
          <a:p>
            <a:pPr eaLnBrk="1" hangingPunct="1">
              <a:buFontTx/>
              <a:buNone/>
            </a:pPr>
            <a:endParaRPr lang="en-US" altLang="ro-RO" sz="2400"/>
          </a:p>
          <a:p>
            <a:pPr eaLnBrk="1" hangingPunct="1">
              <a:buFontTx/>
              <a:buNone/>
            </a:pPr>
            <a:endParaRPr lang="en-US" altLang="ro-RO" sz="2400"/>
          </a:p>
          <a:p>
            <a:pPr eaLnBrk="1" hangingPunct="1">
              <a:buFontTx/>
              <a:buNone/>
            </a:pPr>
            <a:r>
              <a:rPr lang="en-US" altLang="ro-RO" sz="2400">
                <a:latin typeface="Times New Roman" panose="02020603050405020304" pitchFamily="18" charset="0"/>
              </a:rPr>
              <a:t>Titlul cartii face referire la steagurile </a:t>
            </a:r>
          </a:p>
          <a:p>
            <a:pPr eaLnBrk="1" hangingPunct="1">
              <a:buFontTx/>
              <a:buNone/>
            </a:pPr>
            <a:r>
              <a:rPr lang="en-US" altLang="ro-RO" sz="2400">
                <a:latin typeface="Times New Roman" panose="02020603050405020304" pitchFamily="18" charset="0"/>
              </a:rPr>
              <a:t>ridicate pe turnuri dupa indeplinirea </a:t>
            </a:r>
          </a:p>
          <a:p>
            <a:pPr eaLnBrk="1" hangingPunct="1">
              <a:buFontTx/>
              <a:buNone/>
            </a:pPr>
            <a:r>
              <a:rPr lang="en-US" altLang="ro-RO" sz="2400">
                <a:latin typeface="Times New Roman" panose="02020603050405020304" pitchFamily="18" charset="0"/>
              </a:rPr>
              <a:t>sarcinilor de productie in colonia </a:t>
            </a:r>
          </a:p>
          <a:p>
            <a:pPr eaLnBrk="1" hangingPunct="1">
              <a:buFontTx/>
              <a:buNone/>
            </a:pPr>
            <a:r>
              <a:rPr lang="en-US" altLang="ro-RO" sz="2400">
                <a:latin typeface="Times New Roman" panose="02020603050405020304" pitchFamily="18" charset="0"/>
              </a:rPr>
              <a:t>Dzerjinski unde tineri</a:t>
            </a:r>
            <a:r>
              <a:rPr lang="ro-RO" altLang="ro-RO" sz="2400">
                <a:latin typeface="Times New Roman" panose="02020603050405020304" pitchFamily="18" charset="0"/>
              </a:rPr>
              <a:t>i</a:t>
            </a:r>
            <a:r>
              <a:rPr lang="en-US" altLang="ro-RO" sz="2400">
                <a:latin typeface="Times New Roman" panose="02020603050405020304" pitchFamily="18" charset="0"/>
              </a:rPr>
              <a:t> vagabonzi </a:t>
            </a:r>
          </a:p>
          <a:p>
            <a:pPr eaLnBrk="1" hangingPunct="1">
              <a:buFontTx/>
              <a:buNone/>
            </a:pPr>
            <a:r>
              <a:rPr lang="en-US" altLang="ro-RO" sz="2400">
                <a:latin typeface="Times New Roman" panose="02020603050405020304" pitchFamily="18" charset="0"/>
              </a:rPr>
              <a:t>ajung colonisti de frunte</a:t>
            </a:r>
            <a:r>
              <a:rPr lang="en-US" altLang="ro-RO" sz="2400"/>
              <a:t>.</a:t>
            </a:r>
          </a:p>
        </p:txBody>
      </p:sp>
      <p:sp>
        <p:nvSpPr>
          <p:cNvPr id="16388" name="AutoShape 5" descr="Steaguri pe turnuri"/>
          <p:cNvSpPr>
            <a:spLocks noChangeAspect="1" noChangeArrowheads="1"/>
          </p:cNvSpPr>
          <p:nvPr/>
        </p:nvSpPr>
        <p:spPr bwMode="auto">
          <a:xfrm>
            <a:off x="1679575" y="46038"/>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ro-RO" altLang="ro-RO" sz="1800"/>
          </a:p>
        </p:txBody>
      </p:sp>
      <p:pic>
        <p:nvPicPr>
          <p:cNvPr id="16389" name="Picture 7" descr="Steaguri pe turnuri - Galeria Sigm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934200" y="1676400"/>
            <a:ext cx="35052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14072135"/>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altLang="ro-RO" sz="4000"/>
              <a:t>Originalitatea modelului lui Makarenko</a:t>
            </a:r>
          </a:p>
        </p:txBody>
      </p:sp>
      <p:sp>
        <p:nvSpPr>
          <p:cNvPr id="17411" name="Rectangle 3"/>
          <p:cNvSpPr>
            <a:spLocks noGrp="1" noChangeArrowheads="1"/>
          </p:cNvSpPr>
          <p:nvPr>
            <p:ph idx="1"/>
          </p:nvPr>
        </p:nvSpPr>
        <p:spPr/>
        <p:txBody>
          <a:bodyPr/>
          <a:lstStyle/>
          <a:p>
            <a:pPr eaLnBrk="1" hangingPunct="1">
              <a:buFontTx/>
              <a:buNone/>
            </a:pPr>
            <a:r>
              <a:rPr lang="en-US" altLang="ro-RO" b="1" smtClean="0"/>
              <a:t>B.Metodologia</a:t>
            </a:r>
          </a:p>
          <a:p>
            <a:pPr eaLnBrk="1" hangingPunct="1"/>
            <a:r>
              <a:rPr lang="en-US" altLang="ro-RO" smtClean="0"/>
              <a:t> </a:t>
            </a:r>
            <a:r>
              <a:rPr lang="en-US" altLang="ro-RO" sz="1800"/>
              <a:t>“</a:t>
            </a:r>
            <a:r>
              <a:rPr lang="en-US" altLang="ro-RO" sz="1800">
                <a:latin typeface="Times New Roman" panose="02020603050405020304" pitchFamily="18" charset="0"/>
              </a:rPr>
              <a:t>Se bazeaza pe </a:t>
            </a:r>
            <a:r>
              <a:rPr lang="en-US" altLang="ro-RO" sz="1800" b="1">
                <a:latin typeface="Times New Roman" panose="02020603050405020304" pitchFamily="18" charset="0"/>
              </a:rPr>
              <a:t>actiunea colectivului</a:t>
            </a:r>
            <a:r>
              <a:rPr lang="en-US" altLang="ro-RO" sz="1800">
                <a:latin typeface="Times New Roman" panose="02020603050405020304" pitchFamily="18" charset="0"/>
              </a:rPr>
              <a:t> utilizata ca resursa umana permanenta a </a:t>
            </a:r>
          </a:p>
          <a:p>
            <a:pPr eaLnBrk="1" hangingPunct="1">
              <a:buFontTx/>
              <a:buNone/>
            </a:pPr>
            <a:r>
              <a:rPr lang="en-US" altLang="ro-RO" sz="1800">
                <a:latin typeface="Times New Roman" panose="02020603050405020304" pitchFamily="18" charset="0"/>
              </a:rPr>
              <a:t>         </a:t>
            </a:r>
            <a:r>
              <a:rPr lang="en-US" altLang="ro-RO" sz="1800" b="1">
                <a:latin typeface="Times New Roman" panose="02020603050405020304" pitchFamily="18" charset="0"/>
              </a:rPr>
              <a:t>educatiei individuale </a:t>
            </a:r>
            <a:r>
              <a:rPr lang="en-US" altLang="ro-RO" sz="1800">
                <a:latin typeface="Times New Roman" panose="02020603050405020304" pitchFamily="18" charset="0"/>
              </a:rPr>
              <a:t>realizabila doar in cadrul unui proces social”(S.Cristea)</a:t>
            </a:r>
          </a:p>
          <a:p>
            <a:pPr eaLnBrk="1" hangingPunct="1"/>
            <a:r>
              <a:rPr lang="en-US" altLang="ro-RO" sz="1800">
                <a:latin typeface="Times New Roman" panose="02020603050405020304" pitchFamily="18" charset="0"/>
              </a:rPr>
              <a:t>   In conceptia lui Makarenko,discutiile,</a:t>
            </a:r>
            <a:r>
              <a:rPr lang="ro-RO" altLang="ro-RO" sz="1800">
                <a:latin typeface="Times New Roman" panose="02020603050405020304" pitchFamily="18" charset="0"/>
              </a:rPr>
              <a:t> </a:t>
            </a:r>
            <a:r>
              <a:rPr lang="en-US" altLang="ro-RO" sz="1800">
                <a:latin typeface="Times New Roman" panose="02020603050405020304" pitchFamily="18" charset="0"/>
              </a:rPr>
              <a:t>munca practica si unele activități de</a:t>
            </a:r>
          </a:p>
          <a:p>
            <a:pPr eaLnBrk="1" hangingPunct="1">
              <a:buFontTx/>
              <a:buNone/>
            </a:pPr>
            <a:r>
              <a:rPr lang="en-US" altLang="ro-RO" sz="1800">
                <a:latin typeface="Times New Roman" panose="02020603050405020304" pitchFamily="18" charset="0"/>
              </a:rPr>
              <a:t>         petrecere a timpului liber pot constitui  resurse pentru tineri.</a:t>
            </a:r>
          </a:p>
        </p:txBody>
      </p:sp>
      <p:pic>
        <p:nvPicPr>
          <p:cNvPr id="17412" name="Picture 5" descr="Care sunt beneficiile comunicarii in grup? - Deștepți.r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24401" y="4191000"/>
            <a:ext cx="2466975" cy="184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33139653"/>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altLang="ro-RO" smtClean="0"/>
              <a:t>Conceptia despre elev</a:t>
            </a:r>
          </a:p>
        </p:txBody>
      </p:sp>
      <p:sp>
        <p:nvSpPr>
          <p:cNvPr id="18435" name="Rectangle 3"/>
          <p:cNvSpPr>
            <a:spLocks noGrp="1" noChangeArrowheads="1"/>
          </p:cNvSpPr>
          <p:nvPr>
            <p:ph idx="1"/>
          </p:nvPr>
        </p:nvSpPr>
        <p:spPr/>
        <p:txBody>
          <a:bodyPr>
            <a:normAutofit/>
          </a:bodyPr>
          <a:lstStyle/>
          <a:p>
            <a:pPr eaLnBrk="1" hangingPunct="1"/>
            <a:r>
              <a:rPr lang="en-US" altLang="ro-RO">
                <a:latin typeface="Times New Roman" panose="02020603050405020304" pitchFamily="18" charset="0"/>
              </a:rPr>
              <a:t>“Eu nu mi-am considerat si nu-mi consider elevii ca pe niste deficienti morali si ei nu au fost deficienti nici o singura zi” –Cuvant de incheiere al lui A.S Makarenko-Leningrad trebuiau sa recunoasca necesitatea de a munci</a:t>
            </a:r>
            <a:r>
              <a:rPr lang="ro-RO" altLang="ro-RO">
                <a:latin typeface="Times New Roman" panose="02020603050405020304" pitchFamily="18" charset="0"/>
              </a:rPr>
              <a:t>.</a:t>
            </a:r>
            <a:endParaRPr lang="en-US" altLang="ro-RO">
              <a:latin typeface="Times New Roman" panose="02020603050405020304" pitchFamily="18" charset="0"/>
            </a:endParaRPr>
          </a:p>
          <a:p>
            <a:pPr eaLnBrk="1" hangingPunct="1"/>
            <a:r>
              <a:rPr lang="en-US" altLang="ro-RO">
                <a:latin typeface="Times New Roman" panose="02020603050405020304" pitchFamily="18" charset="0"/>
              </a:rPr>
              <a:t>Elevii lui Makarenko trebuiau sa recunoasca “necesitatea de a munci si de</a:t>
            </a:r>
          </a:p>
          <a:p>
            <a:pPr eaLnBrk="1" hangingPunct="1">
              <a:buFontTx/>
              <a:buNone/>
            </a:pPr>
            <a:r>
              <a:rPr lang="en-US" altLang="ro-RO">
                <a:latin typeface="Times New Roman" panose="02020603050405020304" pitchFamily="18" charset="0"/>
              </a:rPr>
              <a:t>      a invata in scoala, intelegand in mare masura ca toate acestea decurg din interesele noastre comune”(Poemul pedagogic 1951</a:t>
            </a:r>
            <a:r>
              <a:rPr lang="ro-RO" altLang="ro-RO">
                <a:latin typeface="Times New Roman" panose="02020603050405020304" pitchFamily="18" charset="0"/>
              </a:rPr>
              <a:t>)</a:t>
            </a:r>
            <a:endParaRPr lang="en-US" altLang="ro-RO">
              <a:latin typeface="Times New Roman" panose="02020603050405020304" pitchFamily="18" charset="0"/>
            </a:endParaRPr>
          </a:p>
          <a:p>
            <a:pPr eaLnBrk="1" hangingPunct="1"/>
            <a:r>
              <a:rPr lang="en-US" altLang="ro-RO">
                <a:latin typeface="Times New Roman" panose="02020603050405020304" pitchFamily="18" charset="0"/>
              </a:rPr>
              <a:t>Copiii au resurse creatoare, iar Makarenko credea ca printr-o educatie organizata putea mobiliza acestre forte</a:t>
            </a:r>
            <a:r>
              <a:rPr lang="ro-RO" altLang="ro-RO">
                <a:latin typeface="Times New Roman" panose="02020603050405020304" pitchFamily="18" charset="0"/>
              </a:rPr>
              <a:t>.</a:t>
            </a:r>
            <a:endParaRPr lang="en-US" altLang="ro-RO">
              <a:latin typeface="Times New Roman" panose="02020603050405020304" pitchFamily="18" charset="0"/>
            </a:endParaRPr>
          </a:p>
          <a:p>
            <a:pPr eaLnBrk="1" hangingPunct="1"/>
            <a:r>
              <a:rPr lang="en-US" altLang="ro-RO">
                <a:latin typeface="Times New Roman" panose="02020603050405020304" pitchFamily="18" charset="0"/>
              </a:rPr>
              <a:t>În relațiile cu elevii, el a respectat principiul: "cât mai mult posibil de cerințe pentru o persoană și cât mai mult respect față de el</a:t>
            </a:r>
            <a:r>
              <a:rPr lang="en-US" altLang="ro-RO" smtClean="0"/>
              <a:t>". </a:t>
            </a:r>
          </a:p>
          <a:p>
            <a:pPr eaLnBrk="1" hangingPunct="1"/>
            <a:endParaRPr lang="en-US" altLang="ro-RO" smtClean="0"/>
          </a:p>
        </p:txBody>
      </p:sp>
    </p:spTree>
    <p:extLst>
      <p:ext uri="{BB962C8B-B14F-4D97-AF65-F5344CB8AC3E}">
        <p14:creationId xmlns:p14="http://schemas.microsoft.com/office/powerpoint/2010/main" val="638620844"/>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altLang="ro-RO" smtClean="0"/>
              <a:t>Conceptiile despre educatori</a:t>
            </a:r>
          </a:p>
        </p:txBody>
      </p:sp>
      <p:sp>
        <p:nvSpPr>
          <p:cNvPr id="19459" name="Rectangle 3"/>
          <p:cNvSpPr>
            <a:spLocks noGrp="1" noChangeArrowheads="1"/>
          </p:cNvSpPr>
          <p:nvPr>
            <p:ph idx="1"/>
          </p:nvPr>
        </p:nvSpPr>
        <p:spPr/>
        <p:txBody>
          <a:bodyPr>
            <a:normAutofit fontScale="92500" lnSpcReduction="20000"/>
          </a:bodyPr>
          <a:lstStyle/>
          <a:p>
            <a:pPr eaLnBrk="1" hangingPunct="1">
              <a:buFontTx/>
              <a:buNone/>
            </a:pPr>
            <a:r>
              <a:rPr lang="en-US" altLang="ro-RO">
                <a:latin typeface="Times New Roman" panose="02020603050405020304" pitchFamily="18" charset="0"/>
              </a:rPr>
              <a:t>     Educatorul lui Makarenko  se remarca printr-o serie de abilitati pedagogice si calificari </a:t>
            </a:r>
          </a:p>
          <a:p>
            <a:pPr eaLnBrk="1" hangingPunct="1"/>
            <a:r>
              <a:rPr lang="en-US" altLang="ro-RO">
                <a:latin typeface="Times New Roman" panose="02020603050405020304" pitchFamily="18" charset="0"/>
              </a:rPr>
              <a:t>Este un bun organizator, stie sa conduca rational elevul</a:t>
            </a:r>
          </a:p>
          <a:p>
            <a:pPr eaLnBrk="1" hangingPunct="1"/>
            <a:r>
              <a:rPr lang="en-US" altLang="ro-RO">
                <a:latin typeface="Times New Roman" panose="02020603050405020304" pitchFamily="18" charset="0"/>
              </a:rPr>
              <a:t>„Când echipa necesită, când echipa se alătură într-un ton și stil cunoscut, activitatea educatorului devine o muncă organizată din punct de vedere matematic exact, organizat”, a scris Makarenko.</a:t>
            </a:r>
          </a:p>
          <a:p>
            <a:pPr eaLnBrk="1" hangingPunct="1"/>
            <a:r>
              <a:rPr lang="en-US" altLang="ro-RO">
                <a:latin typeface="Times New Roman" panose="02020603050405020304" pitchFamily="18" charset="0"/>
              </a:rPr>
              <a:t>Stie sa evalueze corect situatiile</a:t>
            </a:r>
          </a:p>
          <a:p>
            <a:pPr eaLnBrk="1" hangingPunct="1"/>
            <a:r>
              <a:rPr lang="en-US" altLang="ro-RO">
                <a:latin typeface="Times New Roman" panose="02020603050405020304" pitchFamily="18" charset="0"/>
              </a:rPr>
              <a:t>Educatorul se adreseaza colectivului din care face parte elevul,iar membrii grupului vor influenta conduita acestuia</a:t>
            </a:r>
          </a:p>
          <a:p>
            <a:pPr eaLnBrk="1" hangingPunct="1"/>
            <a:r>
              <a:rPr lang="en-US" altLang="ro-RO">
                <a:latin typeface="Times New Roman" panose="02020603050405020304" pitchFamily="18" charset="0"/>
              </a:rPr>
              <a:t>Cere si incurajeaza,pedepseste atunci cand este necesar</a:t>
            </a:r>
          </a:p>
          <a:p>
            <a:pPr eaLnBrk="1" hangingPunct="1"/>
            <a:r>
              <a:rPr lang="en-US" altLang="ro-RO">
                <a:latin typeface="Times New Roman" panose="02020603050405020304" pitchFamily="18" charset="0"/>
              </a:rPr>
              <a:t>Isi imagineaza cum va fi elevul la iesire: corect,onest,educat (concept comun) dar si cu propriile sale interese si abilitati (concept individual)</a:t>
            </a:r>
          </a:p>
        </p:txBody>
      </p:sp>
    </p:spTree>
    <p:extLst>
      <p:ext uri="{BB962C8B-B14F-4D97-AF65-F5344CB8AC3E}">
        <p14:creationId xmlns:p14="http://schemas.microsoft.com/office/powerpoint/2010/main" val="1139745197"/>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US" altLang="ro-RO" smtClean="0"/>
              <a:t>Conceptiile despre educatori</a:t>
            </a:r>
          </a:p>
        </p:txBody>
      </p:sp>
      <p:sp>
        <p:nvSpPr>
          <p:cNvPr id="20483" name="Rectangle 3"/>
          <p:cNvSpPr>
            <a:spLocks noGrp="1" noChangeArrowheads="1"/>
          </p:cNvSpPr>
          <p:nvPr>
            <p:ph idx="1"/>
          </p:nvPr>
        </p:nvSpPr>
        <p:spPr/>
        <p:txBody>
          <a:bodyPr/>
          <a:lstStyle/>
          <a:p>
            <a:pPr eaLnBrk="1" hangingPunct="1"/>
            <a:endParaRPr lang="en-US" altLang="ro-RO" smtClean="0"/>
          </a:p>
          <a:p>
            <a:pPr eaLnBrk="1" hangingPunct="1"/>
            <a:endParaRPr lang="en-US" altLang="ro-RO" smtClean="0"/>
          </a:p>
          <a:p>
            <a:pPr eaLnBrk="1" hangingPunct="1"/>
            <a:endParaRPr lang="en-US" altLang="ro-RO" smtClean="0"/>
          </a:p>
          <a:p>
            <a:pPr eaLnBrk="1" hangingPunct="1">
              <a:buFontTx/>
              <a:buNone/>
            </a:pPr>
            <a:r>
              <a:rPr lang="en-US" altLang="ro-RO" smtClean="0"/>
              <a:t>   “Educatorii ar trebui să se perfecționeze ca creatori care se angajează față de elevii lor, acest angajament fiind ceva special”</a:t>
            </a:r>
          </a:p>
        </p:txBody>
      </p:sp>
      <p:pic>
        <p:nvPicPr>
          <p:cNvPr id="20484" name="Picture 5" descr="Joc- Caramizi pentru constructii (25 buc)- magulcuaripi.r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2200" y="1752601"/>
            <a:ext cx="2800350" cy="162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5588577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28"/>
          <p:cNvSpPr txBox="1">
            <a:spLocks noGrp="1"/>
          </p:cNvSpPr>
          <p:nvPr>
            <p:ph type="title"/>
          </p:nvPr>
        </p:nvSpPr>
        <p:spPr>
          <a:prstGeom prst="rect">
            <a:avLst/>
          </a:prstGeom>
        </p:spPr>
        <p:txBody>
          <a:bodyPr spcFirstLastPara="1" vert="horz" wrap="square" lIns="121900" tIns="121900" rIns="121900" bIns="121900" rtlCol="0" anchor="t" anchorCtr="0">
            <a:noAutofit/>
          </a:bodyPr>
          <a:lstStyle/>
          <a:p>
            <a:r>
              <a:rPr lang="en"/>
              <a:t>Centrele de interes ale lui Decroly:</a:t>
            </a:r>
            <a:endParaRPr/>
          </a:p>
        </p:txBody>
      </p:sp>
      <p:sp>
        <p:nvSpPr>
          <p:cNvPr id="238" name="Google Shape;238;p28"/>
          <p:cNvSpPr txBox="1">
            <a:spLocks noGrp="1"/>
          </p:cNvSpPr>
          <p:nvPr>
            <p:ph type="body" idx="1"/>
          </p:nvPr>
        </p:nvSpPr>
        <p:spPr>
          <a:prstGeom prst="rect">
            <a:avLst/>
          </a:prstGeom>
        </p:spPr>
        <p:txBody>
          <a:bodyPr spcFirstLastPara="1" vert="horz" wrap="square" lIns="121900" tIns="121900" rIns="121900" bIns="121900" rtlCol="0" anchor="t" anchorCtr="0">
            <a:noAutofit/>
          </a:bodyPr>
          <a:lstStyle/>
          <a:p>
            <a:pPr marL="0" indent="0">
              <a:buNone/>
            </a:pPr>
            <a:r>
              <a:rPr lang="en" sz="1867"/>
              <a:t>Aceste centre de interes constau in centralizarea cunostintelor care sustin dezvoltarea atentiei, intelegere-exprimare si creatie.</a:t>
            </a:r>
            <a:endParaRPr sz="1867"/>
          </a:p>
          <a:p>
            <a:pPr marL="0" indent="0">
              <a:spcBef>
                <a:spcPts val="2133"/>
              </a:spcBef>
              <a:buNone/>
            </a:pPr>
            <a:r>
              <a:rPr lang="en" sz="1867"/>
              <a:t>Astfel se disting trei etape:</a:t>
            </a:r>
            <a:endParaRPr sz="1867"/>
          </a:p>
          <a:p>
            <a:pPr indent="-423323">
              <a:spcBef>
                <a:spcPts val="2133"/>
              </a:spcBef>
              <a:buSzPts val="1400"/>
              <a:buAutoNum type="arabicPeriod"/>
            </a:pPr>
            <a:r>
              <a:rPr lang="en" sz="1867"/>
              <a:t>OBSERVARE: contactul direct cu obiecte, fiinte vii, fapte si evenimente;</a:t>
            </a:r>
            <a:endParaRPr sz="1867"/>
          </a:p>
          <a:p>
            <a:pPr indent="-423323">
              <a:buSzPts val="1400"/>
              <a:buAutoNum type="arabicPeriod"/>
            </a:pPr>
            <a:r>
              <a:rPr lang="en" sz="1867"/>
              <a:t>ASOCIERE: aceasta va avea o importanta mai mare in dezvoltarea cognitiva a copilului.</a:t>
            </a:r>
            <a:endParaRPr sz="1867"/>
          </a:p>
          <a:p>
            <a:pPr indent="-423323">
              <a:buSzPts val="1400"/>
              <a:buAutoNum type="arabicPeriod"/>
            </a:pPr>
            <a:r>
              <a:rPr lang="en" sz="1867"/>
              <a:t>EXPRESIA: prin exercitii orale, scrise, desen, lucru manual,teatru, dans si exercitii muzicale.</a:t>
            </a:r>
            <a:endParaRPr sz="1867"/>
          </a:p>
          <a:p>
            <a:pPr marL="0" indent="0">
              <a:spcBef>
                <a:spcPts val="2133"/>
              </a:spcBef>
              <a:spcAft>
                <a:spcPts val="2133"/>
              </a:spcAft>
              <a:buNone/>
            </a:pPr>
            <a:r>
              <a:rPr lang="en" sz="1867"/>
              <a:t>Activitatile necesare fiind considerate jocurile senzoriale, motorii, auditive,jocurile legate de notiunea timpului si jocurile ce initiau lectura.</a:t>
            </a:r>
            <a:endParaRPr sz="1867"/>
          </a:p>
        </p:txBody>
      </p:sp>
    </p:spTree>
    <p:extLst>
      <p:ext uri="{BB962C8B-B14F-4D97-AF65-F5344CB8AC3E}">
        <p14:creationId xmlns:p14="http://schemas.microsoft.com/office/powerpoint/2010/main" val="266375966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altLang="ro-RO" smtClean="0"/>
              <a:t>Conceptiile despre educatori</a:t>
            </a:r>
          </a:p>
        </p:txBody>
      </p:sp>
      <p:sp>
        <p:nvSpPr>
          <p:cNvPr id="21507" name="Rectangle 3"/>
          <p:cNvSpPr>
            <a:spLocks noGrp="1" noChangeArrowheads="1"/>
          </p:cNvSpPr>
          <p:nvPr>
            <p:ph idx="1"/>
          </p:nvPr>
        </p:nvSpPr>
        <p:spPr/>
        <p:txBody>
          <a:bodyPr/>
          <a:lstStyle/>
          <a:p>
            <a:pPr eaLnBrk="1" hangingPunct="1"/>
            <a:endParaRPr lang="ro-RO" altLang="ro-RO" smtClean="0"/>
          </a:p>
        </p:txBody>
      </p:sp>
      <p:sp>
        <p:nvSpPr>
          <p:cNvPr id="21508" name="AutoShape 5" descr="DZERZHINSKY COMMUNE TEACHERS | Sputnik Images media library"/>
          <p:cNvSpPr>
            <a:spLocks noChangeAspect="1" noChangeArrowheads="1"/>
          </p:cNvSpPr>
          <p:nvPr/>
        </p:nvSpPr>
        <p:spPr bwMode="auto">
          <a:xfrm>
            <a:off x="1679575" y="46038"/>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ro-RO" altLang="ro-RO" sz="1800"/>
          </a:p>
        </p:txBody>
      </p:sp>
      <p:sp>
        <p:nvSpPr>
          <p:cNvPr id="21509" name="AutoShape 7" descr="DZERZHINSKY COMMUNE TEACHERS | Sputnik Images media library"/>
          <p:cNvSpPr>
            <a:spLocks noChangeAspect="1" noChangeArrowheads="1"/>
          </p:cNvSpPr>
          <p:nvPr/>
        </p:nvSpPr>
        <p:spPr bwMode="auto">
          <a:xfrm>
            <a:off x="1679575" y="46038"/>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ro-RO" altLang="ro-RO" sz="1800"/>
          </a:p>
        </p:txBody>
      </p:sp>
      <p:sp>
        <p:nvSpPr>
          <p:cNvPr id="21510" name="AutoShape 9" descr="DZERZHINSKY COMMUNE TEACHERS | Sputnik Images media library"/>
          <p:cNvSpPr>
            <a:spLocks noChangeAspect="1" noChangeArrowheads="1"/>
          </p:cNvSpPr>
          <p:nvPr/>
        </p:nvSpPr>
        <p:spPr bwMode="auto">
          <a:xfrm>
            <a:off x="1679575" y="46038"/>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ro-RO" altLang="ro-RO" sz="1800"/>
          </a:p>
        </p:txBody>
      </p:sp>
      <p:pic>
        <p:nvPicPr>
          <p:cNvPr id="21511" name="Picture 11" descr="LA COMUNA DZERZHINSKY - Página web de teoriasdelaeducac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53047" y="2025650"/>
            <a:ext cx="82296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20022215"/>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1981200" y="274638"/>
            <a:ext cx="8229600" cy="868362"/>
          </a:xfrm>
        </p:spPr>
        <p:txBody>
          <a:bodyPr/>
          <a:lstStyle/>
          <a:p>
            <a:pPr eaLnBrk="1" hangingPunct="1"/>
            <a:r>
              <a:rPr lang="en-US" altLang="ro-RO" smtClean="0"/>
              <a:t>Anton S.Makarenko</a:t>
            </a:r>
          </a:p>
        </p:txBody>
      </p:sp>
      <p:sp>
        <p:nvSpPr>
          <p:cNvPr id="22531" name="Rectangle 3"/>
          <p:cNvSpPr>
            <a:spLocks noGrp="1" noChangeArrowheads="1"/>
          </p:cNvSpPr>
          <p:nvPr>
            <p:ph idx="1"/>
          </p:nvPr>
        </p:nvSpPr>
        <p:spPr/>
        <p:txBody>
          <a:bodyPr/>
          <a:lstStyle/>
          <a:p>
            <a:pPr eaLnBrk="1" hangingPunct="1">
              <a:buFontTx/>
              <a:buNone/>
            </a:pPr>
            <a:endParaRPr lang="en-US" altLang="ro-RO"/>
          </a:p>
          <a:p>
            <a:pPr eaLnBrk="1" hangingPunct="1"/>
            <a:endParaRPr lang="en-US" altLang="ro-RO" smtClean="0"/>
          </a:p>
        </p:txBody>
      </p:sp>
      <p:sp>
        <p:nvSpPr>
          <p:cNvPr id="22532" name="Rectangle 4"/>
          <p:cNvSpPr>
            <a:spLocks noChangeArrowheads="1"/>
          </p:cNvSpPr>
          <p:nvPr/>
        </p:nvSpPr>
        <p:spPr bwMode="auto">
          <a:xfrm>
            <a:off x="2286000" y="2743200"/>
            <a:ext cx="8758362" cy="30962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a:defRPr>
                <a:solidFill>
                  <a:schemeClr val="tx1"/>
                </a:solidFill>
                <a:latin typeface="Arial" panose="020B0604020202020204" pitchFamily="34" charset="0"/>
                <a:cs typeface="Arial" panose="020B0604020202020204" pitchFamily="34" charset="0"/>
              </a:defRPr>
            </a:lvl1pPr>
            <a:lvl2pPr marL="800100" indent="-342900">
              <a:defRPr>
                <a:solidFill>
                  <a:schemeClr val="tx1"/>
                </a:solidFill>
                <a:latin typeface="Arial" panose="020B0604020202020204" pitchFamily="34" charset="0"/>
                <a:cs typeface="Arial" panose="020B0604020202020204" pitchFamily="34" charset="0"/>
              </a:defRPr>
            </a:lvl2pPr>
            <a:lvl3pPr marL="1257300" indent="-342900">
              <a:defRPr>
                <a:solidFill>
                  <a:schemeClr val="tx1"/>
                </a:solidFill>
                <a:latin typeface="Arial" panose="020B0604020202020204" pitchFamily="34" charset="0"/>
                <a:cs typeface="Arial" panose="020B0604020202020204" pitchFamily="34" charset="0"/>
              </a:defRPr>
            </a:lvl3pPr>
            <a:lvl4pPr marL="1714500" indent="-342900">
              <a:defRPr>
                <a:solidFill>
                  <a:schemeClr val="tx1"/>
                </a:solidFill>
                <a:latin typeface="Arial" panose="020B0604020202020204" pitchFamily="34" charset="0"/>
                <a:cs typeface="Arial" panose="020B0604020202020204" pitchFamily="34" charset="0"/>
              </a:defRPr>
            </a:lvl4pPr>
            <a:lvl5pPr marL="2171700" indent="-342900">
              <a:defRPr>
                <a:solidFill>
                  <a:schemeClr val="tx1"/>
                </a:solidFill>
                <a:latin typeface="Arial" panose="020B0604020202020204" pitchFamily="34" charset="0"/>
                <a:cs typeface="Arial" panose="020B0604020202020204" pitchFamily="34" charset="0"/>
              </a:defRPr>
            </a:lvl5pPr>
            <a:lvl6pPr marL="2628900" indent="-3429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3086100" indent="-3429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543300" indent="-3429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4000500" indent="-3429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buFontTx/>
              <a:buChar char="•"/>
            </a:pPr>
            <a:endParaRPr lang="en-US" altLang="ro-RO" dirty="0">
              <a:latin typeface="Times New Roman" panose="02020603050405020304" pitchFamily="18" charset="0"/>
            </a:endParaRPr>
          </a:p>
          <a:p>
            <a:pPr eaLnBrk="1" hangingPunct="1">
              <a:buFontTx/>
              <a:buChar char="•"/>
            </a:pPr>
            <a:r>
              <a:rPr lang="en-US" altLang="ro-RO" dirty="0">
                <a:latin typeface="Times New Roman" panose="02020603050405020304" pitchFamily="18" charset="0"/>
              </a:rPr>
              <a:t>Makarenko a </a:t>
            </a:r>
            <a:r>
              <a:rPr lang="en-US" altLang="ro-RO" dirty="0" err="1">
                <a:latin typeface="Times New Roman" panose="02020603050405020304" pitchFamily="18" charset="0"/>
              </a:rPr>
              <a:t>crezut</a:t>
            </a:r>
            <a:r>
              <a:rPr lang="en-US" altLang="ro-RO" dirty="0">
                <a:latin typeface="Times New Roman" panose="02020603050405020304" pitchFamily="18" charset="0"/>
              </a:rPr>
              <a:t> in </a:t>
            </a:r>
            <a:r>
              <a:rPr lang="en-US" altLang="ro-RO" dirty="0" err="1">
                <a:latin typeface="Times New Roman" panose="02020603050405020304" pitchFamily="18" charset="0"/>
              </a:rPr>
              <a:t>egalitatea</a:t>
            </a:r>
            <a:r>
              <a:rPr lang="en-US" altLang="ro-RO" dirty="0">
                <a:latin typeface="Times New Roman" panose="02020603050405020304" pitchFamily="18" charset="0"/>
              </a:rPr>
              <a:t> de </a:t>
            </a:r>
            <a:r>
              <a:rPr lang="en-US" altLang="ro-RO" dirty="0" err="1">
                <a:latin typeface="Times New Roman" panose="02020603050405020304" pitchFamily="18" charset="0"/>
              </a:rPr>
              <a:t>sanse</a:t>
            </a:r>
            <a:r>
              <a:rPr lang="en-US" altLang="ro-RO" dirty="0">
                <a:latin typeface="Times New Roman" panose="02020603050405020304" pitchFamily="18" charset="0"/>
              </a:rPr>
              <a:t>, a </a:t>
            </a:r>
            <a:r>
              <a:rPr lang="en-US" altLang="ro-RO" dirty="0" err="1">
                <a:latin typeface="Times New Roman" panose="02020603050405020304" pitchFamily="18" charset="0"/>
              </a:rPr>
              <a:t>crezut</a:t>
            </a:r>
            <a:r>
              <a:rPr lang="en-US" altLang="ro-RO" dirty="0">
                <a:latin typeface="Times New Roman" panose="02020603050405020304" pitchFamily="18" charset="0"/>
              </a:rPr>
              <a:t> in </a:t>
            </a:r>
            <a:r>
              <a:rPr lang="en-US" altLang="ro-RO" dirty="0" err="1">
                <a:latin typeface="Times New Roman" panose="02020603050405020304" pitchFamily="18" charset="0"/>
              </a:rPr>
              <a:t>potentialul</a:t>
            </a:r>
            <a:r>
              <a:rPr lang="en-US" altLang="ro-RO" dirty="0">
                <a:latin typeface="Times New Roman" panose="02020603050405020304" pitchFamily="18" charset="0"/>
              </a:rPr>
              <a:t> </a:t>
            </a:r>
            <a:r>
              <a:rPr lang="en-US" altLang="ro-RO" dirty="0" err="1">
                <a:latin typeface="Times New Roman" panose="02020603050405020304" pitchFamily="18" charset="0"/>
              </a:rPr>
              <a:t>fiecarui</a:t>
            </a:r>
            <a:r>
              <a:rPr lang="en-US" altLang="ro-RO" dirty="0">
                <a:latin typeface="Times New Roman" panose="02020603050405020304" pitchFamily="18" charset="0"/>
              </a:rPr>
              <a:t> </a:t>
            </a:r>
            <a:r>
              <a:rPr lang="en-US" altLang="ro-RO" dirty="0" err="1">
                <a:latin typeface="Times New Roman" panose="02020603050405020304" pitchFamily="18" charset="0"/>
              </a:rPr>
              <a:t>copil</a:t>
            </a:r>
            <a:r>
              <a:rPr lang="en-US" altLang="ro-RO" dirty="0">
                <a:latin typeface="Times New Roman" panose="02020603050405020304" pitchFamily="18" charset="0"/>
              </a:rPr>
              <a:t> </a:t>
            </a:r>
            <a:r>
              <a:rPr lang="en-US" altLang="ro-RO" dirty="0" err="1">
                <a:latin typeface="Times New Roman" panose="02020603050405020304" pitchFamily="18" charset="0"/>
              </a:rPr>
              <a:t>si</a:t>
            </a:r>
            <a:r>
              <a:rPr lang="en-US" altLang="ro-RO" dirty="0">
                <a:latin typeface="Times New Roman" panose="02020603050405020304" pitchFamily="18" charset="0"/>
              </a:rPr>
              <a:t> a </a:t>
            </a:r>
            <a:r>
              <a:rPr lang="en-US" altLang="ro-RO" dirty="0" err="1">
                <a:latin typeface="Times New Roman" panose="02020603050405020304" pitchFamily="18" charset="0"/>
              </a:rPr>
              <a:t>considerat</a:t>
            </a:r>
            <a:r>
              <a:rPr lang="en-US" altLang="ro-RO" dirty="0">
                <a:latin typeface="Times New Roman" panose="02020603050405020304" pitchFamily="18" charset="0"/>
              </a:rPr>
              <a:t> ca </a:t>
            </a:r>
            <a:r>
              <a:rPr lang="en-US" altLang="ro-RO" dirty="0" err="1">
                <a:latin typeface="Times New Roman" panose="02020603050405020304" pitchFamily="18" charset="0"/>
              </a:rPr>
              <a:t>printr</a:t>
            </a:r>
            <a:r>
              <a:rPr lang="en-US" altLang="ro-RO" dirty="0">
                <a:latin typeface="Times New Roman" panose="02020603050405020304" pitchFamily="18" charset="0"/>
              </a:rPr>
              <a:t>-o </a:t>
            </a:r>
            <a:r>
              <a:rPr lang="en-US" altLang="ro-RO" dirty="0" err="1">
                <a:latin typeface="Times New Roman" panose="02020603050405020304" pitchFamily="18" charset="0"/>
              </a:rPr>
              <a:t>abordare</a:t>
            </a:r>
            <a:r>
              <a:rPr lang="en-US" altLang="ro-RO" dirty="0">
                <a:latin typeface="Times New Roman" panose="02020603050405020304" pitchFamily="18" charset="0"/>
              </a:rPr>
              <a:t> </a:t>
            </a:r>
            <a:r>
              <a:rPr lang="en-US" altLang="ro-RO" dirty="0" err="1">
                <a:latin typeface="Times New Roman" panose="02020603050405020304" pitchFamily="18" charset="0"/>
              </a:rPr>
              <a:t>corecta</a:t>
            </a:r>
            <a:r>
              <a:rPr lang="en-US" altLang="ro-RO" dirty="0">
                <a:latin typeface="Times New Roman" panose="02020603050405020304" pitchFamily="18" charset="0"/>
              </a:rPr>
              <a:t> </a:t>
            </a:r>
            <a:r>
              <a:rPr lang="en-US" altLang="ro-RO" dirty="0" err="1">
                <a:latin typeface="Times New Roman" panose="02020603050405020304" pitchFamily="18" charset="0"/>
              </a:rPr>
              <a:t>ar</a:t>
            </a:r>
            <a:r>
              <a:rPr lang="en-US" altLang="ro-RO" dirty="0">
                <a:latin typeface="Times New Roman" panose="02020603050405020304" pitchFamily="18" charset="0"/>
              </a:rPr>
              <a:t> </a:t>
            </a:r>
            <a:r>
              <a:rPr lang="en-US" altLang="ro-RO" dirty="0" err="1">
                <a:latin typeface="Times New Roman" panose="02020603050405020304" pitchFamily="18" charset="0"/>
              </a:rPr>
              <a:t>putea</a:t>
            </a:r>
            <a:r>
              <a:rPr lang="en-US" altLang="ro-RO" dirty="0">
                <a:latin typeface="Times New Roman" panose="02020603050405020304" pitchFamily="18" charset="0"/>
              </a:rPr>
              <a:t> </a:t>
            </a:r>
            <a:r>
              <a:rPr lang="en-US" altLang="ro-RO" dirty="0" err="1">
                <a:latin typeface="Times New Roman" panose="02020603050405020304" pitchFamily="18" charset="0"/>
              </a:rPr>
              <a:t>invata</a:t>
            </a:r>
            <a:endParaRPr lang="en-US" altLang="ro-RO" dirty="0">
              <a:latin typeface="Times New Roman" panose="02020603050405020304" pitchFamily="18" charset="0"/>
            </a:endParaRPr>
          </a:p>
          <a:p>
            <a:pPr eaLnBrk="1" hangingPunct="1"/>
            <a:r>
              <a:rPr lang="en-US" altLang="ro-RO" dirty="0">
                <a:latin typeface="Times New Roman" panose="02020603050405020304" pitchFamily="18" charset="0"/>
              </a:rPr>
              <a:t>      A </a:t>
            </a:r>
            <a:r>
              <a:rPr lang="en-US" altLang="ro-RO" dirty="0" err="1">
                <a:latin typeface="Times New Roman" panose="02020603050405020304" pitchFamily="18" charset="0"/>
              </a:rPr>
              <a:t>sustinut</a:t>
            </a:r>
            <a:r>
              <a:rPr lang="en-US" altLang="ro-RO" dirty="0">
                <a:latin typeface="Times New Roman" panose="02020603050405020304" pitchFamily="18" charset="0"/>
              </a:rPr>
              <a:t> ca </a:t>
            </a:r>
            <a:r>
              <a:rPr lang="en-US" altLang="ro-RO" dirty="0" err="1">
                <a:latin typeface="Times New Roman" panose="02020603050405020304" pitchFamily="18" charset="0"/>
              </a:rPr>
              <a:t>toata</a:t>
            </a:r>
            <a:r>
              <a:rPr lang="en-US" altLang="ro-RO" dirty="0">
                <a:latin typeface="Times New Roman" panose="02020603050405020304" pitchFamily="18" charset="0"/>
              </a:rPr>
              <a:t> </a:t>
            </a:r>
            <a:r>
              <a:rPr lang="en-US" altLang="ro-RO" dirty="0" err="1">
                <a:latin typeface="Times New Roman" panose="02020603050405020304" pitchFamily="18" charset="0"/>
              </a:rPr>
              <a:t>lumea</a:t>
            </a:r>
            <a:r>
              <a:rPr lang="en-US" altLang="ro-RO" dirty="0">
                <a:latin typeface="Times New Roman" panose="02020603050405020304" pitchFamily="18" charset="0"/>
              </a:rPr>
              <a:t> </a:t>
            </a:r>
            <a:r>
              <a:rPr lang="en-US" altLang="ro-RO" dirty="0" err="1">
                <a:latin typeface="Times New Roman" panose="02020603050405020304" pitchFamily="18" charset="0"/>
              </a:rPr>
              <a:t>trebuie</a:t>
            </a:r>
            <a:r>
              <a:rPr lang="en-US" altLang="ro-RO" dirty="0">
                <a:latin typeface="Times New Roman" panose="02020603050405020304" pitchFamily="18" charset="0"/>
              </a:rPr>
              <a:t> </a:t>
            </a:r>
            <a:r>
              <a:rPr lang="en-US" altLang="ro-RO" dirty="0" err="1">
                <a:latin typeface="Times New Roman" panose="02020603050405020304" pitchFamily="18" charset="0"/>
              </a:rPr>
              <a:t>educata</a:t>
            </a:r>
            <a:r>
              <a:rPr lang="en-US" altLang="ro-RO" dirty="0">
                <a:latin typeface="Times New Roman" panose="02020603050405020304" pitchFamily="18" charset="0"/>
              </a:rPr>
              <a:t> </a:t>
            </a:r>
            <a:r>
              <a:rPr lang="en-US" altLang="ro-RO" dirty="0" err="1">
                <a:latin typeface="Times New Roman" panose="02020603050405020304" pitchFamily="18" charset="0"/>
              </a:rPr>
              <a:t>si</a:t>
            </a:r>
            <a:r>
              <a:rPr lang="en-US" altLang="ro-RO" dirty="0">
                <a:latin typeface="Times New Roman" panose="02020603050405020304" pitchFamily="18" charset="0"/>
              </a:rPr>
              <a:t> nu a </a:t>
            </a:r>
            <a:r>
              <a:rPr lang="en-US" altLang="ro-RO" dirty="0" err="1">
                <a:latin typeface="Times New Roman" panose="02020603050405020304" pitchFamily="18" charset="0"/>
              </a:rPr>
              <a:t>facut</a:t>
            </a:r>
            <a:r>
              <a:rPr lang="en-US" altLang="ro-RO" dirty="0">
                <a:latin typeface="Times New Roman" panose="02020603050405020304" pitchFamily="18" charset="0"/>
              </a:rPr>
              <a:t> </a:t>
            </a:r>
            <a:r>
              <a:rPr lang="en-US" altLang="ro-RO" dirty="0" err="1">
                <a:latin typeface="Times New Roman" panose="02020603050405020304" pitchFamily="18" charset="0"/>
              </a:rPr>
              <a:t>discriminari</a:t>
            </a:r>
            <a:r>
              <a:rPr lang="en-US" altLang="ro-RO" dirty="0">
                <a:latin typeface="Times New Roman" panose="02020603050405020304" pitchFamily="18" charset="0"/>
              </a:rPr>
              <a:t> </a:t>
            </a:r>
            <a:r>
              <a:rPr lang="en-US" altLang="ro-RO" dirty="0" err="1">
                <a:latin typeface="Times New Roman" panose="02020603050405020304" pitchFamily="18" charset="0"/>
              </a:rPr>
              <a:t>intre</a:t>
            </a:r>
            <a:r>
              <a:rPr lang="en-US" altLang="ro-RO" dirty="0">
                <a:latin typeface="Times New Roman" panose="02020603050405020304" pitchFamily="18" charset="0"/>
              </a:rPr>
              <a:t> </a:t>
            </a:r>
            <a:r>
              <a:rPr lang="en-US" altLang="ro-RO" dirty="0" err="1">
                <a:latin typeface="Times New Roman" panose="02020603050405020304" pitchFamily="18" charset="0"/>
              </a:rPr>
              <a:t>copii</a:t>
            </a:r>
            <a:r>
              <a:rPr lang="en-US" altLang="ro-RO" dirty="0">
                <a:latin typeface="Times New Roman" panose="02020603050405020304" pitchFamily="18" charset="0"/>
              </a:rPr>
              <a:t>.</a:t>
            </a:r>
          </a:p>
          <a:p>
            <a:pPr eaLnBrk="1" hangingPunct="1"/>
            <a:endParaRPr lang="en-US" altLang="ro-RO" dirty="0">
              <a:latin typeface="Times New Roman" panose="02020603050405020304" pitchFamily="18" charset="0"/>
            </a:endParaRPr>
          </a:p>
          <a:p>
            <a:pPr eaLnBrk="1" hangingPunct="1">
              <a:lnSpc>
                <a:spcPct val="80000"/>
              </a:lnSpc>
              <a:spcBef>
                <a:spcPct val="20000"/>
              </a:spcBef>
              <a:buFontTx/>
              <a:buChar char="•"/>
            </a:pPr>
            <a:r>
              <a:rPr lang="en-US" altLang="ro-RO" dirty="0" err="1">
                <a:latin typeface="Times New Roman" panose="02020603050405020304" pitchFamily="18" charset="0"/>
              </a:rPr>
              <a:t>Fiecare</a:t>
            </a:r>
            <a:r>
              <a:rPr lang="en-US" altLang="ro-RO" dirty="0">
                <a:latin typeface="Times New Roman" panose="02020603050405020304" pitchFamily="18" charset="0"/>
              </a:rPr>
              <a:t> </a:t>
            </a:r>
            <a:r>
              <a:rPr lang="en-US" altLang="ro-RO" dirty="0" err="1">
                <a:latin typeface="Times New Roman" panose="02020603050405020304" pitchFamily="18" charset="0"/>
              </a:rPr>
              <a:t>copil</a:t>
            </a:r>
            <a:r>
              <a:rPr lang="en-US" altLang="ro-RO" dirty="0">
                <a:latin typeface="Times New Roman" panose="02020603050405020304" pitchFamily="18" charset="0"/>
              </a:rPr>
              <a:t> </a:t>
            </a:r>
            <a:r>
              <a:rPr lang="en-US" altLang="ro-RO" dirty="0" err="1">
                <a:latin typeface="Times New Roman" panose="02020603050405020304" pitchFamily="18" charset="0"/>
              </a:rPr>
              <a:t>avea</a:t>
            </a:r>
            <a:r>
              <a:rPr lang="en-US" altLang="ro-RO" dirty="0">
                <a:latin typeface="Times New Roman" panose="02020603050405020304" pitchFamily="18" charset="0"/>
              </a:rPr>
              <a:t> </a:t>
            </a:r>
            <a:r>
              <a:rPr lang="en-US" altLang="ro-RO" dirty="0" err="1">
                <a:latin typeface="Times New Roman" panose="02020603050405020304" pitchFamily="18" charset="0"/>
              </a:rPr>
              <a:t>posibilitatea</a:t>
            </a:r>
            <a:r>
              <a:rPr lang="en-US" altLang="ro-RO" dirty="0">
                <a:latin typeface="Times New Roman" panose="02020603050405020304" pitchFamily="18" charset="0"/>
              </a:rPr>
              <a:t> de a se </a:t>
            </a:r>
            <a:r>
              <a:rPr lang="en-US" altLang="ro-RO" dirty="0" err="1">
                <a:latin typeface="Times New Roman" panose="02020603050405020304" pitchFamily="18" charset="0"/>
              </a:rPr>
              <a:t>exprima</a:t>
            </a:r>
            <a:r>
              <a:rPr lang="en-US" altLang="ro-RO" dirty="0">
                <a:latin typeface="Times New Roman" panose="02020603050405020304" pitchFamily="18" charset="0"/>
              </a:rPr>
              <a:t> in </a:t>
            </a:r>
            <a:r>
              <a:rPr lang="en-US" altLang="ro-RO" dirty="0" err="1">
                <a:latin typeface="Times New Roman" panose="02020603050405020304" pitchFamily="18" charset="0"/>
              </a:rPr>
              <a:t>cadrul</a:t>
            </a:r>
            <a:r>
              <a:rPr lang="en-US" altLang="ro-RO" dirty="0">
                <a:latin typeface="Times New Roman" panose="02020603050405020304" pitchFamily="18" charset="0"/>
              </a:rPr>
              <a:t> </a:t>
            </a:r>
            <a:r>
              <a:rPr lang="en-US" altLang="ro-RO" dirty="0" err="1">
                <a:latin typeface="Times New Roman" panose="02020603050405020304" pitchFamily="18" charset="0"/>
              </a:rPr>
              <a:t>unor</a:t>
            </a:r>
            <a:r>
              <a:rPr lang="en-US" altLang="ro-RO" dirty="0">
                <a:latin typeface="Times New Roman" panose="02020603050405020304" pitchFamily="18" charset="0"/>
              </a:rPr>
              <a:t> </a:t>
            </a:r>
            <a:r>
              <a:rPr lang="en-US" altLang="ro-RO" dirty="0" err="1">
                <a:latin typeface="Times New Roman" panose="02020603050405020304" pitchFamily="18" charset="0"/>
              </a:rPr>
              <a:t>dezbateri</a:t>
            </a:r>
            <a:r>
              <a:rPr lang="en-US" altLang="ro-RO" dirty="0">
                <a:latin typeface="Times New Roman" panose="02020603050405020304" pitchFamily="18" charset="0"/>
              </a:rPr>
              <a:t> </a:t>
            </a:r>
            <a:r>
              <a:rPr lang="en-US" altLang="ro-RO" dirty="0" err="1">
                <a:latin typeface="Times New Roman" panose="02020603050405020304" pitchFamily="18" charset="0"/>
              </a:rPr>
              <a:t>organizate</a:t>
            </a:r>
            <a:r>
              <a:rPr lang="en-US" altLang="ro-RO" dirty="0">
                <a:latin typeface="Times New Roman" panose="02020603050405020304" pitchFamily="18" charset="0"/>
              </a:rPr>
              <a:t>, </a:t>
            </a:r>
            <a:r>
              <a:rPr lang="en-US" altLang="ro-RO" dirty="0" err="1">
                <a:latin typeface="Times New Roman" panose="02020603050405020304" pitchFamily="18" charset="0"/>
              </a:rPr>
              <a:t>ceilalti</a:t>
            </a:r>
            <a:r>
              <a:rPr lang="en-US" altLang="ro-RO" dirty="0">
                <a:latin typeface="Times New Roman" panose="02020603050405020304" pitchFamily="18" charset="0"/>
              </a:rPr>
              <a:t> </a:t>
            </a:r>
            <a:r>
              <a:rPr lang="en-US" altLang="ro-RO" dirty="0" err="1">
                <a:latin typeface="Times New Roman" panose="02020603050405020304" pitchFamily="18" charset="0"/>
              </a:rPr>
              <a:t>ascultand</a:t>
            </a:r>
            <a:r>
              <a:rPr lang="en-US" altLang="ro-RO" dirty="0">
                <a:latin typeface="Times New Roman" panose="02020603050405020304" pitchFamily="18" charset="0"/>
              </a:rPr>
              <a:t> cu respect </a:t>
            </a:r>
            <a:r>
              <a:rPr lang="en-US" altLang="ro-RO" dirty="0" err="1">
                <a:latin typeface="Times New Roman" panose="02020603050405020304" pitchFamily="18" charset="0"/>
              </a:rPr>
              <a:t>pana</a:t>
            </a:r>
            <a:r>
              <a:rPr lang="en-US" altLang="ro-RO" dirty="0">
                <a:latin typeface="Times New Roman" panose="02020603050405020304" pitchFamily="18" charset="0"/>
              </a:rPr>
              <a:t> </a:t>
            </a:r>
            <a:r>
              <a:rPr lang="en-US" altLang="ro-RO" dirty="0" err="1">
                <a:latin typeface="Times New Roman" panose="02020603050405020304" pitchFamily="18" charset="0"/>
              </a:rPr>
              <a:t>cand</a:t>
            </a:r>
            <a:r>
              <a:rPr lang="en-US" altLang="ro-RO" dirty="0">
                <a:latin typeface="Times New Roman" panose="02020603050405020304" pitchFamily="18" charset="0"/>
              </a:rPr>
              <a:t> </a:t>
            </a:r>
            <a:r>
              <a:rPr lang="en-US" altLang="ro-RO" dirty="0" err="1">
                <a:latin typeface="Times New Roman" panose="02020603050405020304" pitchFamily="18" charset="0"/>
              </a:rPr>
              <a:t>grupul</a:t>
            </a:r>
            <a:r>
              <a:rPr lang="en-US" altLang="ro-RO" dirty="0">
                <a:latin typeface="Times New Roman" panose="02020603050405020304" pitchFamily="18" charset="0"/>
              </a:rPr>
              <a:t> </a:t>
            </a:r>
            <a:r>
              <a:rPr lang="en-US" altLang="ro-RO" dirty="0" err="1">
                <a:latin typeface="Times New Roman" panose="02020603050405020304" pitchFamily="18" charset="0"/>
              </a:rPr>
              <a:t>ajungea</a:t>
            </a:r>
            <a:r>
              <a:rPr lang="en-US" altLang="ro-RO" dirty="0">
                <a:latin typeface="Times New Roman" panose="02020603050405020304" pitchFamily="18" charset="0"/>
              </a:rPr>
              <a:t> la un </a:t>
            </a:r>
            <a:r>
              <a:rPr lang="en-US" altLang="ro-RO" dirty="0" err="1">
                <a:latin typeface="Times New Roman" panose="02020603050405020304" pitchFamily="18" charset="0"/>
              </a:rPr>
              <a:t>consens</a:t>
            </a:r>
            <a:r>
              <a:rPr lang="en-US" altLang="ro-RO" dirty="0">
                <a:latin typeface="Times New Roman" panose="02020603050405020304" pitchFamily="18" charset="0"/>
              </a:rPr>
              <a:t>, cu </a:t>
            </a:r>
            <a:r>
              <a:rPr lang="en-US" altLang="ro-RO" dirty="0" err="1">
                <a:latin typeface="Times New Roman" panose="02020603050405020304" pitchFamily="18" charset="0"/>
              </a:rPr>
              <a:t>toate</a:t>
            </a:r>
            <a:r>
              <a:rPr lang="en-US" altLang="ro-RO" dirty="0">
                <a:latin typeface="Times New Roman" panose="02020603050405020304" pitchFamily="18" charset="0"/>
              </a:rPr>
              <a:t> ca </a:t>
            </a:r>
            <a:r>
              <a:rPr lang="en-US" altLang="ro-RO" dirty="0" err="1">
                <a:latin typeface="Times New Roman" panose="02020603050405020304" pitchFamily="18" charset="0"/>
              </a:rPr>
              <a:t>membrii</a:t>
            </a:r>
            <a:r>
              <a:rPr lang="en-US" altLang="ro-RO" dirty="0">
                <a:latin typeface="Times New Roman" panose="02020603050405020304" pitchFamily="18" charset="0"/>
              </a:rPr>
              <a:t> </a:t>
            </a:r>
            <a:r>
              <a:rPr lang="en-US" altLang="ro-RO" dirty="0" err="1">
                <a:latin typeface="Times New Roman" panose="02020603050405020304" pitchFamily="18" charset="0"/>
              </a:rPr>
              <a:t>grupului</a:t>
            </a:r>
            <a:r>
              <a:rPr lang="en-US" altLang="ro-RO" dirty="0">
                <a:latin typeface="Times New Roman" panose="02020603050405020304" pitchFamily="18" charset="0"/>
              </a:rPr>
              <a:t> </a:t>
            </a:r>
            <a:r>
              <a:rPr lang="en-US" altLang="ro-RO" dirty="0" err="1">
                <a:latin typeface="Times New Roman" panose="02020603050405020304" pitchFamily="18" charset="0"/>
              </a:rPr>
              <a:t>proveneau</a:t>
            </a:r>
            <a:r>
              <a:rPr lang="en-US" altLang="ro-RO" dirty="0">
                <a:latin typeface="Times New Roman" panose="02020603050405020304" pitchFamily="18" charset="0"/>
              </a:rPr>
              <a:t> din </a:t>
            </a:r>
            <a:r>
              <a:rPr lang="en-US" altLang="ro-RO" dirty="0" err="1">
                <a:latin typeface="Times New Roman" panose="02020603050405020304" pitchFamily="18" charset="0"/>
              </a:rPr>
              <a:t>medii</a:t>
            </a:r>
            <a:r>
              <a:rPr lang="en-US" altLang="ro-RO" dirty="0">
                <a:latin typeface="Times New Roman" panose="02020603050405020304" pitchFamily="18" charset="0"/>
              </a:rPr>
              <a:t> </a:t>
            </a:r>
            <a:r>
              <a:rPr lang="en-US" altLang="ro-RO" dirty="0" err="1">
                <a:latin typeface="Times New Roman" panose="02020603050405020304" pitchFamily="18" charset="0"/>
              </a:rPr>
              <a:t>diferite</a:t>
            </a:r>
            <a:r>
              <a:rPr lang="en-US" altLang="ro-RO" dirty="0">
                <a:latin typeface="Times New Roman" panose="02020603050405020304" pitchFamily="18" charset="0"/>
              </a:rPr>
              <a:t> </a:t>
            </a:r>
            <a:r>
              <a:rPr lang="en-US" altLang="ro-RO" dirty="0" err="1">
                <a:latin typeface="Times New Roman" panose="02020603050405020304" pitchFamily="18" charset="0"/>
              </a:rPr>
              <a:t>si</a:t>
            </a:r>
            <a:r>
              <a:rPr lang="en-US" altLang="ro-RO" dirty="0">
                <a:latin typeface="Times New Roman" panose="02020603050405020304" pitchFamily="18" charset="0"/>
              </a:rPr>
              <a:t> cu perspective </a:t>
            </a:r>
            <a:r>
              <a:rPr lang="en-US" altLang="ro-RO" dirty="0" err="1">
                <a:latin typeface="Times New Roman" panose="02020603050405020304" pitchFamily="18" charset="0"/>
              </a:rPr>
              <a:t>diferiteDar</a:t>
            </a:r>
            <a:r>
              <a:rPr lang="en-US" altLang="ro-RO" dirty="0">
                <a:latin typeface="Times New Roman" panose="02020603050405020304" pitchFamily="18" charset="0"/>
              </a:rPr>
              <a:t> </a:t>
            </a:r>
            <a:r>
              <a:rPr lang="en-US" altLang="ro-RO" dirty="0" err="1">
                <a:latin typeface="Times New Roman" panose="02020603050405020304" pitchFamily="18" charset="0"/>
              </a:rPr>
              <a:t>pentru</a:t>
            </a:r>
            <a:r>
              <a:rPr lang="en-US" altLang="ro-RO" dirty="0">
                <a:latin typeface="Times New Roman" panose="02020603050405020304" pitchFamily="18" charset="0"/>
              </a:rPr>
              <a:t> </a:t>
            </a:r>
            <a:r>
              <a:rPr lang="en-US" altLang="ro-RO" dirty="0" err="1">
                <a:latin typeface="Times New Roman" panose="02020603050405020304" pitchFamily="18" charset="0"/>
              </a:rPr>
              <a:t>că</a:t>
            </a:r>
            <a:r>
              <a:rPr lang="en-US" altLang="ro-RO" dirty="0">
                <a:latin typeface="Times New Roman" panose="02020603050405020304" pitchFamily="18" charset="0"/>
              </a:rPr>
              <a:t> </a:t>
            </a:r>
            <a:r>
              <a:rPr lang="en-US" altLang="ro-RO" dirty="0" err="1">
                <a:latin typeface="Times New Roman" panose="02020603050405020304" pitchFamily="18" charset="0"/>
              </a:rPr>
              <a:t>toți</a:t>
            </a:r>
            <a:r>
              <a:rPr lang="en-US" altLang="ro-RO" dirty="0">
                <a:latin typeface="Times New Roman" panose="02020603050405020304" pitchFamily="18" charset="0"/>
              </a:rPr>
              <a:t> </a:t>
            </a:r>
            <a:r>
              <a:rPr lang="en-US" altLang="ro-RO" dirty="0" err="1">
                <a:latin typeface="Times New Roman" panose="02020603050405020304" pitchFamily="18" charset="0"/>
              </a:rPr>
              <a:t>împărtășeau</a:t>
            </a:r>
            <a:r>
              <a:rPr lang="en-US" altLang="ro-RO" dirty="0">
                <a:latin typeface="Times New Roman" panose="02020603050405020304" pitchFamily="18" charset="0"/>
              </a:rPr>
              <a:t> un </a:t>
            </a:r>
            <a:r>
              <a:rPr lang="en-US" altLang="ro-RO" dirty="0" err="1">
                <a:latin typeface="Times New Roman" panose="02020603050405020304" pitchFamily="18" charset="0"/>
              </a:rPr>
              <a:t>scop</a:t>
            </a:r>
            <a:r>
              <a:rPr lang="en-US" altLang="ro-RO" dirty="0">
                <a:latin typeface="Times New Roman" panose="02020603050405020304" pitchFamily="18" charset="0"/>
              </a:rPr>
              <a:t> </a:t>
            </a:r>
            <a:r>
              <a:rPr lang="en-US" altLang="ro-RO" dirty="0" err="1">
                <a:latin typeface="Times New Roman" panose="02020603050405020304" pitchFamily="18" charset="0"/>
              </a:rPr>
              <a:t>comun</a:t>
            </a:r>
            <a:r>
              <a:rPr lang="en-US" altLang="ro-RO" dirty="0">
                <a:latin typeface="Times New Roman" panose="02020603050405020304" pitchFamily="18" charset="0"/>
              </a:rPr>
              <a:t>, </a:t>
            </a:r>
            <a:r>
              <a:rPr lang="en-US" altLang="ro-RO" dirty="0" err="1">
                <a:latin typeface="Times New Roman" panose="02020603050405020304" pitchFamily="18" charset="0"/>
              </a:rPr>
              <a:t>consensul</a:t>
            </a:r>
            <a:r>
              <a:rPr lang="en-US" altLang="ro-RO" dirty="0">
                <a:latin typeface="Times New Roman" panose="02020603050405020304" pitchFamily="18" charset="0"/>
              </a:rPr>
              <a:t> a </a:t>
            </a:r>
            <a:r>
              <a:rPr lang="en-US" altLang="ro-RO" dirty="0" err="1">
                <a:latin typeface="Times New Roman" panose="02020603050405020304" pitchFamily="18" charset="0"/>
              </a:rPr>
              <a:t>fost</a:t>
            </a:r>
            <a:r>
              <a:rPr lang="en-US" altLang="ro-RO" dirty="0">
                <a:latin typeface="Times New Roman" panose="02020603050405020304" pitchFamily="18" charset="0"/>
              </a:rPr>
              <a:t> </a:t>
            </a:r>
            <a:r>
              <a:rPr lang="en-US" altLang="ro-RO" dirty="0" err="1">
                <a:latin typeface="Times New Roman" panose="02020603050405020304" pitchFamily="18" charset="0"/>
              </a:rPr>
              <a:t>întotdeauna</a:t>
            </a:r>
            <a:r>
              <a:rPr lang="en-US" altLang="ro-RO" dirty="0">
                <a:latin typeface="Times New Roman" panose="02020603050405020304" pitchFamily="18" charset="0"/>
              </a:rPr>
              <a:t> </a:t>
            </a:r>
            <a:r>
              <a:rPr lang="en-US" altLang="ro-RO" dirty="0" err="1">
                <a:latin typeface="Times New Roman" panose="02020603050405020304" pitchFamily="18" charset="0"/>
              </a:rPr>
              <a:t>atins</a:t>
            </a:r>
            <a:r>
              <a:rPr lang="en-US" altLang="ro-RO" dirty="0">
                <a:latin typeface="Times New Roman" panose="02020603050405020304" pitchFamily="18" charset="0"/>
              </a:rPr>
              <a:t> (Litvinov, 1955, vol. 1) </a:t>
            </a:r>
          </a:p>
          <a:p>
            <a:pPr eaLnBrk="1" hangingPunct="1"/>
            <a:endParaRPr lang="en-US" altLang="ro-RO" dirty="0">
              <a:latin typeface="Times New Roman" panose="02020603050405020304" pitchFamily="18" charset="0"/>
            </a:endParaRPr>
          </a:p>
          <a:p>
            <a:pPr eaLnBrk="1" hangingPunct="1">
              <a:lnSpc>
                <a:spcPct val="80000"/>
              </a:lnSpc>
              <a:spcBef>
                <a:spcPct val="50000"/>
              </a:spcBef>
            </a:pPr>
            <a:endParaRPr lang="en-US" altLang="ro-RO" sz="2000" dirty="0">
              <a:latin typeface="Tahoma" panose="020B0604030504040204" pitchFamily="34" charset="0"/>
            </a:endParaRPr>
          </a:p>
        </p:txBody>
      </p:sp>
      <p:pic>
        <p:nvPicPr>
          <p:cNvPr id="22533" name="Picture 6" descr="Fiecare zi este o oportunitate | Marta Usurelu"/>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8201" y="1143000"/>
            <a:ext cx="2619375"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1762624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1219200" y="679470"/>
            <a:ext cx="8761413" cy="706964"/>
          </a:xfrm>
        </p:spPr>
        <p:txBody>
          <a:bodyPr>
            <a:normAutofit fontScale="90000"/>
          </a:bodyPr>
          <a:lstStyle/>
          <a:p>
            <a:pPr eaLnBrk="1" hangingPunct="1"/>
            <a:r>
              <a:rPr lang="en-US" altLang="ro-RO" sz="3600" b="1" dirty="0">
                <a:latin typeface="Times New Roman" panose="02020603050405020304" pitchFamily="18" charset="0"/>
              </a:rPr>
              <a:t/>
            </a:r>
            <a:br>
              <a:rPr lang="en-US" altLang="ro-RO" sz="3600" b="1" dirty="0">
                <a:latin typeface="Times New Roman" panose="02020603050405020304" pitchFamily="18" charset="0"/>
              </a:rPr>
            </a:br>
            <a:r>
              <a:rPr lang="en-US" altLang="ro-RO" sz="3600" b="1" dirty="0">
                <a:latin typeface="Times New Roman" panose="02020603050405020304" pitchFamily="18" charset="0"/>
              </a:rPr>
              <a:t/>
            </a:r>
            <a:br>
              <a:rPr lang="en-US" altLang="ro-RO" sz="3600" b="1" dirty="0">
                <a:latin typeface="Times New Roman" panose="02020603050405020304" pitchFamily="18" charset="0"/>
              </a:rPr>
            </a:br>
            <a:r>
              <a:rPr lang="en-US" altLang="ro-RO" sz="3600" b="1" dirty="0">
                <a:latin typeface="Times New Roman" panose="02020603050405020304" pitchFamily="18" charset="0"/>
              </a:rPr>
              <a:t/>
            </a:r>
            <a:br>
              <a:rPr lang="en-US" altLang="ro-RO" sz="3600" b="1" dirty="0">
                <a:latin typeface="Times New Roman" panose="02020603050405020304" pitchFamily="18" charset="0"/>
              </a:rPr>
            </a:br>
            <a:r>
              <a:rPr lang="en-US" altLang="ro-RO" sz="3600" b="1" dirty="0">
                <a:latin typeface="Times New Roman" panose="02020603050405020304" pitchFamily="18" charset="0"/>
              </a:rPr>
              <a:t>„</a:t>
            </a:r>
            <a:r>
              <a:rPr lang="en-US" altLang="ro-RO" sz="3600" b="1" dirty="0" err="1">
                <a:latin typeface="Times New Roman" panose="02020603050405020304" pitchFamily="18" charset="0"/>
              </a:rPr>
              <a:t>Educația</a:t>
            </a:r>
            <a:r>
              <a:rPr lang="en-US" altLang="ro-RO" sz="3600" b="1" dirty="0">
                <a:latin typeface="Times New Roman" panose="02020603050405020304" pitchFamily="18" charset="0"/>
              </a:rPr>
              <a:t> se </a:t>
            </a:r>
            <a:r>
              <a:rPr lang="en-US" altLang="ro-RO" sz="3600" b="1" dirty="0" err="1">
                <a:latin typeface="Times New Roman" panose="02020603050405020304" pitchFamily="18" charset="0"/>
              </a:rPr>
              <a:t>întâmplă</a:t>
            </a:r>
            <a:r>
              <a:rPr lang="en-US" altLang="ro-RO" sz="3600" b="1" dirty="0">
                <a:latin typeface="Times New Roman" panose="02020603050405020304" pitchFamily="18" charset="0"/>
              </a:rPr>
              <a:t> </a:t>
            </a:r>
            <a:r>
              <a:rPr lang="en-US" altLang="ro-RO" sz="3600" b="1" dirty="0" err="1">
                <a:latin typeface="Times New Roman" panose="02020603050405020304" pitchFamily="18" charset="0"/>
              </a:rPr>
              <a:t>întotdeauna</a:t>
            </a:r>
            <a:r>
              <a:rPr lang="en-US" altLang="ro-RO" sz="3600" b="1" dirty="0">
                <a:latin typeface="Times New Roman" panose="02020603050405020304" pitchFamily="18" charset="0"/>
              </a:rPr>
              <a:t>, </a:t>
            </a:r>
            <a:r>
              <a:rPr lang="en-US" altLang="ro-RO" sz="3600" b="1" dirty="0" err="1">
                <a:latin typeface="Times New Roman" panose="02020603050405020304" pitchFamily="18" charset="0"/>
              </a:rPr>
              <a:t>chiar</a:t>
            </a:r>
            <a:r>
              <a:rPr lang="en-US" altLang="ro-RO" sz="3600" b="1" dirty="0">
                <a:latin typeface="Times New Roman" panose="02020603050405020304" pitchFamily="18" charset="0"/>
              </a:rPr>
              <a:t> </a:t>
            </a:r>
            <a:br>
              <a:rPr lang="en-US" altLang="ro-RO" sz="3600" b="1" dirty="0">
                <a:latin typeface="Times New Roman" panose="02020603050405020304" pitchFamily="18" charset="0"/>
              </a:rPr>
            </a:br>
            <a:r>
              <a:rPr lang="en-US" altLang="ro-RO" sz="3600" b="1" dirty="0">
                <a:latin typeface="Times New Roman" panose="02020603050405020304" pitchFamily="18" charset="0"/>
              </a:rPr>
              <a:t>        </a:t>
            </a:r>
            <a:r>
              <a:rPr lang="en-US" altLang="ro-RO" sz="3600" b="1" dirty="0" err="1">
                <a:latin typeface="Times New Roman" panose="02020603050405020304" pitchFamily="18" charset="0"/>
              </a:rPr>
              <a:t>și</a:t>
            </a:r>
            <a:r>
              <a:rPr lang="en-US" altLang="ro-RO" sz="3600" b="1" dirty="0">
                <a:latin typeface="Times New Roman" panose="02020603050405020304" pitchFamily="18" charset="0"/>
              </a:rPr>
              <a:t> </a:t>
            </a:r>
            <a:r>
              <a:rPr lang="en-US" altLang="ro-RO" sz="3600" b="1" dirty="0" err="1">
                <a:latin typeface="Times New Roman" panose="02020603050405020304" pitchFamily="18" charset="0"/>
              </a:rPr>
              <a:t>atunci</a:t>
            </a:r>
            <a:r>
              <a:rPr lang="en-US" altLang="ro-RO" sz="3600" b="1" dirty="0">
                <a:latin typeface="Times New Roman" panose="02020603050405020304" pitchFamily="18" charset="0"/>
              </a:rPr>
              <a:t> </a:t>
            </a:r>
            <a:r>
              <a:rPr lang="en-US" altLang="ro-RO" sz="3600" b="1" dirty="0" err="1">
                <a:latin typeface="Times New Roman" panose="02020603050405020304" pitchFamily="18" charset="0"/>
              </a:rPr>
              <a:t>când</a:t>
            </a:r>
            <a:r>
              <a:rPr lang="en-US" altLang="ro-RO" sz="3600" b="1" dirty="0">
                <a:latin typeface="Times New Roman" panose="02020603050405020304" pitchFamily="18" charset="0"/>
              </a:rPr>
              <a:t> nu </a:t>
            </a:r>
            <a:r>
              <a:rPr lang="en-US" altLang="ro-RO" sz="3600" b="1" dirty="0" err="1">
                <a:latin typeface="Times New Roman" panose="02020603050405020304" pitchFamily="18" charset="0"/>
              </a:rPr>
              <a:t>ești</a:t>
            </a:r>
            <a:r>
              <a:rPr lang="en-US" altLang="ro-RO" sz="3600" b="1" dirty="0">
                <a:latin typeface="Times New Roman" panose="02020603050405020304" pitchFamily="18" charset="0"/>
              </a:rPr>
              <a:t> </a:t>
            </a:r>
            <a:r>
              <a:rPr lang="en-US" altLang="ro-RO" sz="3600" b="1" dirty="0" err="1">
                <a:latin typeface="Times New Roman" panose="02020603050405020304" pitchFamily="18" charset="0"/>
              </a:rPr>
              <a:t>acasă</a:t>
            </a:r>
            <a:r>
              <a:rPr lang="en-US" altLang="ro-RO" sz="3600" b="1" dirty="0">
                <a:latin typeface="Times New Roman" panose="02020603050405020304" pitchFamily="18" charset="0"/>
              </a:rPr>
              <a:t>”</a:t>
            </a:r>
            <a:r>
              <a:rPr lang="en-US" altLang="ro-RO" b="1" dirty="0" smtClean="0">
                <a:latin typeface="Times New Roman" panose="02020603050405020304" pitchFamily="18" charset="0"/>
              </a:rPr>
              <a:t/>
            </a:r>
            <a:br>
              <a:rPr lang="en-US" altLang="ro-RO" b="1" dirty="0" smtClean="0">
                <a:latin typeface="Times New Roman" panose="02020603050405020304" pitchFamily="18" charset="0"/>
              </a:rPr>
            </a:br>
            <a:endParaRPr lang="en-US" altLang="ro-RO" b="1" dirty="0" smtClean="0">
              <a:latin typeface="Times New Roman" panose="02020603050405020304" pitchFamily="18" charset="0"/>
            </a:endParaRPr>
          </a:p>
        </p:txBody>
      </p:sp>
      <p:sp>
        <p:nvSpPr>
          <p:cNvPr id="24579" name="Rectangle 3"/>
          <p:cNvSpPr>
            <a:spLocks noGrp="1" noChangeArrowheads="1"/>
          </p:cNvSpPr>
          <p:nvPr>
            <p:ph idx="1"/>
          </p:nvPr>
        </p:nvSpPr>
        <p:spPr/>
        <p:txBody>
          <a:bodyPr/>
          <a:lstStyle/>
          <a:p>
            <a:pPr eaLnBrk="1" hangingPunct="1"/>
            <a:endParaRPr lang="en-US" altLang="ro-RO" b="1">
              <a:latin typeface="Times New Roman" panose="02020603050405020304" pitchFamily="18" charset="0"/>
            </a:endParaRPr>
          </a:p>
          <a:p>
            <a:pPr eaLnBrk="1" hangingPunct="1"/>
            <a:endParaRPr lang="en-US" altLang="ro-RO" b="1">
              <a:latin typeface="Times New Roman" panose="02020603050405020304" pitchFamily="18" charset="0"/>
            </a:endParaRPr>
          </a:p>
          <a:p>
            <a:pPr eaLnBrk="1" hangingPunct="1"/>
            <a:endParaRPr lang="en-US" altLang="ro-RO" b="1">
              <a:latin typeface="Times New Roman" panose="02020603050405020304" pitchFamily="18" charset="0"/>
            </a:endParaRPr>
          </a:p>
          <a:p>
            <a:pPr eaLnBrk="1" hangingPunct="1"/>
            <a:endParaRPr lang="en-US" altLang="ro-RO" b="1">
              <a:latin typeface="Times New Roman" panose="02020603050405020304" pitchFamily="18" charset="0"/>
            </a:endParaRPr>
          </a:p>
          <a:p>
            <a:pPr eaLnBrk="1" hangingPunct="1"/>
            <a:endParaRPr lang="en-US" altLang="ro-RO" b="1">
              <a:latin typeface="Times New Roman" panose="02020603050405020304" pitchFamily="18" charset="0"/>
            </a:endParaRPr>
          </a:p>
        </p:txBody>
      </p:sp>
      <p:pic>
        <p:nvPicPr>
          <p:cNvPr id="24580" name="Picture 5" descr="Imagini care îţi merg la suflet: au înflorit cireşii în Japoni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71800" y="2514600"/>
            <a:ext cx="632460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0464926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en-US" altLang="ro-RO" smtClean="0"/>
              <a:t>Bibliografie</a:t>
            </a:r>
          </a:p>
        </p:txBody>
      </p:sp>
      <p:sp>
        <p:nvSpPr>
          <p:cNvPr id="25603" name="Rectangle 3"/>
          <p:cNvSpPr>
            <a:spLocks noGrp="1" noChangeArrowheads="1"/>
          </p:cNvSpPr>
          <p:nvPr>
            <p:ph idx="1"/>
          </p:nvPr>
        </p:nvSpPr>
        <p:spPr/>
        <p:txBody>
          <a:bodyPr>
            <a:normAutofit fontScale="92500" lnSpcReduction="10000"/>
          </a:bodyPr>
          <a:lstStyle/>
          <a:p>
            <a:pPr marL="381000" indent="-381000">
              <a:lnSpc>
                <a:spcPct val="80000"/>
              </a:lnSpc>
              <a:buNone/>
            </a:pPr>
            <a:r>
              <a:rPr lang="en-US" altLang="ro-RO">
                <a:latin typeface="Times New Roman" panose="02020603050405020304" pitchFamily="18" charset="0"/>
              </a:rPr>
              <a:t>1.Istoria pedagogiei Constantin Cucos pag.269-273</a:t>
            </a:r>
          </a:p>
          <a:p>
            <a:pPr marL="381000" indent="-381000">
              <a:lnSpc>
                <a:spcPct val="80000"/>
              </a:lnSpc>
              <a:buNone/>
            </a:pPr>
            <a:r>
              <a:rPr lang="en-US" altLang="ro-RO">
                <a:latin typeface="Times New Roman" panose="02020603050405020304" pitchFamily="18" charset="0"/>
              </a:rPr>
              <a:t>2.Pedagogia stiintelor pedagogice Stiintele educatiei Sorin Cristea</a:t>
            </a:r>
          </a:p>
          <a:p>
            <a:pPr marL="381000" indent="-381000">
              <a:lnSpc>
                <a:spcPct val="80000"/>
              </a:lnSpc>
              <a:buNone/>
            </a:pPr>
            <a:r>
              <a:rPr lang="en-US" altLang="ro-RO">
                <a:latin typeface="Times New Roman" panose="02020603050405020304" pitchFamily="18" charset="0"/>
              </a:rPr>
              <a:t>3.Gânditori pedagogici cheie Anton Makarenko. Terje Halvorsen,</a:t>
            </a:r>
          </a:p>
          <a:p>
            <a:pPr marL="381000" indent="-381000">
              <a:lnSpc>
                <a:spcPct val="80000"/>
              </a:lnSpc>
              <a:buNone/>
            </a:pPr>
            <a:r>
              <a:rPr lang="en-US" altLang="ro-RO">
                <a:latin typeface="Times New Roman" panose="02020603050405020304" pitchFamily="18" charset="0"/>
              </a:rPr>
              <a:t>   Universitatea din Nordland, Norvegia-abstract Universitatea</a:t>
            </a:r>
          </a:p>
          <a:p>
            <a:pPr marL="381000" indent="-381000">
              <a:lnSpc>
                <a:spcPct val="80000"/>
              </a:lnSpc>
              <a:buNone/>
            </a:pPr>
            <a:r>
              <a:rPr lang="en-US" altLang="ro-RO">
                <a:latin typeface="Times New Roman" panose="02020603050405020304" pitchFamily="18" charset="0"/>
              </a:rPr>
              <a:t>   Bedforshire</a:t>
            </a:r>
          </a:p>
          <a:p>
            <a:pPr marL="381000" indent="-381000">
              <a:lnSpc>
                <a:spcPct val="80000"/>
              </a:lnSpc>
              <a:buNone/>
            </a:pPr>
            <a:r>
              <a:rPr lang="en-US" altLang="ro-RO">
                <a:latin typeface="Times New Roman" panose="02020603050405020304" pitchFamily="18" charset="0"/>
              </a:rPr>
              <a:t>4.Istoria pedagogiei-ed. de stat 1949,pag.342</a:t>
            </a:r>
          </a:p>
          <a:p>
            <a:pPr marL="381000" indent="-381000">
              <a:lnSpc>
                <a:spcPct val="80000"/>
              </a:lnSpc>
              <a:buNone/>
            </a:pPr>
            <a:r>
              <a:rPr lang="en-US" altLang="ro-RO">
                <a:latin typeface="Times New Roman" panose="02020603050405020304" pitchFamily="18" charset="0"/>
              </a:rPr>
              <a:t>5.Steaguri pe turnuri A.S Makarenko</a:t>
            </a:r>
          </a:p>
          <a:p>
            <a:pPr marL="381000" indent="-381000">
              <a:lnSpc>
                <a:spcPct val="80000"/>
              </a:lnSpc>
              <a:buNone/>
            </a:pPr>
            <a:r>
              <a:rPr lang="en-US" altLang="ro-RO">
                <a:latin typeface="Times New Roman" panose="02020603050405020304" pitchFamily="18" charset="0"/>
              </a:rPr>
              <a:t>6.Newfoundations.comTeoria educațională a lui Anton Semenovych Makarenko Analist:Maria Breyman </a:t>
            </a:r>
          </a:p>
          <a:p>
            <a:pPr marL="381000" indent="-381000">
              <a:lnSpc>
                <a:spcPct val="80000"/>
              </a:lnSpc>
              <a:buNone/>
            </a:pPr>
            <a:r>
              <a:rPr lang="en-US" altLang="ro-RO">
                <a:latin typeface="Times New Roman" panose="02020603050405020304" pitchFamily="18" charset="0"/>
              </a:rPr>
              <a:t>7.Axiomatic foundations of russian modern pedagogy. The contribution of social pedagogy-Aura Hapenciuc EduWorld 7</a:t>
            </a:r>
            <a:r>
              <a:rPr lang="en-US" altLang="ro-RO" baseline="30000">
                <a:latin typeface="Times New Roman" panose="02020603050405020304" pitchFamily="18" charset="0"/>
              </a:rPr>
              <a:t>th</a:t>
            </a:r>
            <a:r>
              <a:rPr lang="en-US" altLang="ro-RO">
                <a:latin typeface="Times New Roman" panose="02020603050405020304" pitchFamily="18" charset="0"/>
              </a:rPr>
              <a:t> International Conference</a:t>
            </a:r>
          </a:p>
          <a:p>
            <a:pPr marL="381000" indent="-381000">
              <a:lnSpc>
                <a:spcPct val="80000"/>
              </a:lnSpc>
              <a:buNone/>
            </a:pPr>
            <a:r>
              <a:rPr lang="en-US" altLang="ro-RO">
                <a:latin typeface="Times New Roman" panose="02020603050405020304" pitchFamily="18" charset="0"/>
              </a:rPr>
              <a:t>8.Fedka.com-oscar fricke istoria fotografiei vol.3.nr.2,apr 1979</a:t>
            </a:r>
          </a:p>
          <a:p>
            <a:pPr marL="381000" indent="-381000" algn="ctr">
              <a:lnSpc>
                <a:spcPct val="80000"/>
              </a:lnSpc>
              <a:spcBef>
                <a:spcPct val="0"/>
              </a:spcBef>
              <a:buNone/>
            </a:pPr>
            <a:endParaRPr lang="en-US" altLang="ro-RO" smtClean="0">
              <a:latin typeface="Times New Roman" panose="02020603050405020304" pitchFamily="18" charset="0"/>
            </a:endParaRPr>
          </a:p>
        </p:txBody>
      </p:sp>
    </p:spTree>
    <p:extLst>
      <p:ext uri="{BB962C8B-B14F-4D97-AF65-F5344CB8AC3E}">
        <p14:creationId xmlns:p14="http://schemas.microsoft.com/office/powerpoint/2010/main" val="292239879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ro-RO" altLang="ro-RO" smtClean="0"/>
              <a:t>ANTON S MAKARENKO</a:t>
            </a:r>
          </a:p>
        </p:txBody>
      </p:sp>
      <p:pic>
        <p:nvPicPr>
          <p:cNvPr id="26627" name="Picture 4"/>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2905126" y="1600201"/>
            <a:ext cx="6380163" cy="4525963"/>
          </a:xfrm>
          <a:noFill/>
        </p:spPr>
      </p:pic>
    </p:spTree>
    <p:extLst>
      <p:ext uri="{BB962C8B-B14F-4D97-AF65-F5344CB8AC3E}">
        <p14:creationId xmlns:p14="http://schemas.microsoft.com/office/powerpoint/2010/main" val="65090920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76998" y="668893"/>
            <a:ext cx="2037737" cy="369332"/>
          </a:xfrm>
          <a:prstGeom prst="rect">
            <a:avLst/>
          </a:prstGeom>
        </p:spPr>
        <p:txBody>
          <a:bodyPr wrap="none">
            <a:spAutoFit/>
          </a:bodyPr>
          <a:lstStyle/>
          <a:p>
            <a:pPr algn="ctr"/>
            <a:r>
              <a:rPr lang="ro-RO" b="1" u="sng" dirty="0" smtClean="0">
                <a:latin typeface="Times New Roman" panose="02020603050405020304" pitchFamily="18" charset="0"/>
                <a:cs typeface="Times New Roman" panose="02020603050405020304" pitchFamily="18" charset="0"/>
              </a:rPr>
              <a:t>BIBLIOGRAFIE: </a:t>
            </a:r>
            <a:endParaRPr lang="ro-RO" b="1" u="sng" dirty="0">
              <a:latin typeface="Times New Roman" panose="02020603050405020304" pitchFamily="18" charset="0"/>
              <a:cs typeface="Times New Roman" panose="02020603050405020304" pitchFamily="18" charset="0"/>
            </a:endParaRPr>
          </a:p>
        </p:txBody>
      </p:sp>
      <p:sp>
        <p:nvSpPr>
          <p:cNvPr id="5" name="Rectangle 4"/>
          <p:cNvSpPr/>
          <p:nvPr/>
        </p:nvSpPr>
        <p:spPr>
          <a:xfrm>
            <a:off x="876300" y="1183451"/>
            <a:ext cx="10725150" cy="1477328"/>
          </a:xfrm>
          <a:prstGeom prst="rect">
            <a:avLst/>
          </a:prstGeom>
        </p:spPr>
        <p:txBody>
          <a:bodyPr wrap="square">
            <a:spAutoFit/>
          </a:bodyPr>
          <a:lstStyle/>
          <a:p>
            <a:r>
              <a:rPr lang="ro-RO" b="1" dirty="0" err="1">
                <a:latin typeface="Times New Roman" panose="02020603050405020304" pitchFamily="18" charset="0"/>
                <a:cs typeface="Times New Roman" panose="02020603050405020304" pitchFamily="18" charset="0"/>
              </a:rPr>
              <a:t>Cărţi</a:t>
            </a:r>
            <a:r>
              <a:rPr lang="ro-RO" b="1" dirty="0">
                <a:latin typeface="Times New Roman" panose="02020603050405020304" pitchFamily="18" charset="0"/>
                <a:cs typeface="Times New Roman" panose="02020603050405020304" pitchFamily="18" charset="0"/>
              </a:rPr>
              <a:t> în format </a:t>
            </a:r>
            <a:r>
              <a:rPr lang="ro-RO" b="1" dirty="0" smtClean="0">
                <a:latin typeface="Times New Roman" panose="02020603050405020304" pitchFamily="18" charset="0"/>
                <a:cs typeface="Times New Roman" panose="02020603050405020304" pitchFamily="18" charset="0"/>
              </a:rPr>
              <a:t>fizic</a:t>
            </a:r>
            <a:endParaRPr lang="ro-RO" b="1" dirty="0">
              <a:latin typeface="Times New Roman" panose="02020603050405020304" pitchFamily="18" charset="0"/>
              <a:cs typeface="Times New Roman" panose="02020603050405020304" pitchFamily="18" charset="0"/>
            </a:endParaRPr>
          </a:p>
          <a:p>
            <a:r>
              <a:rPr lang="ro-RO" dirty="0" err="1">
                <a:latin typeface="Times New Roman" panose="02020603050405020304" pitchFamily="18" charset="0"/>
                <a:cs typeface="Times New Roman" panose="02020603050405020304" pitchFamily="18" charset="0"/>
              </a:rPr>
              <a:t>Montessori</a:t>
            </a:r>
            <a:r>
              <a:rPr lang="ro-RO" dirty="0">
                <a:latin typeface="Times New Roman" panose="02020603050405020304" pitchFamily="18" charset="0"/>
                <a:cs typeface="Times New Roman" panose="02020603050405020304" pitchFamily="18" charset="0"/>
              </a:rPr>
              <a:t>, Maria, </a:t>
            </a:r>
            <a:r>
              <a:rPr lang="ro-RO" i="1" dirty="0">
                <a:latin typeface="Times New Roman" panose="02020603050405020304" pitchFamily="18" charset="0"/>
                <a:cs typeface="Times New Roman" panose="02020603050405020304" pitchFamily="18" charset="0"/>
              </a:rPr>
              <a:t>Copilul, </a:t>
            </a:r>
            <a:r>
              <a:rPr lang="ro-RO" i="1" dirty="0" err="1">
                <a:latin typeface="Times New Roman" panose="02020603050405020304" pitchFamily="18" charset="0"/>
                <a:cs typeface="Times New Roman" panose="02020603050405020304" pitchFamily="18" charset="0"/>
              </a:rPr>
              <a:t>fiinţă</a:t>
            </a:r>
            <a:r>
              <a:rPr lang="ro-RO" i="1" dirty="0">
                <a:latin typeface="Times New Roman" panose="02020603050405020304" pitchFamily="18" charset="0"/>
                <a:cs typeface="Times New Roman" panose="02020603050405020304" pitchFamily="18" charset="0"/>
              </a:rPr>
              <a:t> divină, dar </a:t>
            </a:r>
            <a:r>
              <a:rPr lang="ro-RO" i="1" dirty="0" err="1">
                <a:latin typeface="Times New Roman" panose="02020603050405020304" pitchFamily="18" charset="0"/>
                <a:cs typeface="Times New Roman" panose="02020603050405020304" pitchFamily="18" charset="0"/>
              </a:rPr>
              <a:t>neînţeleasă</a:t>
            </a:r>
            <a:r>
              <a:rPr lang="ro-RO" dirty="0">
                <a:latin typeface="Times New Roman" panose="02020603050405020304" pitchFamily="18" charset="0"/>
                <a:cs typeface="Times New Roman" panose="02020603050405020304" pitchFamily="18" charset="0"/>
              </a:rPr>
              <a:t>, Editura CEDC, 1991</a:t>
            </a:r>
          </a:p>
          <a:p>
            <a:r>
              <a:rPr lang="ro-RO" dirty="0" err="1">
                <a:latin typeface="Times New Roman" panose="02020603050405020304" pitchFamily="18" charset="0"/>
                <a:cs typeface="Times New Roman" panose="02020603050405020304" pitchFamily="18" charset="0"/>
              </a:rPr>
              <a:t>Montessori</a:t>
            </a:r>
            <a:r>
              <a:rPr lang="ro-RO" dirty="0">
                <a:latin typeface="Times New Roman" panose="02020603050405020304" pitchFamily="18" charset="0"/>
                <a:cs typeface="Times New Roman" panose="02020603050405020304" pitchFamily="18" charset="0"/>
              </a:rPr>
              <a:t>, Maria, </a:t>
            </a:r>
            <a:r>
              <a:rPr lang="ro-RO" i="1" dirty="0">
                <a:latin typeface="Times New Roman" panose="02020603050405020304" pitchFamily="18" charset="0"/>
                <a:cs typeface="Times New Roman" panose="02020603050405020304" pitchFamily="18" charset="0"/>
              </a:rPr>
              <a:t>Copilul in familie</a:t>
            </a:r>
            <a:r>
              <a:rPr lang="ro-RO" dirty="0">
                <a:latin typeface="Times New Roman" panose="02020603050405020304" pitchFamily="18" charset="0"/>
                <a:cs typeface="Times New Roman" panose="02020603050405020304" pitchFamily="18" charset="0"/>
              </a:rPr>
              <a:t>, Editura VREMEA, </a:t>
            </a:r>
            <a:r>
              <a:rPr lang="ro-RO" dirty="0" err="1">
                <a:latin typeface="Times New Roman" panose="02020603050405020304" pitchFamily="18" charset="0"/>
                <a:cs typeface="Times New Roman" panose="02020603050405020304" pitchFamily="18" charset="0"/>
              </a:rPr>
              <a:t>Bucureşti</a:t>
            </a:r>
            <a:r>
              <a:rPr lang="ro-RO" dirty="0">
                <a:latin typeface="Times New Roman" panose="02020603050405020304" pitchFamily="18" charset="0"/>
                <a:cs typeface="Times New Roman" panose="02020603050405020304" pitchFamily="18" charset="0"/>
              </a:rPr>
              <a:t>, 2015</a:t>
            </a:r>
            <a:endParaRPr lang="en-US" dirty="0">
              <a:latin typeface="Times New Roman" panose="02020603050405020304" pitchFamily="18" charset="0"/>
              <a:cs typeface="Times New Roman" panose="02020603050405020304" pitchFamily="18" charset="0"/>
            </a:endParaRPr>
          </a:p>
          <a:p>
            <a:r>
              <a:rPr lang="ro-RO" dirty="0" smtClean="0">
                <a:latin typeface="Times New Roman" panose="02020603050405020304" pitchFamily="18" charset="0"/>
                <a:cs typeface="Times New Roman" panose="02020603050405020304" pitchFamily="18" charset="0"/>
              </a:rPr>
              <a:t>Albulescu</a:t>
            </a:r>
            <a:r>
              <a:rPr lang="ro-RO" dirty="0">
                <a:latin typeface="Times New Roman" panose="02020603050405020304" pitchFamily="18" charset="0"/>
                <a:cs typeface="Times New Roman" panose="02020603050405020304" pitchFamily="18" charset="0"/>
              </a:rPr>
              <a:t>, Ion, </a:t>
            </a:r>
            <a:r>
              <a:rPr lang="ro-RO" i="1" dirty="0">
                <a:latin typeface="Times New Roman" panose="02020603050405020304" pitchFamily="18" charset="0"/>
                <a:cs typeface="Times New Roman" panose="02020603050405020304" pitchFamily="18" charset="0"/>
              </a:rPr>
              <a:t>Pedagogiile alternative-conceptualizări, dezvoltări curriculare, exemple de bune practici</a:t>
            </a:r>
            <a:r>
              <a:rPr lang="ro-RO" dirty="0">
                <a:latin typeface="Times New Roman" panose="02020603050405020304" pitchFamily="18" charset="0"/>
                <a:cs typeface="Times New Roman" panose="02020603050405020304" pitchFamily="18" charset="0"/>
              </a:rPr>
              <a:t>, Editura Eikon, Cluj-Napoca, 2013</a:t>
            </a:r>
          </a:p>
        </p:txBody>
      </p:sp>
      <p:sp>
        <p:nvSpPr>
          <p:cNvPr id="6" name="Rectangle 5"/>
          <p:cNvSpPr/>
          <p:nvPr/>
        </p:nvSpPr>
        <p:spPr>
          <a:xfrm>
            <a:off x="876299" y="3085190"/>
            <a:ext cx="10996613" cy="1477328"/>
          </a:xfrm>
          <a:prstGeom prst="rect">
            <a:avLst/>
          </a:prstGeom>
        </p:spPr>
        <p:txBody>
          <a:bodyPr wrap="square">
            <a:spAutoFit/>
          </a:bodyPr>
          <a:lstStyle/>
          <a:p>
            <a:r>
              <a:rPr lang="ro-RO" b="1" dirty="0">
                <a:latin typeface="Times New Roman" panose="02020603050405020304" pitchFamily="18" charset="0"/>
                <a:cs typeface="Times New Roman" panose="02020603050405020304" pitchFamily="18" charset="0"/>
              </a:rPr>
              <a:t>Carte online</a:t>
            </a:r>
          </a:p>
          <a:p>
            <a:r>
              <a:rPr lang="ro-RO" dirty="0" err="1">
                <a:latin typeface="Times New Roman" panose="02020603050405020304" pitchFamily="18" charset="0"/>
                <a:cs typeface="Times New Roman" panose="02020603050405020304" pitchFamily="18" charset="0"/>
              </a:rPr>
              <a:t>Montessori</a:t>
            </a:r>
            <a:r>
              <a:rPr lang="ro-RO" dirty="0">
                <a:latin typeface="Times New Roman" panose="02020603050405020304" pitchFamily="18" charset="0"/>
                <a:cs typeface="Times New Roman" panose="02020603050405020304" pitchFamily="18" charset="0"/>
              </a:rPr>
              <a:t>, Maria, </a:t>
            </a:r>
            <a:r>
              <a:rPr lang="ro-RO" i="1" dirty="0">
                <a:latin typeface="Times New Roman" panose="02020603050405020304" pitchFamily="18" charset="0"/>
                <a:cs typeface="Times New Roman" panose="02020603050405020304" pitchFamily="18" charset="0"/>
              </a:rPr>
              <a:t>Mintea absorbanta</a:t>
            </a:r>
            <a:r>
              <a:rPr lang="ro-RO" dirty="0">
                <a:latin typeface="Times New Roman" panose="02020603050405020304" pitchFamily="18" charset="0"/>
                <a:cs typeface="Times New Roman" panose="02020603050405020304" pitchFamily="18" charset="0"/>
              </a:rPr>
              <a:t>, trad. nota trad., ed. Marcel </a:t>
            </a:r>
            <a:r>
              <a:rPr lang="ro-RO" dirty="0" err="1">
                <a:latin typeface="Times New Roman" panose="02020603050405020304" pitchFamily="18" charset="0"/>
                <a:cs typeface="Times New Roman" panose="02020603050405020304" pitchFamily="18" charset="0"/>
              </a:rPr>
              <a:t>Căpraru</a:t>
            </a:r>
            <a:r>
              <a:rPr lang="ro-RO" dirty="0">
                <a:latin typeface="Times New Roman" panose="02020603050405020304" pitchFamily="18" charset="0"/>
                <a:cs typeface="Times New Roman" panose="02020603050405020304" pitchFamily="18" charset="0"/>
              </a:rPr>
              <a:t>-Drobeta Turnu Severin, Editura A.P.A., </a:t>
            </a:r>
            <a:r>
              <a:rPr lang="ro-RO" dirty="0" smtClean="0">
                <a:latin typeface="Times New Roman" panose="02020603050405020304" pitchFamily="18" charset="0"/>
                <a:cs typeface="Times New Roman" panose="02020603050405020304" pitchFamily="18" charset="0"/>
              </a:rPr>
              <a:t>2006</a:t>
            </a:r>
          </a:p>
          <a:p>
            <a:r>
              <a:rPr lang="en-US" dirty="0">
                <a:latin typeface="Times New Roman" panose="02020603050405020304" pitchFamily="18" charset="0"/>
                <a:cs typeface="Times New Roman" panose="02020603050405020304" pitchFamily="18" charset="0"/>
              </a:rPr>
              <a:t>Montessori, Maria</a:t>
            </a:r>
            <a:r>
              <a:rPr lang="ro-RO" dirty="0">
                <a:latin typeface="Times New Roman" panose="02020603050405020304" pitchFamily="18" charset="0"/>
                <a:cs typeface="Times New Roman" panose="02020603050405020304" pitchFamily="18" charset="0"/>
              </a:rPr>
              <a:t>, </a:t>
            </a:r>
            <a:r>
              <a:rPr lang="ro-RO" i="1" dirty="0">
                <a:latin typeface="Times New Roman" panose="02020603050405020304" pitchFamily="18" charset="0"/>
                <a:cs typeface="Times New Roman" panose="02020603050405020304" pitchFamily="18" charset="0"/>
              </a:rPr>
              <a:t>Descoperirea copilului, </a:t>
            </a:r>
            <a:r>
              <a:rPr lang="ro-RO" dirty="0">
                <a:latin typeface="Times New Roman" panose="02020603050405020304" pitchFamily="18" charset="0"/>
                <a:cs typeface="Times New Roman" panose="02020603050405020304" pitchFamily="18" charset="0"/>
              </a:rPr>
              <a:t>Editura Didactica si pedagogica, </a:t>
            </a:r>
            <a:r>
              <a:rPr lang="ro-RO" dirty="0" err="1">
                <a:latin typeface="Times New Roman" panose="02020603050405020304" pitchFamily="18" charset="0"/>
                <a:cs typeface="Times New Roman" panose="02020603050405020304" pitchFamily="18" charset="0"/>
              </a:rPr>
              <a:t>Bucuresti</a:t>
            </a:r>
            <a:r>
              <a:rPr lang="ro-RO" dirty="0">
                <a:latin typeface="Times New Roman" panose="02020603050405020304" pitchFamily="18" charset="0"/>
                <a:cs typeface="Times New Roman" panose="02020603050405020304" pitchFamily="18" charset="0"/>
              </a:rPr>
              <a:t>, 1977</a:t>
            </a:r>
            <a:endParaRPr lang="ro-RO" i="1" dirty="0">
              <a:latin typeface="Times New Roman" panose="02020603050405020304" pitchFamily="18" charset="0"/>
              <a:cs typeface="Times New Roman" panose="02020603050405020304" pitchFamily="18" charset="0"/>
            </a:endParaRPr>
          </a:p>
          <a:p>
            <a:endParaRPr lang="ro-RO" dirty="0">
              <a:latin typeface="Times New Roman" panose="02020603050405020304" pitchFamily="18" charset="0"/>
              <a:cs typeface="Times New Roman" panose="02020603050405020304" pitchFamily="18" charset="0"/>
            </a:endParaRPr>
          </a:p>
        </p:txBody>
      </p:sp>
      <p:sp>
        <p:nvSpPr>
          <p:cNvPr id="8" name="Rectangle 7"/>
          <p:cNvSpPr/>
          <p:nvPr/>
        </p:nvSpPr>
        <p:spPr>
          <a:xfrm>
            <a:off x="876299" y="4562518"/>
            <a:ext cx="11110913" cy="1754326"/>
          </a:xfrm>
          <a:prstGeom prst="rect">
            <a:avLst/>
          </a:prstGeom>
          <a:noFill/>
        </p:spPr>
        <p:txBody>
          <a:bodyPr wrap="square">
            <a:spAutoFit/>
          </a:bodyPr>
          <a:lstStyle/>
          <a:p>
            <a:pPr algn="just"/>
            <a:r>
              <a:rPr lang="ro-RO" dirty="0" smtClean="0">
                <a:latin typeface="Times New Roman" panose="02020603050405020304" pitchFamily="18" charset="0"/>
                <a:cs typeface="Times New Roman" panose="02020603050405020304" pitchFamily="18" charset="0"/>
                <a:hlinkClick r:id="rId2"/>
              </a:rPr>
              <a:t>Imagini online</a:t>
            </a:r>
            <a:endParaRPr lang="ro-RO" dirty="0">
              <a:latin typeface="Times New Roman" panose="02020603050405020304" pitchFamily="18" charset="0"/>
              <a:cs typeface="Times New Roman" panose="02020603050405020304" pitchFamily="18" charset="0"/>
              <a:hlinkClick r:id="rId2"/>
            </a:endParaRPr>
          </a:p>
          <a:p>
            <a:pPr algn="just"/>
            <a:r>
              <a:rPr lang="ro-RO" dirty="0">
                <a:latin typeface="Times New Roman" panose="02020603050405020304" pitchFamily="18" charset="0"/>
                <a:cs typeface="Times New Roman" panose="02020603050405020304" pitchFamily="18" charset="0"/>
                <a:hlinkClick r:id="rId3"/>
              </a:rPr>
              <a:t>https://scoalamonterra.ro/gradinita/de-ce-gradinita-montessori</a:t>
            </a:r>
            <a:r>
              <a:rPr lang="ro-RO" dirty="0" smtClean="0">
                <a:latin typeface="Times New Roman" panose="02020603050405020304" pitchFamily="18" charset="0"/>
                <a:cs typeface="Times New Roman" panose="02020603050405020304" pitchFamily="18" charset="0"/>
                <a:hlinkClick r:id="rId3"/>
              </a:rPr>
              <a:t>/</a:t>
            </a:r>
            <a:endParaRPr lang="ro-RO" dirty="0" smtClean="0">
              <a:latin typeface="Times New Roman" panose="02020603050405020304" pitchFamily="18" charset="0"/>
              <a:cs typeface="Times New Roman" panose="02020603050405020304" pitchFamily="18" charset="0"/>
            </a:endParaRPr>
          </a:p>
          <a:p>
            <a:pPr algn="just"/>
            <a:r>
              <a:rPr lang="ro-RO" dirty="0">
                <a:latin typeface="Times New Roman" panose="02020603050405020304" pitchFamily="18" charset="0"/>
                <a:cs typeface="Times New Roman" panose="02020603050405020304" pitchFamily="18" charset="0"/>
                <a:hlinkClick r:id="rId4"/>
              </a:rPr>
              <a:t>https://</a:t>
            </a:r>
            <a:r>
              <a:rPr lang="ro-RO" dirty="0" smtClean="0">
                <a:latin typeface="Times New Roman" panose="02020603050405020304" pitchFamily="18" charset="0"/>
                <a:cs typeface="Times New Roman" panose="02020603050405020304" pitchFamily="18" charset="0"/>
                <a:hlinkClick r:id="rId4"/>
              </a:rPr>
              <a:t>www.teteamodeler.com/education/pedagogie-montessori/les-grands-principes-de-la-methode-montessori</a:t>
            </a:r>
            <a:endParaRPr lang="ro-RO" dirty="0" smtClean="0">
              <a:latin typeface="Times New Roman" panose="02020603050405020304" pitchFamily="18" charset="0"/>
              <a:cs typeface="Times New Roman" panose="02020603050405020304" pitchFamily="18" charset="0"/>
            </a:endParaRPr>
          </a:p>
          <a:p>
            <a:pPr algn="just"/>
            <a:r>
              <a:rPr lang="ro-RO" dirty="0">
                <a:latin typeface="Times New Roman" panose="02020603050405020304" pitchFamily="18" charset="0"/>
                <a:cs typeface="Times New Roman" panose="02020603050405020304" pitchFamily="18" charset="0"/>
                <a:hlinkClick r:id="rId5"/>
              </a:rPr>
              <a:t>http://</a:t>
            </a:r>
            <a:r>
              <a:rPr lang="ro-RO" dirty="0" smtClean="0">
                <a:latin typeface="Times New Roman" panose="02020603050405020304" pitchFamily="18" charset="0"/>
                <a:cs typeface="Times New Roman" panose="02020603050405020304" pitchFamily="18" charset="0"/>
                <a:hlinkClick r:id="rId5"/>
              </a:rPr>
              <a:t>montessoricentenary.org/1907.htm</a:t>
            </a:r>
            <a:endParaRPr lang="ro-RO" dirty="0" smtClean="0">
              <a:latin typeface="Times New Roman" panose="02020603050405020304" pitchFamily="18" charset="0"/>
              <a:cs typeface="Times New Roman" panose="02020603050405020304" pitchFamily="18" charset="0"/>
              <a:hlinkClick r:id="rId2"/>
            </a:endParaRPr>
          </a:p>
          <a:p>
            <a:pPr algn="just"/>
            <a:r>
              <a:rPr lang="ro-RO" dirty="0" smtClean="0">
                <a:latin typeface="Times New Roman" panose="02020603050405020304" pitchFamily="18" charset="0"/>
                <a:cs typeface="Times New Roman" panose="02020603050405020304" pitchFamily="18" charset="0"/>
                <a:hlinkClick r:id="rId2"/>
              </a:rPr>
              <a:t>https</a:t>
            </a:r>
            <a:r>
              <a:rPr lang="ro-RO" dirty="0">
                <a:latin typeface="Times New Roman" panose="02020603050405020304" pitchFamily="18" charset="0"/>
                <a:cs typeface="Times New Roman" panose="02020603050405020304" pitchFamily="18" charset="0"/>
                <a:hlinkClick r:id="rId2"/>
              </a:rPr>
              <a:t>://ro.pinterest.com/pin/61080138669244174</a:t>
            </a:r>
            <a:r>
              <a:rPr lang="ro-RO" dirty="0" smtClean="0">
                <a:latin typeface="Times New Roman" panose="02020603050405020304" pitchFamily="18" charset="0"/>
                <a:cs typeface="Times New Roman" panose="02020603050405020304" pitchFamily="18" charset="0"/>
                <a:hlinkClick r:id="rId2"/>
              </a:rPr>
              <a:t>/</a:t>
            </a:r>
            <a:endParaRPr lang="ro-RO" dirty="0" smtClean="0">
              <a:latin typeface="Times New Roman" panose="02020603050405020304" pitchFamily="18" charset="0"/>
              <a:cs typeface="Times New Roman" panose="02020603050405020304" pitchFamily="18" charset="0"/>
            </a:endParaRPr>
          </a:p>
          <a:p>
            <a:pPr algn="just"/>
            <a:endParaRPr lang="ro-RO" dirty="0" smtClean="0">
              <a:latin typeface="Times New Roman" panose="02020603050405020304" pitchFamily="18" charset="0"/>
              <a:cs typeface="Times New Roman" panose="02020603050405020304" pitchFamily="18" charset="0"/>
            </a:endParaRPr>
          </a:p>
        </p:txBody>
      </p:sp>
      <p:sp>
        <p:nvSpPr>
          <p:cNvPr id="2" name="Rectangle 1"/>
          <p:cNvSpPr/>
          <p:nvPr/>
        </p:nvSpPr>
        <p:spPr>
          <a:xfrm>
            <a:off x="876299" y="6084477"/>
            <a:ext cx="9552915" cy="584775"/>
          </a:xfrm>
          <a:prstGeom prst="rect">
            <a:avLst/>
          </a:prstGeom>
          <a:ln>
            <a:noFill/>
          </a:ln>
        </p:spPr>
        <p:txBody>
          <a:bodyPr wrap="square">
            <a:spAutoFit/>
          </a:bodyPr>
          <a:lstStyle/>
          <a:p>
            <a:pPr algn="just"/>
            <a:r>
              <a:rPr lang="ro-RO" sz="1600" dirty="0">
                <a:latin typeface="Times New Roman" panose="02020603050405020304" pitchFamily="18" charset="0"/>
                <a:cs typeface="Times New Roman" panose="02020603050405020304" pitchFamily="18" charset="0"/>
                <a:hlinkClick r:id="rId2"/>
              </a:rPr>
              <a:t>Imagini personale </a:t>
            </a:r>
          </a:p>
          <a:p>
            <a:pPr algn="just"/>
            <a:r>
              <a:rPr lang="ro-RO" sz="1600" dirty="0">
                <a:latin typeface="Times New Roman" panose="02020603050405020304" pitchFamily="18" charset="0"/>
                <a:cs typeface="Times New Roman" panose="02020603050405020304" pitchFamily="18" charset="0"/>
                <a:hlinkClick r:id="rId2"/>
              </a:rPr>
              <a:t>Ungureanu Crina -  Mădălina</a:t>
            </a:r>
          </a:p>
        </p:txBody>
      </p:sp>
    </p:spTree>
    <p:extLst>
      <p:ext uri="{BB962C8B-B14F-4D97-AF65-F5344CB8AC3E}">
        <p14:creationId xmlns:p14="http://schemas.microsoft.com/office/powerpoint/2010/main" val="3342281687"/>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err="1"/>
              <a:t>Bibliografie</a:t>
            </a:r>
            <a:endParaRPr lang="ro-RO" dirty="0"/>
          </a:p>
        </p:txBody>
      </p:sp>
      <p:sp>
        <p:nvSpPr>
          <p:cNvPr id="3" name="Content Placeholder 2"/>
          <p:cNvSpPr>
            <a:spLocks noGrp="1"/>
          </p:cNvSpPr>
          <p:nvPr>
            <p:ph idx="1"/>
          </p:nvPr>
        </p:nvSpPr>
        <p:spPr/>
        <p:txBody>
          <a:bodyPr>
            <a:normAutofit/>
          </a:bodyPr>
          <a:lstStyle/>
          <a:p>
            <a:r>
              <a:rPr lang="en-CA" dirty="0" err="1"/>
              <a:t>Suport</a:t>
            </a:r>
            <a:r>
              <a:rPr lang="en-CA" dirty="0"/>
              <a:t> de curs </a:t>
            </a:r>
          </a:p>
          <a:p>
            <a:r>
              <a:rPr lang="en-CA" dirty="0"/>
              <a:t>Philippe </a:t>
            </a:r>
            <a:r>
              <a:rPr lang="en-CA" dirty="0" err="1"/>
              <a:t>Meirieu</a:t>
            </a:r>
            <a:r>
              <a:rPr lang="en-CA" dirty="0"/>
              <a:t> –”</a:t>
            </a:r>
            <a:r>
              <a:rPr lang="en-CA" dirty="0" err="1"/>
              <a:t>Pedagogie</a:t>
            </a:r>
            <a:r>
              <a:rPr lang="en-CA" dirty="0"/>
              <a:t>: des </a:t>
            </a:r>
            <a:r>
              <a:rPr lang="en-CA" dirty="0" err="1"/>
              <a:t>lieux</a:t>
            </a:r>
            <a:r>
              <a:rPr lang="en-CA" dirty="0"/>
              <a:t> </a:t>
            </a:r>
            <a:r>
              <a:rPr lang="en-CA" dirty="0" err="1"/>
              <a:t>communs</a:t>
            </a:r>
            <a:r>
              <a:rPr lang="en-CA" dirty="0"/>
              <a:t> aux concept-</a:t>
            </a:r>
            <a:r>
              <a:rPr lang="en-CA" dirty="0" err="1"/>
              <a:t>cles</a:t>
            </a:r>
            <a:r>
              <a:rPr lang="en-CA" dirty="0"/>
              <a:t>”</a:t>
            </a:r>
          </a:p>
          <a:p>
            <a:r>
              <a:rPr lang="en-CA" dirty="0"/>
              <a:t>Pedagogues du monde </a:t>
            </a:r>
            <a:r>
              <a:rPr lang="en-CA" dirty="0" err="1"/>
              <a:t>entier</a:t>
            </a:r>
            <a:r>
              <a:rPr lang="en-CA" dirty="0"/>
              <a:t> </a:t>
            </a:r>
          </a:p>
          <a:p>
            <a:r>
              <a:rPr lang="en-CA" dirty="0" err="1"/>
              <a:t>Istoria</a:t>
            </a:r>
            <a:r>
              <a:rPr lang="en-CA" dirty="0"/>
              <a:t> </a:t>
            </a:r>
            <a:r>
              <a:rPr lang="en-CA" dirty="0" err="1"/>
              <a:t>Pedagogiei</a:t>
            </a:r>
            <a:r>
              <a:rPr lang="en-CA" dirty="0"/>
              <a:t> – </a:t>
            </a:r>
            <a:r>
              <a:rPr lang="en-CA" dirty="0" err="1"/>
              <a:t>constantin</a:t>
            </a:r>
            <a:r>
              <a:rPr lang="en-CA" dirty="0"/>
              <a:t> </a:t>
            </a:r>
            <a:r>
              <a:rPr lang="en-CA" dirty="0" err="1"/>
              <a:t>cucos</a:t>
            </a:r>
            <a:r>
              <a:rPr lang="en-CA" dirty="0"/>
              <a:t>, </a:t>
            </a:r>
            <a:r>
              <a:rPr lang="en-CA" dirty="0" err="1"/>
              <a:t>editia</a:t>
            </a:r>
            <a:r>
              <a:rPr lang="en-CA" dirty="0"/>
              <a:t> a </a:t>
            </a:r>
            <a:r>
              <a:rPr lang="en-CA" dirty="0" err="1"/>
              <a:t>Iia</a:t>
            </a:r>
            <a:r>
              <a:rPr lang="en-CA" dirty="0"/>
              <a:t>, Collegium </a:t>
            </a:r>
            <a:r>
              <a:rPr lang="en-CA" dirty="0" err="1"/>
              <a:t>Polirom</a:t>
            </a:r>
            <a:endParaRPr lang="en-CA" dirty="0"/>
          </a:p>
          <a:p>
            <a:r>
              <a:rPr lang="en-CA" i="1" dirty="0"/>
              <a:t>Le </a:t>
            </a:r>
            <a:r>
              <a:rPr lang="en-CA" i="1" dirty="0" err="1"/>
              <a:t>Tatonnement</a:t>
            </a:r>
            <a:r>
              <a:rPr lang="en-CA" i="1" dirty="0"/>
              <a:t> experimental base </a:t>
            </a:r>
            <a:r>
              <a:rPr lang="en-CA" i="1" dirty="0" err="1"/>
              <a:t>d’une</a:t>
            </a:r>
            <a:r>
              <a:rPr lang="en-CA" i="1" dirty="0"/>
              <a:t> </a:t>
            </a:r>
            <a:r>
              <a:rPr lang="en-CA" i="1" dirty="0" err="1"/>
              <a:t>psychologie</a:t>
            </a:r>
            <a:r>
              <a:rPr lang="en-CA" i="1" dirty="0"/>
              <a:t> </a:t>
            </a:r>
            <a:r>
              <a:rPr lang="en-CA" i="1" dirty="0" err="1"/>
              <a:t>scientifique</a:t>
            </a:r>
            <a:r>
              <a:rPr lang="en-CA" i="1" dirty="0"/>
              <a:t> –Elise </a:t>
            </a:r>
            <a:r>
              <a:rPr lang="en-CA" i="1" dirty="0" err="1"/>
              <a:t>Freinet</a:t>
            </a:r>
            <a:endParaRPr lang="en-CA" i="1" dirty="0"/>
          </a:p>
          <a:p>
            <a:r>
              <a:rPr lang="en-CA" i="1" dirty="0" err="1"/>
              <a:t>Politzer</a:t>
            </a:r>
            <a:r>
              <a:rPr lang="en-CA" i="1" dirty="0"/>
              <a:t>-La </a:t>
            </a:r>
            <a:r>
              <a:rPr lang="en-CA" i="1" dirty="0" err="1"/>
              <a:t>crise</a:t>
            </a:r>
            <a:r>
              <a:rPr lang="en-CA" i="1" dirty="0"/>
              <a:t> de la </a:t>
            </a:r>
            <a:r>
              <a:rPr lang="en-CA" i="1" dirty="0" err="1"/>
              <a:t>psychologie</a:t>
            </a:r>
            <a:r>
              <a:rPr lang="en-CA" i="1" dirty="0"/>
              <a:t> </a:t>
            </a:r>
            <a:r>
              <a:rPr lang="en-CA" i="1" dirty="0" err="1"/>
              <a:t>contemporaine</a:t>
            </a:r>
            <a:r>
              <a:rPr lang="en-CA" i="1" dirty="0"/>
              <a:t>, p.33, Ed </a:t>
            </a:r>
            <a:r>
              <a:rPr lang="en-CA" i="1" dirty="0" err="1"/>
              <a:t>Sociales</a:t>
            </a:r>
            <a:endParaRPr lang="en-CA" i="1" dirty="0"/>
          </a:p>
          <a:p>
            <a:pPr marL="0" indent="0">
              <a:spcBef>
                <a:spcPts val="0"/>
              </a:spcBef>
              <a:buNone/>
            </a:pPr>
            <a:endParaRPr lang="ro-RO" dirty="0">
              <a:solidFill>
                <a:schemeClr val="dk1"/>
              </a:solidFill>
              <a:latin typeface="Times New Roman"/>
              <a:ea typeface="Times New Roman"/>
              <a:cs typeface="Times New Roman"/>
              <a:sym typeface="Times New Roman"/>
            </a:endParaRPr>
          </a:p>
          <a:p>
            <a:endParaRPr lang="ro-RO" dirty="0"/>
          </a:p>
        </p:txBody>
      </p:sp>
    </p:spTree>
    <p:extLst>
      <p:ext uri="{BB962C8B-B14F-4D97-AF65-F5344CB8AC3E}">
        <p14:creationId xmlns:p14="http://schemas.microsoft.com/office/powerpoint/2010/main" val="208810476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sz="2000" dirty="0"/>
              <a:t>În şcoala de la Ermitage </a:t>
            </a:r>
            <a:r>
              <a:rPr lang="ro-RO" sz="2000" b="1" dirty="0"/>
              <a:t>repartizarea centrelor de interes în raport cu vârsta</a:t>
            </a:r>
            <a:r>
              <a:rPr lang="ro-RO" sz="2000" dirty="0"/>
              <a:t> elevilor era următoarea:</a:t>
            </a:r>
            <a:r>
              <a:rPr lang="en-GB" sz="2000" dirty="0"/>
              <a:t/>
            </a:r>
            <a:br>
              <a:rPr lang="en-GB" sz="2000" dirty="0"/>
            </a:br>
            <a:endParaRPr lang="en-GB" dirty="0"/>
          </a:p>
        </p:txBody>
      </p:sp>
      <p:sp>
        <p:nvSpPr>
          <p:cNvPr id="3" name="Content Placeholder 2"/>
          <p:cNvSpPr>
            <a:spLocks noGrp="1"/>
          </p:cNvSpPr>
          <p:nvPr>
            <p:ph idx="1"/>
          </p:nvPr>
        </p:nvSpPr>
        <p:spPr>
          <a:xfrm>
            <a:off x="1154954" y="2603500"/>
            <a:ext cx="10127947" cy="3416300"/>
          </a:xfrm>
        </p:spPr>
        <p:txBody>
          <a:bodyPr>
            <a:normAutofit fontScale="92500"/>
          </a:bodyPr>
          <a:lstStyle/>
          <a:p>
            <a:pPr lvl="0"/>
            <a:r>
              <a:rPr lang="ro-RO" dirty="0" smtClean="0"/>
              <a:t>de </a:t>
            </a:r>
            <a:r>
              <a:rPr lang="ro-RO" dirty="0"/>
              <a:t>la 3-6 ani centrele erau ocazionate, favorizate de mediul apropiat (o excursie în pădure, un animal privit şi îngrijit în clasă;</a:t>
            </a:r>
            <a:endParaRPr lang="en-GB" dirty="0"/>
          </a:p>
          <a:p>
            <a:pPr lvl="0"/>
            <a:r>
              <a:rPr lang="ro-RO" dirty="0"/>
              <a:t>de la 6-8 ani erau delimitate centre fragmentare care stăteau la baza unor interesa mai largi (de ex., pentru centrul de interes „alimentaţia” s-au oferit elevilor </a:t>
            </a:r>
            <a:r>
              <a:rPr lang="ro-RO" dirty="0" smtClean="0"/>
              <a:t>numai</a:t>
            </a:r>
            <a:r>
              <a:rPr lang="ro-RO" dirty="0"/>
              <a:t> </a:t>
            </a:r>
            <a:r>
              <a:rPr lang="ro-RO" dirty="0" smtClean="0"/>
              <a:t>următoarele </a:t>
            </a:r>
            <a:r>
              <a:rPr lang="ro-RO" dirty="0"/>
              <a:t>„fragmente”:1. fructele pe care le mănânc; 2. fructele pe care nu le mănânc; 3. laptele; 4. pâinea; 5. apa, plantele şi animalele; 6. plantele exotice-cacao, cafea, vanilie);</a:t>
            </a:r>
            <a:endParaRPr lang="en-GB" dirty="0"/>
          </a:p>
          <a:p>
            <a:pPr lvl="0"/>
            <a:r>
              <a:rPr lang="ro-RO" dirty="0"/>
              <a:t>de la 8-14 ani se studia un centru pe an, prin realizarea unor sinteze dintre centrele fragmentare;</a:t>
            </a:r>
            <a:endParaRPr lang="en-GB" dirty="0"/>
          </a:p>
          <a:p>
            <a:pPr lvl="0"/>
            <a:r>
              <a:rPr lang="ro-RO" dirty="0"/>
              <a:t>după 14 ani, elevii se opreau asupra „centrelor specializate”, desprinse din cele patru mari centre de interes. Treptat, gruparea pe centre de interes a cunoştinţelor se ştergea, elevii pătrunzând în materiile de învăţământ delimitate conform învăţământului tradiţional.</a:t>
            </a:r>
            <a:endParaRPr lang="en-GB" dirty="0"/>
          </a:p>
          <a:p>
            <a:endParaRPr lang="en-GB" dirty="0"/>
          </a:p>
        </p:txBody>
      </p:sp>
    </p:spTree>
    <p:extLst>
      <p:ext uri="{BB962C8B-B14F-4D97-AF65-F5344CB8AC3E}">
        <p14:creationId xmlns:p14="http://schemas.microsoft.com/office/powerpoint/2010/main" val="36435239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29"/>
          <p:cNvSpPr txBox="1">
            <a:spLocks noGrp="1"/>
          </p:cNvSpPr>
          <p:nvPr>
            <p:ph type="title"/>
          </p:nvPr>
        </p:nvSpPr>
        <p:spPr>
          <a:prstGeom prst="rect">
            <a:avLst/>
          </a:prstGeom>
        </p:spPr>
        <p:txBody>
          <a:bodyPr spcFirstLastPara="1" vert="horz" wrap="square" lIns="121900" tIns="121900" rIns="121900" bIns="121900" rtlCol="0" anchor="t" anchorCtr="0">
            <a:noAutofit/>
          </a:bodyPr>
          <a:lstStyle/>
          <a:p>
            <a:r>
              <a:rPr lang="en"/>
              <a:t>Scopul centrelor de interes</a:t>
            </a:r>
            <a:endParaRPr/>
          </a:p>
        </p:txBody>
      </p:sp>
      <p:sp>
        <p:nvSpPr>
          <p:cNvPr id="244" name="Google Shape;244;p29"/>
          <p:cNvSpPr txBox="1">
            <a:spLocks noGrp="1"/>
          </p:cNvSpPr>
          <p:nvPr>
            <p:ph type="body" idx="1"/>
          </p:nvPr>
        </p:nvSpPr>
        <p:spPr>
          <a:prstGeom prst="rect">
            <a:avLst/>
          </a:prstGeom>
        </p:spPr>
        <p:txBody>
          <a:bodyPr spcFirstLastPara="1" vert="horz" wrap="square" lIns="121900" tIns="121900" rIns="121900" bIns="121900" rtlCol="0" anchor="t" anchorCtr="0">
            <a:noAutofit/>
          </a:bodyPr>
          <a:lstStyle/>
          <a:p>
            <a:pPr marL="0" indent="0">
              <a:buNone/>
            </a:pPr>
            <a:r>
              <a:rPr lang="en" sz="1867" dirty="0"/>
              <a:t>Metodologia pe care Decroly a realizat-o are doua obiective </a:t>
            </a:r>
            <a:r>
              <a:rPr lang="en" sz="1867" dirty="0" smtClean="0"/>
              <a:t>es</a:t>
            </a:r>
            <a:r>
              <a:rPr lang="ro-RO" sz="1867" dirty="0" smtClean="0"/>
              <a:t>e</a:t>
            </a:r>
            <a:r>
              <a:rPr lang="en" sz="1867" dirty="0" smtClean="0"/>
              <a:t>ntiale</a:t>
            </a:r>
            <a:r>
              <a:rPr lang="en" sz="1867" dirty="0"/>
              <a:t>:</a:t>
            </a:r>
            <a:endParaRPr sz="1867" dirty="0"/>
          </a:p>
          <a:p>
            <a:pPr indent="-423323">
              <a:spcBef>
                <a:spcPts val="2133"/>
              </a:spcBef>
              <a:buSzPts val="1400"/>
            </a:pPr>
            <a:r>
              <a:rPr lang="en" sz="1867" dirty="0"/>
              <a:t>Cunoasterea de catre copil a propriei personalitati.</a:t>
            </a:r>
            <a:endParaRPr sz="1867" dirty="0"/>
          </a:p>
          <a:p>
            <a:pPr indent="-423323">
              <a:buSzPts val="1400"/>
            </a:pPr>
            <a:r>
              <a:rPr lang="en" sz="1867" dirty="0"/>
              <a:t>Cunoasterea conditiilor mediului natural si uman in care traieste,  de la care invata si asupra caruia trebuie sa actioneze astfel incat nevoile sa-i fie accesibile si apoi realizate.</a:t>
            </a:r>
            <a:endParaRPr sz="1867" dirty="0"/>
          </a:p>
          <a:p>
            <a:pPr marL="0" indent="0">
              <a:spcBef>
                <a:spcPts val="2133"/>
              </a:spcBef>
              <a:spcAft>
                <a:spcPts val="2133"/>
              </a:spcAft>
              <a:buNone/>
            </a:pPr>
            <a:r>
              <a:rPr lang="en" sz="1867" dirty="0"/>
              <a:t> Abordarea sa </a:t>
            </a:r>
            <a:r>
              <a:rPr lang="en" sz="1867" dirty="0" smtClean="0"/>
              <a:t>pedagogic</a:t>
            </a:r>
            <a:r>
              <a:rPr lang="ro-RO" sz="1867" dirty="0" smtClean="0"/>
              <a:t>ă</a:t>
            </a:r>
            <a:r>
              <a:rPr lang="en" sz="1867" dirty="0" smtClean="0"/>
              <a:t> </a:t>
            </a:r>
            <a:r>
              <a:rPr lang="en" sz="1867" dirty="0"/>
              <a:t>s-a bazat pe modul de predare de la simplu la complex, de la cunoscut la necunoscut, de la concret la abstract, considerand foarte important ca in centrul intregului proces educational sa se afle copilul.</a:t>
            </a:r>
            <a:endParaRPr sz="1867" dirty="0"/>
          </a:p>
        </p:txBody>
      </p:sp>
    </p:spTree>
    <p:extLst>
      <p:ext uri="{BB962C8B-B14F-4D97-AF65-F5344CB8AC3E}">
        <p14:creationId xmlns:p14="http://schemas.microsoft.com/office/powerpoint/2010/main" val="104866447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273</TotalTime>
  <Words>4489</Words>
  <Application>Microsoft Office PowerPoint</Application>
  <PresentationFormat>Widescreen</PresentationFormat>
  <Paragraphs>456</Paragraphs>
  <Slides>76</Slides>
  <Notes>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76</vt:i4>
      </vt:variant>
    </vt:vector>
  </HeadingPairs>
  <TitlesOfParts>
    <vt:vector size="84" baseType="lpstr">
      <vt:lpstr>Arial</vt:lpstr>
      <vt:lpstr>Calibri</vt:lpstr>
      <vt:lpstr>Century Gothic</vt:lpstr>
      <vt:lpstr>Lato</vt:lpstr>
      <vt:lpstr>Tahoma</vt:lpstr>
      <vt:lpstr>Times New Roman</vt:lpstr>
      <vt:lpstr>Wingdings 3</vt:lpstr>
      <vt:lpstr>Ion Boardroom</vt:lpstr>
      <vt:lpstr>EDUCAȚIA NOUĂ – REPREZENTANȚI SI CONTINUATORI  </vt:lpstr>
      <vt:lpstr>Jean-Ovide Decroly (1871-1932)</vt:lpstr>
      <vt:lpstr>Viziune pedagogică</vt:lpstr>
      <vt:lpstr>Definitia educației:</vt:lpstr>
      <vt:lpstr>Principii de baza Ovide Decroly:</vt:lpstr>
      <vt:lpstr>CENTRELE  DE INTERES - METODA</vt:lpstr>
      <vt:lpstr>Centrele de interes ale lui Decroly:</vt:lpstr>
      <vt:lpstr>În şcoala de la Ermitage repartizarea centrelor de interes în raport cu vârsta elevilor era următoarea: </vt:lpstr>
      <vt:lpstr>Scopul centrelor de interes</vt:lpstr>
      <vt:lpstr>Concluzii</vt:lpstr>
      <vt:lpstr>Dintre principalele limite ale concepţiei lui O. Decroly:</vt:lpstr>
      <vt:lpstr>Bibliografie:</vt:lpstr>
      <vt:lpstr>Educaţia în viziunea lui</vt:lpstr>
      <vt:lpstr>Biografie</vt:lpstr>
      <vt:lpstr>Context istoric şi social</vt:lpstr>
      <vt:lpstr>Dintre neajunsurile la care s-a raportat precum şi dintre soluţiile propuse, amintim: </vt:lpstr>
      <vt:lpstr>Teoria despre interes – principiu fundamental al activității mentale</vt:lpstr>
      <vt:lpstr>Arta educației:</vt:lpstr>
      <vt:lpstr>Forma de activitate -lecţia</vt:lpstr>
      <vt:lpstr>A învăța prin joc</vt:lpstr>
      <vt:lpstr>Evaluarea procesului intructiv-educativ</vt:lpstr>
      <vt:lpstr>Concepţia despre elev</vt:lpstr>
      <vt:lpstr>Concepţia despre profesor</vt:lpstr>
      <vt:lpstr>Relaţia profesor-elev</vt:lpstr>
      <vt:lpstr>Pedagogia</vt:lpstr>
      <vt:lpstr>PowerPoint Presentation</vt:lpstr>
      <vt:lpstr>PowerPoint Presentation</vt:lpstr>
      <vt:lpstr>PowerPoint Presentation</vt:lpstr>
      <vt:lpstr>PowerPoint Presentation</vt:lpstr>
      <vt:lpstr>        Pedagogia lui Freinet</vt:lpstr>
      <vt:lpstr>Biografia  Freinet (1896- 1966)*  Sorgintea pedagogiei Freinet*</vt:lpstr>
      <vt:lpstr>BIOGRAFIE –VIZIUNE PEDAGOGICĂ</vt:lpstr>
      <vt:lpstr>   Marturie Freinet (conform pasajului din cartea “Erziehung ohne Zwang: Der Weg Célestin Freinets (Deutsch) Taschenbuch – 1. Januar 1997- von Hans Joerg”) </vt:lpstr>
      <vt:lpstr>Pedagogia Freinet</vt:lpstr>
      <vt:lpstr>Concepte de baza  (cartea “Die paedagogische Konzepte von Freinet und Freire im Vergleich” von Leonie Mainka”)</vt:lpstr>
      <vt:lpstr>Dimensiunea  pozitiva in relatia profesor- elev</vt:lpstr>
      <vt:lpstr>Pedagogia Freinet</vt:lpstr>
      <vt:lpstr>Tehnici, metode, strategii didactice</vt:lpstr>
      <vt:lpstr> Au aparut astfel asa-numitele scoli Freinet ex. „Ecole Freinet“ in Vence (Franta), „CŽlestin-Freinet-Schule“ in Koelln si “Harmonie“ in Eitorf.</vt:lpstr>
      <vt:lpstr>Necesitatea in implementarea principiilor educationale ale lui Freinet</vt:lpstr>
      <vt:lpstr>PowerPoint Presentation</vt:lpstr>
      <vt:lpstr> Din operele lui amintim: - Treptele cunoașterii superioare (1905) - Un drum spre cunoașterea de sine – Meditații (1912) - Puncte centrale ale problemei sociale (1919) - Articole asupra organizării tripartite a organismului social și a problemelor contemporane (1919-1920) </vt:lpstr>
      <vt:lpstr> R. Steiner a dezvoltat o teorie spiritualistă asupra educației, teorie ce a stat la baza filosofică și pedagogică a școlii Waldorf.</vt:lpstr>
      <vt:lpstr>PowerPoint Presentation</vt:lpstr>
      <vt:lpstr>Principalele idei pedagogice:</vt:lpstr>
      <vt:lpstr> Omul este o ființă spirituală aflată într-un proces de pătrundere treptată în realitatea societății umane în trei faze distincte de evoluție personală, în perioade de cîte șapte ani:</vt:lpstr>
      <vt:lpstr>Moduri de predare:</vt:lpstr>
      <vt:lpstr>PowerPoint Presentation</vt:lpstr>
      <vt:lpstr>PowerPoint Presentation</vt:lpstr>
      <vt:lpstr>PowerPoint Presentation</vt:lpstr>
      <vt:lpstr>   </vt:lpstr>
      <vt:lpstr>De ce?</vt:lpstr>
      <vt:lpstr>Date biografice</vt:lpstr>
      <vt:lpstr>Date biografice</vt:lpstr>
      <vt:lpstr>Contextul social-istoric</vt:lpstr>
      <vt:lpstr>Contextul social-istoric</vt:lpstr>
      <vt:lpstr>CONCEPTIA PEDAGOGICA</vt:lpstr>
      <vt:lpstr>ANTON S MAKARENKO</vt:lpstr>
      <vt:lpstr>ANTON S MAKARENKO</vt:lpstr>
      <vt:lpstr>Originalitatea modelului lui Makarenko</vt:lpstr>
      <vt:lpstr>Originalitatea modelului lui Makarenko</vt:lpstr>
      <vt:lpstr>Originalitatea modelului lui Makarenko</vt:lpstr>
      <vt:lpstr>Originalitatea modelului lui Makarenko</vt:lpstr>
      <vt:lpstr>Dzerjinski</vt:lpstr>
      <vt:lpstr>Originalitatea modelului lui Makarenko</vt:lpstr>
      <vt:lpstr>Originalitatea modelului lui Makarenko</vt:lpstr>
      <vt:lpstr>Conceptia despre elev</vt:lpstr>
      <vt:lpstr>Conceptiile despre educatori</vt:lpstr>
      <vt:lpstr>Conceptiile despre educatori</vt:lpstr>
      <vt:lpstr>Conceptiile despre educatori</vt:lpstr>
      <vt:lpstr>Anton S.Makarenko</vt:lpstr>
      <vt:lpstr>   „Educația se întâmplă întotdeauna, chiar          și atunci când nu ești acasă” </vt:lpstr>
      <vt:lpstr>Bibliografie</vt:lpstr>
      <vt:lpstr>ANTON S MAKARENKO</vt:lpstr>
      <vt:lpstr>PowerPoint Presentation</vt:lpstr>
      <vt:lpstr>Bibliografie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Jean-Ovide Decroly</dc:title>
  <dc:creator>diana csorba</dc:creator>
  <cp:lastModifiedBy>diana csorba</cp:lastModifiedBy>
  <cp:revision>9</cp:revision>
  <dcterms:created xsi:type="dcterms:W3CDTF">2021-11-18T08:05:11Z</dcterms:created>
  <dcterms:modified xsi:type="dcterms:W3CDTF">2022-12-07T12:21:46Z</dcterms:modified>
</cp:coreProperties>
</file>