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7"/>
  </p:notesMasterIdLst>
  <p:sldIdLst>
    <p:sldId id="256" r:id="rId2"/>
    <p:sldId id="261" r:id="rId3"/>
    <p:sldId id="257" r:id="rId4"/>
    <p:sldId id="259" r:id="rId5"/>
    <p:sldId id="260" r:id="rId6"/>
    <p:sldId id="269" r:id="rId7"/>
    <p:sldId id="258" r:id="rId8"/>
    <p:sldId id="262" r:id="rId9"/>
    <p:sldId id="278" r:id="rId10"/>
    <p:sldId id="264" r:id="rId11"/>
    <p:sldId id="276" r:id="rId12"/>
    <p:sldId id="280" r:id="rId13"/>
    <p:sldId id="274" r:id="rId14"/>
    <p:sldId id="284" r:id="rId15"/>
    <p:sldId id="298" r:id="rId16"/>
  </p:sldIdLst>
  <p:sldSz cx="9144000" cy="5143500" type="screen16x9"/>
  <p:notesSz cx="6858000" cy="9144000"/>
  <p:embeddedFontLst>
    <p:embeddedFont>
      <p:font typeface="Anonymous Pro" panose="020B0604020202020204" charset="0"/>
      <p:regular r:id="rId18"/>
      <p:bold r:id="rId19"/>
      <p:italic r:id="rId20"/>
      <p:boldItalic r:id="rId21"/>
    </p:embeddedFont>
    <p:embeddedFont>
      <p:font typeface="Coming Soon" panose="020B0604020202020204" charset="0"/>
      <p:regular r:id="rId22"/>
    </p:embeddedFont>
    <p:embeddedFont>
      <p:font typeface="Concert One" panose="020B0604020202020204" charset="0"/>
      <p:regular r:id="rId23"/>
    </p:embeddedFont>
    <p:embeddedFont>
      <p:font typeface="Roboto Medium" panose="020B0604020202020204" charset="0"/>
      <p:regular r:id="rId24"/>
      <p:bold r:id="rId25"/>
      <p:italic r:id="rId26"/>
      <p:boldItalic r:id="rId27"/>
    </p:embeddedFont>
    <p:embeddedFont>
      <p:font typeface="Roboto Mono Medium"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705783-A93F-433D-AA2A-5FF923BCD00A}">
  <a:tblStyle styleId="{B8705783-A93F-433D-AA2A-5FF923BCD0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853034354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853034354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853034354b_0_24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853034354b_0_24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853034354b_0_24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853034354b_0_24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853034354b_0_24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853034354b_0_24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853034354b_0_24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853034354b_0_24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853034354b_0_24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853034354b_0_24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xl_extra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xl_extra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8506521a88_4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8506521a88_4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77e31443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777e31443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53034354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53034354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53034354b_0_24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53034354b_0_24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dist="19050" dir="3300000" algn="bl" rotWithShape="0">
              <a:srgbClr val="000000">
                <a:alpha val="34000"/>
              </a:srgbClr>
            </a:outerShdw>
          </a:effectLst>
        </p:spPr>
      </p:pic>
      <p:sp>
        <p:nvSpPr>
          <p:cNvPr id="13" name="Google Shape;13;p2"/>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2"/>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64" name="Google Shape;64;p13"/>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65" name="Google Shape;65;p13"/>
          <p:cNvSpPr txBox="1">
            <a:spLocks noGrp="1"/>
          </p:cNvSpPr>
          <p:nvPr>
            <p:ph type="title"/>
          </p:nvPr>
        </p:nvSpPr>
        <p:spPr>
          <a:xfrm>
            <a:off x="90747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6" name="Google Shape;66;p13"/>
          <p:cNvSpPr txBox="1">
            <a:spLocks noGrp="1"/>
          </p:cNvSpPr>
          <p:nvPr>
            <p:ph type="subTitle" idx="1"/>
          </p:nvPr>
        </p:nvSpPr>
        <p:spPr>
          <a:xfrm>
            <a:off x="929350"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7" name="Google Shape;67;p13"/>
          <p:cNvSpPr txBox="1">
            <a:spLocks noGrp="1"/>
          </p:cNvSpPr>
          <p:nvPr>
            <p:ph type="title" idx="2"/>
          </p:nvPr>
        </p:nvSpPr>
        <p:spPr>
          <a:xfrm>
            <a:off x="531873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8" name="Google Shape;68;p13"/>
          <p:cNvSpPr txBox="1">
            <a:spLocks noGrp="1"/>
          </p:cNvSpPr>
          <p:nvPr>
            <p:ph type="subTitle" idx="3"/>
          </p:nvPr>
        </p:nvSpPr>
        <p:spPr>
          <a:xfrm>
            <a:off x="5340612"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9" name="Google Shape;69;p13"/>
          <p:cNvSpPr txBox="1">
            <a:spLocks noGrp="1"/>
          </p:cNvSpPr>
          <p:nvPr>
            <p:ph type="title" idx="4"/>
          </p:nvPr>
        </p:nvSpPr>
        <p:spPr>
          <a:xfrm>
            <a:off x="90747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0" name="Google Shape;70;p13"/>
          <p:cNvSpPr txBox="1">
            <a:spLocks noGrp="1"/>
          </p:cNvSpPr>
          <p:nvPr>
            <p:ph type="subTitle" idx="5"/>
          </p:nvPr>
        </p:nvSpPr>
        <p:spPr>
          <a:xfrm>
            <a:off x="929350" y="36858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1" name="Google Shape;71;p13"/>
          <p:cNvSpPr txBox="1">
            <a:spLocks noGrp="1"/>
          </p:cNvSpPr>
          <p:nvPr>
            <p:ph type="title" idx="6"/>
          </p:nvPr>
        </p:nvSpPr>
        <p:spPr>
          <a:xfrm>
            <a:off x="531873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2" name="Google Shape;72;p13"/>
          <p:cNvSpPr txBox="1">
            <a:spLocks noGrp="1"/>
          </p:cNvSpPr>
          <p:nvPr>
            <p:ph type="subTitle" idx="7"/>
          </p:nvPr>
        </p:nvSpPr>
        <p:spPr>
          <a:xfrm>
            <a:off x="5340612" y="3685874"/>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3" name="Google Shape;73;p13"/>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74"/>
        <p:cNvGrpSpPr/>
        <p:nvPr/>
      </p:nvGrpSpPr>
      <p:grpSpPr>
        <a:xfrm>
          <a:off x="0" y="0"/>
          <a:ext cx="0" cy="0"/>
          <a:chOff x="0" y="0"/>
          <a:chExt cx="0" cy="0"/>
        </a:xfrm>
      </p:grpSpPr>
      <p:pic>
        <p:nvPicPr>
          <p:cNvPr id="75" name="Google Shape;75;p1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76" name="Google Shape;76;p14"/>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77" name="Google Shape;77;p14"/>
          <p:cNvSpPr txBox="1">
            <a:spLocks noGrp="1"/>
          </p:cNvSpPr>
          <p:nvPr>
            <p:ph type="title"/>
          </p:nvPr>
        </p:nvSpPr>
        <p:spPr>
          <a:xfrm>
            <a:off x="6013614" y="838400"/>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8" name="Google Shape;78;p14"/>
          <p:cNvSpPr txBox="1">
            <a:spLocks noGrp="1"/>
          </p:cNvSpPr>
          <p:nvPr>
            <p:ph type="subTitle" idx="1"/>
          </p:nvPr>
        </p:nvSpPr>
        <p:spPr>
          <a:xfrm>
            <a:off x="6013614" y="1199352"/>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9" name="Google Shape;79;p14"/>
          <p:cNvSpPr txBox="1">
            <a:spLocks noGrp="1"/>
          </p:cNvSpPr>
          <p:nvPr>
            <p:ph type="title" idx="2"/>
          </p:nvPr>
        </p:nvSpPr>
        <p:spPr>
          <a:xfrm>
            <a:off x="6013603" y="2104924"/>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0" name="Google Shape;80;p14"/>
          <p:cNvSpPr txBox="1">
            <a:spLocks noGrp="1"/>
          </p:cNvSpPr>
          <p:nvPr>
            <p:ph type="subTitle" idx="3"/>
          </p:nvPr>
        </p:nvSpPr>
        <p:spPr>
          <a:xfrm>
            <a:off x="6013601" y="2465876"/>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81" name="Google Shape;81;p14"/>
          <p:cNvSpPr txBox="1">
            <a:spLocks noGrp="1"/>
          </p:cNvSpPr>
          <p:nvPr>
            <p:ph type="title" idx="4"/>
          </p:nvPr>
        </p:nvSpPr>
        <p:spPr>
          <a:xfrm>
            <a:off x="6013618" y="3371448"/>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2" name="Google Shape;82;p14"/>
          <p:cNvSpPr txBox="1">
            <a:spLocks noGrp="1"/>
          </p:cNvSpPr>
          <p:nvPr>
            <p:ph type="subTitle" idx="5"/>
          </p:nvPr>
        </p:nvSpPr>
        <p:spPr>
          <a:xfrm>
            <a:off x="6013615" y="3732400"/>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83" name="Google Shape;83;p14"/>
          <p:cNvSpPr txBox="1">
            <a:spLocks noGrp="1"/>
          </p:cNvSpPr>
          <p:nvPr>
            <p:ph type="title" idx="6"/>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84"/>
        <p:cNvGrpSpPr/>
        <p:nvPr/>
      </p:nvGrpSpPr>
      <p:grpSpPr>
        <a:xfrm>
          <a:off x="0" y="0"/>
          <a:ext cx="0" cy="0"/>
          <a:chOff x="0" y="0"/>
          <a:chExt cx="0" cy="0"/>
        </a:xfrm>
      </p:grpSpPr>
      <p:pic>
        <p:nvPicPr>
          <p:cNvPr id="85" name="Google Shape;85;p1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86" name="Google Shape;86;p15"/>
          <p:cNvPicPr preferRelativeResize="0"/>
          <p:nvPr/>
        </p:nvPicPr>
        <p:blipFill rotWithShape="1">
          <a:blip r:embed="rId3">
            <a:alphaModFix/>
          </a:blip>
          <a:srcRect t="16734" r="8892" b="18300"/>
          <a:stretch/>
        </p:blipFill>
        <p:spPr>
          <a:xfrm rot="-5400000">
            <a:off x="650175" y="465007"/>
            <a:ext cx="2036850" cy="846042"/>
          </a:xfrm>
          <a:prstGeom prst="rect">
            <a:avLst/>
          </a:prstGeom>
          <a:noFill/>
          <a:ln>
            <a:noFill/>
          </a:ln>
        </p:spPr>
      </p:pic>
      <p:pic>
        <p:nvPicPr>
          <p:cNvPr id="87" name="Google Shape;87;p15"/>
          <p:cNvPicPr preferRelativeResize="0"/>
          <p:nvPr/>
        </p:nvPicPr>
        <p:blipFill rotWithShape="1">
          <a:blip r:embed="rId3">
            <a:alphaModFix/>
          </a:blip>
          <a:srcRect t="16734" r="8892" b="18300"/>
          <a:stretch/>
        </p:blipFill>
        <p:spPr>
          <a:xfrm rot="-5400000">
            <a:off x="1262550" y="465007"/>
            <a:ext cx="2036850" cy="846042"/>
          </a:xfrm>
          <a:prstGeom prst="rect">
            <a:avLst/>
          </a:prstGeom>
          <a:noFill/>
          <a:ln>
            <a:noFill/>
          </a:ln>
        </p:spPr>
      </p:pic>
      <p:pic>
        <p:nvPicPr>
          <p:cNvPr id="88" name="Google Shape;88;p15"/>
          <p:cNvPicPr preferRelativeResize="0"/>
          <p:nvPr/>
        </p:nvPicPr>
        <p:blipFill rotWithShape="1">
          <a:blip r:embed="rId4">
            <a:alphaModFix/>
          </a:blip>
          <a:srcRect r="1545" b="6838"/>
          <a:stretch/>
        </p:blipFill>
        <p:spPr>
          <a:xfrm>
            <a:off x="384887" y="134900"/>
            <a:ext cx="8374226" cy="4873724"/>
          </a:xfrm>
          <a:prstGeom prst="rect">
            <a:avLst/>
          </a:prstGeom>
          <a:noFill/>
          <a:ln>
            <a:noFill/>
          </a:ln>
        </p:spPr>
      </p:pic>
      <p:sp>
        <p:nvSpPr>
          <p:cNvPr id="89" name="Google Shape;89;p15"/>
          <p:cNvSpPr txBox="1">
            <a:spLocks noGrp="1"/>
          </p:cNvSpPr>
          <p:nvPr>
            <p:ph type="title"/>
          </p:nvPr>
        </p:nvSpPr>
        <p:spPr>
          <a:xfrm>
            <a:off x="1922400" y="3538630"/>
            <a:ext cx="2140200" cy="48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Anonymous Pro"/>
              <a:buNone/>
              <a:defRPr sz="1600" b="0">
                <a:solidFill>
                  <a:schemeClr val="dk2"/>
                </a:solidFill>
                <a:latin typeface="Roboto Mono Medium"/>
                <a:ea typeface="Roboto Mono Medium"/>
                <a:cs typeface="Roboto Mono Medium"/>
                <a:sym typeface="Roboto Mono Medium"/>
              </a:defRPr>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a:endParaRPr/>
          </a:p>
        </p:txBody>
      </p:sp>
      <p:sp>
        <p:nvSpPr>
          <p:cNvPr id="90" name="Google Shape;90;p15"/>
          <p:cNvSpPr txBox="1">
            <a:spLocks noGrp="1"/>
          </p:cNvSpPr>
          <p:nvPr>
            <p:ph type="subTitle" idx="1"/>
          </p:nvPr>
        </p:nvSpPr>
        <p:spPr>
          <a:xfrm>
            <a:off x="1922400" y="1269487"/>
            <a:ext cx="3439500" cy="21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oncert One"/>
              <a:buNone/>
              <a:defRPr sz="2400" b="1">
                <a:latin typeface="Concert One"/>
                <a:ea typeface="Concert One"/>
                <a:cs typeface="Concert One"/>
                <a:sym typeface="Concert One"/>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14"/>
        <p:cNvGrpSpPr/>
        <p:nvPr/>
      </p:nvGrpSpPr>
      <p:grpSpPr>
        <a:xfrm>
          <a:off x="0" y="0"/>
          <a:ext cx="0" cy="0"/>
          <a:chOff x="0" y="0"/>
          <a:chExt cx="0" cy="0"/>
        </a:xfrm>
      </p:grpSpPr>
      <p:pic>
        <p:nvPicPr>
          <p:cNvPr id="115" name="Google Shape;115;p18"/>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16" name="Google Shape;116;p18"/>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117" name="Google Shape;117;p18"/>
          <p:cNvSpPr txBox="1">
            <a:spLocks noGrp="1"/>
          </p:cNvSpPr>
          <p:nvPr>
            <p:ph type="title"/>
          </p:nvPr>
        </p:nvSpPr>
        <p:spPr>
          <a:xfrm>
            <a:off x="6166050" y="1183210"/>
            <a:ext cx="21402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8" name="Google Shape;118;p18"/>
          <p:cNvSpPr txBox="1">
            <a:spLocks noGrp="1"/>
          </p:cNvSpPr>
          <p:nvPr>
            <p:ph type="subTitle" idx="1"/>
          </p:nvPr>
        </p:nvSpPr>
        <p:spPr>
          <a:xfrm>
            <a:off x="6166050" y="1620375"/>
            <a:ext cx="2140200" cy="92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19" name="Google Shape;119;p18"/>
          <p:cNvSpPr txBox="1">
            <a:spLocks noGrp="1"/>
          </p:cNvSpPr>
          <p:nvPr>
            <p:ph type="title" idx="2"/>
          </p:nvPr>
        </p:nvSpPr>
        <p:spPr>
          <a:xfrm>
            <a:off x="6166040" y="2678335"/>
            <a:ext cx="21402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0" name="Google Shape;120;p18"/>
          <p:cNvSpPr txBox="1">
            <a:spLocks noGrp="1"/>
          </p:cNvSpPr>
          <p:nvPr>
            <p:ph type="subTitle" idx="3"/>
          </p:nvPr>
        </p:nvSpPr>
        <p:spPr>
          <a:xfrm>
            <a:off x="6166050" y="3115508"/>
            <a:ext cx="2140200" cy="92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21" name="Google Shape;121;p18"/>
          <p:cNvSpPr txBox="1">
            <a:spLocks noGrp="1"/>
          </p:cNvSpPr>
          <p:nvPr>
            <p:ph type="title" idx="4"/>
          </p:nvPr>
        </p:nvSpPr>
        <p:spPr>
          <a:xfrm>
            <a:off x="1002325" y="711175"/>
            <a:ext cx="2666700" cy="1166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lumns">
  <p:cSld name="CAPTION_ONLY_1">
    <p:spTree>
      <p:nvGrpSpPr>
        <p:cNvPr id="1" name="Shape 122"/>
        <p:cNvGrpSpPr/>
        <p:nvPr/>
      </p:nvGrpSpPr>
      <p:grpSpPr>
        <a:xfrm>
          <a:off x="0" y="0"/>
          <a:ext cx="0" cy="0"/>
          <a:chOff x="0" y="0"/>
          <a:chExt cx="0" cy="0"/>
        </a:xfrm>
      </p:grpSpPr>
      <p:pic>
        <p:nvPicPr>
          <p:cNvPr id="123" name="Google Shape;123;p1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24" name="Google Shape;124;p1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125" name="Google Shape;125;p19"/>
          <p:cNvSpPr txBox="1">
            <a:spLocks noGrp="1"/>
          </p:cNvSpPr>
          <p:nvPr>
            <p:ph type="title"/>
          </p:nvPr>
        </p:nvSpPr>
        <p:spPr>
          <a:xfrm>
            <a:off x="907470" y="2765032"/>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126" name="Google Shape;126;p19"/>
          <p:cNvSpPr txBox="1">
            <a:spLocks noGrp="1"/>
          </p:cNvSpPr>
          <p:nvPr>
            <p:ph type="subTitle" idx="1"/>
          </p:nvPr>
        </p:nvSpPr>
        <p:spPr>
          <a:xfrm>
            <a:off x="1137850" y="3229817"/>
            <a:ext cx="2457000" cy="11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27" name="Google Shape;127;p19"/>
          <p:cNvSpPr txBox="1">
            <a:spLocks noGrp="1"/>
          </p:cNvSpPr>
          <p:nvPr>
            <p:ph type="title" idx="2"/>
          </p:nvPr>
        </p:nvSpPr>
        <p:spPr>
          <a:xfrm>
            <a:off x="5318730" y="2765032"/>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128" name="Google Shape;128;p19"/>
          <p:cNvSpPr txBox="1">
            <a:spLocks noGrp="1"/>
          </p:cNvSpPr>
          <p:nvPr>
            <p:ph type="subTitle" idx="3"/>
          </p:nvPr>
        </p:nvSpPr>
        <p:spPr>
          <a:xfrm>
            <a:off x="5549120" y="3229817"/>
            <a:ext cx="2457000" cy="11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Design">
  <p:cSld name="BIG_NUMBER_1_1">
    <p:spTree>
      <p:nvGrpSpPr>
        <p:cNvPr id="1" name="Shape 129"/>
        <p:cNvGrpSpPr/>
        <p:nvPr/>
      </p:nvGrpSpPr>
      <p:grpSpPr>
        <a:xfrm>
          <a:off x="0" y="0"/>
          <a:ext cx="0" cy="0"/>
          <a:chOff x="0" y="0"/>
          <a:chExt cx="0" cy="0"/>
        </a:xfrm>
      </p:grpSpPr>
      <p:pic>
        <p:nvPicPr>
          <p:cNvPr id="130" name="Google Shape;130;p20"/>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31" name="Google Shape;131;p20"/>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132" name="Google Shape;132;p20"/>
          <p:cNvSpPr txBox="1">
            <a:spLocks noGrp="1"/>
          </p:cNvSpPr>
          <p:nvPr>
            <p:ph type="title"/>
          </p:nvPr>
        </p:nvSpPr>
        <p:spPr>
          <a:xfrm>
            <a:off x="2308050" y="711175"/>
            <a:ext cx="45279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157"/>
        <p:cNvGrpSpPr/>
        <p:nvPr/>
      </p:nvGrpSpPr>
      <p:grpSpPr>
        <a:xfrm>
          <a:off x="0" y="0"/>
          <a:ext cx="0" cy="0"/>
          <a:chOff x="0" y="0"/>
          <a:chExt cx="0" cy="0"/>
        </a:xfrm>
      </p:grpSpPr>
      <p:pic>
        <p:nvPicPr>
          <p:cNvPr id="158" name="Google Shape;158;p2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159"/>
        <p:cNvGrpSpPr/>
        <p:nvPr/>
      </p:nvGrpSpPr>
      <p:grpSpPr>
        <a:xfrm>
          <a:off x="0" y="0"/>
          <a:ext cx="0" cy="0"/>
          <a:chOff x="0" y="0"/>
          <a:chExt cx="0" cy="0"/>
        </a:xfrm>
      </p:grpSpPr>
      <p:pic>
        <p:nvPicPr>
          <p:cNvPr id="160" name="Google Shape;160;p2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1" name="Google Shape;161;p24"/>
          <p:cNvPicPr preferRelativeResize="0"/>
          <p:nvPr/>
        </p:nvPicPr>
        <p:blipFill>
          <a:blip r:embed="rId3">
            <a:alphaModFix/>
          </a:blip>
          <a:stretch>
            <a:fillRect/>
          </a:stretch>
        </p:blipFill>
        <p:spPr>
          <a:xfrm>
            <a:off x="255775" y="186275"/>
            <a:ext cx="8632448" cy="4770949"/>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162"/>
        <p:cNvGrpSpPr/>
        <p:nvPr/>
      </p:nvGrpSpPr>
      <p:grpSpPr>
        <a:xfrm>
          <a:off x="0" y="0"/>
          <a:ext cx="0" cy="0"/>
          <a:chOff x="0" y="0"/>
          <a:chExt cx="0" cy="0"/>
        </a:xfrm>
      </p:grpSpPr>
      <p:pic>
        <p:nvPicPr>
          <p:cNvPr id="163" name="Google Shape;163;p2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4" name="Google Shape;164;p25"/>
          <p:cNvPicPr preferRelativeResize="0"/>
          <p:nvPr/>
        </p:nvPicPr>
        <p:blipFill>
          <a:blip r:embed="rId3">
            <a:alphaModFix/>
          </a:blip>
          <a:stretch>
            <a:fillRect/>
          </a:stretch>
        </p:blipFill>
        <p:spPr>
          <a:xfrm>
            <a:off x="254425" y="201113"/>
            <a:ext cx="8635149" cy="47412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165"/>
        <p:cNvGrpSpPr/>
        <p:nvPr/>
      </p:nvGrpSpPr>
      <p:grpSpPr>
        <a:xfrm>
          <a:off x="0" y="0"/>
          <a:ext cx="0" cy="0"/>
          <a:chOff x="0" y="0"/>
          <a:chExt cx="0" cy="0"/>
        </a:xfrm>
      </p:grpSpPr>
      <p:pic>
        <p:nvPicPr>
          <p:cNvPr id="166" name="Google Shape;166;p2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7" name="Google Shape;167;p26"/>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7" name="Google Shape;17;p3"/>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18" name="Google Shape;18;p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16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
        <p:nvSpPr>
          <p:cNvPr id="20" name="Google Shape;20;p3"/>
          <p:cNvSpPr txBox="1">
            <a:spLocks noGrp="1"/>
          </p:cNvSpPr>
          <p:nvPr>
            <p:ph type="title" idx="2" hasCustomPrompt="1"/>
          </p:nvPr>
        </p:nvSpPr>
        <p:spPr>
          <a:xfrm>
            <a:off x="3778200" y="1403800"/>
            <a:ext cx="1587600" cy="100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800" b="0">
                <a:solidFill>
                  <a:schemeClr val="dk1"/>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pic>
        <p:nvPicPr>
          <p:cNvPr id="22" name="Google Shape;22;p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3" name="Google Shape;23;p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24" name="Google Shape;24;p4"/>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1398275" y="1249425"/>
            <a:ext cx="6963300" cy="2836500"/>
          </a:xfrm>
          <a:prstGeom prst="rect">
            <a:avLst/>
          </a:prstGeom>
        </p:spPr>
        <p:txBody>
          <a:bodyPr spcFirstLastPara="1" wrap="square" lIns="91425" tIns="91425" rIns="91425" bIns="91425" anchor="t" anchorCtr="0">
            <a:noAutofit/>
          </a:bodyPr>
          <a:lstStyle>
            <a:lvl1pPr marL="457200" lvl="0" indent="-288925">
              <a:spcBef>
                <a:spcPts val="0"/>
              </a:spcBef>
              <a:spcAft>
                <a:spcPts val="0"/>
              </a:spcAft>
              <a:buClr>
                <a:schemeClr val="dk2"/>
              </a:buClr>
              <a:buSzPts val="950"/>
              <a:buChar char="●"/>
              <a:defRPr sz="950">
                <a:solidFill>
                  <a:schemeClr val="dk2"/>
                </a:solidFill>
              </a:defRPr>
            </a:lvl1pPr>
            <a:lvl2pPr marL="914400" lvl="1" indent="-288925">
              <a:spcBef>
                <a:spcPts val="1600"/>
              </a:spcBef>
              <a:spcAft>
                <a:spcPts val="0"/>
              </a:spcAft>
              <a:buClr>
                <a:schemeClr val="dk2"/>
              </a:buClr>
              <a:buSzPts val="950"/>
              <a:buChar char="○"/>
              <a:defRPr sz="950">
                <a:solidFill>
                  <a:schemeClr val="dk2"/>
                </a:solidFill>
              </a:defRPr>
            </a:lvl2pPr>
            <a:lvl3pPr marL="1371600" lvl="2" indent="-288925">
              <a:spcBef>
                <a:spcPts val="1600"/>
              </a:spcBef>
              <a:spcAft>
                <a:spcPts val="0"/>
              </a:spcAft>
              <a:buClr>
                <a:schemeClr val="dk2"/>
              </a:buClr>
              <a:buSzPts val="950"/>
              <a:buChar char="■"/>
              <a:defRPr sz="950">
                <a:solidFill>
                  <a:schemeClr val="dk2"/>
                </a:solidFill>
              </a:defRPr>
            </a:lvl3pPr>
            <a:lvl4pPr marL="1828800" lvl="3" indent="-288925">
              <a:spcBef>
                <a:spcPts val="1600"/>
              </a:spcBef>
              <a:spcAft>
                <a:spcPts val="0"/>
              </a:spcAft>
              <a:buClr>
                <a:schemeClr val="dk2"/>
              </a:buClr>
              <a:buSzPts val="950"/>
              <a:buChar char="●"/>
              <a:defRPr sz="950">
                <a:solidFill>
                  <a:schemeClr val="dk2"/>
                </a:solidFill>
              </a:defRPr>
            </a:lvl4pPr>
            <a:lvl5pPr marL="2286000" lvl="4" indent="-288925">
              <a:spcBef>
                <a:spcPts val="1600"/>
              </a:spcBef>
              <a:spcAft>
                <a:spcPts val="0"/>
              </a:spcAft>
              <a:buClr>
                <a:schemeClr val="dk2"/>
              </a:buClr>
              <a:buSzPts val="950"/>
              <a:buChar char="○"/>
              <a:defRPr sz="950">
                <a:solidFill>
                  <a:schemeClr val="dk2"/>
                </a:solidFill>
              </a:defRPr>
            </a:lvl5pPr>
            <a:lvl6pPr marL="2743200" lvl="5" indent="-288925">
              <a:spcBef>
                <a:spcPts val="1600"/>
              </a:spcBef>
              <a:spcAft>
                <a:spcPts val="0"/>
              </a:spcAft>
              <a:buClr>
                <a:schemeClr val="dk2"/>
              </a:buClr>
              <a:buSzPts val="950"/>
              <a:buChar char="■"/>
              <a:defRPr sz="950">
                <a:solidFill>
                  <a:schemeClr val="dk2"/>
                </a:solidFill>
              </a:defRPr>
            </a:lvl6pPr>
            <a:lvl7pPr marL="3200400" lvl="6" indent="-288925">
              <a:spcBef>
                <a:spcPts val="1600"/>
              </a:spcBef>
              <a:spcAft>
                <a:spcPts val="0"/>
              </a:spcAft>
              <a:buClr>
                <a:schemeClr val="dk2"/>
              </a:buClr>
              <a:buSzPts val="950"/>
              <a:buChar char="●"/>
              <a:defRPr sz="950">
                <a:solidFill>
                  <a:schemeClr val="dk2"/>
                </a:solidFill>
              </a:defRPr>
            </a:lvl7pPr>
            <a:lvl8pPr marL="3657600" lvl="7" indent="-288925">
              <a:spcBef>
                <a:spcPts val="1600"/>
              </a:spcBef>
              <a:spcAft>
                <a:spcPts val="0"/>
              </a:spcAft>
              <a:buClr>
                <a:schemeClr val="dk2"/>
              </a:buClr>
              <a:buSzPts val="950"/>
              <a:buChar char="○"/>
              <a:defRPr sz="950">
                <a:solidFill>
                  <a:schemeClr val="dk2"/>
                </a:solidFill>
              </a:defRPr>
            </a:lvl8pPr>
            <a:lvl9pPr marL="4114800" lvl="8" indent="-288925">
              <a:spcBef>
                <a:spcPts val="1600"/>
              </a:spcBef>
              <a:spcAft>
                <a:spcPts val="1600"/>
              </a:spcAft>
              <a:buClr>
                <a:schemeClr val="dk2"/>
              </a:buClr>
              <a:buSzPts val="950"/>
              <a:buChar char="■"/>
              <a:defRPr sz="95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8" name="Google Shape;38;p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9" name="Google Shape;39;p7"/>
          <p:cNvSpPr txBox="1">
            <a:spLocks noGrp="1"/>
          </p:cNvSpPr>
          <p:nvPr>
            <p:ph type="body" idx="1"/>
          </p:nvPr>
        </p:nvSpPr>
        <p:spPr>
          <a:xfrm>
            <a:off x="996375" y="1900525"/>
            <a:ext cx="2901600" cy="2270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Char char="●"/>
              <a:defRPr sz="1600">
                <a:solidFill>
                  <a:schemeClr val="dk2"/>
                </a:solidFill>
              </a:defRPr>
            </a:lvl1pPr>
            <a:lvl2pPr marL="914400" lvl="1" indent="-330200">
              <a:lnSpc>
                <a:spcPct val="100000"/>
              </a:lnSpc>
              <a:spcBef>
                <a:spcPts val="1600"/>
              </a:spcBef>
              <a:spcAft>
                <a:spcPts val="0"/>
              </a:spcAft>
              <a:buClr>
                <a:schemeClr val="dk2"/>
              </a:buClr>
              <a:buSzPts val="1600"/>
              <a:buChar char="○"/>
              <a:defRPr sz="1600">
                <a:solidFill>
                  <a:schemeClr val="dk2"/>
                </a:solidFill>
              </a:defRPr>
            </a:lvl2pPr>
            <a:lvl3pPr marL="1371600" lvl="2" indent="-330200">
              <a:lnSpc>
                <a:spcPct val="100000"/>
              </a:lnSpc>
              <a:spcBef>
                <a:spcPts val="1600"/>
              </a:spcBef>
              <a:spcAft>
                <a:spcPts val="0"/>
              </a:spcAft>
              <a:buClr>
                <a:schemeClr val="dk2"/>
              </a:buClr>
              <a:buSzPts val="1600"/>
              <a:buChar char="■"/>
              <a:defRPr sz="1600">
                <a:solidFill>
                  <a:schemeClr val="dk2"/>
                </a:solidFill>
              </a:defRPr>
            </a:lvl3pPr>
            <a:lvl4pPr marL="1828800" lvl="3" indent="-330200">
              <a:lnSpc>
                <a:spcPct val="100000"/>
              </a:lnSpc>
              <a:spcBef>
                <a:spcPts val="1600"/>
              </a:spcBef>
              <a:spcAft>
                <a:spcPts val="0"/>
              </a:spcAft>
              <a:buClr>
                <a:schemeClr val="dk2"/>
              </a:buClr>
              <a:buSzPts val="1600"/>
              <a:buChar char="●"/>
              <a:defRPr sz="1600">
                <a:solidFill>
                  <a:schemeClr val="dk2"/>
                </a:solidFill>
              </a:defRPr>
            </a:lvl4pPr>
            <a:lvl5pPr marL="2286000" lvl="4" indent="-330200">
              <a:lnSpc>
                <a:spcPct val="100000"/>
              </a:lnSpc>
              <a:spcBef>
                <a:spcPts val="1600"/>
              </a:spcBef>
              <a:spcAft>
                <a:spcPts val="0"/>
              </a:spcAft>
              <a:buClr>
                <a:schemeClr val="dk2"/>
              </a:buClr>
              <a:buSzPts val="1600"/>
              <a:buChar char="○"/>
              <a:defRPr sz="1600">
                <a:solidFill>
                  <a:schemeClr val="dk2"/>
                </a:solidFill>
              </a:defRPr>
            </a:lvl5pPr>
            <a:lvl6pPr marL="2743200" lvl="5" indent="-330200">
              <a:lnSpc>
                <a:spcPct val="100000"/>
              </a:lnSpc>
              <a:spcBef>
                <a:spcPts val="1600"/>
              </a:spcBef>
              <a:spcAft>
                <a:spcPts val="0"/>
              </a:spcAft>
              <a:buClr>
                <a:schemeClr val="dk2"/>
              </a:buClr>
              <a:buSzPts val="1600"/>
              <a:buChar char="■"/>
              <a:defRPr sz="1600">
                <a:solidFill>
                  <a:schemeClr val="dk2"/>
                </a:solidFill>
              </a:defRPr>
            </a:lvl6pPr>
            <a:lvl7pPr marL="3200400" lvl="6" indent="-330200">
              <a:lnSpc>
                <a:spcPct val="100000"/>
              </a:lnSpc>
              <a:spcBef>
                <a:spcPts val="1600"/>
              </a:spcBef>
              <a:spcAft>
                <a:spcPts val="0"/>
              </a:spcAft>
              <a:buClr>
                <a:schemeClr val="dk2"/>
              </a:buClr>
              <a:buSzPts val="1600"/>
              <a:buChar char="●"/>
              <a:defRPr sz="1600">
                <a:solidFill>
                  <a:schemeClr val="dk2"/>
                </a:solidFill>
              </a:defRPr>
            </a:lvl7pPr>
            <a:lvl8pPr marL="3657600" lvl="7" indent="-330200">
              <a:lnSpc>
                <a:spcPct val="100000"/>
              </a:lnSpc>
              <a:spcBef>
                <a:spcPts val="1600"/>
              </a:spcBef>
              <a:spcAft>
                <a:spcPts val="0"/>
              </a:spcAft>
              <a:buClr>
                <a:schemeClr val="dk2"/>
              </a:buClr>
              <a:buSzPts val="1600"/>
              <a:buChar char="○"/>
              <a:defRPr sz="1600">
                <a:solidFill>
                  <a:schemeClr val="dk2"/>
                </a:solidFill>
              </a:defRPr>
            </a:lvl8pPr>
            <a:lvl9pPr marL="4114800" lvl="8" indent="-33020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40" name="Google Shape;40;p7"/>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pic>
        <p:nvPicPr>
          <p:cNvPr id="42" name="Google Shape;42;p8"/>
          <p:cNvPicPr preferRelativeResize="0"/>
          <p:nvPr/>
        </p:nvPicPr>
        <p:blipFill>
          <a:blip r:embed="rId2">
            <a:alphaModFix/>
          </a:blip>
          <a:stretch>
            <a:fillRect/>
          </a:stretch>
        </p:blipFill>
        <p:spPr>
          <a:xfrm rot="896489">
            <a:off x="6092370" y="-1056710"/>
            <a:ext cx="2878009" cy="3364796"/>
          </a:xfrm>
          <a:prstGeom prst="rect">
            <a:avLst/>
          </a:prstGeom>
          <a:noFill/>
          <a:ln>
            <a:noFill/>
          </a:ln>
          <a:effectLst>
            <a:outerShdw blurRad="85725" dist="57150" dir="5400000" algn="bl" rotWithShape="0">
              <a:srgbClr val="000000">
                <a:alpha val="39000"/>
              </a:srgbClr>
            </a:outerShdw>
          </a:effectLst>
        </p:spPr>
      </p:pic>
      <p:sp>
        <p:nvSpPr>
          <p:cNvPr id="43" name="Google Shape;43;p8"/>
          <p:cNvSpPr txBox="1">
            <a:spLocks noGrp="1"/>
          </p:cNvSpPr>
          <p:nvPr>
            <p:ph type="title"/>
          </p:nvPr>
        </p:nvSpPr>
        <p:spPr>
          <a:xfrm rot="877333">
            <a:off x="6289345" y="436639"/>
            <a:ext cx="2155721" cy="1510808"/>
          </a:xfrm>
          <a:prstGeom prst="rect">
            <a:avLst/>
          </a:prstGeom>
        </p:spPr>
        <p:txBody>
          <a:bodyPr spcFirstLastPara="1" wrap="square" lIns="91425" tIns="91425" rIns="91425" bIns="91425" anchor="t" anchorCtr="0">
            <a:noAutofit/>
          </a:bodyPr>
          <a:lstStyle>
            <a:lvl1pPr lvl="0" algn="ctr">
              <a:spcBef>
                <a:spcPts val="0"/>
              </a:spcBef>
              <a:spcAft>
                <a:spcPts val="0"/>
              </a:spcAft>
              <a:buSzPts val="2600"/>
              <a:buNone/>
              <a:defRPr sz="2600" b="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pic>
        <p:nvPicPr>
          <p:cNvPr id="45" name="Google Shape;45;p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46" name="Google Shape;46;p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47" name="Google Shape;47;p9"/>
          <p:cNvSpPr txBox="1">
            <a:spLocks noGrp="1"/>
          </p:cNvSpPr>
          <p:nvPr>
            <p:ph type="subTitle" idx="1"/>
          </p:nvPr>
        </p:nvSpPr>
        <p:spPr>
          <a:xfrm>
            <a:off x="1629950" y="3828100"/>
            <a:ext cx="2332500" cy="69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Concert One"/>
              <a:buNone/>
              <a:defRPr sz="1600">
                <a:latin typeface="Concert One"/>
                <a:ea typeface="Concert One"/>
                <a:cs typeface="Concert One"/>
                <a:sym typeface="Concert 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48" name="Google Shape;48;p9"/>
          <p:cNvSpPr txBox="1">
            <a:spLocks noGrp="1"/>
          </p:cNvSpPr>
          <p:nvPr>
            <p:ph type="body" idx="2"/>
          </p:nvPr>
        </p:nvSpPr>
        <p:spPr>
          <a:xfrm>
            <a:off x="5044725" y="539500"/>
            <a:ext cx="3224400" cy="4069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
        <p:nvSpPr>
          <p:cNvPr id="49" name="Google Shape;49;p9"/>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pic>
        <p:nvPicPr>
          <p:cNvPr id="51" name="Google Shape;51;p10"/>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52" name="Google Shape;52;p10"/>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53" name="Google Shape;53;p10"/>
          <p:cNvSpPr txBox="1">
            <a:spLocks noGrp="1"/>
          </p:cNvSpPr>
          <p:nvPr>
            <p:ph type="title"/>
          </p:nvPr>
        </p:nvSpPr>
        <p:spPr>
          <a:xfrm>
            <a:off x="1002325" y="711173"/>
            <a:ext cx="2403900" cy="1385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pic>
        <p:nvPicPr>
          <p:cNvPr id="55" name="Google Shape;55;p1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56" name="Google Shape;56;p11"/>
          <p:cNvPicPr preferRelativeResize="0"/>
          <p:nvPr/>
        </p:nvPicPr>
        <p:blipFill rotWithShape="1">
          <a:blip r:embed="rId3">
            <a:alphaModFix/>
          </a:blip>
          <a:srcRect t="16734" r="8892" b="18300"/>
          <a:stretch/>
        </p:blipFill>
        <p:spPr>
          <a:xfrm rot="-5400000">
            <a:off x="4748475" y="480657"/>
            <a:ext cx="2036850" cy="846042"/>
          </a:xfrm>
          <a:prstGeom prst="rect">
            <a:avLst/>
          </a:prstGeom>
          <a:noFill/>
          <a:ln>
            <a:noFill/>
          </a:ln>
        </p:spPr>
      </p:pic>
      <p:pic>
        <p:nvPicPr>
          <p:cNvPr id="57" name="Google Shape;57;p11"/>
          <p:cNvPicPr preferRelativeResize="0"/>
          <p:nvPr/>
        </p:nvPicPr>
        <p:blipFill rotWithShape="1">
          <a:blip r:embed="rId3">
            <a:alphaModFix/>
          </a:blip>
          <a:srcRect t="16734" r="8892" b="18300"/>
          <a:stretch/>
        </p:blipFill>
        <p:spPr>
          <a:xfrm rot="-5400000">
            <a:off x="5339025" y="595407"/>
            <a:ext cx="2036850" cy="846042"/>
          </a:xfrm>
          <a:prstGeom prst="rect">
            <a:avLst/>
          </a:prstGeom>
          <a:noFill/>
          <a:ln>
            <a:noFill/>
          </a:ln>
        </p:spPr>
      </p:pic>
      <p:pic>
        <p:nvPicPr>
          <p:cNvPr id="58" name="Google Shape;58;p11"/>
          <p:cNvPicPr preferRelativeResize="0"/>
          <p:nvPr/>
        </p:nvPicPr>
        <p:blipFill rotWithShape="1">
          <a:blip r:embed="rId4">
            <a:alphaModFix/>
          </a:blip>
          <a:srcRect b="7123"/>
          <a:stretch/>
        </p:blipFill>
        <p:spPr>
          <a:xfrm>
            <a:off x="1974100" y="324738"/>
            <a:ext cx="5195775" cy="4494025"/>
          </a:xfrm>
          <a:prstGeom prst="rect">
            <a:avLst/>
          </a:prstGeom>
          <a:noFill/>
          <a:ln>
            <a:noFill/>
          </a:ln>
        </p:spPr>
      </p:pic>
      <p:sp>
        <p:nvSpPr>
          <p:cNvPr id="59" name="Google Shape;59;p11"/>
          <p:cNvSpPr txBox="1">
            <a:spLocks noGrp="1"/>
          </p:cNvSpPr>
          <p:nvPr>
            <p:ph type="title" hasCustomPrompt="1"/>
          </p:nvPr>
        </p:nvSpPr>
        <p:spPr>
          <a:xfrm>
            <a:off x="2838275" y="1645347"/>
            <a:ext cx="4001700" cy="1137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7200"/>
              <a:buNone/>
              <a:defRPr sz="7200" b="0">
                <a:solidFill>
                  <a:schemeClr val="dk2"/>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60" name="Google Shape;60;p11"/>
          <p:cNvSpPr txBox="1">
            <a:spLocks noGrp="1"/>
          </p:cNvSpPr>
          <p:nvPr>
            <p:ph type="body" idx="1"/>
          </p:nvPr>
        </p:nvSpPr>
        <p:spPr>
          <a:xfrm>
            <a:off x="3335675" y="3062950"/>
            <a:ext cx="30069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dk2"/>
              </a:buClr>
              <a:buSzPts val="1800"/>
              <a:buChar char="●"/>
              <a:defRPr>
                <a:solidFill>
                  <a:schemeClr val="dk2"/>
                </a:solidFill>
              </a:defRPr>
            </a:lvl1pPr>
            <a:lvl2pPr marL="914400" lvl="1" indent="-342900" algn="ctr">
              <a:spcBef>
                <a:spcPts val="1600"/>
              </a:spcBef>
              <a:spcAft>
                <a:spcPts val="0"/>
              </a:spcAft>
              <a:buClr>
                <a:schemeClr val="dk2"/>
              </a:buClr>
              <a:buSzPts val="1800"/>
              <a:buChar char="○"/>
              <a:defRPr sz="1800">
                <a:solidFill>
                  <a:schemeClr val="dk2"/>
                </a:solidFill>
              </a:defRPr>
            </a:lvl2pPr>
            <a:lvl3pPr marL="1371600" lvl="2" indent="-342900" algn="ctr">
              <a:spcBef>
                <a:spcPts val="1600"/>
              </a:spcBef>
              <a:spcAft>
                <a:spcPts val="0"/>
              </a:spcAft>
              <a:buClr>
                <a:schemeClr val="dk2"/>
              </a:buClr>
              <a:buSzPts val="1800"/>
              <a:buChar char="■"/>
              <a:defRPr sz="1800">
                <a:solidFill>
                  <a:schemeClr val="dk2"/>
                </a:solidFill>
              </a:defRPr>
            </a:lvl3pPr>
            <a:lvl4pPr marL="1828800" lvl="3" indent="-342900" algn="ctr">
              <a:spcBef>
                <a:spcPts val="1600"/>
              </a:spcBef>
              <a:spcAft>
                <a:spcPts val="0"/>
              </a:spcAft>
              <a:buClr>
                <a:schemeClr val="dk2"/>
              </a:buClr>
              <a:buSzPts val="1800"/>
              <a:buChar char="●"/>
              <a:defRPr sz="1800">
                <a:solidFill>
                  <a:schemeClr val="dk2"/>
                </a:solidFill>
              </a:defRPr>
            </a:lvl4pPr>
            <a:lvl5pPr marL="2286000" lvl="4" indent="-342900" algn="ctr">
              <a:spcBef>
                <a:spcPts val="1600"/>
              </a:spcBef>
              <a:spcAft>
                <a:spcPts val="0"/>
              </a:spcAft>
              <a:buClr>
                <a:schemeClr val="dk2"/>
              </a:buClr>
              <a:buSzPts val="1800"/>
              <a:buChar char="○"/>
              <a:defRPr sz="1800">
                <a:solidFill>
                  <a:schemeClr val="dk2"/>
                </a:solidFill>
              </a:defRPr>
            </a:lvl5pPr>
            <a:lvl6pPr marL="2743200" lvl="5" indent="-342900" algn="ctr">
              <a:spcBef>
                <a:spcPts val="1600"/>
              </a:spcBef>
              <a:spcAft>
                <a:spcPts val="0"/>
              </a:spcAft>
              <a:buClr>
                <a:schemeClr val="dk2"/>
              </a:buClr>
              <a:buSzPts val="1800"/>
              <a:buChar char="■"/>
              <a:defRPr sz="1800">
                <a:solidFill>
                  <a:schemeClr val="dk2"/>
                </a:solidFill>
              </a:defRPr>
            </a:lvl6pPr>
            <a:lvl7pPr marL="3200400" lvl="6" indent="-342900" algn="ctr">
              <a:spcBef>
                <a:spcPts val="1600"/>
              </a:spcBef>
              <a:spcAft>
                <a:spcPts val="0"/>
              </a:spcAft>
              <a:buClr>
                <a:schemeClr val="dk2"/>
              </a:buClr>
              <a:buSzPts val="1800"/>
              <a:buChar char="●"/>
              <a:defRPr sz="1800">
                <a:solidFill>
                  <a:schemeClr val="dk2"/>
                </a:solidFill>
              </a:defRPr>
            </a:lvl7pPr>
            <a:lvl8pPr marL="3657600" lvl="7" indent="-342900" algn="ctr">
              <a:spcBef>
                <a:spcPts val="1600"/>
              </a:spcBef>
              <a:spcAft>
                <a:spcPts val="0"/>
              </a:spcAft>
              <a:buClr>
                <a:schemeClr val="dk2"/>
              </a:buClr>
              <a:buSzPts val="1800"/>
              <a:buChar char="○"/>
              <a:defRPr sz="1800">
                <a:solidFill>
                  <a:schemeClr val="dk2"/>
                </a:solidFill>
              </a:defRPr>
            </a:lvl8pPr>
            <a:lvl9pPr marL="4114800" lvl="8" indent="-342900" algn="ctr">
              <a:spcBef>
                <a:spcPts val="1600"/>
              </a:spcBef>
              <a:spcAft>
                <a:spcPts val="1600"/>
              </a:spcAft>
              <a:buClr>
                <a:schemeClr val="dk2"/>
              </a:buClr>
              <a:buSzPts val="1800"/>
              <a:buChar char="■"/>
              <a:defRPr sz="1800">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marL="914400" lvl="1"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marL="1371600" lvl="2"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marL="1828800" lvl="3"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marL="2286000" lvl="4"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marL="2743200" lvl="5"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marL="3200400" lvl="6"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marL="3657600" lvl="7"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marL="4114800" lvl="8" indent="-31750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4" r:id="rId13"/>
    <p:sldLayoutId id="2147483665" r:id="rId14"/>
    <p:sldLayoutId id="2147483666" r:id="rId15"/>
    <p:sldLayoutId id="2147483669" r:id="rId16"/>
    <p:sldLayoutId id="2147483670" r:id="rId17"/>
    <p:sldLayoutId id="2147483671" r:id="rId18"/>
    <p:sldLayoutId id="2147483672"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2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ctrTitle"/>
          </p:nvPr>
        </p:nvSpPr>
        <p:spPr>
          <a:xfrm>
            <a:off x="1532100" y="1354179"/>
            <a:ext cx="6079800" cy="165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sz="3600" dirty="0">
                <a:latin typeface="Concert One" panose="020B0604020202020204" charset="0"/>
              </a:rPr>
              <a:t>Problemele Scolii Românesti Contemporane</a:t>
            </a:r>
            <a:endParaRPr sz="3600" dirty="0">
              <a:solidFill>
                <a:schemeClr val="accent2"/>
              </a:solidFill>
              <a:latin typeface="Concert One" panose="020B0604020202020204" charset="0"/>
            </a:endParaRPr>
          </a:p>
        </p:txBody>
      </p:sp>
      <p:sp>
        <p:nvSpPr>
          <p:cNvPr id="179" name="Google Shape;179;p30"/>
          <p:cNvSpPr txBox="1">
            <a:spLocks noGrp="1"/>
          </p:cNvSpPr>
          <p:nvPr>
            <p:ph type="subTitle" idx="1"/>
          </p:nvPr>
        </p:nvSpPr>
        <p:spPr>
          <a:xfrm>
            <a:off x="1672762" y="3723504"/>
            <a:ext cx="14271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b="0" dirty="0"/>
              <a:t>Temă de Reflecție</a:t>
            </a:r>
          </a:p>
          <a:p>
            <a:pPr marL="0" lvl="0" indent="0" algn="ctr" rtl="0">
              <a:spcBef>
                <a:spcPts val="0"/>
              </a:spcBef>
              <a:spcAft>
                <a:spcPts val="0"/>
              </a:spcAft>
              <a:buNone/>
            </a:pPr>
            <a:r>
              <a:rPr lang="ro-RO" dirty="0"/>
              <a:t>©DLarisa</a:t>
            </a:r>
            <a:endParaRPr b="0" dirty="0"/>
          </a:p>
        </p:txBody>
      </p:sp>
      <p:sp>
        <p:nvSpPr>
          <p:cNvPr id="180" name="Google Shape;180;p30"/>
          <p:cNvSpPr/>
          <p:nvPr/>
        </p:nvSpPr>
        <p:spPr>
          <a:xfrm>
            <a:off x="2077775" y="2571750"/>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181" name="Google Shape;181;p30"/>
          <p:cNvSpPr/>
          <p:nvPr/>
        </p:nvSpPr>
        <p:spPr>
          <a:xfrm>
            <a:off x="6452575" y="2587625"/>
            <a:ext cx="613650" cy="13775"/>
          </a:xfrm>
          <a:custGeom>
            <a:avLst/>
            <a:gdLst/>
            <a:ahLst/>
            <a:cxnLst/>
            <a:rect l="l" t="t" r="r" b="b"/>
            <a:pathLst>
              <a:path w="24546" h="551" extrusionOk="0">
                <a:moveTo>
                  <a:pt x="0" y="551"/>
                </a:moveTo>
                <a:cubicBezTo>
                  <a:pt x="8133" y="-353"/>
                  <a:pt x="16363" y="137"/>
                  <a:pt x="24546" y="137"/>
                </a:cubicBezTo>
              </a:path>
            </a:pathLst>
          </a:custGeom>
          <a:noFill/>
          <a:ln w="76200" cap="flat" cmpd="sng">
            <a:solidFill>
              <a:schemeClr val="accent1"/>
            </a:solidFill>
            <a:prstDash val="solid"/>
            <a:round/>
            <a:headEnd type="none" w="med" len="med"/>
            <a:tailEnd type="none" w="med" len="med"/>
          </a:ln>
        </p:spPr>
      </p:sp>
      <p:sp>
        <p:nvSpPr>
          <p:cNvPr id="182" name="Google Shape;182;p30"/>
          <p:cNvSpPr/>
          <p:nvPr/>
        </p:nvSpPr>
        <p:spPr>
          <a:xfrm>
            <a:off x="1889900" y="4413504"/>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sp>
      <p:pic>
        <p:nvPicPr>
          <p:cNvPr id="183" name="Google Shape;183;p30"/>
          <p:cNvPicPr preferRelativeResize="0"/>
          <p:nvPr/>
        </p:nvPicPr>
        <p:blipFill rotWithShape="1">
          <a:blip r:embed="rId3">
            <a:alphaModFix/>
          </a:blip>
          <a:srcRect t="16970" r="8892" b="21025"/>
          <a:stretch/>
        </p:blipFill>
        <p:spPr>
          <a:xfrm>
            <a:off x="6539175" y="3603223"/>
            <a:ext cx="2036850" cy="810276"/>
          </a:xfrm>
          <a:prstGeom prst="rect">
            <a:avLst/>
          </a:prstGeom>
          <a:noFill/>
          <a:ln>
            <a:noFill/>
          </a:ln>
        </p:spPr>
      </p:pic>
      <p:pic>
        <p:nvPicPr>
          <p:cNvPr id="184" name="Google Shape;184;p30"/>
          <p:cNvPicPr preferRelativeResize="0"/>
          <p:nvPr/>
        </p:nvPicPr>
        <p:blipFill rotWithShape="1">
          <a:blip r:embed="rId4">
            <a:alphaModFix/>
          </a:blip>
          <a:srcRect t="16734" r="8892" b="18300"/>
          <a:stretch/>
        </p:blipFill>
        <p:spPr>
          <a:xfrm>
            <a:off x="6539175" y="3055100"/>
            <a:ext cx="2036850" cy="8460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8"/>
          <p:cNvSpPr txBox="1">
            <a:spLocks noGrp="1"/>
          </p:cNvSpPr>
          <p:nvPr>
            <p:ph type="subTitle" idx="1"/>
          </p:nvPr>
        </p:nvSpPr>
        <p:spPr>
          <a:xfrm>
            <a:off x="1196178" y="3642216"/>
            <a:ext cx="2788970" cy="6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Sistemul de invatamant ar trebui reformat avand in prim-plan nevoile elevului</a:t>
            </a:r>
            <a:endParaRPr dirty="0"/>
          </a:p>
        </p:txBody>
      </p:sp>
      <p:sp>
        <p:nvSpPr>
          <p:cNvPr id="266" name="Google Shape;266;p38"/>
          <p:cNvSpPr txBox="1">
            <a:spLocks noGrp="1"/>
          </p:cNvSpPr>
          <p:nvPr>
            <p:ph type="body" idx="2"/>
          </p:nvPr>
        </p:nvSpPr>
        <p:spPr>
          <a:xfrm>
            <a:off x="4701540" y="213360"/>
            <a:ext cx="3985260" cy="4846320"/>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r>
              <a:rPr lang="ro-RO" sz="1200" dirty="0"/>
              <a:t>Toate punctele discutate anterioare necesită o reformă a sistemului de învățământ, care să vizeze nevoia imperioasă de a crea un mediu educațional în care elevul să fie văzut drept individ, unic, și nevoile lui să fie în centrul oricărui plan de acțiune. Programa școlară trebuie modificată astfel încât să ofere un pachet de cunoștințe generale și să lase posibilitatea copilului de a-și alege disciplinele pe care dorește să le aprofundeze. Testarea ar trebui să fie făcută în moduri variate: proiecte, esee, „predarea” unei teme noi. În plus, dascălii ar trebui să abordeze un stil de predare diferit de metoda „comunistă”, de până acum și să descopere plăcerea educației „prin joc”, prin exemple practice, prin comunicare deschisă cu clasa și experimente. </a:t>
            </a:r>
            <a:endParaRPr sz="1200" dirty="0"/>
          </a:p>
        </p:txBody>
      </p:sp>
      <p:sp>
        <p:nvSpPr>
          <p:cNvPr id="267" name="Google Shape;267;p38"/>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Solutii?</a:t>
            </a:r>
            <a:endParaRPr dirty="0"/>
          </a:p>
        </p:txBody>
      </p:sp>
      <p:pic>
        <p:nvPicPr>
          <p:cNvPr id="268" name="Google Shape;268;p38"/>
          <p:cNvPicPr preferRelativeResize="0"/>
          <p:nvPr/>
        </p:nvPicPr>
        <p:blipFill>
          <a:blip r:embed="rId3">
            <a:alphaModFix/>
          </a:blip>
          <a:stretch>
            <a:fillRect/>
          </a:stretch>
        </p:blipFill>
        <p:spPr>
          <a:xfrm rot="-426463">
            <a:off x="1008554" y="1633600"/>
            <a:ext cx="1780381" cy="1570618"/>
          </a:xfrm>
          <a:prstGeom prst="rect">
            <a:avLst/>
          </a:prstGeom>
          <a:noFill/>
          <a:ln>
            <a:noFill/>
          </a:ln>
          <a:effectLst>
            <a:outerShdw blurRad="57150" dist="19050" dir="5400000" algn="bl" rotWithShape="0">
              <a:srgbClr val="000000">
                <a:alpha val="50000"/>
              </a:srgbClr>
            </a:outerShdw>
          </a:effectLst>
        </p:spPr>
      </p:pic>
      <p:sp>
        <p:nvSpPr>
          <p:cNvPr id="269" name="Google Shape;269;p38"/>
          <p:cNvSpPr/>
          <p:nvPr/>
        </p:nvSpPr>
        <p:spPr>
          <a:xfrm rot="-2700000">
            <a:off x="722063" y="1734116"/>
            <a:ext cx="647436" cy="266330"/>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789"/>
            </a:schemeClr>
          </a:solidFill>
          <a:ln>
            <a:noFill/>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70" name="Google Shape;270;p38"/>
          <p:cNvSpPr/>
          <p:nvPr/>
        </p:nvSpPr>
        <p:spPr>
          <a:xfrm rot="-2700000">
            <a:off x="2434942" y="2906868"/>
            <a:ext cx="647436" cy="266330"/>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789"/>
            </a:schemeClr>
          </a:solidFill>
          <a:ln>
            <a:noFill/>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pic>
        <p:nvPicPr>
          <p:cNvPr id="271" name="Google Shape;271;p38"/>
          <p:cNvPicPr preferRelativeResize="0"/>
          <p:nvPr/>
        </p:nvPicPr>
        <p:blipFill>
          <a:blip r:embed="rId4">
            <a:alphaModFix amt="80000"/>
          </a:blip>
          <a:stretch>
            <a:fillRect/>
          </a:stretch>
        </p:blipFill>
        <p:spPr>
          <a:xfrm rot="-6023610">
            <a:off x="2786831" y="2791518"/>
            <a:ext cx="1579416" cy="7164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0"/>
          <p:cNvSpPr txBox="1">
            <a:spLocks noGrp="1"/>
          </p:cNvSpPr>
          <p:nvPr>
            <p:ph type="title"/>
          </p:nvPr>
        </p:nvSpPr>
        <p:spPr>
          <a:xfrm>
            <a:off x="2838275" y="1645347"/>
            <a:ext cx="4001700" cy="113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08</a:t>
            </a:r>
            <a:endParaRPr dirty="0"/>
          </a:p>
        </p:txBody>
      </p:sp>
      <p:sp>
        <p:nvSpPr>
          <p:cNvPr id="439" name="Google Shape;439;p50"/>
          <p:cNvSpPr txBox="1">
            <a:spLocks noGrp="1"/>
          </p:cNvSpPr>
          <p:nvPr>
            <p:ph type="body" idx="1"/>
          </p:nvPr>
        </p:nvSpPr>
        <p:spPr>
          <a:xfrm>
            <a:off x="3335675" y="3062950"/>
            <a:ext cx="3006900"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ro-RO" dirty="0"/>
              <a:t>Lipsa de Fonduri</a:t>
            </a:r>
            <a:endParaRPr dirty="0"/>
          </a:p>
        </p:txBody>
      </p:sp>
      <p:pic>
        <p:nvPicPr>
          <p:cNvPr id="440" name="Google Shape;440;p50"/>
          <p:cNvPicPr preferRelativeResize="0"/>
          <p:nvPr/>
        </p:nvPicPr>
        <p:blipFill rotWithShape="1">
          <a:blip r:embed="rId3">
            <a:alphaModFix amt="78000"/>
          </a:blip>
          <a:srcRect l="19967"/>
          <a:stretch/>
        </p:blipFill>
        <p:spPr>
          <a:xfrm rot="3044709">
            <a:off x="2397403" y="714063"/>
            <a:ext cx="1470368" cy="758224"/>
          </a:xfrm>
          <a:prstGeom prst="rect">
            <a:avLst/>
          </a:prstGeom>
          <a:noFill/>
          <a:ln>
            <a:noFill/>
          </a:ln>
        </p:spPr>
      </p:pic>
      <p:pic>
        <p:nvPicPr>
          <p:cNvPr id="441" name="Google Shape;441;p50"/>
          <p:cNvPicPr preferRelativeResize="0"/>
          <p:nvPr/>
        </p:nvPicPr>
        <p:blipFill>
          <a:blip r:embed="rId4">
            <a:alphaModFix/>
          </a:blip>
          <a:stretch>
            <a:fillRect/>
          </a:stretch>
        </p:blipFill>
        <p:spPr>
          <a:xfrm>
            <a:off x="3448050" y="2592985"/>
            <a:ext cx="2610150" cy="325925"/>
          </a:xfrm>
          <a:prstGeom prst="rect">
            <a:avLst/>
          </a:prstGeom>
          <a:noFill/>
          <a:ln>
            <a:noFill/>
          </a:ln>
        </p:spPr>
      </p:pic>
      <p:grpSp>
        <p:nvGrpSpPr>
          <p:cNvPr id="1138" name="Google Shape;8719;p107">
            <a:extLst>
              <a:ext uri="{FF2B5EF4-FFF2-40B4-BE49-F238E27FC236}">
                <a16:creationId xmlns:a16="http://schemas.microsoft.com/office/drawing/2014/main" id="{92351547-AC4D-0496-B664-57F873A9B2B7}"/>
              </a:ext>
            </a:extLst>
          </p:cNvPr>
          <p:cNvGrpSpPr/>
          <p:nvPr/>
        </p:nvGrpSpPr>
        <p:grpSpPr>
          <a:xfrm>
            <a:off x="2934618" y="3729985"/>
            <a:ext cx="1452955" cy="621360"/>
            <a:chOff x="732422" y="2990152"/>
            <a:chExt cx="1337773" cy="572102"/>
          </a:xfrm>
        </p:grpSpPr>
        <p:sp>
          <p:nvSpPr>
            <p:cNvPr id="1139" name="Google Shape;8720;p107">
              <a:extLst>
                <a:ext uri="{FF2B5EF4-FFF2-40B4-BE49-F238E27FC236}">
                  <a16:creationId xmlns:a16="http://schemas.microsoft.com/office/drawing/2014/main" id="{6CA692C6-AF3D-D64F-DA21-7CF67DE14195}"/>
                </a:ext>
              </a:extLst>
            </p:cNvPr>
            <p:cNvSpPr/>
            <p:nvPr/>
          </p:nvSpPr>
          <p:spPr>
            <a:xfrm>
              <a:off x="923705" y="3182595"/>
              <a:ext cx="380762" cy="379464"/>
            </a:xfrm>
            <a:custGeom>
              <a:avLst/>
              <a:gdLst/>
              <a:ahLst/>
              <a:cxnLst/>
              <a:rect l="l" t="t" r="r" b="b"/>
              <a:pathLst>
                <a:path w="33153" h="33040" extrusionOk="0">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noFill/>
            <a:ln w="9525" cap="flat" cmpd="sng">
              <a:solidFill>
                <a:srgbClr val="D6D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8721;p107">
              <a:extLst>
                <a:ext uri="{FF2B5EF4-FFF2-40B4-BE49-F238E27FC236}">
                  <a16:creationId xmlns:a16="http://schemas.microsoft.com/office/drawing/2014/main" id="{D220D4E5-471B-74E5-30AB-8449B6BC53C8}"/>
                </a:ext>
              </a:extLst>
            </p:cNvPr>
            <p:cNvSpPr/>
            <p:nvPr/>
          </p:nvSpPr>
          <p:spPr>
            <a:xfrm>
              <a:off x="1309210" y="3183709"/>
              <a:ext cx="378534" cy="377248"/>
            </a:xfrm>
            <a:custGeom>
              <a:avLst/>
              <a:gdLst/>
              <a:ahLst/>
              <a:cxnLst/>
              <a:rect l="l" t="t" r="r" b="b"/>
              <a:pathLst>
                <a:path w="32959" h="32847" extrusionOk="0">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8722;p107">
              <a:extLst>
                <a:ext uri="{FF2B5EF4-FFF2-40B4-BE49-F238E27FC236}">
                  <a16:creationId xmlns:a16="http://schemas.microsoft.com/office/drawing/2014/main" id="{E2F4075D-AA3D-D242-8488-1073D3AC7026}"/>
                </a:ext>
              </a:extLst>
            </p:cNvPr>
            <p:cNvSpPr/>
            <p:nvPr/>
          </p:nvSpPr>
          <p:spPr>
            <a:xfrm>
              <a:off x="732422" y="2990152"/>
              <a:ext cx="380716" cy="379441"/>
            </a:xfrm>
            <a:custGeom>
              <a:avLst/>
              <a:gdLst/>
              <a:ahLst/>
              <a:cxnLst/>
              <a:rect l="l" t="t" r="r" b="b"/>
              <a:pathLst>
                <a:path w="33149" h="33038" extrusionOk="0">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8723;p107">
              <a:extLst>
                <a:ext uri="{FF2B5EF4-FFF2-40B4-BE49-F238E27FC236}">
                  <a16:creationId xmlns:a16="http://schemas.microsoft.com/office/drawing/2014/main" id="{DBBE9CEE-6BBA-0786-A5E3-5D2CAED51605}"/>
                </a:ext>
              </a:extLst>
            </p:cNvPr>
            <p:cNvSpPr/>
            <p:nvPr/>
          </p:nvSpPr>
          <p:spPr>
            <a:xfrm>
              <a:off x="1115837" y="2990152"/>
              <a:ext cx="380728" cy="379430"/>
            </a:xfrm>
            <a:custGeom>
              <a:avLst/>
              <a:gdLst/>
              <a:ahLst/>
              <a:cxnLst/>
              <a:rect l="l" t="t" r="r" b="b"/>
              <a:pathLst>
                <a:path w="33150" h="33037" extrusionOk="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8724;p107">
              <a:extLst>
                <a:ext uri="{FF2B5EF4-FFF2-40B4-BE49-F238E27FC236}">
                  <a16:creationId xmlns:a16="http://schemas.microsoft.com/office/drawing/2014/main" id="{FEF24202-85DF-7AE7-4702-577AC1BAF782}"/>
                </a:ext>
              </a:extLst>
            </p:cNvPr>
            <p:cNvSpPr/>
            <p:nvPr/>
          </p:nvSpPr>
          <p:spPr>
            <a:xfrm>
              <a:off x="1691707" y="3184996"/>
              <a:ext cx="378488" cy="377259"/>
            </a:xfrm>
            <a:custGeom>
              <a:avLst/>
              <a:gdLst/>
              <a:ahLst/>
              <a:cxnLst/>
              <a:rect l="l" t="t" r="r" b="b"/>
              <a:pathLst>
                <a:path w="32955" h="32848" extrusionOk="0">
                  <a:moveTo>
                    <a:pt x="16478" y="1"/>
                  </a:moveTo>
                  <a:cubicBezTo>
                    <a:pt x="16331" y="1"/>
                    <a:pt x="16185" y="57"/>
                    <a:pt x="16073" y="168"/>
                  </a:cubicBezTo>
                  <a:lnTo>
                    <a:pt x="9603" y="6639"/>
                  </a:lnTo>
                  <a:cubicBezTo>
                    <a:pt x="9489" y="6752"/>
                    <a:pt x="9342" y="6809"/>
                    <a:pt x="9195" y="6809"/>
                  </a:cubicBezTo>
                  <a:cubicBezTo>
                    <a:pt x="9048" y="6809"/>
                    <a:pt x="8900" y="6752"/>
                    <a:pt x="8787" y="6639"/>
                  </a:cubicBezTo>
                  <a:lnTo>
                    <a:pt x="8674" y="6526"/>
                  </a:lnTo>
                  <a:cubicBezTo>
                    <a:pt x="8451" y="6303"/>
                    <a:pt x="8244" y="5863"/>
                    <a:pt x="8211" y="5545"/>
                  </a:cubicBezTo>
                  <a:cubicBezTo>
                    <a:pt x="8211" y="5545"/>
                    <a:pt x="8127" y="4669"/>
                    <a:pt x="7581" y="4125"/>
                  </a:cubicBezTo>
                  <a:cubicBezTo>
                    <a:pt x="7109" y="3646"/>
                    <a:pt x="6488" y="3407"/>
                    <a:pt x="5867" y="3407"/>
                  </a:cubicBezTo>
                  <a:cubicBezTo>
                    <a:pt x="5251" y="3407"/>
                    <a:pt x="4634" y="3642"/>
                    <a:pt x="4164" y="4112"/>
                  </a:cubicBezTo>
                  <a:cubicBezTo>
                    <a:pt x="3219" y="5057"/>
                    <a:pt x="3226" y="6590"/>
                    <a:pt x="4177" y="7529"/>
                  </a:cubicBezTo>
                  <a:cubicBezTo>
                    <a:pt x="4721" y="8075"/>
                    <a:pt x="5601" y="8160"/>
                    <a:pt x="5601" y="8160"/>
                  </a:cubicBezTo>
                  <a:cubicBezTo>
                    <a:pt x="5914" y="8189"/>
                    <a:pt x="6354" y="8399"/>
                    <a:pt x="6578" y="8622"/>
                  </a:cubicBezTo>
                  <a:lnTo>
                    <a:pt x="6694" y="8735"/>
                  </a:lnTo>
                  <a:cubicBezTo>
                    <a:pt x="6914" y="8962"/>
                    <a:pt x="6914" y="9324"/>
                    <a:pt x="6694" y="9548"/>
                  </a:cubicBezTo>
                  <a:lnTo>
                    <a:pt x="223" y="16018"/>
                  </a:lnTo>
                  <a:cubicBezTo>
                    <a:pt x="0" y="16245"/>
                    <a:pt x="0" y="16607"/>
                    <a:pt x="223" y="16830"/>
                  </a:cubicBezTo>
                  <a:lnTo>
                    <a:pt x="6694" y="23301"/>
                  </a:lnTo>
                  <a:cubicBezTo>
                    <a:pt x="6917" y="23527"/>
                    <a:pt x="6917" y="23890"/>
                    <a:pt x="6694" y="24113"/>
                  </a:cubicBezTo>
                  <a:lnTo>
                    <a:pt x="6688" y="24119"/>
                  </a:lnTo>
                  <a:cubicBezTo>
                    <a:pt x="6464" y="24343"/>
                    <a:pt x="6024" y="24550"/>
                    <a:pt x="5711" y="24579"/>
                  </a:cubicBezTo>
                  <a:cubicBezTo>
                    <a:pt x="5711" y="24579"/>
                    <a:pt x="4831" y="24666"/>
                    <a:pt x="4287" y="25210"/>
                  </a:cubicBezTo>
                  <a:cubicBezTo>
                    <a:pt x="3346" y="26151"/>
                    <a:pt x="3346" y="27675"/>
                    <a:pt x="4287" y="28616"/>
                  </a:cubicBezTo>
                  <a:cubicBezTo>
                    <a:pt x="4756" y="29085"/>
                    <a:pt x="5372" y="29320"/>
                    <a:pt x="5989" y="29320"/>
                  </a:cubicBezTo>
                  <a:cubicBezTo>
                    <a:pt x="6605" y="29320"/>
                    <a:pt x="7221" y="29085"/>
                    <a:pt x="7691" y="28616"/>
                  </a:cubicBezTo>
                  <a:cubicBezTo>
                    <a:pt x="8237" y="28070"/>
                    <a:pt x="8321" y="27193"/>
                    <a:pt x="8321" y="27193"/>
                  </a:cubicBezTo>
                  <a:cubicBezTo>
                    <a:pt x="8354" y="26876"/>
                    <a:pt x="8561" y="26436"/>
                    <a:pt x="8784" y="26213"/>
                  </a:cubicBezTo>
                  <a:lnTo>
                    <a:pt x="8787" y="26209"/>
                  </a:lnTo>
                  <a:cubicBezTo>
                    <a:pt x="8900" y="26098"/>
                    <a:pt x="9048" y="26042"/>
                    <a:pt x="9195" y="26042"/>
                  </a:cubicBezTo>
                  <a:cubicBezTo>
                    <a:pt x="9341" y="26042"/>
                    <a:pt x="9488" y="26098"/>
                    <a:pt x="9599" y="26209"/>
                  </a:cubicBezTo>
                  <a:lnTo>
                    <a:pt x="16070" y="32680"/>
                  </a:lnTo>
                  <a:cubicBezTo>
                    <a:pt x="16183" y="32792"/>
                    <a:pt x="16330" y="32847"/>
                    <a:pt x="16478" y="32847"/>
                  </a:cubicBezTo>
                  <a:cubicBezTo>
                    <a:pt x="16625" y="32847"/>
                    <a:pt x="16772" y="32792"/>
                    <a:pt x="16885" y="32680"/>
                  </a:cubicBezTo>
                  <a:lnTo>
                    <a:pt x="23356" y="26209"/>
                  </a:lnTo>
                  <a:cubicBezTo>
                    <a:pt x="23579" y="25983"/>
                    <a:pt x="23579" y="25620"/>
                    <a:pt x="23356" y="25397"/>
                  </a:cubicBezTo>
                  <a:lnTo>
                    <a:pt x="23281" y="25326"/>
                  </a:lnTo>
                  <a:cubicBezTo>
                    <a:pt x="23058" y="25103"/>
                    <a:pt x="22618" y="24893"/>
                    <a:pt x="22304" y="24863"/>
                  </a:cubicBezTo>
                  <a:cubicBezTo>
                    <a:pt x="22304" y="24863"/>
                    <a:pt x="21428" y="24779"/>
                    <a:pt x="20881" y="24233"/>
                  </a:cubicBezTo>
                  <a:cubicBezTo>
                    <a:pt x="19939" y="23294"/>
                    <a:pt x="19943" y="21767"/>
                    <a:pt x="20881" y="20829"/>
                  </a:cubicBezTo>
                  <a:cubicBezTo>
                    <a:pt x="21351" y="20358"/>
                    <a:pt x="21968" y="20123"/>
                    <a:pt x="22584" y="20123"/>
                  </a:cubicBezTo>
                  <a:cubicBezTo>
                    <a:pt x="23200" y="20123"/>
                    <a:pt x="23817" y="20358"/>
                    <a:pt x="24287" y="20829"/>
                  </a:cubicBezTo>
                  <a:cubicBezTo>
                    <a:pt x="24831" y="21373"/>
                    <a:pt x="24918" y="22253"/>
                    <a:pt x="24918" y="22253"/>
                  </a:cubicBezTo>
                  <a:cubicBezTo>
                    <a:pt x="24947" y="22566"/>
                    <a:pt x="25155" y="23006"/>
                    <a:pt x="25378" y="23230"/>
                  </a:cubicBezTo>
                  <a:lnTo>
                    <a:pt x="25449" y="23301"/>
                  </a:lnTo>
                  <a:cubicBezTo>
                    <a:pt x="25562" y="23412"/>
                    <a:pt x="25709" y="23468"/>
                    <a:pt x="25856" y="23468"/>
                  </a:cubicBezTo>
                  <a:cubicBezTo>
                    <a:pt x="26003" y="23468"/>
                    <a:pt x="26149" y="23412"/>
                    <a:pt x="26261" y="23301"/>
                  </a:cubicBezTo>
                  <a:lnTo>
                    <a:pt x="32732" y="16830"/>
                  </a:lnTo>
                  <a:cubicBezTo>
                    <a:pt x="32955" y="16607"/>
                    <a:pt x="32955" y="16245"/>
                    <a:pt x="32732" y="16018"/>
                  </a:cubicBezTo>
                  <a:lnTo>
                    <a:pt x="26261" y="9548"/>
                  </a:lnTo>
                  <a:cubicBezTo>
                    <a:pt x="26149" y="9436"/>
                    <a:pt x="26003" y="9380"/>
                    <a:pt x="25856" y="9380"/>
                  </a:cubicBezTo>
                  <a:cubicBezTo>
                    <a:pt x="25709" y="9380"/>
                    <a:pt x="25562" y="9436"/>
                    <a:pt x="25449" y="9548"/>
                  </a:cubicBezTo>
                  <a:lnTo>
                    <a:pt x="25381" y="9615"/>
                  </a:lnTo>
                  <a:cubicBezTo>
                    <a:pt x="25158" y="9839"/>
                    <a:pt x="24951" y="10279"/>
                    <a:pt x="24918" y="10596"/>
                  </a:cubicBezTo>
                  <a:cubicBezTo>
                    <a:pt x="24918" y="10596"/>
                    <a:pt x="24834" y="11473"/>
                    <a:pt x="24291" y="12019"/>
                  </a:cubicBezTo>
                  <a:cubicBezTo>
                    <a:pt x="23820" y="12488"/>
                    <a:pt x="23204" y="12723"/>
                    <a:pt x="22587" y="12723"/>
                  </a:cubicBezTo>
                  <a:cubicBezTo>
                    <a:pt x="21971" y="12723"/>
                    <a:pt x="21355" y="12488"/>
                    <a:pt x="20884" y="12019"/>
                  </a:cubicBezTo>
                  <a:cubicBezTo>
                    <a:pt x="19946" y="11078"/>
                    <a:pt x="19946" y="9554"/>
                    <a:pt x="20884" y="8613"/>
                  </a:cubicBezTo>
                  <a:cubicBezTo>
                    <a:pt x="21428" y="8069"/>
                    <a:pt x="22308" y="7985"/>
                    <a:pt x="22308" y="7985"/>
                  </a:cubicBezTo>
                  <a:cubicBezTo>
                    <a:pt x="22621" y="7953"/>
                    <a:pt x="23061" y="7745"/>
                    <a:pt x="23285" y="7522"/>
                  </a:cubicBezTo>
                  <a:lnTo>
                    <a:pt x="23356" y="7454"/>
                  </a:lnTo>
                  <a:cubicBezTo>
                    <a:pt x="23579" y="7228"/>
                    <a:pt x="23579" y="6865"/>
                    <a:pt x="23356" y="6639"/>
                  </a:cubicBezTo>
                  <a:lnTo>
                    <a:pt x="16885" y="168"/>
                  </a:lnTo>
                  <a:cubicBezTo>
                    <a:pt x="16772" y="57"/>
                    <a:pt x="16625" y="1"/>
                    <a:pt x="16478"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8725;p107">
              <a:extLst>
                <a:ext uri="{FF2B5EF4-FFF2-40B4-BE49-F238E27FC236}">
                  <a16:creationId xmlns:a16="http://schemas.microsoft.com/office/drawing/2014/main" id="{BBAAB85B-314C-F7A1-74F1-76B9902D60FF}"/>
                </a:ext>
              </a:extLst>
            </p:cNvPr>
            <p:cNvSpPr/>
            <p:nvPr/>
          </p:nvSpPr>
          <p:spPr>
            <a:xfrm>
              <a:off x="1499792" y="2993162"/>
              <a:ext cx="378523" cy="377213"/>
            </a:xfrm>
            <a:custGeom>
              <a:avLst/>
              <a:gdLst/>
              <a:ahLst/>
              <a:cxnLst/>
              <a:rect l="l" t="t" r="r" b="b"/>
              <a:pathLst>
                <a:path w="32958" h="32844" extrusionOk="0">
                  <a:moveTo>
                    <a:pt x="16479" y="0"/>
                  </a:moveTo>
                  <a:cubicBezTo>
                    <a:pt x="16332" y="0"/>
                    <a:pt x="16185" y="56"/>
                    <a:pt x="16073" y="168"/>
                  </a:cubicBezTo>
                  <a:lnTo>
                    <a:pt x="9602" y="6638"/>
                  </a:lnTo>
                  <a:cubicBezTo>
                    <a:pt x="9489" y="6750"/>
                    <a:pt x="9342" y="6806"/>
                    <a:pt x="9195" y="6806"/>
                  </a:cubicBezTo>
                  <a:cubicBezTo>
                    <a:pt x="9048" y="6806"/>
                    <a:pt x="8902" y="6750"/>
                    <a:pt x="8790" y="6638"/>
                  </a:cubicBezTo>
                  <a:lnTo>
                    <a:pt x="8784" y="6632"/>
                  </a:lnTo>
                  <a:cubicBezTo>
                    <a:pt x="8561" y="6408"/>
                    <a:pt x="8354" y="5968"/>
                    <a:pt x="8324" y="5655"/>
                  </a:cubicBezTo>
                  <a:cubicBezTo>
                    <a:pt x="8324" y="5655"/>
                    <a:pt x="8237" y="4775"/>
                    <a:pt x="7694" y="4231"/>
                  </a:cubicBezTo>
                  <a:cubicBezTo>
                    <a:pt x="7222" y="3753"/>
                    <a:pt x="6600" y="3514"/>
                    <a:pt x="5978" y="3514"/>
                  </a:cubicBezTo>
                  <a:cubicBezTo>
                    <a:pt x="5362" y="3514"/>
                    <a:pt x="4745" y="3748"/>
                    <a:pt x="4274" y="4218"/>
                  </a:cubicBezTo>
                  <a:cubicBezTo>
                    <a:pt x="3329" y="5163"/>
                    <a:pt x="3336" y="6696"/>
                    <a:pt x="4287" y="7635"/>
                  </a:cubicBezTo>
                  <a:cubicBezTo>
                    <a:pt x="4834" y="8181"/>
                    <a:pt x="5710" y="8269"/>
                    <a:pt x="5710" y="8269"/>
                  </a:cubicBezTo>
                  <a:cubicBezTo>
                    <a:pt x="6024" y="8298"/>
                    <a:pt x="6464" y="8505"/>
                    <a:pt x="6687" y="8728"/>
                  </a:cubicBezTo>
                  <a:lnTo>
                    <a:pt x="6694" y="8735"/>
                  </a:lnTo>
                  <a:cubicBezTo>
                    <a:pt x="6917" y="8958"/>
                    <a:pt x="6917" y="9320"/>
                    <a:pt x="6694" y="9547"/>
                  </a:cubicBezTo>
                  <a:lnTo>
                    <a:pt x="223" y="16017"/>
                  </a:lnTo>
                  <a:cubicBezTo>
                    <a:pt x="0" y="16241"/>
                    <a:pt x="0" y="16603"/>
                    <a:pt x="223" y="16829"/>
                  </a:cubicBezTo>
                  <a:lnTo>
                    <a:pt x="6694" y="23300"/>
                  </a:lnTo>
                  <a:cubicBezTo>
                    <a:pt x="6805" y="23412"/>
                    <a:pt x="6952" y="23467"/>
                    <a:pt x="7099" y="23467"/>
                  </a:cubicBezTo>
                  <a:cubicBezTo>
                    <a:pt x="7245" y="23467"/>
                    <a:pt x="7393" y="23412"/>
                    <a:pt x="7506" y="23300"/>
                  </a:cubicBezTo>
                  <a:lnTo>
                    <a:pt x="7577" y="23229"/>
                  </a:lnTo>
                  <a:cubicBezTo>
                    <a:pt x="7800" y="23006"/>
                    <a:pt x="8007" y="22566"/>
                    <a:pt x="8040" y="22248"/>
                  </a:cubicBezTo>
                  <a:cubicBezTo>
                    <a:pt x="8040" y="22248"/>
                    <a:pt x="8124" y="21372"/>
                    <a:pt x="8667" y="20825"/>
                  </a:cubicBezTo>
                  <a:cubicBezTo>
                    <a:pt x="9138" y="20347"/>
                    <a:pt x="9760" y="20108"/>
                    <a:pt x="10383" y="20108"/>
                  </a:cubicBezTo>
                  <a:cubicBezTo>
                    <a:pt x="11000" y="20108"/>
                    <a:pt x="11617" y="20343"/>
                    <a:pt x="12087" y="20815"/>
                  </a:cubicBezTo>
                  <a:cubicBezTo>
                    <a:pt x="13032" y="21760"/>
                    <a:pt x="13025" y="23293"/>
                    <a:pt x="12074" y="24232"/>
                  </a:cubicBezTo>
                  <a:cubicBezTo>
                    <a:pt x="11531" y="24775"/>
                    <a:pt x="10651" y="24863"/>
                    <a:pt x="10651" y="24863"/>
                  </a:cubicBezTo>
                  <a:cubicBezTo>
                    <a:pt x="10337" y="24892"/>
                    <a:pt x="9897" y="25099"/>
                    <a:pt x="9674" y="25322"/>
                  </a:cubicBezTo>
                  <a:lnTo>
                    <a:pt x="9602" y="25393"/>
                  </a:lnTo>
                  <a:cubicBezTo>
                    <a:pt x="9376" y="25620"/>
                    <a:pt x="9376" y="25982"/>
                    <a:pt x="9602" y="26205"/>
                  </a:cubicBezTo>
                  <a:lnTo>
                    <a:pt x="16073" y="32676"/>
                  </a:lnTo>
                  <a:cubicBezTo>
                    <a:pt x="16185" y="32787"/>
                    <a:pt x="16331" y="32843"/>
                    <a:pt x="16478" y="32843"/>
                  </a:cubicBezTo>
                  <a:cubicBezTo>
                    <a:pt x="16625" y="32843"/>
                    <a:pt x="16772" y="32787"/>
                    <a:pt x="16885" y="32676"/>
                  </a:cubicBezTo>
                  <a:lnTo>
                    <a:pt x="23356" y="26205"/>
                  </a:lnTo>
                  <a:cubicBezTo>
                    <a:pt x="23579" y="25982"/>
                    <a:pt x="23579" y="25620"/>
                    <a:pt x="23356" y="25393"/>
                  </a:cubicBezTo>
                  <a:lnTo>
                    <a:pt x="23288" y="25325"/>
                  </a:lnTo>
                  <a:cubicBezTo>
                    <a:pt x="23061" y="25102"/>
                    <a:pt x="22621" y="24895"/>
                    <a:pt x="22307" y="24866"/>
                  </a:cubicBezTo>
                  <a:cubicBezTo>
                    <a:pt x="22307" y="24866"/>
                    <a:pt x="21431" y="24778"/>
                    <a:pt x="20884" y="24235"/>
                  </a:cubicBezTo>
                  <a:cubicBezTo>
                    <a:pt x="19942" y="23293"/>
                    <a:pt x="19942" y="21770"/>
                    <a:pt x="20884" y="20828"/>
                  </a:cubicBezTo>
                  <a:cubicBezTo>
                    <a:pt x="21354" y="20359"/>
                    <a:pt x="21971" y="20125"/>
                    <a:pt x="22587" y="20125"/>
                  </a:cubicBezTo>
                  <a:cubicBezTo>
                    <a:pt x="23203" y="20125"/>
                    <a:pt x="23820" y="20359"/>
                    <a:pt x="24291" y="20828"/>
                  </a:cubicBezTo>
                  <a:cubicBezTo>
                    <a:pt x="24834" y="21372"/>
                    <a:pt x="24918" y="22252"/>
                    <a:pt x="24918" y="22252"/>
                  </a:cubicBezTo>
                  <a:cubicBezTo>
                    <a:pt x="24951" y="22566"/>
                    <a:pt x="25158" y="23006"/>
                    <a:pt x="25381" y="23229"/>
                  </a:cubicBezTo>
                  <a:lnTo>
                    <a:pt x="25452" y="23300"/>
                  </a:lnTo>
                  <a:cubicBezTo>
                    <a:pt x="25564" y="23412"/>
                    <a:pt x="25710" y="23467"/>
                    <a:pt x="25857" y="23467"/>
                  </a:cubicBezTo>
                  <a:cubicBezTo>
                    <a:pt x="26004" y="23467"/>
                    <a:pt x="26151" y="23412"/>
                    <a:pt x="26264" y="23300"/>
                  </a:cubicBezTo>
                  <a:lnTo>
                    <a:pt x="32735" y="16829"/>
                  </a:lnTo>
                  <a:cubicBezTo>
                    <a:pt x="32958" y="16603"/>
                    <a:pt x="32958" y="16241"/>
                    <a:pt x="32735" y="16017"/>
                  </a:cubicBezTo>
                  <a:lnTo>
                    <a:pt x="26264" y="9547"/>
                  </a:lnTo>
                  <a:cubicBezTo>
                    <a:pt x="26041" y="9320"/>
                    <a:pt x="26041" y="8958"/>
                    <a:pt x="26264" y="8735"/>
                  </a:cubicBezTo>
                  <a:lnTo>
                    <a:pt x="26377" y="8618"/>
                  </a:lnTo>
                  <a:cubicBezTo>
                    <a:pt x="26600" y="8395"/>
                    <a:pt x="27044" y="8188"/>
                    <a:pt x="27358" y="8156"/>
                  </a:cubicBezTo>
                  <a:cubicBezTo>
                    <a:pt x="27358" y="8156"/>
                    <a:pt x="28234" y="8071"/>
                    <a:pt x="28781" y="7528"/>
                  </a:cubicBezTo>
                  <a:cubicBezTo>
                    <a:pt x="29732" y="6590"/>
                    <a:pt x="29739" y="5056"/>
                    <a:pt x="28791" y="4108"/>
                  </a:cubicBezTo>
                  <a:cubicBezTo>
                    <a:pt x="28321" y="3638"/>
                    <a:pt x="27705" y="3404"/>
                    <a:pt x="27090" y="3404"/>
                  </a:cubicBezTo>
                  <a:cubicBezTo>
                    <a:pt x="26468" y="3404"/>
                    <a:pt x="25846" y="3643"/>
                    <a:pt x="25374" y="4121"/>
                  </a:cubicBezTo>
                  <a:cubicBezTo>
                    <a:pt x="24831" y="4665"/>
                    <a:pt x="24743" y="5545"/>
                    <a:pt x="24743" y="5545"/>
                  </a:cubicBezTo>
                  <a:cubicBezTo>
                    <a:pt x="24714" y="5858"/>
                    <a:pt x="24507" y="6298"/>
                    <a:pt x="24284" y="6522"/>
                  </a:cubicBezTo>
                  <a:lnTo>
                    <a:pt x="24168" y="6638"/>
                  </a:lnTo>
                  <a:cubicBezTo>
                    <a:pt x="24056" y="6750"/>
                    <a:pt x="23909" y="6806"/>
                    <a:pt x="23762" y="6806"/>
                  </a:cubicBezTo>
                  <a:cubicBezTo>
                    <a:pt x="23614" y="6806"/>
                    <a:pt x="23467" y="6750"/>
                    <a:pt x="23356" y="6638"/>
                  </a:cubicBezTo>
                  <a:lnTo>
                    <a:pt x="16885" y="168"/>
                  </a:lnTo>
                  <a:cubicBezTo>
                    <a:pt x="16773" y="56"/>
                    <a:pt x="16626" y="0"/>
                    <a:pt x="16479"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pic>
        <p:nvPicPr>
          <p:cNvPr id="470" name="Google Shape;470;p54"/>
          <p:cNvPicPr preferRelativeResize="0"/>
          <p:nvPr/>
        </p:nvPicPr>
        <p:blipFill>
          <a:blip r:embed="rId3">
            <a:alphaModFix amt="86000"/>
          </a:blip>
          <a:stretch>
            <a:fillRect/>
          </a:stretch>
        </p:blipFill>
        <p:spPr>
          <a:xfrm rot="729280">
            <a:off x="1715436" y="2414935"/>
            <a:ext cx="1168516" cy="689430"/>
          </a:xfrm>
          <a:prstGeom prst="rect">
            <a:avLst/>
          </a:prstGeom>
          <a:noFill/>
          <a:ln>
            <a:noFill/>
          </a:ln>
        </p:spPr>
      </p:pic>
      <p:sp>
        <p:nvSpPr>
          <p:cNvPr id="471" name="Google Shape;471;p54"/>
          <p:cNvSpPr txBox="1"/>
          <p:nvPr/>
        </p:nvSpPr>
        <p:spPr>
          <a:xfrm>
            <a:off x="1761600" y="376119"/>
            <a:ext cx="5620800" cy="572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ro-RO" sz="2800" b="1" dirty="0">
                <a:solidFill>
                  <a:srgbClr val="B44141"/>
                </a:solidFill>
                <a:latin typeface="Concert One"/>
                <a:ea typeface="Concert One"/>
                <a:cs typeface="Concert One"/>
                <a:sym typeface="Concert One"/>
              </a:rPr>
              <a:t>Lipsa de Fonduri</a:t>
            </a:r>
            <a:endParaRPr sz="2800" b="1" dirty="0">
              <a:solidFill>
                <a:srgbClr val="B44141"/>
              </a:solidFill>
              <a:latin typeface="Concert One"/>
              <a:ea typeface="Concert One"/>
              <a:cs typeface="Concert One"/>
              <a:sym typeface="Concert One"/>
            </a:endParaRPr>
          </a:p>
        </p:txBody>
      </p:sp>
      <p:sp>
        <p:nvSpPr>
          <p:cNvPr id="472" name="Google Shape;472;p54"/>
          <p:cNvSpPr txBox="1"/>
          <p:nvPr/>
        </p:nvSpPr>
        <p:spPr>
          <a:xfrm>
            <a:off x="1688156" y="2482825"/>
            <a:ext cx="1226700" cy="5727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ro-RO" sz="1800" b="1" dirty="0">
                <a:solidFill>
                  <a:srgbClr val="595959"/>
                </a:solidFill>
                <a:latin typeface="Concert One"/>
                <a:ea typeface="Concert One"/>
                <a:cs typeface="Concert One"/>
                <a:sym typeface="Concert One"/>
              </a:rPr>
              <a:t>8.1</a:t>
            </a:r>
            <a:endParaRPr sz="1800" b="1" dirty="0">
              <a:solidFill>
                <a:srgbClr val="595959"/>
              </a:solidFill>
              <a:latin typeface="Concert One"/>
              <a:ea typeface="Concert One"/>
              <a:cs typeface="Concert One"/>
              <a:sym typeface="Concert One"/>
            </a:endParaRPr>
          </a:p>
        </p:txBody>
      </p:sp>
      <p:pic>
        <p:nvPicPr>
          <p:cNvPr id="473" name="Google Shape;473;p54"/>
          <p:cNvPicPr preferRelativeResize="0"/>
          <p:nvPr/>
        </p:nvPicPr>
        <p:blipFill>
          <a:blip r:embed="rId3">
            <a:alphaModFix amt="86000"/>
          </a:blip>
          <a:stretch>
            <a:fillRect/>
          </a:stretch>
        </p:blipFill>
        <p:spPr>
          <a:xfrm rot="729280">
            <a:off x="4367970" y="2424460"/>
            <a:ext cx="1168516" cy="689430"/>
          </a:xfrm>
          <a:prstGeom prst="rect">
            <a:avLst/>
          </a:prstGeom>
          <a:noFill/>
          <a:ln>
            <a:noFill/>
          </a:ln>
        </p:spPr>
      </p:pic>
      <p:pic>
        <p:nvPicPr>
          <p:cNvPr id="474" name="Google Shape;474;p54"/>
          <p:cNvPicPr preferRelativeResize="0"/>
          <p:nvPr/>
        </p:nvPicPr>
        <p:blipFill>
          <a:blip r:embed="rId3">
            <a:alphaModFix amt="86000"/>
          </a:blip>
          <a:stretch>
            <a:fillRect/>
          </a:stretch>
        </p:blipFill>
        <p:spPr>
          <a:xfrm rot="729280">
            <a:off x="7118584" y="2424460"/>
            <a:ext cx="1168516" cy="689430"/>
          </a:xfrm>
          <a:prstGeom prst="rect">
            <a:avLst/>
          </a:prstGeom>
          <a:noFill/>
          <a:ln>
            <a:noFill/>
          </a:ln>
        </p:spPr>
      </p:pic>
      <p:sp>
        <p:nvSpPr>
          <p:cNvPr id="476" name="Google Shape;476;p54"/>
          <p:cNvSpPr txBox="1"/>
          <p:nvPr/>
        </p:nvSpPr>
        <p:spPr>
          <a:xfrm>
            <a:off x="4308488" y="2472852"/>
            <a:ext cx="1226700" cy="5727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ro-RO" sz="1800" b="1" dirty="0">
                <a:solidFill>
                  <a:srgbClr val="595959"/>
                </a:solidFill>
                <a:latin typeface="Concert One"/>
                <a:ea typeface="Concert One"/>
                <a:cs typeface="Concert One"/>
                <a:sym typeface="Concert One"/>
              </a:rPr>
              <a:t>8.2</a:t>
            </a:r>
            <a:endParaRPr sz="1800" b="1" dirty="0">
              <a:solidFill>
                <a:srgbClr val="595959"/>
              </a:solidFill>
              <a:latin typeface="Concert One"/>
              <a:ea typeface="Concert One"/>
              <a:cs typeface="Concert One"/>
              <a:sym typeface="Concert One"/>
            </a:endParaRPr>
          </a:p>
        </p:txBody>
      </p:sp>
      <p:sp>
        <p:nvSpPr>
          <p:cNvPr id="477" name="Google Shape;477;p54"/>
          <p:cNvSpPr txBox="1"/>
          <p:nvPr/>
        </p:nvSpPr>
        <p:spPr>
          <a:xfrm>
            <a:off x="7059101" y="2473300"/>
            <a:ext cx="1226700" cy="5727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ro-RO" sz="1800" b="1" dirty="0">
                <a:solidFill>
                  <a:srgbClr val="595959"/>
                </a:solidFill>
                <a:latin typeface="Concert One"/>
                <a:ea typeface="Concert One"/>
                <a:cs typeface="Concert One"/>
                <a:sym typeface="Concert One"/>
              </a:rPr>
              <a:t>8.3</a:t>
            </a:r>
            <a:endParaRPr sz="1800" b="1" dirty="0">
              <a:solidFill>
                <a:srgbClr val="595959"/>
              </a:solidFill>
              <a:latin typeface="Concert One"/>
              <a:ea typeface="Concert One"/>
              <a:cs typeface="Concert One"/>
              <a:sym typeface="Concert One"/>
            </a:endParaRPr>
          </a:p>
        </p:txBody>
      </p:sp>
      <p:sp>
        <p:nvSpPr>
          <p:cNvPr id="479" name="Google Shape;479;p54"/>
          <p:cNvSpPr txBox="1"/>
          <p:nvPr/>
        </p:nvSpPr>
        <p:spPr>
          <a:xfrm>
            <a:off x="1181100" y="3402833"/>
            <a:ext cx="2933700" cy="110058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ro-RO" sz="1200" dirty="0">
                <a:solidFill>
                  <a:srgbClr val="595959"/>
                </a:solidFill>
                <a:latin typeface="Roboto Mono Medium"/>
                <a:ea typeface="Roboto Mono Medium"/>
                <a:cs typeface="Roboto Mono Medium"/>
                <a:sym typeface="Roboto Mono Medium"/>
              </a:rPr>
              <a:t>Dotarea necorespunzătoare a sălilor de clasă/laboratoarelor (lipsa de echipamente), îngreunează astfel o abordare practică a materiei studiate.</a:t>
            </a:r>
            <a:endParaRPr sz="1200" dirty="0">
              <a:solidFill>
                <a:srgbClr val="595959"/>
              </a:solidFill>
              <a:latin typeface="Roboto Mono Medium"/>
              <a:ea typeface="Roboto Mono Medium"/>
              <a:cs typeface="Roboto Mono Medium"/>
              <a:sym typeface="Roboto Mono Medium"/>
            </a:endParaRPr>
          </a:p>
        </p:txBody>
      </p:sp>
      <p:sp>
        <p:nvSpPr>
          <p:cNvPr id="481" name="Google Shape;481;p54"/>
          <p:cNvSpPr txBox="1"/>
          <p:nvPr/>
        </p:nvSpPr>
        <p:spPr>
          <a:xfrm>
            <a:off x="3134858" y="995316"/>
            <a:ext cx="3634740" cy="99834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ro-RO" sz="1200" dirty="0">
                <a:solidFill>
                  <a:srgbClr val="595959"/>
                </a:solidFill>
                <a:latin typeface="Roboto Mono Medium"/>
                <a:ea typeface="Roboto Mono Medium"/>
                <a:cs typeface="Roboto Mono Medium"/>
                <a:sym typeface="Roboto Mono Medium"/>
              </a:rPr>
              <a:t>Un pachet salarial nesatisfăcător pentru cadrele didactice produce frustrare, dar și dezinteres din partea acestora, afectând, în mod direct, elevii.</a:t>
            </a:r>
            <a:endParaRPr sz="1200" dirty="0">
              <a:solidFill>
                <a:srgbClr val="595959"/>
              </a:solidFill>
              <a:latin typeface="Roboto Mono Medium"/>
              <a:ea typeface="Roboto Mono Medium"/>
              <a:cs typeface="Roboto Mono Medium"/>
              <a:sym typeface="Roboto Mono Medium"/>
            </a:endParaRPr>
          </a:p>
        </p:txBody>
      </p:sp>
      <p:sp>
        <p:nvSpPr>
          <p:cNvPr id="482" name="Google Shape;482;p54"/>
          <p:cNvSpPr txBox="1"/>
          <p:nvPr/>
        </p:nvSpPr>
        <p:spPr>
          <a:xfrm>
            <a:off x="5768340" y="3502075"/>
            <a:ext cx="2850202"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ro-RO" sz="1200" dirty="0">
                <a:solidFill>
                  <a:srgbClr val="595959"/>
                </a:solidFill>
                <a:latin typeface="Roboto Mono Medium"/>
                <a:ea typeface="Roboto Mono Medium"/>
                <a:cs typeface="Roboto Mono Medium"/>
                <a:sym typeface="Roboto Mono Medium"/>
              </a:rPr>
              <a:t>Incompetența digitală, un rezultat direct al faptului că sistemul de învățământ nu poate să îi sprijine pe cei nevoiași în actul învățării.</a:t>
            </a:r>
            <a:endParaRPr sz="1200" dirty="0">
              <a:solidFill>
                <a:srgbClr val="595959"/>
              </a:solidFill>
              <a:latin typeface="Roboto Mono Medium"/>
              <a:ea typeface="Roboto Mono Medium"/>
              <a:cs typeface="Roboto Mono Medium"/>
              <a:sym typeface="Roboto Mono Medium"/>
            </a:endParaRPr>
          </a:p>
        </p:txBody>
      </p:sp>
      <p:pic>
        <p:nvPicPr>
          <p:cNvPr id="483" name="Google Shape;483;p54"/>
          <p:cNvPicPr preferRelativeResize="0"/>
          <p:nvPr/>
        </p:nvPicPr>
        <p:blipFill>
          <a:blip r:embed="rId4">
            <a:alphaModFix amt="80000"/>
          </a:blip>
          <a:stretch>
            <a:fillRect/>
          </a:stretch>
        </p:blipFill>
        <p:spPr>
          <a:xfrm rot="-5400000">
            <a:off x="4739276" y="2108360"/>
            <a:ext cx="425926" cy="198050"/>
          </a:xfrm>
          <a:prstGeom prst="rect">
            <a:avLst/>
          </a:prstGeom>
          <a:noFill/>
          <a:ln>
            <a:noFill/>
          </a:ln>
        </p:spPr>
      </p:pic>
      <p:pic>
        <p:nvPicPr>
          <p:cNvPr id="485" name="Google Shape;485;p54"/>
          <p:cNvPicPr preferRelativeResize="0"/>
          <p:nvPr/>
        </p:nvPicPr>
        <p:blipFill>
          <a:blip r:embed="rId4">
            <a:alphaModFix amt="80000"/>
          </a:blip>
          <a:stretch>
            <a:fillRect/>
          </a:stretch>
        </p:blipFill>
        <p:spPr>
          <a:xfrm rot="5400000">
            <a:off x="7459488" y="3188565"/>
            <a:ext cx="425926" cy="198050"/>
          </a:xfrm>
          <a:prstGeom prst="rect">
            <a:avLst/>
          </a:prstGeom>
          <a:noFill/>
          <a:ln>
            <a:noFill/>
          </a:ln>
        </p:spPr>
      </p:pic>
      <p:pic>
        <p:nvPicPr>
          <p:cNvPr id="486" name="Google Shape;486;p54"/>
          <p:cNvPicPr preferRelativeResize="0"/>
          <p:nvPr/>
        </p:nvPicPr>
        <p:blipFill>
          <a:blip r:embed="rId4">
            <a:alphaModFix amt="80000"/>
          </a:blip>
          <a:stretch>
            <a:fillRect/>
          </a:stretch>
        </p:blipFill>
        <p:spPr>
          <a:xfrm rot="5400000">
            <a:off x="2086720" y="3190962"/>
            <a:ext cx="425926" cy="198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8"/>
          <p:cNvSpPr txBox="1">
            <a:spLocks noGrp="1"/>
          </p:cNvSpPr>
          <p:nvPr>
            <p:ph type="title" idx="4"/>
          </p:nvPr>
        </p:nvSpPr>
        <p:spPr>
          <a:xfrm>
            <a:off x="991510" y="475458"/>
            <a:ext cx="2666700" cy="11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Viziune Neuniforma a Sistemului de Invatamant</a:t>
            </a:r>
            <a:endParaRPr dirty="0"/>
          </a:p>
        </p:txBody>
      </p:sp>
      <p:pic>
        <p:nvPicPr>
          <p:cNvPr id="393" name="Google Shape;393;p48"/>
          <p:cNvPicPr preferRelativeResize="0"/>
          <p:nvPr/>
        </p:nvPicPr>
        <p:blipFill rotWithShape="1">
          <a:blip r:embed="rId3">
            <a:alphaModFix/>
          </a:blip>
          <a:srcRect l="11088" t="1490" r="19258" b="-1490"/>
          <a:stretch/>
        </p:blipFill>
        <p:spPr>
          <a:xfrm rot="-523786">
            <a:off x="2400702" y="2002427"/>
            <a:ext cx="1557606" cy="1490863"/>
          </a:xfrm>
          <a:prstGeom prst="rect">
            <a:avLst/>
          </a:prstGeom>
          <a:noFill/>
          <a:ln>
            <a:noFill/>
          </a:ln>
          <a:effectLst>
            <a:outerShdw blurRad="57150" algn="bl" rotWithShape="0">
              <a:srgbClr val="000000">
                <a:alpha val="50000"/>
              </a:srgbClr>
            </a:outerShdw>
          </a:effectLst>
        </p:spPr>
      </p:pic>
      <p:grpSp>
        <p:nvGrpSpPr>
          <p:cNvPr id="394" name="Google Shape;394;p48"/>
          <p:cNvGrpSpPr/>
          <p:nvPr/>
        </p:nvGrpSpPr>
        <p:grpSpPr>
          <a:xfrm>
            <a:off x="805236" y="2265883"/>
            <a:ext cx="2140289" cy="2169401"/>
            <a:chOff x="-331425" y="1579700"/>
            <a:chExt cx="1880250" cy="1905825"/>
          </a:xfrm>
        </p:grpSpPr>
        <p:sp>
          <p:nvSpPr>
            <p:cNvPr id="395" name="Google Shape;395;p48"/>
            <p:cNvSpPr/>
            <p:nvPr/>
          </p:nvSpPr>
          <p:spPr>
            <a:xfrm>
              <a:off x="-72650" y="1864050"/>
              <a:ext cx="1621475" cy="1621475"/>
            </a:xfrm>
            <a:custGeom>
              <a:avLst/>
              <a:gdLst/>
              <a:ahLst/>
              <a:cxnLst/>
              <a:rect l="l" t="t" r="r" b="b"/>
              <a:pathLst>
                <a:path w="64859" h="64859" extrusionOk="0">
                  <a:moveTo>
                    <a:pt x="7060" y="1"/>
                  </a:moveTo>
                  <a:lnTo>
                    <a:pt x="1" y="57794"/>
                  </a:lnTo>
                  <a:lnTo>
                    <a:pt x="57800" y="64858"/>
                  </a:lnTo>
                  <a:lnTo>
                    <a:pt x="64858" y="7060"/>
                  </a:lnTo>
                  <a:lnTo>
                    <a:pt x="58170" y="6238"/>
                  </a:lnTo>
                  <a:lnTo>
                    <a:pt x="58170" y="6238"/>
                  </a:lnTo>
                  <a:cubicBezTo>
                    <a:pt x="59249" y="7937"/>
                    <a:pt x="58324" y="10802"/>
                    <a:pt x="55874" y="10802"/>
                  </a:cubicBezTo>
                  <a:cubicBezTo>
                    <a:pt x="55742" y="10802"/>
                    <a:pt x="55605" y="10794"/>
                    <a:pt x="55465" y="10777"/>
                  </a:cubicBezTo>
                  <a:cubicBezTo>
                    <a:pt x="52716" y="10439"/>
                    <a:pt x="52395" y="7185"/>
                    <a:pt x="53935" y="5721"/>
                  </a:cubicBezTo>
                  <a:lnTo>
                    <a:pt x="48068" y="5008"/>
                  </a:lnTo>
                  <a:lnTo>
                    <a:pt x="48068" y="5008"/>
                  </a:lnTo>
                  <a:cubicBezTo>
                    <a:pt x="48897" y="6661"/>
                    <a:pt x="47978" y="9180"/>
                    <a:pt x="45724" y="9180"/>
                  </a:cubicBezTo>
                  <a:cubicBezTo>
                    <a:pt x="45596" y="9180"/>
                    <a:pt x="45463" y="9172"/>
                    <a:pt x="45325" y="9155"/>
                  </a:cubicBezTo>
                  <a:cubicBezTo>
                    <a:pt x="42784" y="8845"/>
                    <a:pt x="42397" y="5955"/>
                    <a:pt x="43671" y="4464"/>
                  </a:cubicBezTo>
                  <a:lnTo>
                    <a:pt x="37369" y="3702"/>
                  </a:lnTo>
                  <a:lnTo>
                    <a:pt x="37369" y="3702"/>
                  </a:lnTo>
                  <a:cubicBezTo>
                    <a:pt x="37603" y="3974"/>
                    <a:pt x="37782" y="4284"/>
                    <a:pt x="37907" y="4621"/>
                  </a:cubicBezTo>
                  <a:cubicBezTo>
                    <a:pt x="38098" y="5062"/>
                    <a:pt x="38169" y="5547"/>
                    <a:pt x="38109" y="6026"/>
                  </a:cubicBezTo>
                  <a:lnTo>
                    <a:pt x="37929" y="6728"/>
                  </a:lnTo>
                  <a:cubicBezTo>
                    <a:pt x="37487" y="7799"/>
                    <a:pt x="36466" y="8409"/>
                    <a:pt x="35415" y="8409"/>
                  </a:cubicBezTo>
                  <a:cubicBezTo>
                    <a:pt x="34849" y="8409"/>
                    <a:pt x="34274" y="8232"/>
                    <a:pt x="33777" y="7854"/>
                  </a:cubicBezTo>
                  <a:cubicBezTo>
                    <a:pt x="33472" y="7647"/>
                    <a:pt x="33211" y="7392"/>
                    <a:pt x="32998" y="7092"/>
                  </a:cubicBezTo>
                  <a:cubicBezTo>
                    <a:pt x="32558" y="6494"/>
                    <a:pt x="32340" y="5802"/>
                    <a:pt x="32432" y="5051"/>
                  </a:cubicBezTo>
                  <a:cubicBezTo>
                    <a:pt x="32519" y="4333"/>
                    <a:pt x="32884" y="3674"/>
                    <a:pt x="33450" y="3223"/>
                  </a:cubicBezTo>
                  <a:lnTo>
                    <a:pt x="26761" y="2406"/>
                  </a:lnTo>
                  <a:lnTo>
                    <a:pt x="26761" y="2406"/>
                  </a:lnTo>
                  <a:cubicBezTo>
                    <a:pt x="27618" y="4006"/>
                    <a:pt x="26733" y="6506"/>
                    <a:pt x="24519" y="6506"/>
                  </a:cubicBezTo>
                  <a:cubicBezTo>
                    <a:pt x="24398" y="6506"/>
                    <a:pt x="24273" y="6498"/>
                    <a:pt x="24144" y="6483"/>
                  </a:cubicBezTo>
                  <a:cubicBezTo>
                    <a:pt x="21662" y="6178"/>
                    <a:pt x="21303" y="3315"/>
                    <a:pt x="22587" y="1895"/>
                  </a:cubicBezTo>
                  <a:lnTo>
                    <a:pt x="17493" y="1274"/>
                  </a:lnTo>
                  <a:lnTo>
                    <a:pt x="17493" y="1274"/>
                  </a:lnTo>
                  <a:cubicBezTo>
                    <a:pt x="17536" y="1405"/>
                    <a:pt x="17564" y="1541"/>
                    <a:pt x="17585" y="1677"/>
                  </a:cubicBezTo>
                  <a:cubicBezTo>
                    <a:pt x="17607" y="2194"/>
                    <a:pt x="17651" y="2787"/>
                    <a:pt x="17389" y="3266"/>
                  </a:cubicBezTo>
                  <a:cubicBezTo>
                    <a:pt x="17134" y="3729"/>
                    <a:pt x="16927" y="4164"/>
                    <a:pt x="16464" y="4469"/>
                  </a:cubicBezTo>
                  <a:cubicBezTo>
                    <a:pt x="16002" y="4779"/>
                    <a:pt x="15577" y="5030"/>
                    <a:pt x="15011" y="5089"/>
                  </a:cubicBezTo>
                  <a:cubicBezTo>
                    <a:pt x="14876" y="5109"/>
                    <a:pt x="14739" y="5118"/>
                    <a:pt x="14603" y="5118"/>
                  </a:cubicBezTo>
                  <a:cubicBezTo>
                    <a:pt x="14237" y="5118"/>
                    <a:pt x="13872" y="5049"/>
                    <a:pt x="13531" y="4910"/>
                  </a:cubicBezTo>
                  <a:cubicBezTo>
                    <a:pt x="11838" y="4213"/>
                    <a:pt x="11256" y="2112"/>
                    <a:pt x="12355" y="648"/>
                  </a:cubicBezTo>
                  <a:lnTo>
                    <a:pt x="7060" y="1"/>
                  </a:lnTo>
                  <a:close/>
                </a:path>
              </a:pathLst>
            </a:custGeom>
            <a:solidFill>
              <a:schemeClr val="dk1">
                <a:alpha val="26789"/>
              </a:schemeClr>
            </a:solidFill>
            <a:ln>
              <a:noFill/>
            </a:ln>
            <a:effectLst>
              <a:outerShdw blurRad="100013" dist="19050" dir="1200000"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8"/>
            <p:cNvSpPr/>
            <p:nvPr/>
          </p:nvSpPr>
          <p:spPr>
            <a:xfrm>
              <a:off x="-82425" y="1854000"/>
              <a:ext cx="1621450" cy="1621725"/>
            </a:xfrm>
            <a:custGeom>
              <a:avLst/>
              <a:gdLst/>
              <a:ahLst/>
              <a:cxnLst/>
              <a:rect l="l" t="t" r="r" b="b"/>
              <a:pathLst>
                <a:path w="64858" h="64869" extrusionOk="0">
                  <a:moveTo>
                    <a:pt x="7064" y="0"/>
                  </a:moveTo>
                  <a:lnTo>
                    <a:pt x="0" y="57810"/>
                  </a:lnTo>
                  <a:lnTo>
                    <a:pt x="57799" y="64868"/>
                  </a:lnTo>
                  <a:lnTo>
                    <a:pt x="64857" y="7064"/>
                  </a:lnTo>
                  <a:lnTo>
                    <a:pt x="58169" y="6248"/>
                  </a:lnTo>
                  <a:lnTo>
                    <a:pt x="58169" y="6248"/>
                  </a:lnTo>
                  <a:cubicBezTo>
                    <a:pt x="59248" y="7947"/>
                    <a:pt x="58323" y="10812"/>
                    <a:pt x="55873" y="10812"/>
                  </a:cubicBezTo>
                  <a:cubicBezTo>
                    <a:pt x="55741" y="10812"/>
                    <a:pt x="55605" y="10804"/>
                    <a:pt x="55464" y="10787"/>
                  </a:cubicBezTo>
                  <a:cubicBezTo>
                    <a:pt x="52715" y="10449"/>
                    <a:pt x="52394" y="7195"/>
                    <a:pt x="53935" y="5731"/>
                  </a:cubicBezTo>
                  <a:lnTo>
                    <a:pt x="48068" y="5018"/>
                  </a:lnTo>
                  <a:lnTo>
                    <a:pt x="48068" y="5018"/>
                  </a:lnTo>
                  <a:cubicBezTo>
                    <a:pt x="48897" y="6671"/>
                    <a:pt x="47982" y="9190"/>
                    <a:pt x="45724" y="9190"/>
                  </a:cubicBezTo>
                  <a:cubicBezTo>
                    <a:pt x="45595" y="9190"/>
                    <a:pt x="45462" y="9182"/>
                    <a:pt x="45325" y="9165"/>
                  </a:cubicBezTo>
                  <a:cubicBezTo>
                    <a:pt x="42783" y="8849"/>
                    <a:pt x="42397" y="5965"/>
                    <a:pt x="43670" y="4474"/>
                  </a:cubicBezTo>
                  <a:lnTo>
                    <a:pt x="37368" y="3701"/>
                  </a:lnTo>
                  <a:lnTo>
                    <a:pt x="37368" y="3701"/>
                  </a:lnTo>
                  <a:cubicBezTo>
                    <a:pt x="37602" y="3973"/>
                    <a:pt x="37781" y="4289"/>
                    <a:pt x="37907" y="4621"/>
                  </a:cubicBezTo>
                  <a:cubicBezTo>
                    <a:pt x="38097" y="5061"/>
                    <a:pt x="38168" y="5551"/>
                    <a:pt x="38108" y="6025"/>
                  </a:cubicBezTo>
                  <a:cubicBezTo>
                    <a:pt x="38048" y="6264"/>
                    <a:pt x="37988" y="6498"/>
                    <a:pt x="37928" y="6732"/>
                  </a:cubicBezTo>
                  <a:cubicBezTo>
                    <a:pt x="37486" y="7801"/>
                    <a:pt x="36463" y="8410"/>
                    <a:pt x="35412" y="8410"/>
                  </a:cubicBezTo>
                  <a:cubicBezTo>
                    <a:pt x="34846" y="8410"/>
                    <a:pt x="34272" y="8234"/>
                    <a:pt x="33776" y="7859"/>
                  </a:cubicBezTo>
                  <a:cubicBezTo>
                    <a:pt x="33471" y="7652"/>
                    <a:pt x="33210" y="7396"/>
                    <a:pt x="32998" y="7097"/>
                  </a:cubicBezTo>
                  <a:cubicBezTo>
                    <a:pt x="32557" y="6498"/>
                    <a:pt x="32339" y="5802"/>
                    <a:pt x="32432" y="5056"/>
                  </a:cubicBezTo>
                  <a:cubicBezTo>
                    <a:pt x="32519" y="4332"/>
                    <a:pt x="32889" y="3679"/>
                    <a:pt x="33455" y="3222"/>
                  </a:cubicBezTo>
                  <a:lnTo>
                    <a:pt x="26766" y="2406"/>
                  </a:lnTo>
                  <a:lnTo>
                    <a:pt x="26766" y="2406"/>
                  </a:lnTo>
                  <a:cubicBezTo>
                    <a:pt x="27623" y="4005"/>
                    <a:pt x="26737" y="6505"/>
                    <a:pt x="24523" y="6505"/>
                  </a:cubicBezTo>
                  <a:cubicBezTo>
                    <a:pt x="24402" y="6505"/>
                    <a:pt x="24277" y="6497"/>
                    <a:pt x="24148" y="6482"/>
                  </a:cubicBezTo>
                  <a:cubicBezTo>
                    <a:pt x="21666" y="6177"/>
                    <a:pt x="21307" y="3320"/>
                    <a:pt x="22592" y="1899"/>
                  </a:cubicBezTo>
                  <a:lnTo>
                    <a:pt x="17497" y="1274"/>
                  </a:lnTo>
                  <a:lnTo>
                    <a:pt x="17497" y="1274"/>
                  </a:lnTo>
                  <a:cubicBezTo>
                    <a:pt x="17541" y="1410"/>
                    <a:pt x="17568" y="1540"/>
                    <a:pt x="17590" y="1676"/>
                  </a:cubicBezTo>
                  <a:cubicBezTo>
                    <a:pt x="17612" y="2193"/>
                    <a:pt x="17655" y="2787"/>
                    <a:pt x="17394" y="3265"/>
                  </a:cubicBezTo>
                  <a:cubicBezTo>
                    <a:pt x="17138" y="3728"/>
                    <a:pt x="16931" y="4163"/>
                    <a:pt x="16469" y="4474"/>
                  </a:cubicBezTo>
                  <a:cubicBezTo>
                    <a:pt x="16006" y="4778"/>
                    <a:pt x="15582" y="5029"/>
                    <a:pt x="15016" y="5089"/>
                  </a:cubicBezTo>
                  <a:cubicBezTo>
                    <a:pt x="14879" y="5110"/>
                    <a:pt x="14741" y="5120"/>
                    <a:pt x="14604" y="5120"/>
                  </a:cubicBezTo>
                  <a:cubicBezTo>
                    <a:pt x="14238" y="5120"/>
                    <a:pt x="13875" y="5047"/>
                    <a:pt x="13535" y="4909"/>
                  </a:cubicBezTo>
                  <a:cubicBezTo>
                    <a:pt x="11843" y="4218"/>
                    <a:pt x="11260" y="2112"/>
                    <a:pt x="12360" y="648"/>
                  </a:cubicBezTo>
                  <a:lnTo>
                    <a:pt x="7064" y="0"/>
                  </a:lnTo>
                  <a:close/>
                </a:path>
              </a:pathLst>
            </a:custGeom>
            <a:solidFill>
              <a:schemeClr val="accent1"/>
            </a:solidFill>
            <a:ln>
              <a:noFill/>
            </a:ln>
            <a:effectLst>
              <a:outerShdw blurRad="71438" dist="19050" dir="1200000" algn="bl" rotWithShape="0">
                <a:srgbClr val="000000">
                  <a:alpha val="4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8"/>
            <p:cNvSpPr/>
            <p:nvPr/>
          </p:nvSpPr>
          <p:spPr>
            <a:xfrm>
              <a:off x="-331425" y="1579700"/>
              <a:ext cx="1101300" cy="649025"/>
            </a:xfrm>
            <a:custGeom>
              <a:avLst/>
              <a:gdLst/>
              <a:ahLst/>
              <a:cxnLst/>
              <a:rect l="l" t="t" r="r" b="b"/>
              <a:pathLst>
                <a:path w="44052" h="25961" extrusionOk="0">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48"/>
          <p:cNvSpPr txBox="1">
            <a:spLocks noGrp="1"/>
          </p:cNvSpPr>
          <p:nvPr>
            <p:ph type="body" idx="4294967295"/>
          </p:nvPr>
        </p:nvSpPr>
        <p:spPr>
          <a:xfrm rot="390862">
            <a:off x="1287923" y="3009020"/>
            <a:ext cx="1438488" cy="113140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ro-RO" sz="1400" dirty="0">
                <a:solidFill>
                  <a:schemeClr val="dk2"/>
                </a:solidFill>
              </a:rPr>
              <a:t>Fiecare ministru, cu propria schimbare</a:t>
            </a:r>
            <a:endParaRPr sz="1400" dirty="0">
              <a:solidFill>
                <a:schemeClr val="dk2"/>
              </a:solidFill>
            </a:endParaRPr>
          </a:p>
        </p:txBody>
      </p:sp>
      <p:sp>
        <p:nvSpPr>
          <p:cNvPr id="399" name="Google Shape;399;p48"/>
          <p:cNvSpPr/>
          <p:nvPr/>
        </p:nvSpPr>
        <p:spPr>
          <a:xfrm rot="2140888">
            <a:off x="3229701" y="1797922"/>
            <a:ext cx="857018" cy="505063"/>
          </a:xfrm>
          <a:custGeom>
            <a:avLst/>
            <a:gdLst/>
            <a:ahLst/>
            <a:cxnLst/>
            <a:rect l="l" t="t" r="r" b="b"/>
            <a:pathLst>
              <a:path w="44052" h="25961" extrusionOk="0">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8"/>
          <p:cNvSpPr txBox="1">
            <a:spLocks noGrp="1"/>
          </p:cNvSpPr>
          <p:nvPr>
            <p:ph type="subTitle" idx="1"/>
          </p:nvPr>
        </p:nvSpPr>
        <p:spPr>
          <a:xfrm>
            <a:off x="5922881" y="1595389"/>
            <a:ext cx="2668500" cy="24814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De la an la an există modificări bruște în sistemul educațional, care nu fac decât să bulverseze atât elevii, cât și cadrele didactice.</a:t>
            </a:r>
            <a:endParaRPr dirty="0"/>
          </a:p>
        </p:txBody>
      </p:sp>
      <p:sp>
        <p:nvSpPr>
          <p:cNvPr id="404" name="Google Shape;404;p48"/>
          <p:cNvSpPr/>
          <p:nvPr/>
        </p:nvSpPr>
        <p:spPr>
          <a:xfrm>
            <a:off x="5349213" y="3143417"/>
            <a:ext cx="534008" cy="493517"/>
          </a:xfrm>
          <a:custGeom>
            <a:avLst/>
            <a:gdLst/>
            <a:ahLst/>
            <a:cxnLst/>
            <a:rect l="l" t="t" r="r" b="b"/>
            <a:pathLst>
              <a:path w="35318" h="32640" extrusionOk="0">
                <a:moveTo>
                  <a:pt x="17572" y="1639"/>
                </a:moveTo>
                <a:lnTo>
                  <a:pt x="17572" y="1639"/>
                </a:lnTo>
                <a:cubicBezTo>
                  <a:pt x="19151" y="1650"/>
                  <a:pt x="20725" y="1887"/>
                  <a:pt x="22234" y="2366"/>
                </a:cubicBezTo>
                <a:cubicBezTo>
                  <a:pt x="20897" y="2487"/>
                  <a:pt x="19609" y="2872"/>
                  <a:pt x="18384" y="3439"/>
                </a:cubicBezTo>
                <a:cubicBezTo>
                  <a:pt x="18060" y="2863"/>
                  <a:pt x="17789" y="2262"/>
                  <a:pt x="17572" y="1639"/>
                </a:cubicBezTo>
                <a:close/>
                <a:moveTo>
                  <a:pt x="23235" y="2721"/>
                </a:moveTo>
                <a:cubicBezTo>
                  <a:pt x="24174" y="3092"/>
                  <a:pt x="25070" y="3561"/>
                  <a:pt x="25911" y="4121"/>
                </a:cubicBezTo>
                <a:cubicBezTo>
                  <a:pt x="24872" y="5453"/>
                  <a:pt x="23896" y="6846"/>
                  <a:pt x="22944" y="8260"/>
                </a:cubicBezTo>
                <a:cubicBezTo>
                  <a:pt x="21228" y="6997"/>
                  <a:pt x="19732" y="5619"/>
                  <a:pt x="18652" y="3897"/>
                </a:cubicBezTo>
                <a:cubicBezTo>
                  <a:pt x="20076" y="3238"/>
                  <a:pt x="21599" y="2815"/>
                  <a:pt x="23235" y="2721"/>
                </a:cubicBezTo>
                <a:close/>
                <a:moveTo>
                  <a:pt x="17347" y="1640"/>
                </a:moveTo>
                <a:cubicBezTo>
                  <a:pt x="17503" y="2320"/>
                  <a:pt x="17737" y="2978"/>
                  <a:pt x="18042" y="3605"/>
                </a:cubicBezTo>
                <a:cubicBezTo>
                  <a:pt x="15436" y="4894"/>
                  <a:pt x="13125" y="6991"/>
                  <a:pt x="11258" y="9142"/>
                </a:cubicBezTo>
                <a:cubicBezTo>
                  <a:pt x="9992" y="7966"/>
                  <a:pt x="8665" y="6883"/>
                  <a:pt x="7233" y="5999"/>
                </a:cubicBezTo>
                <a:cubicBezTo>
                  <a:pt x="8456" y="4664"/>
                  <a:pt x="9895" y="3536"/>
                  <a:pt x="11482" y="2710"/>
                </a:cubicBezTo>
                <a:cubicBezTo>
                  <a:pt x="13360" y="2017"/>
                  <a:pt x="15344" y="1655"/>
                  <a:pt x="17347" y="1640"/>
                </a:cubicBezTo>
                <a:close/>
                <a:moveTo>
                  <a:pt x="26109" y="4249"/>
                </a:moveTo>
                <a:cubicBezTo>
                  <a:pt x="26115" y="4253"/>
                  <a:pt x="26121" y="4257"/>
                  <a:pt x="26127" y="4260"/>
                </a:cubicBezTo>
                <a:cubicBezTo>
                  <a:pt x="27091" y="4930"/>
                  <a:pt x="27944" y="5725"/>
                  <a:pt x="28687" y="6609"/>
                </a:cubicBezTo>
                <a:cubicBezTo>
                  <a:pt x="28777" y="8398"/>
                  <a:pt x="28923" y="10109"/>
                  <a:pt x="28845" y="11868"/>
                </a:cubicBezTo>
                <a:cubicBezTo>
                  <a:pt x="27122" y="11023"/>
                  <a:pt x="25474" y="10025"/>
                  <a:pt x="23882" y="8929"/>
                </a:cubicBezTo>
                <a:cubicBezTo>
                  <a:pt x="23746" y="8836"/>
                  <a:pt x="23614" y="8742"/>
                  <a:pt x="23480" y="8648"/>
                </a:cubicBezTo>
                <a:cubicBezTo>
                  <a:pt x="24429" y="7208"/>
                  <a:pt x="25324" y="5744"/>
                  <a:pt x="26109" y="4249"/>
                </a:cubicBezTo>
                <a:close/>
                <a:moveTo>
                  <a:pt x="29353" y="7467"/>
                </a:moveTo>
                <a:lnTo>
                  <a:pt x="29353" y="7467"/>
                </a:lnTo>
                <a:cubicBezTo>
                  <a:pt x="30557" y="9150"/>
                  <a:pt x="31387" y="11101"/>
                  <a:pt x="31830" y="13140"/>
                </a:cubicBezTo>
                <a:cubicBezTo>
                  <a:pt x="31016" y="12849"/>
                  <a:pt x="30219" y="12523"/>
                  <a:pt x="29439" y="12159"/>
                </a:cubicBezTo>
                <a:cubicBezTo>
                  <a:pt x="29593" y="10612"/>
                  <a:pt x="29614" y="8986"/>
                  <a:pt x="29353" y="7467"/>
                </a:cubicBezTo>
                <a:close/>
                <a:moveTo>
                  <a:pt x="18285" y="4067"/>
                </a:moveTo>
                <a:cubicBezTo>
                  <a:pt x="19297" y="5893"/>
                  <a:pt x="20861" y="7384"/>
                  <a:pt x="22597" y="8717"/>
                </a:cubicBezTo>
                <a:cubicBezTo>
                  <a:pt x="22605" y="8724"/>
                  <a:pt x="22615" y="8731"/>
                  <a:pt x="22625" y="8738"/>
                </a:cubicBezTo>
                <a:cubicBezTo>
                  <a:pt x="21057" y="11088"/>
                  <a:pt x="19546" y="13488"/>
                  <a:pt x="17932" y="15779"/>
                </a:cubicBezTo>
                <a:cubicBezTo>
                  <a:pt x="17708" y="15570"/>
                  <a:pt x="17483" y="15364"/>
                  <a:pt x="17260" y="15151"/>
                </a:cubicBezTo>
                <a:cubicBezTo>
                  <a:pt x="15421" y="13399"/>
                  <a:pt x="13622" y="11393"/>
                  <a:pt x="11696" y="9556"/>
                </a:cubicBezTo>
                <a:cubicBezTo>
                  <a:pt x="13591" y="7306"/>
                  <a:pt x="15774" y="5316"/>
                  <a:pt x="18285" y="4067"/>
                </a:cubicBezTo>
                <a:close/>
                <a:moveTo>
                  <a:pt x="6892" y="6388"/>
                </a:moveTo>
                <a:cubicBezTo>
                  <a:pt x="8197" y="7488"/>
                  <a:pt x="9510" y="8564"/>
                  <a:pt x="10773" y="9715"/>
                </a:cubicBezTo>
                <a:cubicBezTo>
                  <a:pt x="8927" y="11922"/>
                  <a:pt x="7284" y="14299"/>
                  <a:pt x="6166" y="16962"/>
                </a:cubicBezTo>
                <a:cubicBezTo>
                  <a:pt x="5929" y="17527"/>
                  <a:pt x="5695" y="18130"/>
                  <a:pt x="5477" y="18755"/>
                </a:cubicBezTo>
                <a:cubicBezTo>
                  <a:pt x="4725" y="18310"/>
                  <a:pt x="3947" y="17920"/>
                  <a:pt x="3152" y="17608"/>
                </a:cubicBezTo>
                <a:cubicBezTo>
                  <a:pt x="3137" y="17451"/>
                  <a:pt x="3121" y="17295"/>
                  <a:pt x="3111" y="17136"/>
                </a:cubicBezTo>
                <a:cubicBezTo>
                  <a:pt x="2861" y="13227"/>
                  <a:pt x="4356" y="9344"/>
                  <a:pt x="6892" y="6388"/>
                </a:cubicBezTo>
                <a:close/>
                <a:moveTo>
                  <a:pt x="23156" y="9133"/>
                </a:moveTo>
                <a:cubicBezTo>
                  <a:pt x="24939" y="10461"/>
                  <a:pt x="26813" y="11659"/>
                  <a:pt x="28797" y="12635"/>
                </a:cubicBezTo>
                <a:cubicBezTo>
                  <a:pt x="28747" y="13244"/>
                  <a:pt x="28664" y="13851"/>
                  <a:pt x="28546" y="14451"/>
                </a:cubicBezTo>
                <a:cubicBezTo>
                  <a:pt x="28005" y="17160"/>
                  <a:pt x="26974" y="19763"/>
                  <a:pt x="25478" y="22087"/>
                </a:cubicBezTo>
                <a:cubicBezTo>
                  <a:pt x="24726" y="21559"/>
                  <a:pt x="23983" y="21027"/>
                  <a:pt x="23292" y="20465"/>
                </a:cubicBezTo>
                <a:cubicBezTo>
                  <a:pt x="21553" y="19048"/>
                  <a:pt x="19863" y="17576"/>
                  <a:pt x="18219" y="16047"/>
                </a:cubicBezTo>
                <a:cubicBezTo>
                  <a:pt x="19853" y="13789"/>
                  <a:pt x="21572" y="11492"/>
                  <a:pt x="23156" y="9133"/>
                </a:cubicBezTo>
                <a:close/>
                <a:moveTo>
                  <a:pt x="3220" y="18203"/>
                </a:moveTo>
                <a:cubicBezTo>
                  <a:pt x="3911" y="18603"/>
                  <a:pt x="4590" y="19008"/>
                  <a:pt x="5252" y="19427"/>
                </a:cubicBezTo>
                <a:cubicBezTo>
                  <a:pt x="4923" y="20456"/>
                  <a:pt x="4644" y="21531"/>
                  <a:pt x="4480" y="22604"/>
                </a:cubicBezTo>
                <a:cubicBezTo>
                  <a:pt x="3847" y="21207"/>
                  <a:pt x="3423" y="19724"/>
                  <a:pt x="3220" y="18203"/>
                </a:cubicBezTo>
                <a:close/>
                <a:moveTo>
                  <a:pt x="6327" y="4685"/>
                </a:moveTo>
                <a:cubicBezTo>
                  <a:pt x="6335" y="4736"/>
                  <a:pt x="6351" y="4785"/>
                  <a:pt x="6372" y="4833"/>
                </a:cubicBezTo>
                <a:cubicBezTo>
                  <a:pt x="5685" y="5468"/>
                  <a:pt x="5060" y="6166"/>
                  <a:pt x="4505" y="6919"/>
                </a:cubicBezTo>
                <a:cubicBezTo>
                  <a:pt x="4431" y="7019"/>
                  <a:pt x="4442" y="7127"/>
                  <a:pt x="4492" y="7221"/>
                </a:cubicBezTo>
                <a:cubicBezTo>
                  <a:pt x="3154" y="9106"/>
                  <a:pt x="2181" y="11236"/>
                  <a:pt x="1783" y="13526"/>
                </a:cubicBezTo>
                <a:cubicBezTo>
                  <a:pt x="1222" y="16751"/>
                  <a:pt x="1676" y="20114"/>
                  <a:pt x="2963" y="23100"/>
                </a:cubicBezTo>
                <a:cubicBezTo>
                  <a:pt x="2569" y="22460"/>
                  <a:pt x="2205" y="21802"/>
                  <a:pt x="1878" y="21129"/>
                </a:cubicBezTo>
                <a:cubicBezTo>
                  <a:pt x="595" y="18487"/>
                  <a:pt x="516" y="15952"/>
                  <a:pt x="1360" y="13150"/>
                </a:cubicBezTo>
                <a:cubicBezTo>
                  <a:pt x="2330" y="9934"/>
                  <a:pt x="4070" y="7102"/>
                  <a:pt x="6327" y="4685"/>
                </a:cubicBezTo>
                <a:close/>
                <a:moveTo>
                  <a:pt x="11222" y="10128"/>
                </a:moveTo>
                <a:cubicBezTo>
                  <a:pt x="11422" y="10316"/>
                  <a:pt x="11622" y="10505"/>
                  <a:pt x="11820" y="10700"/>
                </a:cubicBezTo>
                <a:cubicBezTo>
                  <a:pt x="13636" y="12483"/>
                  <a:pt x="15385" y="14333"/>
                  <a:pt x="17229" y="16091"/>
                </a:cubicBezTo>
                <a:cubicBezTo>
                  <a:pt x="17326" y="16183"/>
                  <a:pt x="17423" y="16274"/>
                  <a:pt x="17520" y="16364"/>
                </a:cubicBezTo>
                <a:cubicBezTo>
                  <a:pt x="15636" y="19000"/>
                  <a:pt x="13713" y="21609"/>
                  <a:pt x="11727" y="24168"/>
                </a:cubicBezTo>
                <a:cubicBezTo>
                  <a:pt x="11224" y="23602"/>
                  <a:pt x="10716" y="23047"/>
                  <a:pt x="10201" y="22524"/>
                </a:cubicBezTo>
                <a:cubicBezTo>
                  <a:pt x="9031" y="21333"/>
                  <a:pt x="7675" y="20172"/>
                  <a:pt x="6205" y="19208"/>
                </a:cubicBezTo>
                <a:cubicBezTo>
                  <a:pt x="6288" y="18910"/>
                  <a:pt x="6377" y="18610"/>
                  <a:pt x="6481" y="18312"/>
                </a:cubicBezTo>
                <a:cubicBezTo>
                  <a:pt x="7534" y="15287"/>
                  <a:pt x="9219" y="12609"/>
                  <a:pt x="11222" y="10128"/>
                </a:cubicBezTo>
                <a:close/>
                <a:moveTo>
                  <a:pt x="29357" y="12896"/>
                </a:moveTo>
                <a:cubicBezTo>
                  <a:pt x="30216" y="13297"/>
                  <a:pt x="31095" y="13654"/>
                  <a:pt x="31990" y="13963"/>
                </a:cubicBezTo>
                <a:cubicBezTo>
                  <a:pt x="32465" y="16870"/>
                  <a:pt x="32154" y="19909"/>
                  <a:pt x="30976" y="22589"/>
                </a:cubicBezTo>
                <a:cubicBezTo>
                  <a:pt x="30575" y="23496"/>
                  <a:pt x="30073" y="24356"/>
                  <a:pt x="29478" y="25151"/>
                </a:cubicBezTo>
                <a:cubicBezTo>
                  <a:pt x="28428" y="24170"/>
                  <a:pt x="27219" y="23308"/>
                  <a:pt x="26006" y="22459"/>
                </a:cubicBezTo>
                <a:cubicBezTo>
                  <a:pt x="27573" y="19987"/>
                  <a:pt x="28638" y="17199"/>
                  <a:pt x="29145" y="14318"/>
                </a:cubicBezTo>
                <a:cubicBezTo>
                  <a:pt x="29224" y="13860"/>
                  <a:pt x="29296" y="13383"/>
                  <a:pt x="29357" y="12896"/>
                </a:cubicBezTo>
                <a:close/>
                <a:moveTo>
                  <a:pt x="6020" y="19928"/>
                </a:moveTo>
                <a:cubicBezTo>
                  <a:pt x="7496" y="20918"/>
                  <a:pt x="8884" y="22026"/>
                  <a:pt x="10150" y="23418"/>
                </a:cubicBezTo>
                <a:cubicBezTo>
                  <a:pt x="10542" y="23849"/>
                  <a:pt x="10912" y="24298"/>
                  <a:pt x="11275" y="24754"/>
                </a:cubicBezTo>
                <a:cubicBezTo>
                  <a:pt x="10411" y="25858"/>
                  <a:pt x="9536" y="26953"/>
                  <a:pt x="8642" y="28032"/>
                </a:cubicBezTo>
                <a:cubicBezTo>
                  <a:pt x="7328" y="26973"/>
                  <a:pt x="6217" y="25676"/>
                  <a:pt x="5336" y="24224"/>
                </a:cubicBezTo>
                <a:cubicBezTo>
                  <a:pt x="5533" y="22782"/>
                  <a:pt x="5690" y="21353"/>
                  <a:pt x="6020" y="19928"/>
                </a:cubicBezTo>
                <a:close/>
                <a:moveTo>
                  <a:pt x="17802" y="16628"/>
                </a:moveTo>
                <a:cubicBezTo>
                  <a:pt x="19564" y="18282"/>
                  <a:pt x="21382" y="19875"/>
                  <a:pt x="23256" y="21406"/>
                </a:cubicBezTo>
                <a:cubicBezTo>
                  <a:pt x="23813" y="21859"/>
                  <a:pt x="24385" y="22350"/>
                  <a:pt x="24970" y="22843"/>
                </a:cubicBezTo>
                <a:cubicBezTo>
                  <a:pt x="22743" y="25996"/>
                  <a:pt x="19699" y="28469"/>
                  <a:pt x="16233" y="30095"/>
                </a:cubicBezTo>
                <a:cubicBezTo>
                  <a:pt x="14959" y="28131"/>
                  <a:pt x="13550" y="26260"/>
                  <a:pt x="12015" y="24493"/>
                </a:cubicBezTo>
                <a:cubicBezTo>
                  <a:pt x="13907" y="21968"/>
                  <a:pt x="15795" y="19438"/>
                  <a:pt x="17629" y="16870"/>
                </a:cubicBezTo>
                <a:cubicBezTo>
                  <a:pt x="17686" y="16790"/>
                  <a:pt x="17744" y="16709"/>
                  <a:pt x="17802" y="16628"/>
                </a:cubicBezTo>
                <a:close/>
                <a:moveTo>
                  <a:pt x="11554" y="25109"/>
                </a:moveTo>
                <a:cubicBezTo>
                  <a:pt x="12903" y="26850"/>
                  <a:pt x="14103" y="28704"/>
                  <a:pt x="15437" y="30450"/>
                </a:cubicBezTo>
                <a:cubicBezTo>
                  <a:pt x="15159" y="30569"/>
                  <a:pt x="14878" y="30683"/>
                  <a:pt x="14593" y="30791"/>
                </a:cubicBezTo>
                <a:cubicBezTo>
                  <a:pt x="12541" y="30403"/>
                  <a:pt x="10688" y="29563"/>
                  <a:pt x="9099" y="28386"/>
                </a:cubicBezTo>
                <a:cubicBezTo>
                  <a:pt x="9915" y="27293"/>
                  <a:pt x="10734" y="26200"/>
                  <a:pt x="11554" y="25109"/>
                </a:cubicBezTo>
                <a:close/>
                <a:moveTo>
                  <a:pt x="25475" y="23265"/>
                </a:moveTo>
                <a:cubicBezTo>
                  <a:pt x="26600" y="24198"/>
                  <a:pt x="27777" y="25103"/>
                  <a:pt x="29002" y="25746"/>
                </a:cubicBezTo>
                <a:cubicBezTo>
                  <a:pt x="26172" y="29115"/>
                  <a:pt x="21757" y="31039"/>
                  <a:pt x="17327" y="31039"/>
                </a:cubicBezTo>
                <a:cubicBezTo>
                  <a:pt x="17159" y="31039"/>
                  <a:pt x="16991" y="31036"/>
                  <a:pt x="16823" y="31031"/>
                </a:cubicBezTo>
                <a:cubicBezTo>
                  <a:pt x="16763" y="30933"/>
                  <a:pt x="16704" y="30836"/>
                  <a:pt x="16643" y="30739"/>
                </a:cubicBezTo>
                <a:cubicBezTo>
                  <a:pt x="20156" y="29047"/>
                  <a:pt x="23224" y="26491"/>
                  <a:pt x="25475" y="23265"/>
                </a:cubicBezTo>
                <a:close/>
                <a:moveTo>
                  <a:pt x="17464" y="0"/>
                </a:moveTo>
                <a:cubicBezTo>
                  <a:pt x="16547" y="0"/>
                  <a:pt x="15631" y="72"/>
                  <a:pt x="14728" y="217"/>
                </a:cubicBezTo>
                <a:cubicBezTo>
                  <a:pt x="14280" y="273"/>
                  <a:pt x="13837" y="361"/>
                  <a:pt x="13401" y="481"/>
                </a:cubicBezTo>
                <a:cubicBezTo>
                  <a:pt x="11615" y="919"/>
                  <a:pt x="9911" y="1660"/>
                  <a:pt x="8384" y="2697"/>
                </a:cubicBezTo>
                <a:cubicBezTo>
                  <a:pt x="8414" y="2647"/>
                  <a:pt x="8370" y="2575"/>
                  <a:pt x="8317" y="2575"/>
                </a:cubicBezTo>
                <a:cubicBezTo>
                  <a:pt x="8304" y="2575"/>
                  <a:pt x="8290" y="2580"/>
                  <a:pt x="8276" y="2590"/>
                </a:cubicBezTo>
                <a:cubicBezTo>
                  <a:pt x="5147" y="4913"/>
                  <a:pt x="2756" y="8097"/>
                  <a:pt x="1332" y="11727"/>
                </a:cubicBezTo>
                <a:cubicBezTo>
                  <a:pt x="571" y="13670"/>
                  <a:pt x="1" y="15820"/>
                  <a:pt x="261" y="17922"/>
                </a:cubicBezTo>
                <a:cubicBezTo>
                  <a:pt x="523" y="20041"/>
                  <a:pt x="1612" y="22057"/>
                  <a:pt x="2735" y="23838"/>
                </a:cubicBezTo>
                <a:cubicBezTo>
                  <a:pt x="3253" y="24661"/>
                  <a:pt x="3827" y="25448"/>
                  <a:pt x="4452" y="26194"/>
                </a:cubicBezTo>
                <a:cubicBezTo>
                  <a:pt x="4461" y="26208"/>
                  <a:pt x="4472" y="26220"/>
                  <a:pt x="4484" y="26233"/>
                </a:cubicBezTo>
                <a:cubicBezTo>
                  <a:pt x="5087" y="26950"/>
                  <a:pt x="5741" y="27625"/>
                  <a:pt x="6439" y="28251"/>
                </a:cubicBezTo>
                <a:cubicBezTo>
                  <a:pt x="6868" y="28681"/>
                  <a:pt x="7317" y="29091"/>
                  <a:pt x="7797" y="29468"/>
                </a:cubicBezTo>
                <a:cubicBezTo>
                  <a:pt x="7841" y="29535"/>
                  <a:pt x="7901" y="29585"/>
                  <a:pt x="7972" y="29604"/>
                </a:cubicBezTo>
                <a:cubicBezTo>
                  <a:pt x="8915" y="30323"/>
                  <a:pt x="9943" y="30922"/>
                  <a:pt x="11034" y="31388"/>
                </a:cubicBezTo>
                <a:cubicBezTo>
                  <a:pt x="11321" y="31511"/>
                  <a:pt x="11613" y="31621"/>
                  <a:pt x="11906" y="31725"/>
                </a:cubicBezTo>
                <a:cubicBezTo>
                  <a:pt x="11758" y="31953"/>
                  <a:pt x="11911" y="32335"/>
                  <a:pt x="12222" y="32335"/>
                </a:cubicBezTo>
                <a:cubicBezTo>
                  <a:pt x="12255" y="32335"/>
                  <a:pt x="12290" y="32331"/>
                  <a:pt x="12327" y="32322"/>
                </a:cubicBezTo>
                <a:cubicBezTo>
                  <a:pt x="12592" y="32254"/>
                  <a:pt x="12852" y="32177"/>
                  <a:pt x="13113" y="32100"/>
                </a:cubicBezTo>
                <a:cubicBezTo>
                  <a:pt x="14486" y="32465"/>
                  <a:pt x="15904" y="32639"/>
                  <a:pt x="17326" y="32639"/>
                </a:cubicBezTo>
                <a:cubicBezTo>
                  <a:pt x="17472" y="32639"/>
                  <a:pt x="17619" y="32637"/>
                  <a:pt x="17766" y="32633"/>
                </a:cubicBezTo>
                <a:cubicBezTo>
                  <a:pt x="18430" y="32620"/>
                  <a:pt x="19092" y="32565"/>
                  <a:pt x="19749" y="32470"/>
                </a:cubicBezTo>
                <a:cubicBezTo>
                  <a:pt x="19826" y="32459"/>
                  <a:pt x="19901" y="32448"/>
                  <a:pt x="19978" y="32437"/>
                </a:cubicBezTo>
                <a:cubicBezTo>
                  <a:pt x="20069" y="32422"/>
                  <a:pt x="20161" y="32407"/>
                  <a:pt x="20254" y="32390"/>
                </a:cubicBezTo>
                <a:cubicBezTo>
                  <a:pt x="24405" y="31682"/>
                  <a:pt x="28309" y="29490"/>
                  <a:pt x="30823" y="26073"/>
                </a:cubicBezTo>
                <a:cubicBezTo>
                  <a:pt x="35318" y="19965"/>
                  <a:pt x="34614" y="10828"/>
                  <a:pt x="29632" y="5220"/>
                </a:cubicBezTo>
                <a:cubicBezTo>
                  <a:pt x="26567" y="1769"/>
                  <a:pt x="22005" y="0"/>
                  <a:pt x="174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48"/>
          <p:cNvGrpSpPr/>
          <p:nvPr/>
        </p:nvGrpSpPr>
        <p:grpSpPr>
          <a:xfrm>
            <a:off x="5336966" y="1641858"/>
            <a:ext cx="558487" cy="505084"/>
            <a:chOff x="4130600" y="808425"/>
            <a:chExt cx="923425" cy="835125"/>
          </a:xfrm>
        </p:grpSpPr>
        <p:sp>
          <p:nvSpPr>
            <p:cNvPr id="406" name="Google Shape;406;p48"/>
            <p:cNvSpPr/>
            <p:nvPr/>
          </p:nvSpPr>
          <p:spPr>
            <a:xfrm>
              <a:off x="4130600" y="808425"/>
              <a:ext cx="923425" cy="835125"/>
            </a:xfrm>
            <a:custGeom>
              <a:avLst/>
              <a:gdLst/>
              <a:ahLst/>
              <a:cxnLst/>
              <a:rect l="l" t="t" r="r" b="b"/>
              <a:pathLst>
                <a:path w="36937" h="33405" extrusionOk="0">
                  <a:moveTo>
                    <a:pt x="9034" y="4160"/>
                  </a:moveTo>
                  <a:lnTo>
                    <a:pt x="9034" y="4161"/>
                  </a:lnTo>
                  <a:cubicBezTo>
                    <a:pt x="8551" y="4671"/>
                    <a:pt x="8108" y="5188"/>
                    <a:pt x="7709" y="5599"/>
                  </a:cubicBezTo>
                  <a:cubicBezTo>
                    <a:pt x="6160" y="7197"/>
                    <a:pt x="4721" y="8936"/>
                    <a:pt x="3649" y="10890"/>
                  </a:cubicBezTo>
                  <a:cubicBezTo>
                    <a:pt x="4805" y="8238"/>
                    <a:pt x="6701" y="5920"/>
                    <a:pt x="9034" y="4160"/>
                  </a:cubicBezTo>
                  <a:close/>
                  <a:moveTo>
                    <a:pt x="30913" y="8159"/>
                  </a:moveTo>
                  <a:lnTo>
                    <a:pt x="30913" y="8159"/>
                  </a:lnTo>
                  <a:cubicBezTo>
                    <a:pt x="34032" y="12676"/>
                    <a:pt x="34850" y="18782"/>
                    <a:pt x="32430" y="23808"/>
                  </a:cubicBezTo>
                  <a:cubicBezTo>
                    <a:pt x="31602" y="25527"/>
                    <a:pt x="30346" y="26995"/>
                    <a:pt x="28828" y="28185"/>
                  </a:cubicBezTo>
                  <a:cubicBezTo>
                    <a:pt x="30480" y="25921"/>
                    <a:pt x="31679" y="23280"/>
                    <a:pt x="32221" y="21335"/>
                  </a:cubicBezTo>
                  <a:cubicBezTo>
                    <a:pt x="33433" y="16986"/>
                    <a:pt x="32923" y="12193"/>
                    <a:pt x="30913" y="8159"/>
                  </a:cubicBezTo>
                  <a:close/>
                  <a:moveTo>
                    <a:pt x="18367" y="1633"/>
                  </a:moveTo>
                  <a:cubicBezTo>
                    <a:pt x="22031" y="1633"/>
                    <a:pt x="25644" y="2825"/>
                    <a:pt x="28540" y="5442"/>
                  </a:cubicBezTo>
                  <a:cubicBezTo>
                    <a:pt x="29168" y="6011"/>
                    <a:pt x="29748" y="6630"/>
                    <a:pt x="30274" y="7294"/>
                  </a:cubicBezTo>
                  <a:cubicBezTo>
                    <a:pt x="32389" y="11225"/>
                    <a:pt x="33077" y="15787"/>
                    <a:pt x="32060" y="20221"/>
                  </a:cubicBezTo>
                  <a:cubicBezTo>
                    <a:pt x="31349" y="23325"/>
                    <a:pt x="29609" y="26908"/>
                    <a:pt x="27088" y="29367"/>
                  </a:cubicBezTo>
                  <a:cubicBezTo>
                    <a:pt x="24360" y="30964"/>
                    <a:pt x="21090" y="31817"/>
                    <a:pt x="17945" y="31817"/>
                  </a:cubicBezTo>
                  <a:cubicBezTo>
                    <a:pt x="16287" y="31817"/>
                    <a:pt x="14664" y="31580"/>
                    <a:pt x="13173" y="31090"/>
                  </a:cubicBezTo>
                  <a:cubicBezTo>
                    <a:pt x="10032" y="30058"/>
                    <a:pt x="7234" y="27932"/>
                    <a:pt x="5279" y="25221"/>
                  </a:cubicBezTo>
                  <a:cubicBezTo>
                    <a:pt x="5344" y="25163"/>
                    <a:pt x="5370" y="25057"/>
                    <a:pt x="5295" y="24964"/>
                  </a:cubicBezTo>
                  <a:cubicBezTo>
                    <a:pt x="4774" y="24323"/>
                    <a:pt x="4307" y="23638"/>
                    <a:pt x="3898" y="22921"/>
                  </a:cubicBezTo>
                  <a:cubicBezTo>
                    <a:pt x="3003" y="21099"/>
                    <a:pt x="2469" y="19110"/>
                    <a:pt x="2418" y="17071"/>
                  </a:cubicBezTo>
                  <a:cubicBezTo>
                    <a:pt x="2408" y="16668"/>
                    <a:pt x="2420" y="16270"/>
                    <a:pt x="2442" y="15874"/>
                  </a:cubicBezTo>
                  <a:cubicBezTo>
                    <a:pt x="2607" y="14613"/>
                    <a:pt x="2981" y="13328"/>
                    <a:pt x="3591" y="12024"/>
                  </a:cubicBezTo>
                  <a:cubicBezTo>
                    <a:pt x="4492" y="10099"/>
                    <a:pt x="5764" y="8377"/>
                    <a:pt x="7181" y="6801"/>
                  </a:cubicBezTo>
                  <a:cubicBezTo>
                    <a:pt x="7838" y="6071"/>
                    <a:pt x="8948" y="4679"/>
                    <a:pt x="10136" y="3638"/>
                  </a:cubicBezTo>
                  <a:cubicBezTo>
                    <a:pt x="12709" y="2337"/>
                    <a:pt x="15553" y="1633"/>
                    <a:pt x="18367" y="1633"/>
                  </a:cubicBezTo>
                  <a:close/>
                  <a:moveTo>
                    <a:pt x="17894" y="0"/>
                  </a:moveTo>
                  <a:cubicBezTo>
                    <a:pt x="14664" y="0"/>
                    <a:pt x="11450" y="887"/>
                    <a:pt x="8742" y="2776"/>
                  </a:cubicBezTo>
                  <a:cubicBezTo>
                    <a:pt x="8676" y="2823"/>
                    <a:pt x="8618" y="2879"/>
                    <a:pt x="8570" y="2942"/>
                  </a:cubicBezTo>
                  <a:cubicBezTo>
                    <a:pt x="4566" y="5514"/>
                    <a:pt x="1698" y="9921"/>
                    <a:pt x="1022" y="14655"/>
                  </a:cubicBezTo>
                  <a:cubicBezTo>
                    <a:pt x="1" y="21799"/>
                    <a:pt x="4339" y="28828"/>
                    <a:pt x="10759" y="31863"/>
                  </a:cubicBezTo>
                  <a:cubicBezTo>
                    <a:pt x="12957" y="32903"/>
                    <a:pt x="15472" y="33404"/>
                    <a:pt x="18029" y="33404"/>
                  </a:cubicBezTo>
                  <a:cubicBezTo>
                    <a:pt x="23478" y="33404"/>
                    <a:pt x="29122" y="31131"/>
                    <a:pt x="32329" y="26953"/>
                  </a:cubicBezTo>
                  <a:cubicBezTo>
                    <a:pt x="36936" y="20948"/>
                    <a:pt x="36082" y="12135"/>
                    <a:pt x="31529" y="6374"/>
                  </a:cubicBezTo>
                  <a:cubicBezTo>
                    <a:pt x="28295" y="2283"/>
                    <a:pt x="23075" y="0"/>
                    <a:pt x="178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8"/>
            <p:cNvSpPr/>
            <p:nvPr/>
          </p:nvSpPr>
          <p:spPr>
            <a:xfrm>
              <a:off x="4505400" y="925100"/>
              <a:ext cx="374100" cy="540725"/>
            </a:xfrm>
            <a:custGeom>
              <a:avLst/>
              <a:gdLst/>
              <a:ahLst/>
              <a:cxnLst/>
              <a:rect l="l" t="t" r="r" b="b"/>
              <a:pathLst>
                <a:path w="14964" h="21629" extrusionOk="0">
                  <a:moveTo>
                    <a:pt x="3210" y="1"/>
                  </a:moveTo>
                  <a:cubicBezTo>
                    <a:pt x="3044" y="1"/>
                    <a:pt x="2872" y="61"/>
                    <a:pt x="2721" y="202"/>
                  </a:cubicBezTo>
                  <a:cubicBezTo>
                    <a:pt x="1820" y="1040"/>
                    <a:pt x="1102" y="2111"/>
                    <a:pt x="342" y="3075"/>
                  </a:cubicBezTo>
                  <a:cubicBezTo>
                    <a:pt x="1" y="3509"/>
                    <a:pt x="27" y="4060"/>
                    <a:pt x="512" y="4383"/>
                  </a:cubicBezTo>
                  <a:cubicBezTo>
                    <a:pt x="1324" y="4922"/>
                    <a:pt x="2171" y="5426"/>
                    <a:pt x="3090" y="5763"/>
                  </a:cubicBezTo>
                  <a:cubicBezTo>
                    <a:pt x="3180" y="5795"/>
                    <a:pt x="3267" y="5810"/>
                    <a:pt x="3349" y="5810"/>
                  </a:cubicBezTo>
                  <a:cubicBezTo>
                    <a:pt x="4075" y="5810"/>
                    <a:pt x="4461" y="4647"/>
                    <a:pt x="3727" y="4252"/>
                  </a:cubicBezTo>
                  <a:cubicBezTo>
                    <a:pt x="3650" y="4209"/>
                    <a:pt x="3574" y="4170"/>
                    <a:pt x="3497" y="4130"/>
                  </a:cubicBezTo>
                  <a:lnTo>
                    <a:pt x="3497" y="4130"/>
                  </a:lnTo>
                  <a:cubicBezTo>
                    <a:pt x="4416" y="4297"/>
                    <a:pt x="5416" y="4354"/>
                    <a:pt x="6150" y="4627"/>
                  </a:cubicBezTo>
                  <a:cubicBezTo>
                    <a:pt x="8166" y="5373"/>
                    <a:pt x="9947" y="6852"/>
                    <a:pt x="10999" y="8730"/>
                  </a:cubicBezTo>
                  <a:cubicBezTo>
                    <a:pt x="13287" y="12817"/>
                    <a:pt x="11599" y="17153"/>
                    <a:pt x="8528" y="20173"/>
                  </a:cubicBezTo>
                  <a:cubicBezTo>
                    <a:pt x="7973" y="20719"/>
                    <a:pt x="8475" y="21628"/>
                    <a:pt x="9128" y="21628"/>
                  </a:cubicBezTo>
                  <a:cubicBezTo>
                    <a:pt x="9264" y="21628"/>
                    <a:pt x="9407" y="21589"/>
                    <a:pt x="9549" y="21497"/>
                  </a:cubicBezTo>
                  <a:cubicBezTo>
                    <a:pt x="13713" y="18812"/>
                    <a:pt x="14963" y="12514"/>
                    <a:pt x="12828" y="8216"/>
                  </a:cubicBezTo>
                  <a:cubicBezTo>
                    <a:pt x="11724" y="5994"/>
                    <a:pt x="9768" y="4252"/>
                    <a:pt x="7507" y="3262"/>
                  </a:cubicBezTo>
                  <a:cubicBezTo>
                    <a:pt x="6647" y="2886"/>
                    <a:pt x="5057" y="2314"/>
                    <a:pt x="3699" y="2314"/>
                  </a:cubicBezTo>
                  <a:cubicBezTo>
                    <a:pt x="3453" y="2314"/>
                    <a:pt x="3214" y="2333"/>
                    <a:pt x="2989" y="2375"/>
                  </a:cubicBezTo>
                  <a:cubicBezTo>
                    <a:pt x="3304" y="1955"/>
                    <a:pt x="3601" y="1525"/>
                    <a:pt x="3848" y="1072"/>
                  </a:cubicBezTo>
                  <a:cubicBezTo>
                    <a:pt x="4143" y="533"/>
                    <a:pt x="3702" y="1"/>
                    <a:pt x="32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8"/>
            <p:cNvSpPr/>
            <p:nvPr/>
          </p:nvSpPr>
          <p:spPr>
            <a:xfrm>
              <a:off x="4285525" y="1049300"/>
              <a:ext cx="382700" cy="512925"/>
            </a:xfrm>
            <a:custGeom>
              <a:avLst/>
              <a:gdLst/>
              <a:ahLst/>
              <a:cxnLst/>
              <a:rect l="l" t="t" r="r" b="b"/>
              <a:pathLst>
                <a:path w="15308" h="20517" extrusionOk="0">
                  <a:moveTo>
                    <a:pt x="5240" y="0"/>
                  </a:moveTo>
                  <a:cubicBezTo>
                    <a:pt x="5217" y="0"/>
                    <a:pt x="5193" y="1"/>
                    <a:pt x="5169" y="4"/>
                  </a:cubicBezTo>
                  <a:cubicBezTo>
                    <a:pt x="3051" y="234"/>
                    <a:pt x="1559" y="2858"/>
                    <a:pt x="882" y="4656"/>
                  </a:cubicBezTo>
                  <a:cubicBezTo>
                    <a:pt x="0" y="7005"/>
                    <a:pt x="57" y="9645"/>
                    <a:pt x="1056" y="11947"/>
                  </a:cubicBezTo>
                  <a:cubicBezTo>
                    <a:pt x="2048" y="14236"/>
                    <a:pt x="3877" y="16187"/>
                    <a:pt x="6131" y="17273"/>
                  </a:cubicBezTo>
                  <a:cubicBezTo>
                    <a:pt x="7406" y="17888"/>
                    <a:pt x="9046" y="18355"/>
                    <a:pt x="10620" y="18355"/>
                  </a:cubicBezTo>
                  <a:cubicBezTo>
                    <a:pt x="10906" y="18355"/>
                    <a:pt x="11190" y="18339"/>
                    <a:pt x="11469" y="18307"/>
                  </a:cubicBezTo>
                  <a:lnTo>
                    <a:pt x="11469" y="18307"/>
                  </a:lnTo>
                  <a:cubicBezTo>
                    <a:pt x="11289" y="18466"/>
                    <a:pt x="11107" y="18625"/>
                    <a:pt x="10929" y="18786"/>
                  </a:cubicBezTo>
                  <a:cubicBezTo>
                    <a:pt x="10155" y="19489"/>
                    <a:pt x="10876" y="20516"/>
                    <a:pt x="11704" y="20516"/>
                  </a:cubicBezTo>
                  <a:cubicBezTo>
                    <a:pt x="11934" y="20516"/>
                    <a:pt x="12174" y="20436"/>
                    <a:pt x="12391" y="20247"/>
                  </a:cubicBezTo>
                  <a:cubicBezTo>
                    <a:pt x="13047" y="19675"/>
                    <a:pt x="13701" y="19102"/>
                    <a:pt x="14335" y="18505"/>
                  </a:cubicBezTo>
                  <a:cubicBezTo>
                    <a:pt x="14830" y="18039"/>
                    <a:pt x="15308" y="17538"/>
                    <a:pt x="15153" y="16795"/>
                  </a:cubicBezTo>
                  <a:cubicBezTo>
                    <a:pt x="15001" y="16057"/>
                    <a:pt x="14222" y="15615"/>
                    <a:pt x="13687" y="15187"/>
                  </a:cubicBezTo>
                  <a:cubicBezTo>
                    <a:pt x="13055" y="14680"/>
                    <a:pt x="12458" y="14240"/>
                    <a:pt x="11680" y="13984"/>
                  </a:cubicBezTo>
                  <a:cubicBezTo>
                    <a:pt x="11614" y="13962"/>
                    <a:pt x="11550" y="13952"/>
                    <a:pt x="11489" y="13952"/>
                  </a:cubicBezTo>
                  <a:cubicBezTo>
                    <a:pt x="11036" y="13952"/>
                    <a:pt x="10754" y="14508"/>
                    <a:pt x="10963" y="14918"/>
                  </a:cubicBezTo>
                  <a:cubicBezTo>
                    <a:pt x="11203" y="15388"/>
                    <a:pt x="11508" y="15787"/>
                    <a:pt x="11882" y="16161"/>
                  </a:cubicBezTo>
                  <a:cubicBezTo>
                    <a:pt x="11944" y="16222"/>
                    <a:pt x="12266" y="16544"/>
                    <a:pt x="12575" y="16838"/>
                  </a:cubicBezTo>
                  <a:cubicBezTo>
                    <a:pt x="10452" y="16724"/>
                    <a:pt x="8478" y="16838"/>
                    <a:pt x="6453" y="15718"/>
                  </a:cubicBezTo>
                  <a:cubicBezTo>
                    <a:pt x="4476" y="14624"/>
                    <a:pt x="2910" y="12792"/>
                    <a:pt x="2203" y="10640"/>
                  </a:cubicBezTo>
                  <a:cubicBezTo>
                    <a:pt x="1494" y="8479"/>
                    <a:pt x="1745" y="6094"/>
                    <a:pt x="2826" y="4099"/>
                  </a:cubicBezTo>
                  <a:cubicBezTo>
                    <a:pt x="3496" y="2860"/>
                    <a:pt x="4288" y="2296"/>
                    <a:pt x="5372" y="1506"/>
                  </a:cubicBezTo>
                  <a:cubicBezTo>
                    <a:pt x="5630" y="1319"/>
                    <a:pt x="5832" y="1334"/>
                    <a:pt x="5907" y="972"/>
                  </a:cubicBezTo>
                  <a:cubicBezTo>
                    <a:pt x="5992" y="556"/>
                    <a:pt x="5724" y="0"/>
                    <a:pt x="5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Google Shape;213;p33">
            <a:extLst>
              <a:ext uri="{FF2B5EF4-FFF2-40B4-BE49-F238E27FC236}">
                <a16:creationId xmlns:a16="http://schemas.microsoft.com/office/drawing/2014/main" id="{46429258-9535-69CD-1D45-F6D9B9FC284C}"/>
              </a:ext>
            </a:extLst>
          </p:cNvPr>
          <p:cNvPicPr preferRelativeResize="0"/>
          <p:nvPr/>
        </p:nvPicPr>
        <p:blipFill>
          <a:blip r:embed="rId4">
            <a:alphaModFix amt="86000"/>
          </a:blip>
          <a:stretch>
            <a:fillRect/>
          </a:stretch>
        </p:blipFill>
        <p:spPr>
          <a:xfrm rot="1344117">
            <a:off x="4675705" y="336943"/>
            <a:ext cx="1380163" cy="1122471"/>
          </a:xfrm>
          <a:prstGeom prst="rect">
            <a:avLst/>
          </a:prstGeom>
          <a:noFill/>
          <a:ln>
            <a:noFill/>
          </a:ln>
        </p:spPr>
      </p:pic>
      <p:sp>
        <p:nvSpPr>
          <p:cNvPr id="3" name="Google Shape;438;p50">
            <a:extLst>
              <a:ext uri="{FF2B5EF4-FFF2-40B4-BE49-F238E27FC236}">
                <a16:creationId xmlns:a16="http://schemas.microsoft.com/office/drawing/2014/main" id="{4ECE15BA-318D-2FC2-4152-9188FB5A15FC}"/>
              </a:ext>
            </a:extLst>
          </p:cNvPr>
          <p:cNvSpPr txBox="1">
            <a:spLocks/>
          </p:cNvSpPr>
          <p:nvPr/>
        </p:nvSpPr>
        <p:spPr>
          <a:xfrm>
            <a:off x="4931864" y="475458"/>
            <a:ext cx="810203" cy="7390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2000"/>
              <a:buFont typeface="Concert One"/>
              <a:buNone/>
              <a:defRPr sz="2000" b="1" i="0" u="none" strike="noStrike" cap="none">
                <a:solidFill>
                  <a:schemeClr val="accent2"/>
                </a:solidFill>
                <a:latin typeface="Concert One"/>
                <a:ea typeface="Concert One"/>
                <a:cs typeface="Concert One"/>
                <a:sym typeface="Concert One"/>
              </a:defRPr>
            </a:lvl1pPr>
            <a:lvl2pPr marR="0" lvl="1" algn="l" rtl="0">
              <a:lnSpc>
                <a:spcPct val="100000"/>
              </a:lnSpc>
              <a:spcBef>
                <a:spcPts val="0"/>
              </a:spcBef>
              <a:spcAft>
                <a:spcPts val="0"/>
              </a:spcAft>
              <a:buClr>
                <a:schemeClr val="accent2"/>
              </a:buClr>
              <a:buSzPts val="2000"/>
              <a:buFont typeface="Arial"/>
              <a:buNone/>
              <a:defRPr sz="2000" b="0" i="0" u="none" strike="noStrike" cap="none">
                <a:solidFill>
                  <a:schemeClr val="accent2"/>
                </a:solidFill>
                <a:latin typeface="Arial"/>
                <a:ea typeface="Arial"/>
                <a:cs typeface="Arial"/>
                <a:sym typeface="Arial"/>
              </a:defRPr>
            </a:lvl2pPr>
            <a:lvl3pPr marR="0" lvl="2" algn="l" rtl="0">
              <a:lnSpc>
                <a:spcPct val="100000"/>
              </a:lnSpc>
              <a:spcBef>
                <a:spcPts val="0"/>
              </a:spcBef>
              <a:spcAft>
                <a:spcPts val="0"/>
              </a:spcAft>
              <a:buClr>
                <a:schemeClr val="accent2"/>
              </a:buClr>
              <a:buSzPts val="2000"/>
              <a:buFont typeface="Arial"/>
              <a:buNone/>
              <a:defRPr sz="2000" b="0" i="0" u="none" strike="noStrike" cap="none">
                <a:solidFill>
                  <a:schemeClr val="accent2"/>
                </a:solidFill>
                <a:latin typeface="Arial"/>
                <a:ea typeface="Arial"/>
                <a:cs typeface="Arial"/>
                <a:sym typeface="Arial"/>
              </a:defRPr>
            </a:lvl3pPr>
            <a:lvl4pPr marR="0" lvl="3" algn="l" rtl="0">
              <a:lnSpc>
                <a:spcPct val="100000"/>
              </a:lnSpc>
              <a:spcBef>
                <a:spcPts val="0"/>
              </a:spcBef>
              <a:spcAft>
                <a:spcPts val="0"/>
              </a:spcAft>
              <a:buClr>
                <a:schemeClr val="accent2"/>
              </a:buClr>
              <a:buSzPts val="2000"/>
              <a:buFont typeface="Arial"/>
              <a:buNone/>
              <a:defRPr sz="2000" b="0" i="0" u="none" strike="noStrike" cap="none">
                <a:solidFill>
                  <a:schemeClr val="accent2"/>
                </a:solidFill>
                <a:latin typeface="Arial"/>
                <a:ea typeface="Arial"/>
                <a:cs typeface="Arial"/>
                <a:sym typeface="Arial"/>
              </a:defRPr>
            </a:lvl4pPr>
            <a:lvl5pPr marR="0" lvl="4" algn="l" rtl="0">
              <a:lnSpc>
                <a:spcPct val="100000"/>
              </a:lnSpc>
              <a:spcBef>
                <a:spcPts val="0"/>
              </a:spcBef>
              <a:spcAft>
                <a:spcPts val="0"/>
              </a:spcAft>
              <a:buClr>
                <a:schemeClr val="accent2"/>
              </a:buClr>
              <a:buSzPts val="2000"/>
              <a:buFont typeface="Arial"/>
              <a:buNone/>
              <a:defRPr sz="2000" b="0" i="0" u="none" strike="noStrike" cap="none">
                <a:solidFill>
                  <a:schemeClr val="accent2"/>
                </a:solidFill>
                <a:latin typeface="Arial"/>
                <a:ea typeface="Arial"/>
                <a:cs typeface="Arial"/>
                <a:sym typeface="Arial"/>
              </a:defRPr>
            </a:lvl5pPr>
            <a:lvl6pPr marR="0" lvl="5" algn="l" rtl="0">
              <a:lnSpc>
                <a:spcPct val="100000"/>
              </a:lnSpc>
              <a:spcBef>
                <a:spcPts val="0"/>
              </a:spcBef>
              <a:spcAft>
                <a:spcPts val="0"/>
              </a:spcAft>
              <a:buClr>
                <a:schemeClr val="accent2"/>
              </a:buClr>
              <a:buSzPts val="2000"/>
              <a:buFont typeface="Arial"/>
              <a:buNone/>
              <a:defRPr sz="2000" b="0" i="0" u="none" strike="noStrike" cap="none">
                <a:solidFill>
                  <a:schemeClr val="accent2"/>
                </a:solidFill>
                <a:latin typeface="Arial"/>
                <a:ea typeface="Arial"/>
                <a:cs typeface="Arial"/>
                <a:sym typeface="Arial"/>
              </a:defRPr>
            </a:lvl6pPr>
            <a:lvl7pPr marR="0" lvl="6" algn="l" rtl="0">
              <a:lnSpc>
                <a:spcPct val="100000"/>
              </a:lnSpc>
              <a:spcBef>
                <a:spcPts val="0"/>
              </a:spcBef>
              <a:spcAft>
                <a:spcPts val="0"/>
              </a:spcAft>
              <a:buClr>
                <a:schemeClr val="accent2"/>
              </a:buClr>
              <a:buSzPts val="2000"/>
              <a:buFont typeface="Arial"/>
              <a:buNone/>
              <a:defRPr sz="2000" b="0" i="0" u="none" strike="noStrike" cap="none">
                <a:solidFill>
                  <a:schemeClr val="accent2"/>
                </a:solidFill>
                <a:latin typeface="Arial"/>
                <a:ea typeface="Arial"/>
                <a:cs typeface="Arial"/>
                <a:sym typeface="Arial"/>
              </a:defRPr>
            </a:lvl7pPr>
            <a:lvl8pPr marR="0" lvl="7" algn="l" rtl="0">
              <a:lnSpc>
                <a:spcPct val="100000"/>
              </a:lnSpc>
              <a:spcBef>
                <a:spcPts val="0"/>
              </a:spcBef>
              <a:spcAft>
                <a:spcPts val="0"/>
              </a:spcAft>
              <a:buClr>
                <a:schemeClr val="accent2"/>
              </a:buClr>
              <a:buSzPts val="2000"/>
              <a:buFont typeface="Arial"/>
              <a:buNone/>
              <a:defRPr sz="2000" b="0" i="0" u="none" strike="noStrike" cap="none">
                <a:solidFill>
                  <a:schemeClr val="accent2"/>
                </a:solidFill>
                <a:latin typeface="Arial"/>
                <a:ea typeface="Arial"/>
                <a:cs typeface="Arial"/>
                <a:sym typeface="Arial"/>
              </a:defRPr>
            </a:lvl8pPr>
            <a:lvl9pPr marR="0" lvl="8" algn="l" rtl="0">
              <a:lnSpc>
                <a:spcPct val="100000"/>
              </a:lnSpc>
              <a:spcBef>
                <a:spcPts val="0"/>
              </a:spcBef>
              <a:spcAft>
                <a:spcPts val="0"/>
              </a:spcAft>
              <a:buClr>
                <a:schemeClr val="accent2"/>
              </a:buClr>
              <a:buSzPts val="2000"/>
              <a:buFont typeface="Arial"/>
              <a:buNone/>
              <a:defRPr sz="2000" b="0" i="0" u="none" strike="noStrike" cap="none">
                <a:solidFill>
                  <a:schemeClr val="accent2"/>
                </a:solidFill>
                <a:latin typeface="Arial"/>
                <a:ea typeface="Arial"/>
                <a:cs typeface="Arial"/>
                <a:sym typeface="Arial"/>
              </a:defRPr>
            </a:lvl9pPr>
          </a:lstStyle>
          <a:p>
            <a:pPr algn="ctr"/>
            <a:r>
              <a:rPr lang="ro-RO" sz="3600" dirty="0">
                <a:solidFill>
                  <a:schemeClr val="tx1"/>
                </a:solidFill>
              </a:rPr>
              <a:t>09</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pic>
        <p:nvPicPr>
          <p:cNvPr id="509" name="Google Shape;509;p58"/>
          <p:cNvPicPr preferRelativeResize="0"/>
          <p:nvPr/>
        </p:nvPicPr>
        <p:blipFill rotWithShape="1">
          <a:blip r:embed="rId3">
            <a:alphaModFix/>
          </a:blip>
          <a:srcRect l="6585" r="42562"/>
          <a:stretch/>
        </p:blipFill>
        <p:spPr>
          <a:xfrm rot="6">
            <a:off x="5768125" y="1083627"/>
            <a:ext cx="2096901" cy="2749121"/>
          </a:xfrm>
          <a:prstGeom prst="rect">
            <a:avLst/>
          </a:prstGeom>
          <a:noFill/>
          <a:ln>
            <a:noFill/>
          </a:ln>
        </p:spPr>
      </p:pic>
      <p:sp>
        <p:nvSpPr>
          <p:cNvPr id="510" name="Google Shape;510;p58"/>
          <p:cNvSpPr txBox="1">
            <a:spLocks noGrp="1"/>
          </p:cNvSpPr>
          <p:nvPr>
            <p:ph type="title"/>
          </p:nvPr>
        </p:nvSpPr>
        <p:spPr>
          <a:xfrm>
            <a:off x="1002325" y="711173"/>
            <a:ext cx="2403900" cy="4394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Solutii?</a:t>
            </a:r>
            <a:endParaRPr dirty="0"/>
          </a:p>
        </p:txBody>
      </p:sp>
      <p:grpSp>
        <p:nvGrpSpPr>
          <p:cNvPr id="511" name="Google Shape;511;p58"/>
          <p:cNvGrpSpPr/>
          <p:nvPr/>
        </p:nvGrpSpPr>
        <p:grpSpPr>
          <a:xfrm rot="5400000">
            <a:off x="5027403" y="1282991"/>
            <a:ext cx="3600065" cy="2577461"/>
            <a:chOff x="2556950" y="2043625"/>
            <a:chExt cx="2458725" cy="1760200"/>
          </a:xfrm>
        </p:grpSpPr>
        <p:sp>
          <p:nvSpPr>
            <p:cNvPr id="512" name="Google Shape;512;p58"/>
            <p:cNvSpPr/>
            <p:nvPr/>
          </p:nvSpPr>
          <p:spPr>
            <a:xfrm>
              <a:off x="2556950" y="2043625"/>
              <a:ext cx="2458725" cy="1760200"/>
            </a:xfrm>
            <a:custGeom>
              <a:avLst/>
              <a:gdLst/>
              <a:ahLst/>
              <a:cxnLst/>
              <a:rect l="l" t="t" r="r" b="b"/>
              <a:pathLst>
                <a:path w="98349" h="70408" extrusionOk="0">
                  <a:moveTo>
                    <a:pt x="90818" y="1816"/>
                  </a:moveTo>
                  <a:cubicBezTo>
                    <a:pt x="92383" y="1969"/>
                    <a:pt x="93897" y="2373"/>
                    <a:pt x="95019" y="3508"/>
                  </a:cubicBezTo>
                  <a:cubicBezTo>
                    <a:pt x="96028" y="4532"/>
                    <a:pt x="96504" y="5893"/>
                    <a:pt x="96734" y="7309"/>
                  </a:cubicBezTo>
                  <a:cubicBezTo>
                    <a:pt x="96493" y="6832"/>
                    <a:pt x="96285" y="6466"/>
                    <a:pt x="96173" y="6300"/>
                  </a:cubicBezTo>
                  <a:cubicBezTo>
                    <a:pt x="94887" y="4384"/>
                    <a:pt x="92996" y="2705"/>
                    <a:pt x="90818" y="1816"/>
                  </a:cubicBezTo>
                  <a:close/>
                  <a:moveTo>
                    <a:pt x="11961" y="1646"/>
                  </a:moveTo>
                  <a:cubicBezTo>
                    <a:pt x="12129" y="1646"/>
                    <a:pt x="12296" y="1647"/>
                    <a:pt x="12463" y="1647"/>
                  </a:cubicBezTo>
                  <a:cubicBezTo>
                    <a:pt x="15236" y="1651"/>
                    <a:pt x="18010" y="1674"/>
                    <a:pt x="20784" y="1688"/>
                  </a:cubicBezTo>
                  <a:lnTo>
                    <a:pt x="53375" y="1849"/>
                  </a:lnTo>
                  <a:cubicBezTo>
                    <a:pt x="58769" y="1875"/>
                    <a:pt x="64162" y="1907"/>
                    <a:pt x="69553" y="1907"/>
                  </a:cubicBezTo>
                  <a:cubicBezTo>
                    <a:pt x="75895" y="1907"/>
                    <a:pt x="82236" y="1863"/>
                    <a:pt x="88576" y="1717"/>
                  </a:cubicBezTo>
                  <a:cubicBezTo>
                    <a:pt x="89068" y="1724"/>
                    <a:pt x="89571" y="1733"/>
                    <a:pt x="90074" y="1761"/>
                  </a:cubicBezTo>
                  <a:cubicBezTo>
                    <a:pt x="91936" y="2502"/>
                    <a:pt x="93588" y="3529"/>
                    <a:pt x="94965" y="5102"/>
                  </a:cubicBezTo>
                  <a:cubicBezTo>
                    <a:pt x="95712" y="5955"/>
                    <a:pt x="96335" y="6907"/>
                    <a:pt x="96820" y="7930"/>
                  </a:cubicBezTo>
                  <a:cubicBezTo>
                    <a:pt x="96911" y="8720"/>
                    <a:pt x="96939" y="9512"/>
                    <a:pt x="96950" y="10260"/>
                  </a:cubicBezTo>
                  <a:cubicBezTo>
                    <a:pt x="97038" y="15743"/>
                    <a:pt x="96885" y="21239"/>
                    <a:pt x="96853" y="26722"/>
                  </a:cubicBezTo>
                  <a:lnTo>
                    <a:pt x="96655" y="59972"/>
                  </a:lnTo>
                  <a:cubicBezTo>
                    <a:pt x="96639" y="60013"/>
                    <a:pt x="96626" y="60056"/>
                    <a:pt x="96620" y="60101"/>
                  </a:cubicBezTo>
                  <a:cubicBezTo>
                    <a:pt x="96277" y="62648"/>
                    <a:pt x="96354" y="65704"/>
                    <a:pt x="93954" y="67311"/>
                  </a:cubicBezTo>
                  <a:cubicBezTo>
                    <a:pt x="92234" y="68462"/>
                    <a:pt x="90018" y="68563"/>
                    <a:pt x="87924" y="68563"/>
                  </a:cubicBezTo>
                  <a:cubicBezTo>
                    <a:pt x="87478" y="68563"/>
                    <a:pt x="87038" y="68558"/>
                    <a:pt x="86609" y="68558"/>
                  </a:cubicBezTo>
                  <a:cubicBezTo>
                    <a:pt x="86449" y="68558"/>
                    <a:pt x="86290" y="68559"/>
                    <a:pt x="86134" y="68561"/>
                  </a:cubicBezTo>
                  <a:cubicBezTo>
                    <a:pt x="79796" y="68630"/>
                    <a:pt x="73460" y="68702"/>
                    <a:pt x="67122" y="68777"/>
                  </a:cubicBezTo>
                  <a:cubicBezTo>
                    <a:pt x="54449" y="68943"/>
                    <a:pt x="41775" y="69086"/>
                    <a:pt x="29100" y="69207"/>
                  </a:cubicBezTo>
                  <a:cubicBezTo>
                    <a:pt x="25099" y="69250"/>
                    <a:pt x="21017" y="69468"/>
                    <a:pt x="16955" y="69468"/>
                  </a:cubicBezTo>
                  <a:cubicBezTo>
                    <a:pt x="15090" y="69468"/>
                    <a:pt x="13229" y="69422"/>
                    <a:pt x="11382" y="69292"/>
                  </a:cubicBezTo>
                  <a:cubicBezTo>
                    <a:pt x="11338" y="69271"/>
                    <a:pt x="11291" y="69256"/>
                    <a:pt x="11243" y="69249"/>
                  </a:cubicBezTo>
                  <a:cubicBezTo>
                    <a:pt x="9261" y="68910"/>
                    <a:pt x="7147" y="68692"/>
                    <a:pt x="5324" y="67786"/>
                  </a:cubicBezTo>
                  <a:cubicBezTo>
                    <a:pt x="2945" y="66603"/>
                    <a:pt x="1957" y="64442"/>
                    <a:pt x="1766" y="61862"/>
                  </a:cubicBezTo>
                  <a:cubicBezTo>
                    <a:pt x="1395" y="56826"/>
                    <a:pt x="1728" y="51663"/>
                    <a:pt x="1735" y="46613"/>
                  </a:cubicBezTo>
                  <a:cubicBezTo>
                    <a:pt x="1749" y="35854"/>
                    <a:pt x="1764" y="25094"/>
                    <a:pt x="1779" y="14335"/>
                  </a:cubicBezTo>
                  <a:cubicBezTo>
                    <a:pt x="1787" y="10034"/>
                    <a:pt x="1586" y="4144"/>
                    <a:pt x="6469" y="2332"/>
                  </a:cubicBezTo>
                  <a:cubicBezTo>
                    <a:pt x="8213" y="1685"/>
                    <a:pt x="10115" y="1646"/>
                    <a:pt x="11961" y="1646"/>
                  </a:cubicBezTo>
                  <a:close/>
                  <a:moveTo>
                    <a:pt x="13285" y="114"/>
                  </a:moveTo>
                  <a:cubicBezTo>
                    <a:pt x="12308" y="114"/>
                    <a:pt x="11333" y="128"/>
                    <a:pt x="10360" y="170"/>
                  </a:cubicBezTo>
                  <a:cubicBezTo>
                    <a:pt x="8433" y="256"/>
                    <a:pt x="6448" y="529"/>
                    <a:pt x="4740" y="1483"/>
                  </a:cubicBezTo>
                  <a:cubicBezTo>
                    <a:pt x="1083" y="3528"/>
                    <a:pt x="415" y="7888"/>
                    <a:pt x="333" y="11705"/>
                  </a:cubicBezTo>
                  <a:cubicBezTo>
                    <a:pt x="85" y="23331"/>
                    <a:pt x="297" y="34985"/>
                    <a:pt x="284" y="46615"/>
                  </a:cubicBezTo>
                  <a:cubicBezTo>
                    <a:pt x="280" y="49934"/>
                    <a:pt x="276" y="53253"/>
                    <a:pt x="271" y="56572"/>
                  </a:cubicBezTo>
                  <a:cubicBezTo>
                    <a:pt x="270" y="59156"/>
                    <a:pt x="0" y="61953"/>
                    <a:pt x="735" y="64469"/>
                  </a:cubicBezTo>
                  <a:cubicBezTo>
                    <a:pt x="2020" y="68857"/>
                    <a:pt x="6707" y="70383"/>
                    <a:pt x="10866" y="70383"/>
                  </a:cubicBezTo>
                  <a:cubicBezTo>
                    <a:pt x="10941" y="70383"/>
                    <a:pt x="11016" y="70382"/>
                    <a:pt x="11090" y="70381"/>
                  </a:cubicBezTo>
                  <a:cubicBezTo>
                    <a:pt x="11215" y="70380"/>
                    <a:pt x="11335" y="70334"/>
                    <a:pt x="11429" y="70253"/>
                  </a:cubicBezTo>
                  <a:cubicBezTo>
                    <a:pt x="12710" y="70379"/>
                    <a:pt x="14003" y="70407"/>
                    <a:pt x="15298" y="70407"/>
                  </a:cubicBezTo>
                  <a:cubicBezTo>
                    <a:pt x="15751" y="70407"/>
                    <a:pt x="16204" y="70404"/>
                    <a:pt x="16657" y="70400"/>
                  </a:cubicBezTo>
                  <a:cubicBezTo>
                    <a:pt x="20114" y="70371"/>
                    <a:pt x="23570" y="70339"/>
                    <a:pt x="27027" y="70305"/>
                  </a:cubicBezTo>
                  <a:cubicBezTo>
                    <a:pt x="33940" y="70240"/>
                    <a:pt x="40853" y="70176"/>
                    <a:pt x="47766" y="70112"/>
                  </a:cubicBezTo>
                  <a:cubicBezTo>
                    <a:pt x="61461" y="69984"/>
                    <a:pt x="75204" y="70217"/>
                    <a:pt x="88893" y="69756"/>
                  </a:cubicBezTo>
                  <a:cubicBezTo>
                    <a:pt x="91383" y="69672"/>
                    <a:pt x="94095" y="69291"/>
                    <a:pt x="95825" y="67303"/>
                  </a:cubicBezTo>
                  <a:cubicBezTo>
                    <a:pt x="97229" y="65692"/>
                    <a:pt x="97707" y="63354"/>
                    <a:pt x="97702" y="61216"/>
                  </a:cubicBezTo>
                  <a:cubicBezTo>
                    <a:pt x="97844" y="61112"/>
                    <a:pt x="97944" y="60948"/>
                    <a:pt x="97945" y="60721"/>
                  </a:cubicBezTo>
                  <a:cubicBezTo>
                    <a:pt x="98025" y="47899"/>
                    <a:pt x="98104" y="35079"/>
                    <a:pt x="98183" y="22259"/>
                  </a:cubicBezTo>
                  <a:cubicBezTo>
                    <a:pt x="98203" y="19054"/>
                    <a:pt x="98221" y="15849"/>
                    <a:pt x="98238" y="12644"/>
                  </a:cubicBezTo>
                  <a:cubicBezTo>
                    <a:pt x="98247" y="10300"/>
                    <a:pt x="98349" y="7837"/>
                    <a:pt x="97619" y="5576"/>
                  </a:cubicBezTo>
                  <a:cubicBezTo>
                    <a:pt x="96494" y="2088"/>
                    <a:pt x="93720" y="828"/>
                    <a:pt x="90596" y="828"/>
                  </a:cubicBezTo>
                  <a:cubicBezTo>
                    <a:pt x="90441" y="828"/>
                    <a:pt x="90285" y="831"/>
                    <a:pt x="90129" y="837"/>
                  </a:cubicBezTo>
                  <a:lnTo>
                    <a:pt x="90128" y="837"/>
                  </a:lnTo>
                  <a:cubicBezTo>
                    <a:pt x="66351" y="1"/>
                    <a:pt x="42503" y="277"/>
                    <a:pt x="18704" y="170"/>
                  </a:cubicBezTo>
                  <a:cubicBezTo>
                    <a:pt x="16902" y="162"/>
                    <a:pt x="15092" y="114"/>
                    <a:pt x="13285" y="1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8"/>
            <p:cNvSpPr/>
            <p:nvPr/>
          </p:nvSpPr>
          <p:spPr>
            <a:xfrm>
              <a:off x="4670200" y="2819475"/>
              <a:ext cx="245125" cy="219275"/>
            </a:xfrm>
            <a:custGeom>
              <a:avLst/>
              <a:gdLst/>
              <a:ahLst/>
              <a:cxnLst/>
              <a:rect l="l" t="t" r="r" b="b"/>
              <a:pathLst>
                <a:path w="9805" h="8771" extrusionOk="0">
                  <a:moveTo>
                    <a:pt x="6458" y="1744"/>
                  </a:moveTo>
                  <a:lnTo>
                    <a:pt x="6458" y="1744"/>
                  </a:lnTo>
                  <a:cubicBezTo>
                    <a:pt x="6577" y="1765"/>
                    <a:pt x="6694" y="1793"/>
                    <a:pt x="6810" y="1826"/>
                  </a:cubicBezTo>
                  <a:cubicBezTo>
                    <a:pt x="8173" y="2233"/>
                    <a:pt x="8547" y="3509"/>
                    <a:pt x="8357" y="4744"/>
                  </a:cubicBezTo>
                  <a:cubicBezTo>
                    <a:pt x="8322" y="4117"/>
                    <a:pt x="8146" y="3499"/>
                    <a:pt x="7814" y="2957"/>
                  </a:cubicBezTo>
                  <a:cubicBezTo>
                    <a:pt x="7497" y="2436"/>
                    <a:pt x="7011" y="2019"/>
                    <a:pt x="6458" y="1744"/>
                  </a:cubicBezTo>
                  <a:close/>
                  <a:moveTo>
                    <a:pt x="4989" y="2133"/>
                  </a:moveTo>
                  <a:cubicBezTo>
                    <a:pt x="6456" y="2133"/>
                    <a:pt x="7706" y="3080"/>
                    <a:pt x="7730" y="4903"/>
                  </a:cubicBezTo>
                  <a:cubicBezTo>
                    <a:pt x="7742" y="5796"/>
                    <a:pt x="7376" y="6656"/>
                    <a:pt x="6797" y="7223"/>
                  </a:cubicBezTo>
                  <a:cubicBezTo>
                    <a:pt x="6429" y="7400"/>
                    <a:pt x="6022" y="7478"/>
                    <a:pt x="5603" y="7478"/>
                  </a:cubicBezTo>
                  <a:cubicBezTo>
                    <a:pt x="4895" y="7478"/>
                    <a:pt x="4156" y="7255"/>
                    <a:pt x="3525" y="6903"/>
                  </a:cubicBezTo>
                  <a:cubicBezTo>
                    <a:pt x="3308" y="6781"/>
                    <a:pt x="3103" y="6642"/>
                    <a:pt x="2911" y="6484"/>
                  </a:cubicBezTo>
                  <a:cubicBezTo>
                    <a:pt x="2179" y="5525"/>
                    <a:pt x="1818" y="4255"/>
                    <a:pt x="2392" y="3156"/>
                  </a:cubicBezTo>
                  <a:cubicBezTo>
                    <a:pt x="2562" y="2832"/>
                    <a:pt x="2827" y="2564"/>
                    <a:pt x="3148" y="2347"/>
                  </a:cubicBezTo>
                  <a:cubicBezTo>
                    <a:pt x="3197" y="2429"/>
                    <a:pt x="3284" y="2476"/>
                    <a:pt x="3375" y="2476"/>
                  </a:cubicBezTo>
                  <a:cubicBezTo>
                    <a:pt x="3408" y="2476"/>
                    <a:pt x="3442" y="2469"/>
                    <a:pt x="3475" y="2456"/>
                  </a:cubicBezTo>
                  <a:cubicBezTo>
                    <a:pt x="3979" y="2239"/>
                    <a:pt x="4496" y="2133"/>
                    <a:pt x="4989" y="2133"/>
                  </a:cubicBezTo>
                  <a:close/>
                  <a:moveTo>
                    <a:pt x="5476" y="1"/>
                  </a:moveTo>
                  <a:cubicBezTo>
                    <a:pt x="4394" y="1"/>
                    <a:pt x="3206" y="667"/>
                    <a:pt x="2447" y="1312"/>
                  </a:cubicBezTo>
                  <a:cubicBezTo>
                    <a:pt x="910" y="2619"/>
                    <a:pt x="0" y="4604"/>
                    <a:pt x="1199" y="6446"/>
                  </a:cubicBezTo>
                  <a:cubicBezTo>
                    <a:pt x="2115" y="7852"/>
                    <a:pt x="3948" y="8770"/>
                    <a:pt x="5658" y="8770"/>
                  </a:cubicBezTo>
                  <a:cubicBezTo>
                    <a:pt x="5901" y="8770"/>
                    <a:pt x="6142" y="8752"/>
                    <a:pt x="6377" y="8713"/>
                  </a:cubicBezTo>
                  <a:cubicBezTo>
                    <a:pt x="8390" y="8384"/>
                    <a:pt x="9495" y="6421"/>
                    <a:pt x="9651" y="4517"/>
                  </a:cubicBezTo>
                  <a:cubicBezTo>
                    <a:pt x="9804" y="2648"/>
                    <a:pt x="8845" y="987"/>
                    <a:pt x="6990" y="633"/>
                  </a:cubicBezTo>
                  <a:cubicBezTo>
                    <a:pt x="6986" y="628"/>
                    <a:pt x="6987" y="622"/>
                    <a:pt x="6982" y="617"/>
                  </a:cubicBezTo>
                  <a:cubicBezTo>
                    <a:pt x="6556" y="176"/>
                    <a:pt x="6030" y="1"/>
                    <a:pt x="5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8"/>
            <p:cNvSpPr/>
            <p:nvPr/>
          </p:nvSpPr>
          <p:spPr>
            <a:xfrm>
              <a:off x="2729800" y="2201775"/>
              <a:ext cx="1934650" cy="1470275"/>
            </a:xfrm>
            <a:custGeom>
              <a:avLst/>
              <a:gdLst/>
              <a:ahLst/>
              <a:cxnLst/>
              <a:rect l="l" t="t" r="r" b="b"/>
              <a:pathLst>
                <a:path w="77386" h="58811" extrusionOk="0">
                  <a:moveTo>
                    <a:pt x="1185" y="1196"/>
                  </a:moveTo>
                  <a:cubicBezTo>
                    <a:pt x="1321" y="1206"/>
                    <a:pt x="1457" y="1209"/>
                    <a:pt x="1594" y="1217"/>
                  </a:cubicBezTo>
                  <a:cubicBezTo>
                    <a:pt x="1469" y="1589"/>
                    <a:pt x="1356" y="1964"/>
                    <a:pt x="1256" y="2343"/>
                  </a:cubicBezTo>
                  <a:cubicBezTo>
                    <a:pt x="1233" y="1960"/>
                    <a:pt x="1214" y="1577"/>
                    <a:pt x="1185" y="1196"/>
                  </a:cubicBezTo>
                  <a:close/>
                  <a:moveTo>
                    <a:pt x="1429" y="10485"/>
                  </a:moveTo>
                  <a:cubicBezTo>
                    <a:pt x="1528" y="13703"/>
                    <a:pt x="1641" y="16920"/>
                    <a:pt x="1741" y="20138"/>
                  </a:cubicBezTo>
                  <a:cubicBezTo>
                    <a:pt x="1837" y="23209"/>
                    <a:pt x="1746" y="26237"/>
                    <a:pt x="1537" y="29264"/>
                  </a:cubicBezTo>
                  <a:lnTo>
                    <a:pt x="1537" y="29263"/>
                  </a:lnTo>
                  <a:cubicBezTo>
                    <a:pt x="1502" y="24699"/>
                    <a:pt x="1466" y="20136"/>
                    <a:pt x="1431" y="15573"/>
                  </a:cubicBezTo>
                  <a:cubicBezTo>
                    <a:pt x="1418" y="13882"/>
                    <a:pt x="1426" y="12184"/>
                    <a:pt x="1429" y="10485"/>
                  </a:cubicBezTo>
                  <a:close/>
                  <a:moveTo>
                    <a:pt x="2124" y="1246"/>
                  </a:moveTo>
                  <a:cubicBezTo>
                    <a:pt x="4213" y="1360"/>
                    <a:pt x="6315" y="1397"/>
                    <a:pt x="8419" y="1397"/>
                  </a:cubicBezTo>
                  <a:cubicBezTo>
                    <a:pt x="12299" y="1397"/>
                    <a:pt x="16191" y="1272"/>
                    <a:pt x="20040" y="1270"/>
                  </a:cubicBezTo>
                  <a:cubicBezTo>
                    <a:pt x="26225" y="1266"/>
                    <a:pt x="32411" y="1262"/>
                    <a:pt x="38596" y="1259"/>
                  </a:cubicBezTo>
                  <a:cubicBezTo>
                    <a:pt x="39551" y="1258"/>
                    <a:pt x="40507" y="1258"/>
                    <a:pt x="41462" y="1258"/>
                  </a:cubicBezTo>
                  <a:cubicBezTo>
                    <a:pt x="52992" y="1258"/>
                    <a:pt x="64522" y="1289"/>
                    <a:pt x="76050" y="1431"/>
                  </a:cubicBezTo>
                  <a:cubicBezTo>
                    <a:pt x="75508" y="10645"/>
                    <a:pt x="75757" y="19965"/>
                    <a:pt x="75669" y="29192"/>
                  </a:cubicBezTo>
                  <a:lnTo>
                    <a:pt x="75407" y="56668"/>
                  </a:lnTo>
                  <a:cubicBezTo>
                    <a:pt x="63045" y="57008"/>
                    <a:pt x="50680" y="57249"/>
                    <a:pt x="38315" y="57388"/>
                  </a:cubicBezTo>
                  <a:cubicBezTo>
                    <a:pt x="32078" y="57457"/>
                    <a:pt x="25842" y="57499"/>
                    <a:pt x="19605" y="57515"/>
                  </a:cubicBezTo>
                  <a:cubicBezTo>
                    <a:pt x="16487" y="57522"/>
                    <a:pt x="13368" y="57517"/>
                    <a:pt x="10250" y="57534"/>
                  </a:cubicBezTo>
                  <a:cubicBezTo>
                    <a:pt x="10143" y="57535"/>
                    <a:pt x="10036" y="57535"/>
                    <a:pt x="9929" y="57535"/>
                  </a:cubicBezTo>
                  <a:cubicBezTo>
                    <a:pt x="8490" y="57535"/>
                    <a:pt x="7027" y="57489"/>
                    <a:pt x="5567" y="57489"/>
                  </a:cubicBezTo>
                  <a:cubicBezTo>
                    <a:pt x="4939" y="57489"/>
                    <a:pt x="4312" y="57498"/>
                    <a:pt x="3688" y="57522"/>
                  </a:cubicBezTo>
                  <a:cubicBezTo>
                    <a:pt x="3003" y="57039"/>
                    <a:pt x="2376" y="56527"/>
                    <a:pt x="1858" y="55767"/>
                  </a:cubicBezTo>
                  <a:cubicBezTo>
                    <a:pt x="1847" y="55751"/>
                    <a:pt x="1839" y="55734"/>
                    <a:pt x="1827" y="55718"/>
                  </a:cubicBezTo>
                  <a:cubicBezTo>
                    <a:pt x="1832" y="54354"/>
                    <a:pt x="1719" y="52964"/>
                    <a:pt x="1709" y="51661"/>
                  </a:cubicBezTo>
                  <a:lnTo>
                    <a:pt x="1653" y="44374"/>
                  </a:lnTo>
                  <a:cubicBezTo>
                    <a:pt x="1624" y="40693"/>
                    <a:pt x="1596" y="37014"/>
                    <a:pt x="1568" y="33333"/>
                  </a:cubicBezTo>
                  <a:cubicBezTo>
                    <a:pt x="2545" y="23669"/>
                    <a:pt x="1881" y="13855"/>
                    <a:pt x="1409" y="4156"/>
                  </a:cubicBezTo>
                  <a:cubicBezTo>
                    <a:pt x="1577" y="3170"/>
                    <a:pt x="1816" y="2197"/>
                    <a:pt x="2124" y="1246"/>
                  </a:cubicBezTo>
                  <a:close/>
                  <a:moveTo>
                    <a:pt x="1796" y="56741"/>
                  </a:moveTo>
                  <a:cubicBezTo>
                    <a:pt x="2019" y="57044"/>
                    <a:pt x="2266" y="57328"/>
                    <a:pt x="2537" y="57589"/>
                  </a:cubicBezTo>
                  <a:cubicBezTo>
                    <a:pt x="2262" y="57609"/>
                    <a:pt x="1987" y="57631"/>
                    <a:pt x="1714" y="57661"/>
                  </a:cubicBezTo>
                  <a:cubicBezTo>
                    <a:pt x="1754" y="57359"/>
                    <a:pt x="1778" y="57051"/>
                    <a:pt x="1796" y="56741"/>
                  </a:cubicBezTo>
                  <a:close/>
                  <a:moveTo>
                    <a:pt x="8719" y="0"/>
                  </a:moveTo>
                  <a:cubicBezTo>
                    <a:pt x="6094" y="0"/>
                    <a:pt x="3474" y="55"/>
                    <a:pt x="877" y="244"/>
                  </a:cubicBezTo>
                  <a:cubicBezTo>
                    <a:pt x="844" y="246"/>
                    <a:pt x="819" y="259"/>
                    <a:pt x="789" y="266"/>
                  </a:cubicBezTo>
                  <a:cubicBezTo>
                    <a:pt x="771" y="264"/>
                    <a:pt x="752" y="263"/>
                    <a:pt x="734" y="263"/>
                  </a:cubicBezTo>
                  <a:cubicBezTo>
                    <a:pt x="541" y="263"/>
                    <a:pt x="349" y="388"/>
                    <a:pt x="331" y="651"/>
                  </a:cubicBezTo>
                  <a:cubicBezTo>
                    <a:pt x="1" y="5484"/>
                    <a:pt x="225" y="10382"/>
                    <a:pt x="256" y="15225"/>
                  </a:cubicBezTo>
                  <a:cubicBezTo>
                    <a:pt x="288" y="20083"/>
                    <a:pt x="319" y="24941"/>
                    <a:pt x="350" y="29799"/>
                  </a:cubicBezTo>
                  <a:lnTo>
                    <a:pt x="440" y="44026"/>
                  </a:lnTo>
                  <a:lnTo>
                    <a:pt x="486" y="51313"/>
                  </a:lnTo>
                  <a:cubicBezTo>
                    <a:pt x="501" y="53595"/>
                    <a:pt x="196" y="56150"/>
                    <a:pt x="694" y="58379"/>
                  </a:cubicBezTo>
                  <a:cubicBezTo>
                    <a:pt x="743" y="58599"/>
                    <a:pt x="943" y="58709"/>
                    <a:pt x="1142" y="58709"/>
                  </a:cubicBezTo>
                  <a:cubicBezTo>
                    <a:pt x="1313" y="58709"/>
                    <a:pt x="1484" y="58628"/>
                    <a:pt x="1560" y="58465"/>
                  </a:cubicBezTo>
                  <a:cubicBezTo>
                    <a:pt x="2410" y="58574"/>
                    <a:pt x="3275" y="58631"/>
                    <a:pt x="4143" y="58662"/>
                  </a:cubicBezTo>
                  <a:cubicBezTo>
                    <a:pt x="4267" y="58711"/>
                    <a:pt x="4390" y="58760"/>
                    <a:pt x="4517" y="58797"/>
                  </a:cubicBezTo>
                  <a:cubicBezTo>
                    <a:pt x="4549" y="58806"/>
                    <a:pt x="4579" y="58811"/>
                    <a:pt x="4608" y="58811"/>
                  </a:cubicBezTo>
                  <a:cubicBezTo>
                    <a:pt x="4706" y="58811"/>
                    <a:pt x="4782" y="58758"/>
                    <a:pt x="4829" y="58685"/>
                  </a:cubicBezTo>
                  <a:cubicBezTo>
                    <a:pt x="5253" y="58694"/>
                    <a:pt x="5679" y="58697"/>
                    <a:pt x="6104" y="58697"/>
                  </a:cubicBezTo>
                  <a:cubicBezTo>
                    <a:pt x="7282" y="58697"/>
                    <a:pt x="8460" y="58673"/>
                    <a:pt x="9622" y="58673"/>
                  </a:cubicBezTo>
                  <a:cubicBezTo>
                    <a:pt x="9831" y="58673"/>
                    <a:pt x="10041" y="58674"/>
                    <a:pt x="10249" y="58676"/>
                  </a:cubicBezTo>
                  <a:cubicBezTo>
                    <a:pt x="12029" y="58692"/>
                    <a:pt x="13808" y="58697"/>
                    <a:pt x="15587" y="58697"/>
                  </a:cubicBezTo>
                  <a:cubicBezTo>
                    <a:pt x="16811" y="58697"/>
                    <a:pt x="18034" y="58695"/>
                    <a:pt x="19258" y="58693"/>
                  </a:cubicBezTo>
                  <a:cubicBezTo>
                    <a:pt x="25610" y="58680"/>
                    <a:pt x="31963" y="58642"/>
                    <a:pt x="38314" y="58575"/>
                  </a:cubicBezTo>
                  <a:cubicBezTo>
                    <a:pt x="50762" y="58444"/>
                    <a:pt x="63207" y="58209"/>
                    <a:pt x="75651" y="57869"/>
                  </a:cubicBezTo>
                  <a:cubicBezTo>
                    <a:pt x="75753" y="57933"/>
                    <a:pt x="75875" y="57965"/>
                    <a:pt x="75997" y="57965"/>
                  </a:cubicBezTo>
                  <a:cubicBezTo>
                    <a:pt x="76255" y="57965"/>
                    <a:pt x="76513" y="57823"/>
                    <a:pt x="76585" y="57538"/>
                  </a:cubicBezTo>
                  <a:cubicBezTo>
                    <a:pt x="76668" y="57367"/>
                    <a:pt x="76677" y="57171"/>
                    <a:pt x="76610" y="56994"/>
                  </a:cubicBezTo>
                  <a:cubicBezTo>
                    <a:pt x="76695" y="47727"/>
                    <a:pt x="76782" y="38459"/>
                    <a:pt x="76869" y="29191"/>
                  </a:cubicBezTo>
                  <a:cubicBezTo>
                    <a:pt x="76954" y="19914"/>
                    <a:pt x="77386" y="10546"/>
                    <a:pt x="77006" y="1274"/>
                  </a:cubicBezTo>
                  <a:cubicBezTo>
                    <a:pt x="77324" y="946"/>
                    <a:pt x="77187" y="235"/>
                    <a:pt x="76591" y="229"/>
                  </a:cubicBezTo>
                  <a:cubicBezTo>
                    <a:pt x="66238" y="106"/>
                    <a:pt x="55885" y="74"/>
                    <a:pt x="45533" y="74"/>
                  </a:cubicBezTo>
                  <a:cubicBezTo>
                    <a:pt x="43221" y="74"/>
                    <a:pt x="40908" y="76"/>
                    <a:pt x="38596" y="78"/>
                  </a:cubicBezTo>
                  <a:cubicBezTo>
                    <a:pt x="32411" y="84"/>
                    <a:pt x="26225" y="94"/>
                    <a:pt x="20040" y="108"/>
                  </a:cubicBezTo>
                  <a:cubicBezTo>
                    <a:pt x="19935" y="108"/>
                    <a:pt x="19830" y="108"/>
                    <a:pt x="19725" y="108"/>
                  </a:cubicBezTo>
                  <a:cubicBezTo>
                    <a:pt x="16078" y="108"/>
                    <a:pt x="12393" y="0"/>
                    <a:pt x="8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58"/>
          <p:cNvSpPr txBox="1">
            <a:spLocks noGrp="1"/>
          </p:cNvSpPr>
          <p:nvPr>
            <p:ph type="subTitle" idx="4294967295"/>
          </p:nvPr>
        </p:nvSpPr>
        <p:spPr>
          <a:xfrm>
            <a:off x="678180" y="1150620"/>
            <a:ext cx="3447373" cy="308752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ro-RO" sz="1300" dirty="0">
                <a:solidFill>
                  <a:schemeClr val="dk2"/>
                </a:solidFill>
              </a:rPr>
              <a:t>Sistemul de învățământ nu ar trebui să aibă de a face cu politica și nu ar trebui să poată fi afectat de diferitele mișcări politice care vin la putere. Acesta ar trebui întocmit de specialiști în domeniu și să fie uniformizat în toată țara. De asemenea, un buget ar trebui alocat educației, deoarece copii reprezintă viitorul nostru și toți au dreptul la cultură, care să le fie de folos în viitorul profesional.</a:t>
            </a:r>
            <a:endParaRPr sz="1300" dirty="0">
              <a:solidFill>
                <a:schemeClr val="dk2"/>
              </a:solidFill>
            </a:endParaRPr>
          </a:p>
        </p:txBody>
      </p:sp>
      <p:pic>
        <p:nvPicPr>
          <p:cNvPr id="516" name="Google Shape;516;p58"/>
          <p:cNvPicPr preferRelativeResize="0"/>
          <p:nvPr/>
        </p:nvPicPr>
        <p:blipFill rotWithShape="1">
          <a:blip r:embed="rId4">
            <a:alphaModFix/>
          </a:blip>
          <a:srcRect t="16734" r="8892" b="18300"/>
          <a:stretch/>
        </p:blipFill>
        <p:spPr>
          <a:xfrm rot="10800000">
            <a:off x="125872" y="3961842"/>
            <a:ext cx="2036850" cy="846042"/>
          </a:xfrm>
          <a:prstGeom prst="rect">
            <a:avLst/>
          </a:prstGeom>
          <a:noFill/>
          <a:ln>
            <a:noFill/>
          </a:ln>
        </p:spPr>
      </p:pic>
      <p:pic>
        <p:nvPicPr>
          <p:cNvPr id="2" name="Google Shape;804;p93">
            <a:extLst>
              <a:ext uri="{FF2B5EF4-FFF2-40B4-BE49-F238E27FC236}">
                <a16:creationId xmlns:a16="http://schemas.microsoft.com/office/drawing/2014/main" id="{319780B8-796B-4186-513B-DDCAF5D7AFB2}"/>
              </a:ext>
            </a:extLst>
          </p:cNvPr>
          <p:cNvPicPr preferRelativeResize="0"/>
          <p:nvPr/>
        </p:nvPicPr>
        <p:blipFill>
          <a:blip r:embed="rId5">
            <a:alphaModFix/>
          </a:blip>
          <a:stretch>
            <a:fillRect/>
          </a:stretch>
        </p:blipFill>
        <p:spPr>
          <a:xfrm>
            <a:off x="5768122" y="3832750"/>
            <a:ext cx="644270" cy="505652"/>
          </a:xfrm>
          <a:prstGeom prst="rect">
            <a:avLst/>
          </a:prstGeom>
          <a:noFill/>
          <a:ln>
            <a:noFill/>
          </a:ln>
        </p:spPr>
      </p:pic>
      <p:grpSp>
        <p:nvGrpSpPr>
          <p:cNvPr id="4" name="Google Shape;712;p83">
            <a:extLst>
              <a:ext uri="{FF2B5EF4-FFF2-40B4-BE49-F238E27FC236}">
                <a16:creationId xmlns:a16="http://schemas.microsoft.com/office/drawing/2014/main" id="{7600967D-523A-0F64-3AAE-614B9C33F15C}"/>
              </a:ext>
            </a:extLst>
          </p:cNvPr>
          <p:cNvGrpSpPr/>
          <p:nvPr/>
        </p:nvGrpSpPr>
        <p:grpSpPr>
          <a:xfrm rot="21285225">
            <a:off x="7892627" y="341348"/>
            <a:ext cx="615879" cy="631855"/>
            <a:chOff x="5878300" y="2628050"/>
            <a:chExt cx="615875" cy="631850"/>
          </a:xfrm>
        </p:grpSpPr>
        <p:sp>
          <p:nvSpPr>
            <p:cNvPr id="5" name="Google Shape;713;p83">
              <a:extLst>
                <a:ext uri="{FF2B5EF4-FFF2-40B4-BE49-F238E27FC236}">
                  <a16:creationId xmlns:a16="http://schemas.microsoft.com/office/drawing/2014/main" id="{C791160C-57AC-4F74-5FB9-CBE842003BAF}"/>
                </a:ext>
              </a:extLst>
            </p:cNvPr>
            <p:cNvSpPr/>
            <p:nvPr/>
          </p:nvSpPr>
          <p:spPr>
            <a:xfrm>
              <a:off x="5891350" y="2950125"/>
              <a:ext cx="320175" cy="309775"/>
            </a:xfrm>
            <a:custGeom>
              <a:avLst/>
              <a:gdLst/>
              <a:ahLst/>
              <a:cxnLst/>
              <a:rect l="l" t="t" r="r" b="b"/>
              <a:pathLst>
                <a:path w="12807" h="12391" extrusionOk="0">
                  <a:moveTo>
                    <a:pt x="2779" y="1165"/>
                  </a:moveTo>
                  <a:cubicBezTo>
                    <a:pt x="3067" y="1165"/>
                    <a:pt x="3517" y="1315"/>
                    <a:pt x="3709" y="1357"/>
                  </a:cubicBezTo>
                  <a:cubicBezTo>
                    <a:pt x="4555" y="1545"/>
                    <a:pt x="5378" y="1881"/>
                    <a:pt x="6141" y="2282"/>
                  </a:cubicBezTo>
                  <a:cubicBezTo>
                    <a:pt x="7759" y="3133"/>
                    <a:pt x="9166" y="4383"/>
                    <a:pt x="10191" y="5898"/>
                  </a:cubicBezTo>
                  <a:cubicBezTo>
                    <a:pt x="10647" y="6571"/>
                    <a:pt x="11022" y="7298"/>
                    <a:pt x="11309" y="8059"/>
                  </a:cubicBezTo>
                  <a:cubicBezTo>
                    <a:pt x="11489" y="8539"/>
                    <a:pt x="11990" y="10762"/>
                    <a:pt x="11284" y="10762"/>
                  </a:cubicBezTo>
                  <a:cubicBezTo>
                    <a:pt x="11164" y="10762"/>
                    <a:pt x="11009" y="10698"/>
                    <a:pt x="10812" y="10550"/>
                  </a:cubicBezTo>
                  <a:cubicBezTo>
                    <a:pt x="10417" y="10253"/>
                    <a:pt x="10205" y="9028"/>
                    <a:pt x="9988" y="8545"/>
                  </a:cubicBezTo>
                  <a:cubicBezTo>
                    <a:pt x="9631" y="7752"/>
                    <a:pt x="9238" y="6970"/>
                    <a:pt x="8759" y="6241"/>
                  </a:cubicBezTo>
                  <a:cubicBezTo>
                    <a:pt x="7512" y="4343"/>
                    <a:pt x="5379" y="2418"/>
                    <a:pt x="2989" y="2418"/>
                  </a:cubicBezTo>
                  <a:cubicBezTo>
                    <a:pt x="2807" y="2418"/>
                    <a:pt x="2624" y="2430"/>
                    <a:pt x="2440" y="2453"/>
                  </a:cubicBezTo>
                  <a:cubicBezTo>
                    <a:pt x="2307" y="2199"/>
                    <a:pt x="2354" y="1786"/>
                    <a:pt x="2594" y="1200"/>
                  </a:cubicBezTo>
                  <a:cubicBezTo>
                    <a:pt x="2640" y="1175"/>
                    <a:pt x="2704" y="1165"/>
                    <a:pt x="2779" y="1165"/>
                  </a:cubicBezTo>
                  <a:close/>
                  <a:moveTo>
                    <a:pt x="2610" y="0"/>
                  </a:moveTo>
                  <a:cubicBezTo>
                    <a:pt x="1929" y="0"/>
                    <a:pt x="1289" y="181"/>
                    <a:pt x="856" y="714"/>
                  </a:cubicBezTo>
                  <a:cubicBezTo>
                    <a:pt x="0" y="1766"/>
                    <a:pt x="813" y="3105"/>
                    <a:pt x="1898" y="3566"/>
                  </a:cubicBezTo>
                  <a:cubicBezTo>
                    <a:pt x="3093" y="4076"/>
                    <a:pt x="4427" y="3814"/>
                    <a:pt x="5624" y="4432"/>
                  </a:cubicBezTo>
                  <a:cubicBezTo>
                    <a:pt x="6176" y="4716"/>
                    <a:pt x="6664" y="5096"/>
                    <a:pt x="7103" y="5529"/>
                  </a:cubicBezTo>
                  <a:cubicBezTo>
                    <a:pt x="7770" y="6282"/>
                    <a:pt x="8342" y="7169"/>
                    <a:pt x="8838" y="8209"/>
                  </a:cubicBezTo>
                  <a:cubicBezTo>
                    <a:pt x="9340" y="9264"/>
                    <a:pt x="9620" y="10424"/>
                    <a:pt x="10129" y="11470"/>
                  </a:cubicBezTo>
                  <a:cubicBezTo>
                    <a:pt x="10342" y="11907"/>
                    <a:pt x="10616" y="12390"/>
                    <a:pt x="11175" y="12390"/>
                  </a:cubicBezTo>
                  <a:cubicBezTo>
                    <a:pt x="11189" y="12390"/>
                    <a:pt x="11202" y="12390"/>
                    <a:pt x="11215" y="12389"/>
                  </a:cubicBezTo>
                  <a:cubicBezTo>
                    <a:pt x="12599" y="12332"/>
                    <a:pt x="12807" y="10133"/>
                    <a:pt x="12709" y="9178"/>
                  </a:cubicBezTo>
                  <a:cubicBezTo>
                    <a:pt x="12509" y="7180"/>
                    <a:pt x="11328" y="5276"/>
                    <a:pt x="10006" y="3820"/>
                  </a:cubicBezTo>
                  <a:cubicBezTo>
                    <a:pt x="8645" y="2323"/>
                    <a:pt x="6902" y="1162"/>
                    <a:pt x="4989" y="497"/>
                  </a:cubicBezTo>
                  <a:cubicBezTo>
                    <a:pt x="4339" y="272"/>
                    <a:pt x="3444" y="0"/>
                    <a:pt x="2610"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14;p83">
              <a:extLst>
                <a:ext uri="{FF2B5EF4-FFF2-40B4-BE49-F238E27FC236}">
                  <a16:creationId xmlns:a16="http://schemas.microsoft.com/office/drawing/2014/main" id="{69336962-5AA6-3C45-8F90-F6FEED4184DD}"/>
                </a:ext>
              </a:extLst>
            </p:cNvPr>
            <p:cNvSpPr/>
            <p:nvPr/>
          </p:nvSpPr>
          <p:spPr>
            <a:xfrm>
              <a:off x="5890350" y="2788200"/>
              <a:ext cx="471300" cy="455625"/>
            </a:xfrm>
            <a:custGeom>
              <a:avLst/>
              <a:gdLst/>
              <a:ahLst/>
              <a:cxnLst/>
              <a:rect l="l" t="t" r="r" b="b"/>
              <a:pathLst>
                <a:path w="18852" h="18225" extrusionOk="0">
                  <a:moveTo>
                    <a:pt x="2535" y="1107"/>
                  </a:moveTo>
                  <a:cubicBezTo>
                    <a:pt x="2749" y="1107"/>
                    <a:pt x="3037" y="1189"/>
                    <a:pt x="3418" y="1237"/>
                  </a:cubicBezTo>
                  <a:cubicBezTo>
                    <a:pt x="3961" y="1305"/>
                    <a:pt x="4501" y="1404"/>
                    <a:pt x="5033" y="1535"/>
                  </a:cubicBezTo>
                  <a:cubicBezTo>
                    <a:pt x="7244" y="2080"/>
                    <a:pt x="9338" y="3118"/>
                    <a:pt x="11117" y="4541"/>
                  </a:cubicBezTo>
                  <a:cubicBezTo>
                    <a:pt x="12744" y="5843"/>
                    <a:pt x="14129" y="7453"/>
                    <a:pt x="15136" y="9279"/>
                  </a:cubicBezTo>
                  <a:cubicBezTo>
                    <a:pt x="16162" y="11137"/>
                    <a:pt x="18019" y="15637"/>
                    <a:pt x="15560" y="16953"/>
                  </a:cubicBezTo>
                  <a:cubicBezTo>
                    <a:pt x="15526" y="13536"/>
                    <a:pt x="14214" y="10340"/>
                    <a:pt x="11945" y="7754"/>
                  </a:cubicBezTo>
                  <a:lnTo>
                    <a:pt x="11945" y="7753"/>
                  </a:lnTo>
                  <a:cubicBezTo>
                    <a:pt x="10745" y="6386"/>
                    <a:pt x="9281" y="5240"/>
                    <a:pt x="7643" y="4447"/>
                  </a:cubicBezTo>
                  <a:cubicBezTo>
                    <a:pt x="6827" y="4054"/>
                    <a:pt x="5986" y="3766"/>
                    <a:pt x="5112" y="3530"/>
                  </a:cubicBezTo>
                  <a:cubicBezTo>
                    <a:pt x="4533" y="3373"/>
                    <a:pt x="3946" y="3240"/>
                    <a:pt x="3368" y="3077"/>
                  </a:cubicBezTo>
                  <a:cubicBezTo>
                    <a:pt x="3079" y="3000"/>
                    <a:pt x="2793" y="2914"/>
                    <a:pt x="2509" y="2817"/>
                  </a:cubicBezTo>
                  <a:cubicBezTo>
                    <a:pt x="2470" y="2815"/>
                    <a:pt x="2438" y="2809"/>
                    <a:pt x="2402" y="2806"/>
                  </a:cubicBezTo>
                  <a:cubicBezTo>
                    <a:pt x="2121" y="2625"/>
                    <a:pt x="1962" y="2352"/>
                    <a:pt x="2023" y="1837"/>
                  </a:cubicBezTo>
                  <a:cubicBezTo>
                    <a:pt x="2091" y="1256"/>
                    <a:pt x="2246" y="1107"/>
                    <a:pt x="2535" y="1107"/>
                  </a:cubicBezTo>
                  <a:close/>
                  <a:moveTo>
                    <a:pt x="2463" y="0"/>
                  </a:moveTo>
                  <a:cubicBezTo>
                    <a:pt x="1860" y="0"/>
                    <a:pt x="1289" y="107"/>
                    <a:pt x="846" y="413"/>
                  </a:cubicBezTo>
                  <a:cubicBezTo>
                    <a:pt x="1" y="997"/>
                    <a:pt x="28" y="2000"/>
                    <a:pt x="674" y="2735"/>
                  </a:cubicBezTo>
                  <a:cubicBezTo>
                    <a:pt x="1629" y="3822"/>
                    <a:pt x="3357" y="3989"/>
                    <a:pt x="4777" y="4098"/>
                  </a:cubicBezTo>
                  <a:cubicBezTo>
                    <a:pt x="5794" y="4404"/>
                    <a:pt x="6784" y="4744"/>
                    <a:pt x="7727" y="5269"/>
                  </a:cubicBezTo>
                  <a:cubicBezTo>
                    <a:pt x="12155" y="7734"/>
                    <a:pt x="14769" y="12682"/>
                    <a:pt x="14506" y="17709"/>
                  </a:cubicBezTo>
                  <a:cubicBezTo>
                    <a:pt x="14491" y="18014"/>
                    <a:pt x="14766" y="18224"/>
                    <a:pt x="15044" y="18224"/>
                  </a:cubicBezTo>
                  <a:cubicBezTo>
                    <a:pt x="15085" y="18224"/>
                    <a:pt x="15126" y="18220"/>
                    <a:pt x="15166" y="18210"/>
                  </a:cubicBezTo>
                  <a:cubicBezTo>
                    <a:pt x="18852" y="17345"/>
                    <a:pt x="17827" y="12713"/>
                    <a:pt x="16754" y="10191"/>
                  </a:cubicBezTo>
                  <a:cubicBezTo>
                    <a:pt x="15384" y="6966"/>
                    <a:pt x="12955" y="4233"/>
                    <a:pt x="9971" y="2408"/>
                  </a:cubicBezTo>
                  <a:cubicBezTo>
                    <a:pt x="8467" y="1486"/>
                    <a:pt x="6812" y="795"/>
                    <a:pt x="5091" y="408"/>
                  </a:cubicBezTo>
                  <a:cubicBezTo>
                    <a:pt x="4364" y="244"/>
                    <a:pt x="3377" y="0"/>
                    <a:pt x="2463"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15;p83">
              <a:extLst>
                <a:ext uri="{FF2B5EF4-FFF2-40B4-BE49-F238E27FC236}">
                  <a16:creationId xmlns:a16="http://schemas.microsoft.com/office/drawing/2014/main" id="{72D1294E-2DC3-4343-D223-993F528BB309}"/>
                </a:ext>
              </a:extLst>
            </p:cNvPr>
            <p:cNvSpPr/>
            <p:nvPr/>
          </p:nvSpPr>
          <p:spPr>
            <a:xfrm>
              <a:off x="5878300" y="2628050"/>
              <a:ext cx="615875" cy="609700"/>
            </a:xfrm>
            <a:custGeom>
              <a:avLst/>
              <a:gdLst/>
              <a:ahLst/>
              <a:cxnLst/>
              <a:rect l="l" t="t" r="r" b="b"/>
              <a:pathLst>
                <a:path w="24635" h="24388" extrusionOk="0">
                  <a:moveTo>
                    <a:pt x="3463" y="1062"/>
                  </a:moveTo>
                  <a:cubicBezTo>
                    <a:pt x="4963" y="1062"/>
                    <a:pt x="6605" y="1497"/>
                    <a:pt x="7970" y="1881"/>
                  </a:cubicBezTo>
                  <a:cubicBezTo>
                    <a:pt x="14726" y="3777"/>
                    <a:pt x="20123" y="8997"/>
                    <a:pt x="22147" y="15721"/>
                  </a:cubicBezTo>
                  <a:cubicBezTo>
                    <a:pt x="22617" y="17284"/>
                    <a:pt x="22908" y="18906"/>
                    <a:pt x="22987" y="20537"/>
                  </a:cubicBezTo>
                  <a:cubicBezTo>
                    <a:pt x="23012" y="21045"/>
                    <a:pt x="23147" y="23296"/>
                    <a:pt x="22114" y="23296"/>
                  </a:cubicBezTo>
                  <a:cubicBezTo>
                    <a:pt x="22017" y="23296"/>
                    <a:pt x="21909" y="23276"/>
                    <a:pt x="21789" y="23233"/>
                  </a:cubicBezTo>
                  <a:cubicBezTo>
                    <a:pt x="21404" y="23093"/>
                    <a:pt x="21446" y="21407"/>
                    <a:pt x="21376" y="20931"/>
                  </a:cubicBezTo>
                  <a:cubicBezTo>
                    <a:pt x="20947" y="18046"/>
                    <a:pt x="20045" y="15209"/>
                    <a:pt x="18581" y="12679"/>
                  </a:cubicBezTo>
                  <a:cubicBezTo>
                    <a:pt x="17548" y="10894"/>
                    <a:pt x="16242" y="9326"/>
                    <a:pt x="14700" y="8014"/>
                  </a:cubicBezTo>
                  <a:cubicBezTo>
                    <a:pt x="14341" y="7692"/>
                    <a:pt x="13975" y="7379"/>
                    <a:pt x="13594" y="7086"/>
                  </a:cubicBezTo>
                  <a:cubicBezTo>
                    <a:pt x="11246" y="5286"/>
                    <a:pt x="8487" y="4010"/>
                    <a:pt x="5594" y="3397"/>
                  </a:cubicBezTo>
                  <a:cubicBezTo>
                    <a:pt x="5207" y="3315"/>
                    <a:pt x="4817" y="3252"/>
                    <a:pt x="4426" y="3195"/>
                  </a:cubicBezTo>
                  <a:lnTo>
                    <a:pt x="4410" y="3190"/>
                  </a:lnTo>
                  <a:cubicBezTo>
                    <a:pt x="4032" y="3087"/>
                    <a:pt x="3647" y="3003"/>
                    <a:pt x="3272" y="2894"/>
                  </a:cubicBezTo>
                  <a:cubicBezTo>
                    <a:pt x="3090" y="2840"/>
                    <a:pt x="1308" y="2127"/>
                    <a:pt x="1275" y="1472"/>
                  </a:cubicBezTo>
                  <a:cubicBezTo>
                    <a:pt x="1399" y="1136"/>
                    <a:pt x="2252" y="1162"/>
                    <a:pt x="2609" y="1114"/>
                  </a:cubicBezTo>
                  <a:cubicBezTo>
                    <a:pt x="2886" y="1078"/>
                    <a:pt x="3172" y="1062"/>
                    <a:pt x="3463" y="1062"/>
                  </a:cubicBezTo>
                  <a:close/>
                  <a:moveTo>
                    <a:pt x="2663" y="1"/>
                  </a:moveTo>
                  <a:cubicBezTo>
                    <a:pt x="1836" y="1"/>
                    <a:pt x="985" y="147"/>
                    <a:pt x="550" y="873"/>
                  </a:cubicBezTo>
                  <a:cubicBezTo>
                    <a:pt x="0" y="1790"/>
                    <a:pt x="489" y="2914"/>
                    <a:pt x="1300" y="3491"/>
                  </a:cubicBezTo>
                  <a:cubicBezTo>
                    <a:pt x="1903" y="3920"/>
                    <a:pt x="2657" y="3981"/>
                    <a:pt x="3364" y="4081"/>
                  </a:cubicBezTo>
                  <a:cubicBezTo>
                    <a:pt x="4573" y="4252"/>
                    <a:pt x="5752" y="4390"/>
                    <a:pt x="6932" y="4720"/>
                  </a:cubicBezTo>
                  <a:cubicBezTo>
                    <a:pt x="7167" y="4785"/>
                    <a:pt x="7401" y="4861"/>
                    <a:pt x="7634" y="4936"/>
                  </a:cubicBezTo>
                  <a:cubicBezTo>
                    <a:pt x="9059" y="5457"/>
                    <a:pt x="10445" y="6064"/>
                    <a:pt x="11745" y="6816"/>
                  </a:cubicBezTo>
                  <a:cubicBezTo>
                    <a:pt x="12524" y="7286"/>
                    <a:pt x="13269" y="7811"/>
                    <a:pt x="13976" y="8385"/>
                  </a:cubicBezTo>
                  <a:cubicBezTo>
                    <a:pt x="14964" y="9193"/>
                    <a:pt x="15862" y="10106"/>
                    <a:pt x="16653" y="11107"/>
                  </a:cubicBezTo>
                  <a:cubicBezTo>
                    <a:pt x="19144" y="14421"/>
                    <a:pt x="20050" y="18297"/>
                    <a:pt x="20694" y="22386"/>
                  </a:cubicBezTo>
                  <a:cubicBezTo>
                    <a:pt x="20803" y="23073"/>
                    <a:pt x="20955" y="24067"/>
                    <a:pt x="21741" y="24324"/>
                  </a:cubicBezTo>
                  <a:cubicBezTo>
                    <a:pt x="21872" y="24367"/>
                    <a:pt x="21998" y="24387"/>
                    <a:pt x="22118" y="24387"/>
                  </a:cubicBezTo>
                  <a:cubicBezTo>
                    <a:pt x="22982" y="24387"/>
                    <a:pt x="23572" y="23372"/>
                    <a:pt x="23774" y="22623"/>
                  </a:cubicBezTo>
                  <a:cubicBezTo>
                    <a:pt x="24634" y="19430"/>
                    <a:pt x="23143" y="15094"/>
                    <a:pt x="21785" y="12244"/>
                  </a:cubicBezTo>
                  <a:cubicBezTo>
                    <a:pt x="20144" y="8797"/>
                    <a:pt x="17610" y="5811"/>
                    <a:pt x="14453" y="3664"/>
                  </a:cubicBezTo>
                  <a:cubicBezTo>
                    <a:pt x="11304" y="1522"/>
                    <a:pt x="7521" y="279"/>
                    <a:pt x="3725" y="50"/>
                  </a:cubicBezTo>
                  <a:cubicBezTo>
                    <a:pt x="3403" y="31"/>
                    <a:pt x="3035" y="1"/>
                    <a:pt x="2663" y="1"/>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Google Shape;687;p79">
            <a:extLst>
              <a:ext uri="{FF2B5EF4-FFF2-40B4-BE49-F238E27FC236}">
                <a16:creationId xmlns:a16="http://schemas.microsoft.com/office/drawing/2014/main" id="{EBF43BC0-1E0D-3069-76BA-AD3867141631}"/>
              </a:ext>
            </a:extLst>
          </p:cNvPr>
          <p:cNvPicPr preferRelativeResize="0"/>
          <p:nvPr/>
        </p:nvPicPr>
        <p:blipFill rotWithShape="1">
          <a:blip r:embed="rId6">
            <a:alphaModFix/>
          </a:blip>
          <a:srcRect t="16970" r="8892" b="21025"/>
          <a:stretch/>
        </p:blipFill>
        <p:spPr>
          <a:xfrm rot="16200000">
            <a:off x="4206089" y="329381"/>
            <a:ext cx="2036850" cy="810276"/>
          </a:xfrm>
          <a:prstGeom prst="rect">
            <a:avLst/>
          </a:prstGeom>
          <a:noFill/>
          <a:ln>
            <a:noFill/>
          </a:ln>
        </p:spPr>
      </p:pic>
      <p:sp>
        <p:nvSpPr>
          <p:cNvPr id="9" name="Google Shape;539;p61">
            <a:extLst>
              <a:ext uri="{FF2B5EF4-FFF2-40B4-BE49-F238E27FC236}">
                <a16:creationId xmlns:a16="http://schemas.microsoft.com/office/drawing/2014/main" id="{865BE586-FFAD-32C4-887F-A1E401475BF4}"/>
              </a:ext>
            </a:extLst>
          </p:cNvPr>
          <p:cNvSpPr/>
          <p:nvPr/>
        </p:nvSpPr>
        <p:spPr>
          <a:xfrm>
            <a:off x="8008151" y="4238144"/>
            <a:ext cx="674863" cy="488424"/>
          </a:xfrm>
          <a:custGeom>
            <a:avLst/>
            <a:gdLst/>
            <a:ahLst/>
            <a:cxnLst/>
            <a:rect l="l" t="t" r="r" b="b"/>
            <a:pathLst>
              <a:path w="35347" h="25582" extrusionOk="0">
                <a:moveTo>
                  <a:pt x="32086" y="1331"/>
                </a:moveTo>
                <a:cubicBezTo>
                  <a:pt x="32060" y="1725"/>
                  <a:pt x="32014" y="2116"/>
                  <a:pt x="31884" y="2511"/>
                </a:cubicBezTo>
                <a:cubicBezTo>
                  <a:pt x="31710" y="3037"/>
                  <a:pt x="31422" y="3448"/>
                  <a:pt x="31140" y="3873"/>
                </a:cubicBezTo>
                <a:lnTo>
                  <a:pt x="31140" y="3875"/>
                </a:lnTo>
                <a:cubicBezTo>
                  <a:pt x="31045" y="3802"/>
                  <a:pt x="30957" y="3717"/>
                  <a:pt x="30879" y="3626"/>
                </a:cubicBezTo>
                <a:cubicBezTo>
                  <a:pt x="30960" y="3537"/>
                  <a:pt x="31004" y="3420"/>
                  <a:pt x="31004" y="3300"/>
                </a:cubicBezTo>
                <a:cubicBezTo>
                  <a:pt x="31012" y="2456"/>
                  <a:pt x="31170" y="1364"/>
                  <a:pt x="32086" y="1331"/>
                </a:cubicBezTo>
                <a:close/>
                <a:moveTo>
                  <a:pt x="33448" y="2151"/>
                </a:moveTo>
                <a:lnTo>
                  <a:pt x="33448" y="2151"/>
                </a:lnTo>
                <a:cubicBezTo>
                  <a:pt x="33674" y="2664"/>
                  <a:pt x="33586" y="3318"/>
                  <a:pt x="33167" y="3795"/>
                </a:cubicBezTo>
                <a:cubicBezTo>
                  <a:pt x="33046" y="3933"/>
                  <a:pt x="32896" y="4044"/>
                  <a:pt x="32729" y="4118"/>
                </a:cubicBezTo>
                <a:cubicBezTo>
                  <a:pt x="33098" y="3528"/>
                  <a:pt x="33326" y="2819"/>
                  <a:pt x="33448" y="2151"/>
                </a:cubicBezTo>
                <a:close/>
                <a:moveTo>
                  <a:pt x="32524" y="1387"/>
                </a:moveTo>
                <a:cubicBezTo>
                  <a:pt x="32540" y="1390"/>
                  <a:pt x="32555" y="1392"/>
                  <a:pt x="32571" y="1397"/>
                </a:cubicBezTo>
                <a:cubicBezTo>
                  <a:pt x="32884" y="1486"/>
                  <a:pt x="33123" y="1661"/>
                  <a:pt x="33289" y="1878"/>
                </a:cubicBezTo>
                <a:cubicBezTo>
                  <a:pt x="33081" y="2445"/>
                  <a:pt x="32804" y="2943"/>
                  <a:pt x="32503" y="3432"/>
                </a:cubicBezTo>
                <a:cubicBezTo>
                  <a:pt x="32416" y="3432"/>
                  <a:pt x="32336" y="3480"/>
                  <a:pt x="32295" y="3557"/>
                </a:cubicBezTo>
                <a:cubicBezTo>
                  <a:pt x="32169" y="3777"/>
                  <a:pt x="32049" y="4000"/>
                  <a:pt x="31925" y="4221"/>
                </a:cubicBezTo>
                <a:cubicBezTo>
                  <a:pt x="31817" y="4204"/>
                  <a:pt x="31712" y="4175"/>
                  <a:pt x="31611" y="4138"/>
                </a:cubicBezTo>
                <a:cubicBezTo>
                  <a:pt x="32171" y="3413"/>
                  <a:pt x="32513" y="2340"/>
                  <a:pt x="32524" y="1387"/>
                </a:cubicBezTo>
                <a:close/>
                <a:moveTo>
                  <a:pt x="9407" y="5159"/>
                </a:moveTo>
                <a:cubicBezTo>
                  <a:pt x="10187" y="6580"/>
                  <a:pt x="10603" y="7882"/>
                  <a:pt x="10645" y="9398"/>
                </a:cubicBezTo>
                <a:cubicBezTo>
                  <a:pt x="10279" y="9775"/>
                  <a:pt x="9939" y="10175"/>
                  <a:pt x="9627" y="10596"/>
                </a:cubicBezTo>
                <a:lnTo>
                  <a:pt x="9626" y="10596"/>
                </a:lnTo>
                <a:cubicBezTo>
                  <a:pt x="9570" y="10548"/>
                  <a:pt x="9511" y="10506"/>
                  <a:pt x="9457" y="10455"/>
                </a:cubicBezTo>
                <a:cubicBezTo>
                  <a:pt x="8958" y="9988"/>
                  <a:pt x="8631" y="9478"/>
                  <a:pt x="8445" y="8950"/>
                </a:cubicBezTo>
                <a:cubicBezTo>
                  <a:pt x="8239" y="7563"/>
                  <a:pt x="8522" y="6110"/>
                  <a:pt x="9407" y="5159"/>
                </a:cubicBezTo>
                <a:close/>
                <a:moveTo>
                  <a:pt x="14031" y="4662"/>
                </a:moveTo>
                <a:lnTo>
                  <a:pt x="14031" y="4662"/>
                </a:lnTo>
                <a:cubicBezTo>
                  <a:pt x="15409" y="5488"/>
                  <a:pt x="16195" y="7133"/>
                  <a:pt x="15661" y="8877"/>
                </a:cubicBezTo>
                <a:lnTo>
                  <a:pt x="15659" y="8877"/>
                </a:lnTo>
                <a:cubicBezTo>
                  <a:pt x="15430" y="9624"/>
                  <a:pt x="15018" y="10217"/>
                  <a:pt x="14503" y="10657"/>
                </a:cubicBezTo>
                <a:cubicBezTo>
                  <a:pt x="15162" y="8733"/>
                  <a:pt x="15142" y="6226"/>
                  <a:pt x="14031" y="4662"/>
                </a:cubicBezTo>
                <a:close/>
                <a:moveTo>
                  <a:pt x="12255" y="4111"/>
                </a:moveTo>
                <a:lnTo>
                  <a:pt x="12255" y="4111"/>
                </a:lnTo>
                <a:cubicBezTo>
                  <a:pt x="12734" y="4141"/>
                  <a:pt x="13204" y="4257"/>
                  <a:pt x="13641" y="4456"/>
                </a:cubicBezTo>
                <a:cubicBezTo>
                  <a:pt x="13946" y="5706"/>
                  <a:pt x="14445" y="6784"/>
                  <a:pt x="14438" y="8128"/>
                </a:cubicBezTo>
                <a:cubicBezTo>
                  <a:pt x="14433" y="9221"/>
                  <a:pt x="14153" y="10170"/>
                  <a:pt x="13778" y="11136"/>
                </a:cubicBezTo>
                <a:lnTo>
                  <a:pt x="13777" y="11136"/>
                </a:lnTo>
                <a:cubicBezTo>
                  <a:pt x="13579" y="11237"/>
                  <a:pt x="13371" y="11320"/>
                  <a:pt x="13158" y="11383"/>
                </a:cubicBezTo>
                <a:cubicBezTo>
                  <a:pt x="13508" y="10596"/>
                  <a:pt x="13480" y="9389"/>
                  <a:pt x="13480" y="8738"/>
                </a:cubicBezTo>
                <a:cubicBezTo>
                  <a:pt x="13481" y="7105"/>
                  <a:pt x="13101" y="5512"/>
                  <a:pt x="12255" y="4111"/>
                </a:cubicBezTo>
                <a:close/>
                <a:moveTo>
                  <a:pt x="10574" y="4370"/>
                </a:moveTo>
                <a:cubicBezTo>
                  <a:pt x="11032" y="5394"/>
                  <a:pt x="11434" y="6425"/>
                  <a:pt x="11654" y="7535"/>
                </a:cubicBezTo>
                <a:cubicBezTo>
                  <a:pt x="11731" y="7917"/>
                  <a:pt x="12221" y="10964"/>
                  <a:pt x="11674" y="11503"/>
                </a:cubicBezTo>
                <a:cubicBezTo>
                  <a:pt x="11256" y="11451"/>
                  <a:pt x="10850" y="11331"/>
                  <a:pt x="10471" y="11147"/>
                </a:cubicBezTo>
                <a:cubicBezTo>
                  <a:pt x="10513" y="11076"/>
                  <a:pt x="10551" y="11003"/>
                  <a:pt x="10593" y="10933"/>
                </a:cubicBezTo>
                <a:cubicBezTo>
                  <a:pt x="10613" y="10979"/>
                  <a:pt x="10666" y="11005"/>
                  <a:pt x="10718" y="11005"/>
                </a:cubicBezTo>
                <a:cubicBezTo>
                  <a:pt x="10776" y="11005"/>
                  <a:pt x="10833" y="10974"/>
                  <a:pt x="10849" y="10909"/>
                </a:cubicBezTo>
                <a:cubicBezTo>
                  <a:pt x="10901" y="10692"/>
                  <a:pt x="10939" y="10473"/>
                  <a:pt x="10966" y="10253"/>
                </a:cubicBezTo>
                <a:cubicBezTo>
                  <a:pt x="11086" y="10020"/>
                  <a:pt x="11201" y="9789"/>
                  <a:pt x="11304" y="9554"/>
                </a:cubicBezTo>
                <a:cubicBezTo>
                  <a:pt x="11399" y="9337"/>
                  <a:pt x="11239" y="9113"/>
                  <a:pt x="11045" y="9113"/>
                </a:cubicBezTo>
                <a:cubicBezTo>
                  <a:pt x="11035" y="9113"/>
                  <a:pt x="11025" y="9113"/>
                  <a:pt x="11016" y="9115"/>
                </a:cubicBezTo>
                <a:cubicBezTo>
                  <a:pt x="10959" y="7642"/>
                  <a:pt x="10449" y="6136"/>
                  <a:pt x="9532" y="5039"/>
                </a:cubicBezTo>
                <a:cubicBezTo>
                  <a:pt x="9833" y="4751"/>
                  <a:pt x="10187" y="4523"/>
                  <a:pt x="10574" y="4370"/>
                </a:cubicBezTo>
                <a:close/>
                <a:moveTo>
                  <a:pt x="12017" y="4105"/>
                </a:moveTo>
                <a:cubicBezTo>
                  <a:pt x="12017" y="4115"/>
                  <a:pt x="12020" y="4125"/>
                  <a:pt x="12023" y="4134"/>
                </a:cubicBezTo>
                <a:cubicBezTo>
                  <a:pt x="12459" y="5230"/>
                  <a:pt x="12828" y="6325"/>
                  <a:pt x="12963" y="7502"/>
                </a:cubicBezTo>
                <a:cubicBezTo>
                  <a:pt x="13008" y="7897"/>
                  <a:pt x="13034" y="10935"/>
                  <a:pt x="12588" y="11499"/>
                </a:cubicBezTo>
                <a:lnTo>
                  <a:pt x="12586" y="11499"/>
                </a:lnTo>
                <a:cubicBezTo>
                  <a:pt x="12468" y="11513"/>
                  <a:pt x="12349" y="11524"/>
                  <a:pt x="12230" y="11527"/>
                </a:cubicBezTo>
                <a:cubicBezTo>
                  <a:pt x="12489" y="10895"/>
                  <a:pt x="12334" y="9818"/>
                  <a:pt x="12313" y="9394"/>
                </a:cubicBezTo>
                <a:cubicBezTo>
                  <a:pt x="12224" y="7606"/>
                  <a:pt x="11756" y="5824"/>
                  <a:pt x="10864" y="4269"/>
                </a:cubicBezTo>
                <a:cubicBezTo>
                  <a:pt x="11115" y="4193"/>
                  <a:pt x="11375" y="4142"/>
                  <a:pt x="11637" y="4117"/>
                </a:cubicBezTo>
                <a:cubicBezTo>
                  <a:pt x="11766" y="4105"/>
                  <a:pt x="11891" y="4105"/>
                  <a:pt x="12017" y="4105"/>
                </a:cubicBezTo>
                <a:close/>
                <a:moveTo>
                  <a:pt x="25741" y="16319"/>
                </a:moveTo>
                <a:cubicBezTo>
                  <a:pt x="26033" y="16319"/>
                  <a:pt x="26325" y="16353"/>
                  <a:pt x="26608" y="16425"/>
                </a:cubicBezTo>
                <a:cubicBezTo>
                  <a:pt x="26757" y="16463"/>
                  <a:pt x="26903" y="16513"/>
                  <a:pt x="27044" y="16574"/>
                </a:cubicBezTo>
                <a:cubicBezTo>
                  <a:pt x="28124" y="17916"/>
                  <a:pt x="26413" y="20133"/>
                  <a:pt x="25036" y="20799"/>
                </a:cubicBezTo>
                <a:cubicBezTo>
                  <a:pt x="24616" y="21002"/>
                  <a:pt x="24156" y="21111"/>
                  <a:pt x="23701" y="21111"/>
                </a:cubicBezTo>
                <a:cubicBezTo>
                  <a:pt x="23171" y="21111"/>
                  <a:pt x="22648" y="20963"/>
                  <a:pt x="22200" y="20645"/>
                </a:cubicBezTo>
                <a:cubicBezTo>
                  <a:pt x="21851" y="20398"/>
                  <a:pt x="21618" y="20077"/>
                  <a:pt x="21492" y="19731"/>
                </a:cubicBezTo>
                <a:cubicBezTo>
                  <a:pt x="21476" y="19396"/>
                  <a:pt x="21503" y="19061"/>
                  <a:pt x="21572" y="18733"/>
                </a:cubicBezTo>
                <a:cubicBezTo>
                  <a:pt x="21617" y="18728"/>
                  <a:pt x="21662" y="18715"/>
                  <a:pt x="21702" y="18694"/>
                </a:cubicBezTo>
                <a:cubicBezTo>
                  <a:pt x="22164" y="18440"/>
                  <a:pt x="22446" y="18033"/>
                  <a:pt x="22768" y="17649"/>
                </a:cubicBezTo>
                <a:cubicBezTo>
                  <a:pt x="23416" y="18221"/>
                  <a:pt x="24064" y="18791"/>
                  <a:pt x="24704" y="19359"/>
                </a:cubicBezTo>
                <a:cubicBezTo>
                  <a:pt x="24857" y="19496"/>
                  <a:pt x="25027" y="19554"/>
                  <a:pt x="25190" y="19554"/>
                </a:cubicBezTo>
                <a:cubicBezTo>
                  <a:pt x="25767" y="19554"/>
                  <a:pt x="26268" y="18836"/>
                  <a:pt x="25734" y="18328"/>
                </a:cubicBezTo>
                <a:cubicBezTo>
                  <a:pt x="25166" y="17789"/>
                  <a:pt x="24597" y="17246"/>
                  <a:pt x="24027" y="16699"/>
                </a:cubicBezTo>
                <a:cubicBezTo>
                  <a:pt x="24563" y="16456"/>
                  <a:pt x="25153" y="16319"/>
                  <a:pt x="25741" y="16319"/>
                </a:cubicBezTo>
                <a:close/>
                <a:moveTo>
                  <a:pt x="27895" y="17098"/>
                </a:moveTo>
                <a:cubicBezTo>
                  <a:pt x="28227" y="17383"/>
                  <a:pt x="28508" y="17724"/>
                  <a:pt x="28723" y="18106"/>
                </a:cubicBezTo>
                <a:cubicBezTo>
                  <a:pt x="28458" y="19552"/>
                  <a:pt x="27924" y="20816"/>
                  <a:pt x="26655" y="21718"/>
                </a:cubicBezTo>
                <a:cubicBezTo>
                  <a:pt x="25884" y="22266"/>
                  <a:pt x="25025" y="22582"/>
                  <a:pt x="24076" y="22639"/>
                </a:cubicBezTo>
                <a:cubicBezTo>
                  <a:pt x="24017" y="22642"/>
                  <a:pt x="23950" y="22644"/>
                  <a:pt x="23875" y="22644"/>
                </a:cubicBezTo>
                <a:cubicBezTo>
                  <a:pt x="23571" y="22644"/>
                  <a:pt x="23149" y="22613"/>
                  <a:pt x="22716" y="22526"/>
                </a:cubicBezTo>
                <a:cubicBezTo>
                  <a:pt x="22231" y="22010"/>
                  <a:pt x="21886" y="21431"/>
                  <a:pt x="21690" y="20830"/>
                </a:cubicBezTo>
                <a:lnTo>
                  <a:pt x="21690" y="20830"/>
                </a:lnTo>
                <a:cubicBezTo>
                  <a:pt x="22236" y="21348"/>
                  <a:pt x="23021" y="21617"/>
                  <a:pt x="23774" y="21617"/>
                </a:cubicBezTo>
                <a:cubicBezTo>
                  <a:pt x="23888" y="21617"/>
                  <a:pt x="24001" y="21610"/>
                  <a:pt x="24112" y="21598"/>
                </a:cubicBezTo>
                <a:cubicBezTo>
                  <a:pt x="25882" y="21400"/>
                  <a:pt x="28208" y="18898"/>
                  <a:pt x="27895" y="17098"/>
                </a:cubicBezTo>
                <a:close/>
                <a:moveTo>
                  <a:pt x="4132" y="21347"/>
                </a:moveTo>
                <a:lnTo>
                  <a:pt x="4132" y="21347"/>
                </a:lnTo>
                <a:cubicBezTo>
                  <a:pt x="4450" y="21713"/>
                  <a:pt x="4661" y="22218"/>
                  <a:pt x="4648" y="22688"/>
                </a:cubicBezTo>
                <a:cubicBezTo>
                  <a:pt x="4476" y="22239"/>
                  <a:pt x="4293" y="21798"/>
                  <a:pt x="4132" y="21347"/>
                </a:cubicBezTo>
                <a:close/>
                <a:moveTo>
                  <a:pt x="2094" y="22062"/>
                </a:moveTo>
                <a:cubicBezTo>
                  <a:pt x="2166" y="22580"/>
                  <a:pt x="2241" y="23104"/>
                  <a:pt x="2354" y="23612"/>
                </a:cubicBezTo>
                <a:cubicBezTo>
                  <a:pt x="2209" y="23502"/>
                  <a:pt x="2084" y="23367"/>
                  <a:pt x="1985" y="23213"/>
                </a:cubicBezTo>
                <a:cubicBezTo>
                  <a:pt x="1858" y="23010"/>
                  <a:pt x="1761" y="22723"/>
                  <a:pt x="1712" y="22412"/>
                </a:cubicBezTo>
                <a:cubicBezTo>
                  <a:pt x="1816" y="22378"/>
                  <a:pt x="1908" y="22323"/>
                  <a:pt x="1972" y="22248"/>
                </a:cubicBezTo>
                <a:cubicBezTo>
                  <a:pt x="2019" y="22190"/>
                  <a:pt x="2059" y="22128"/>
                  <a:pt x="2094" y="22062"/>
                </a:cubicBezTo>
                <a:close/>
                <a:moveTo>
                  <a:pt x="29081" y="18929"/>
                </a:moveTo>
                <a:lnTo>
                  <a:pt x="29081" y="18930"/>
                </a:lnTo>
                <a:cubicBezTo>
                  <a:pt x="29363" y="19840"/>
                  <a:pt x="29336" y="20848"/>
                  <a:pt x="28921" y="21706"/>
                </a:cubicBezTo>
                <a:cubicBezTo>
                  <a:pt x="28288" y="23017"/>
                  <a:pt x="26888" y="23727"/>
                  <a:pt x="25492" y="23727"/>
                </a:cubicBezTo>
                <a:cubicBezTo>
                  <a:pt x="24668" y="23727"/>
                  <a:pt x="23846" y="23480"/>
                  <a:pt x="23183" y="22963"/>
                </a:cubicBezTo>
                <a:lnTo>
                  <a:pt x="23183" y="22963"/>
                </a:lnTo>
                <a:cubicBezTo>
                  <a:pt x="23552" y="23022"/>
                  <a:pt x="23905" y="23051"/>
                  <a:pt x="24198" y="23051"/>
                </a:cubicBezTo>
                <a:cubicBezTo>
                  <a:pt x="24347" y="23051"/>
                  <a:pt x="24480" y="23044"/>
                  <a:pt x="24592" y="23029"/>
                </a:cubicBezTo>
                <a:cubicBezTo>
                  <a:pt x="26773" y="22734"/>
                  <a:pt x="28616" y="21040"/>
                  <a:pt x="29081" y="18929"/>
                </a:cubicBezTo>
                <a:close/>
                <a:moveTo>
                  <a:pt x="3135" y="20825"/>
                </a:moveTo>
                <a:cubicBezTo>
                  <a:pt x="3311" y="20825"/>
                  <a:pt x="3491" y="20875"/>
                  <a:pt x="3656" y="20961"/>
                </a:cubicBezTo>
                <a:cubicBezTo>
                  <a:pt x="3657" y="20976"/>
                  <a:pt x="3661" y="20993"/>
                  <a:pt x="3663" y="21009"/>
                </a:cubicBezTo>
                <a:cubicBezTo>
                  <a:pt x="3656" y="21030"/>
                  <a:pt x="3647" y="21051"/>
                  <a:pt x="3641" y="21072"/>
                </a:cubicBezTo>
                <a:cubicBezTo>
                  <a:pt x="3621" y="21137"/>
                  <a:pt x="3651" y="21196"/>
                  <a:pt x="3697" y="21233"/>
                </a:cubicBezTo>
                <a:cubicBezTo>
                  <a:pt x="3821" y="21992"/>
                  <a:pt x="4033" y="22752"/>
                  <a:pt x="4420" y="23383"/>
                </a:cubicBezTo>
                <a:cubicBezTo>
                  <a:pt x="4377" y="23441"/>
                  <a:pt x="4329" y="23494"/>
                  <a:pt x="4277" y="23544"/>
                </a:cubicBezTo>
                <a:lnTo>
                  <a:pt x="4276" y="23544"/>
                </a:lnTo>
                <a:cubicBezTo>
                  <a:pt x="4147" y="23661"/>
                  <a:pt x="3999" y="23755"/>
                  <a:pt x="3838" y="23822"/>
                </a:cubicBezTo>
                <a:cubicBezTo>
                  <a:pt x="3681" y="23377"/>
                  <a:pt x="3463" y="22951"/>
                  <a:pt x="3325" y="22494"/>
                </a:cubicBezTo>
                <a:cubicBezTo>
                  <a:pt x="3162" y="21951"/>
                  <a:pt x="3080" y="21394"/>
                  <a:pt x="2974" y="20839"/>
                </a:cubicBezTo>
                <a:cubicBezTo>
                  <a:pt x="3027" y="20830"/>
                  <a:pt x="3081" y="20825"/>
                  <a:pt x="3135" y="20825"/>
                </a:cubicBezTo>
                <a:close/>
                <a:moveTo>
                  <a:pt x="2618" y="21003"/>
                </a:moveTo>
                <a:lnTo>
                  <a:pt x="2618" y="21003"/>
                </a:lnTo>
                <a:cubicBezTo>
                  <a:pt x="2610" y="21938"/>
                  <a:pt x="2832" y="23104"/>
                  <a:pt x="3325" y="23932"/>
                </a:cubicBezTo>
                <a:cubicBezTo>
                  <a:pt x="3310" y="23933"/>
                  <a:pt x="3294" y="23933"/>
                  <a:pt x="3278" y="23933"/>
                </a:cubicBezTo>
                <a:cubicBezTo>
                  <a:pt x="3134" y="23933"/>
                  <a:pt x="2991" y="23913"/>
                  <a:pt x="2853" y="23872"/>
                </a:cubicBezTo>
                <a:cubicBezTo>
                  <a:pt x="2744" y="23067"/>
                  <a:pt x="2516" y="22253"/>
                  <a:pt x="2314" y="21464"/>
                </a:cubicBezTo>
                <a:cubicBezTo>
                  <a:pt x="2350" y="21361"/>
                  <a:pt x="2400" y="21260"/>
                  <a:pt x="2462" y="21169"/>
                </a:cubicBezTo>
                <a:cubicBezTo>
                  <a:pt x="2506" y="21107"/>
                  <a:pt x="2558" y="21051"/>
                  <a:pt x="2618" y="21003"/>
                </a:cubicBezTo>
                <a:close/>
                <a:moveTo>
                  <a:pt x="32126" y="1"/>
                </a:moveTo>
                <a:cubicBezTo>
                  <a:pt x="31323" y="1"/>
                  <a:pt x="30546" y="369"/>
                  <a:pt x="30075" y="1049"/>
                </a:cubicBezTo>
                <a:cubicBezTo>
                  <a:pt x="29894" y="1313"/>
                  <a:pt x="29762" y="1606"/>
                  <a:pt x="29685" y="1915"/>
                </a:cubicBezTo>
                <a:cubicBezTo>
                  <a:pt x="29466" y="2456"/>
                  <a:pt x="29447" y="3070"/>
                  <a:pt x="29668" y="3630"/>
                </a:cubicBezTo>
                <a:cubicBezTo>
                  <a:pt x="29978" y="4415"/>
                  <a:pt x="30637" y="4960"/>
                  <a:pt x="31382" y="5195"/>
                </a:cubicBezTo>
                <a:cubicBezTo>
                  <a:pt x="30546" y="6732"/>
                  <a:pt x="29755" y="8294"/>
                  <a:pt x="29009" y="9878"/>
                </a:cubicBezTo>
                <a:cubicBezTo>
                  <a:pt x="28225" y="11546"/>
                  <a:pt x="27286" y="13351"/>
                  <a:pt x="26770" y="15158"/>
                </a:cubicBezTo>
                <a:cubicBezTo>
                  <a:pt x="26431" y="15086"/>
                  <a:pt x="26084" y="15051"/>
                  <a:pt x="25737" y="15051"/>
                </a:cubicBezTo>
                <a:cubicBezTo>
                  <a:pt x="25060" y="15051"/>
                  <a:pt x="24380" y="15183"/>
                  <a:pt x="23751" y="15430"/>
                </a:cubicBezTo>
                <a:cubicBezTo>
                  <a:pt x="23471" y="15476"/>
                  <a:pt x="23197" y="15553"/>
                  <a:pt x="22935" y="15660"/>
                </a:cubicBezTo>
                <a:cubicBezTo>
                  <a:pt x="20905" y="13737"/>
                  <a:pt x="18830" y="11837"/>
                  <a:pt x="16633" y="10158"/>
                </a:cubicBezTo>
                <a:cubicBezTo>
                  <a:pt x="16751" y="9931"/>
                  <a:pt x="16852" y="9696"/>
                  <a:pt x="16936" y="9456"/>
                </a:cubicBezTo>
                <a:cubicBezTo>
                  <a:pt x="18116" y="5988"/>
                  <a:pt x="15474" y="2670"/>
                  <a:pt x="12008" y="2670"/>
                </a:cubicBezTo>
                <a:cubicBezTo>
                  <a:pt x="11713" y="2670"/>
                  <a:pt x="11413" y="2694"/>
                  <a:pt x="11109" y="2743"/>
                </a:cubicBezTo>
                <a:cubicBezTo>
                  <a:pt x="7757" y="3292"/>
                  <a:pt x="5808" y="7543"/>
                  <a:pt x="7713" y="10306"/>
                </a:cubicBezTo>
                <a:cubicBezTo>
                  <a:pt x="7866" y="10571"/>
                  <a:pt x="8043" y="10822"/>
                  <a:pt x="8242" y="11054"/>
                </a:cubicBezTo>
                <a:cubicBezTo>
                  <a:pt x="8437" y="11277"/>
                  <a:pt x="8650" y="11485"/>
                  <a:pt x="8877" y="11673"/>
                </a:cubicBezTo>
                <a:cubicBezTo>
                  <a:pt x="8169" y="12760"/>
                  <a:pt x="7533" y="13914"/>
                  <a:pt x="6898" y="14949"/>
                </a:cubicBezTo>
                <a:cubicBezTo>
                  <a:pt x="6032" y="16364"/>
                  <a:pt x="5044" y="17822"/>
                  <a:pt x="4317" y="19357"/>
                </a:cubicBezTo>
                <a:cubicBezTo>
                  <a:pt x="3940" y="19175"/>
                  <a:pt x="3537" y="19084"/>
                  <a:pt x="3136" y="19084"/>
                </a:cubicBezTo>
                <a:cubicBezTo>
                  <a:pt x="2551" y="19084"/>
                  <a:pt x="1971" y="19278"/>
                  <a:pt x="1493" y="19666"/>
                </a:cubicBezTo>
                <a:cubicBezTo>
                  <a:pt x="1421" y="19724"/>
                  <a:pt x="1353" y="19788"/>
                  <a:pt x="1288" y="19853"/>
                </a:cubicBezTo>
                <a:cubicBezTo>
                  <a:pt x="1005" y="19986"/>
                  <a:pt x="760" y="20189"/>
                  <a:pt x="578" y="20442"/>
                </a:cubicBezTo>
                <a:cubicBezTo>
                  <a:pt x="3" y="21266"/>
                  <a:pt x="0" y="22476"/>
                  <a:pt x="318" y="23394"/>
                </a:cubicBezTo>
                <a:cubicBezTo>
                  <a:pt x="793" y="24766"/>
                  <a:pt x="2029" y="25582"/>
                  <a:pt x="3317" y="25582"/>
                </a:cubicBezTo>
                <a:cubicBezTo>
                  <a:pt x="3993" y="25582"/>
                  <a:pt x="4683" y="25357"/>
                  <a:pt x="5286" y="24870"/>
                </a:cubicBezTo>
                <a:cubicBezTo>
                  <a:pt x="6926" y="23545"/>
                  <a:pt x="6474" y="21038"/>
                  <a:pt x="4975" y="19786"/>
                </a:cubicBezTo>
                <a:cubicBezTo>
                  <a:pt x="5861" y="18451"/>
                  <a:pt x="6601" y="16991"/>
                  <a:pt x="7440" y="15647"/>
                </a:cubicBezTo>
                <a:cubicBezTo>
                  <a:pt x="8141" y="14525"/>
                  <a:pt x="8983" y="13408"/>
                  <a:pt x="9754" y="12263"/>
                </a:cubicBezTo>
                <a:cubicBezTo>
                  <a:pt x="10515" y="12669"/>
                  <a:pt x="11345" y="12866"/>
                  <a:pt x="12168" y="12866"/>
                </a:cubicBezTo>
                <a:cubicBezTo>
                  <a:pt x="13591" y="12866"/>
                  <a:pt x="14989" y="12276"/>
                  <a:pt x="15959" y="11158"/>
                </a:cubicBezTo>
                <a:cubicBezTo>
                  <a:pt x="17703" y="13071"/>
                  <a:pt x="19638" y="14863"/>
                  <a:pt x="21595" y="16608"/>
                </a:cubicBezTo>
                <a:cubicBezTo>
                  <a:pt x="20579" y="17737"/>
                  <a:pt x="20201" y="19474"/>
                  <a:pt x="20622" y="21087"/>
                </a:cubicBezTo>
                <a:cubicBezTo>
                  <a:pt x="20529" y="21504"/>
                  <a:pt x="20700" y="21849"/>
                  <a:pt x="21021" y="22127"/>
                </a:cubicBezTo>
                <a:cubicBezTo>
                  <a:pt x="21030" y="22145"/>
                  <a:pt x="21037" y="22162"/>
                  <a:pt x="21047" y="22181"/>
                </a:cubicBezTo>
                <a:cubicBezTo>
                  <a:pt x="21464" y="22969"/>
                  <a:pt x="22080" y="23635"/>
                  <a:pt x="22834" y="24112"/>
                </a:cubicBezTo>
                <a:cubicBezTo>
                  <a:pt x="23111" y="24337"/>
                  <a:pt x="23434" y="24500"/>
                  <a:pt x="23779" y="24592"/>
                </a:cubicBezTo>
                <a:cubicBezTo>
                  <a:pt x="24377" y="24820"/>
                  <a:pt x="25014" y="24938"/>
                  <a:pt x="25653" y="24938"/>
                </a:cubicBezTo>
                <a:cubicBezTo>
                  <a:pt x="26938" y="24938"/>
                  <a:pt x="28232" y="24460"/>
                  <a:pt x="29242" y="23441"/>
                </a:cubicBezTo>
                <a:cubicBezTo>
                  <a:pt x="31489" y="21171"/>
                  <a:pt x="30665" y="17008"/>
                  <a:pt x="27890" y="15554"/>
                </a:cubicBezTo>
                <a:cubicBezTo>
                  <a:pt x="27687" y="15450"/>
                  <a:pt x="27477" y="15363"/>
                  <a:pt x="27260" y="15293"/>
                </a:cubicBezTo>
                <a:cubicBezTo>
                  <a:pt x="28160" y="13554"/>
                  <a:pt x="28800" y="11634"/>
                  <a:pt x="29632" y="9868"/>
                </a:cubicBezTo>
                <a:cubicBezTo>
                  <a:pt x="30359" y="8325"/>
                  <a:pt x="31134" y="6808"/>
                  <a:pt x="31942" y="5308"/>
                </a:cubicBezTo>
                <a:cubicBezTo>
                  <a:pt x="32029" y="5316"/>
                  <a:pt x="32117" y="5321"/>
                  <a:pt x="32204" y="5321"/>
                </a:cubicBezTo>
                <a:cubicBezTo>
                  <a:pt x="32892" y="5321"/>
                  <a:pt x="33575" y="5053"/>
                  <a:pt x="34071" y="4464"/>
                </a:cubicBezTo>
                <a:cubicBezTo>
                  <a:pt x="35347" y="2948"/>
                  <a:pt x="34697" y="521"/>
                  <a:pt x="32711" y="67"/>
                </a:cubicBezTo>
                <a:cubicBezTo>
                  <a:pt x="32517" y="22"/>
                  <a:pt x="32320" y="1"/>
                  <a:pt x="32126" y="1"/>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546;p61">
            <a:extLst>
              <a:ext uri="{FF2B5EF4-FFF2-40B4-BE49-F238E27FC236}">
                <a16:creationId xmlns:a16="http://schemas.microsoft.com/office/drawing/2014/main" id="{8746F3B7-8AA2-91CA-A9B9-DBBA711D436E}"/>
              </a:ext>
            </a:extLst>
          </p:cNvPr>
          <p:cNvPicPr preferRelativeResize="0"/>
          <p:nvPr/>
        </p:nvPicPr>
        <p:blipFill rotWithShape="1">
          <a:blip r:embed="rId7">
            <a:alphaModFix amt="71000"/>
          </a:blip>
          <a:srcRect r="53187"/>
          <a:stretch/>
        </p:blipFill>
        <p:spPr>
          <a:xfrm rot="34">
            <a:off x="470301" y="106248"/>
            <a:ext cx="860026" cy="758217"/>
          </a:xfrm>
          <a:prstGeom prst="rect">
            <a:avLst/>
          </a:prstGeom>
          <a:noFill/>
          <a:ln>
            <a:noFill/>
          </a:ln>
        </p:spPr>
      </p:pic>
      <p:sp>
        <p:nvSpPr>
          <p:cNvPr id="11" name="Google Shape;430;p49">
            <a:extLst>
              <a:ext uri="{FF2B5EF4-FFF2-40B4-BE49-F238E27FC236}">
                <a16:creationId xmlns:a16="http://schemas.microsoft.com/office/drawing/2014/main" id="{223EF335-E20A-B1F6-6DBE-353AD70E7707}"/>
              </a:ext>
            </a:extLst>
          </p:cNvPr>
          <p:cNvSpPr/>
          <p:nvPr/>
        </p:nvSpPr>
        <p:spPr>
          <a:xfrm>
            <a:off x="5153578" y="3969615"/>
            <a:ext cx="151500" cy="1515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5;p49">
            <a:extLst>
              <a:ext uri="{FF2B5EF4-FFF2-40B4-BE49-F238E27FC236}">
                <a16:creationId xmlns:a16="http://schemas.microsoft.com/office/drawing/2014/main" id="{245DDE8F-9E85-4CE2-9472-D35CA095EEED}"/>
              </a:ext>
            </a:extLst>
          </p:cNvPr>
          <p:cNvSpPr/>
          <p:nvPr/>
        </p:nvSpPr>
        <p:spPr>
          <a:xfrm>
            <a:off x="5148764" y="3630117"/>
            <a:ext cx="151500" cy="1515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2;p49">
            <a:extLst>
              <a:ext uri="{FF2B5EF4-FFF2-40B4-BE49-F238E27FC236}">
                <a16:creationId xmlns:a16="http://schemas.microsoft.com/office/drawing/2014/main" id="{4A206C03-A2DF-B02C-925A-4BAA86ADF637}"/>
              </a:ext>
            </a:extLst>
          </p:cNvPr>
          <p:cNvSpPr/>
          <p:nvPr/>
        </p:nvSpPr>
        <p:spPr>
          <a:xfrm>
            <a:off x="5148764" y="4309113"/>
            <a:ext cx="151500" cy="1515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8"/>
        <p:cNvGrpSpPr/>
        <p:nvPr/>
      </p:nvGrpSpPr>
      <p:grpSpPr>
        <a:xfrm>
          <a:off x="0" y="0"/>
          <a:ext cx="0" cy="0"/>
          <a:chOff x="0" y="0"/>
          <a:chExt cx="0" cy="0"/>
        </a:xfrm>
      </p:grpSpPr>
      <p:sp>
        <p:nvSpPr>
          <p:cNvPr id="629" name="Google Shape;629;p72"/>
          <p:cNvSpPr txBox="1">
            <a:spLocks noGrp="1"/>
          </p:cNvSpPr>
          <p:nvPr>
            <p:ph type="title"/>
          </p:nvPr>
        </p:nvSpPr>
        <p:spPr>
          <a:xfrm rot="877333">
            <a:off x="6332101" y="103378"/>
            <a:ext cx="2155721" cy="18495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Va multumesc pentru atentie!</a:t>
            </a:r>
            <a:br>
              <a:rPr lang="ro-RO" dirty="0"/>
            </a:br>
            <a:r>
              <a:rPr lang="ro-RO" dirty="0"/>
              <a:t>©DLarisa</a:t>
            </a:r>
            <a:endParaRPr dirty="0"/>
          </a:p>
        </p:txBody>
      </p:sp>
      <p:sp>
        <p:nvSpPr>
          <p:cNvPr id="630" name="Google Shape;630;p72"/>
          <p:cNvSpPr/>
          <p:nvPr/>
        </p:nvSpPr>
        <p:spPr>
          <a:xfrm rot="785759">
            <a:off x="6374688" y="1763790"/>
            <a:ext cx="1699276" cy="74075"/>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4"/>
        <p:cNvGrpSpPr/>
        <p:nvPr/>
      </p:nvGrpSpPr>
      <p:grpSpPr>
        <a:xfrm>
          <a:off x="0" y="0"/>
          <a:ext cx="0" cy="0"/>
          <a:chOff x="0" y="0"/>
          <a:chExt cx="0" cy="0"/>
        </a:xfrm>
      </p:grpSpPr>
      <p:sp>
        <p:nvSpPr>
          <p:cNvPr id="2" name="Rectangle 1">
            <a:extLst>
              <a:ext uri="{FF2B5EF4-FFF2-40B4-BE49-F238E27FC236}">
                <a16:creationId xmlns:a16="http://schemas.microsoft.com/office/drawing/2014/main" id="{6D146EBF-8B44-8E0E-4BF9-FD9D9B3E16A0}"/>
              </a:ext>
            </a:extLst>
          </p:cNvPr>
          <p:cNvSpPr/>
          <p:nvPr/>
        </p:nvSpPr>
        <p:spPr>
          <a:xfrm>
            <a:off x="2598420" y="2141220"/>
            <a:ext cx="3962400" cy="2034540"/>
          </a:xfrm>
          <a:prstGeom prst="rect">
            <a:avLst/>
          </a:prstGeom>
          <a:solidFill>
            <a:srgbClr val="FFFFFF"/>
          </a:solidFill>
          <a:ln>
            <a:solidFill>
              <a:srgbClr val="FFFFFF"/>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ro-RO" dirty="0">
                <a:latin typeface="Roboto Medium" panose="020B0604020202020204" charset="0"/>
                <a:ea typeface="Roboto Medium" panose="020B0604020202020204" charset="0"/>
              </a:rPr>
              <a:t>Construiți o listă reflexivă despre problemele, dificultățile, erorile, etc... cu care se confruntă școala românească contemporană.</a:t>
            </a:r>
          </a:p>
        </p:txBody>
      </p:sp>
      <p:sp>
        <p:nvSpPr>
          <p:cNvPr id="3" name="Rectangle 2">
            <a:extLst>
              <a:ext uri="{FF2B5EF4-FFF2-40B4-BE49-F238E27FC236}">
                <a16:creationId xmlns:a16="http://schemas.microsoft.com/office/drawing/2014/main" id="{0F9E5B9C-8749-04E9-6273-BA24FABC321B}"/>
              </a:ext>
            </a:extLst>
          </p:cNvPr>
          <p:cNvSpPr/>
          <p:nvPr/>
        </p:nvSpPr>
        <p:spPr>
          <a:xfrm>
            <a:off x="3459480" y="1455420"/>
            <a:ext cx="2125980" cy="297180"/>
          </a:xfrm>
          <a:prstGeom prst="rect">
            <a:avLst/>
          </a:prstGeom>
          <a:solidFill>
            <a:srgbClr val="FFFFFF"/>
          </a:solidFill>
          <a:ln>
            <a:solidFill>
              <a:srgbClr val="FFFFFF"/>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ro-RO"/>
          </a:p>
        </p:txBody>
      </p:sp>
      <p:sp>
        <p:nvSpPr>
          <p:cNvPr id="6" name="Google Shape;189;p31">
            <a:extLst>
              <a:ext uri="{FF2B5EF4-FFF2-40B4-BE49-F238E27FC236}">
                <a16:creationId xmlns:a16="http://schemas.microsoft.com/office/drawing/2014/main" id="{4AFFA648-B138-3EF5-A3AA-E3B7FBBF2CC0}"/>
              </a:ext>
            </a:extLst>
          </p:cNvPr>
          <p:cNvSpPr txBox="1">
            <a:spLocks/>
          </p:cNvSpPr>
          <p:nvPr/>
        </p:nvSpPr>
        <p:spPr>
          <a:xfrm>
            <a:off x="1836900" y="1179900"/>
            <a:ext cx="54702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ro-RO" sz="2800" b="1" dirty="0">
                <a:solidFill>
                  <a:schemeClr val="accent2"/>
                </a:solidFill>
                <a:latin typeface="Concert One"/>
                <a:sym typeface="Concert One"/>
              </a:rPr>
              <a:t>Tema</a:t>
            </a:r>
            <a:endParaRPr lang="ro-RO" sz="2800" b="1" dirty="0">
              <a:solidFill>
                <a:schemeClr val="accent2"/>
              </a:solidFill>
              <a:latin typeface="Concert One"/>
            </a:endParaRPr>
          </a:p>
        </p:txBody>
      </p:sp>
      <p:sp>
        <p:nvSpPr>
          <p:cNvPr id="8" name="Google Shape;266;p38">
            <a:extLst>
              <a:ext uri="{FF2B5EF4-FFF2-40B4-BE49-F238E27FC236}">
                <a16:creationId xmlns:a16="http://schemas.microsoft.com/office/drawing/2014/main" id="{68773B5D-A1B5-8BA0-E0E8-B7CE5753CF3A}"/>
              </a:ext>
            </a:extLst>
          </p:cNvPr>
          <p:cNvSpPr txBox="1">
            <a:spLocks/>
          </p:cNvSpPr>
          <p:nvPr/>
        </p:nvSpPr>
        <p:spPr>
          <a:xfrm>
            <a:off x="2396490" y="2232660"/>
            <a:ext cx="4351020" cy="203454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buSzPts val="1400"/>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Introducere</a:t>
            </a:r>
            <a:endParaRPr dirty="0"/>
          </a:p>
        </p:txBody>
      </p:sp>
      <p:sp>
        <p:nvSpPr>
          <p:cNvPr id="190" name="Google Shape;190;p31"/>
          <p:cNvSpPr txBox="1">
            <a:spLocks noGrp="1"/>
          </p:cNvSpPr>
          <p:nvPr>
            <p:ph type="body" idx="1"/>
          </p:nvPr>
        </p:nvSpPr>
        <p:spPr>
          <a:xfrm>
            <a:off x="1398275" y="1143000"/>
            <a:ext cx="6963300" cy="33218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ro-RO" sz="1100" dirty="0"/>
              <a:t>Școala românească contemporană este aspru criticată, atât de elevi, cât și de părinți, dar și de persoane exterioare problemei discutate. Toată lumea are o părere puternică legată de motivul pentru care sistemul de învățământ autohton este deficitar, pornind de la vina pe elevi, care nu mai își dau silința să fie atenți la ore și să „pună mâna pe carte”, până la părinți care nu își țin odraslele din scurt, preferabil cu palma sau cureaua și, nu în ultimul rând, atenția se îndreaptă spre profesori, care nu mai sunt pregătiți în mod corespunzător pentru o carieră didactică, mai ales luând în calcul notele acestora de la examenele de titularizare.</a:t>
            </a:r>
          </a:p>
          <a:p>
            <a:pPr marL="0" lvl="0" indent="0" algn="l" rtl="0">
              <a:spcBef>
                <a:spcPts val="0"/>
              </a:spcBef>
              <a:spcAft>
                <a:spcPts val="1600"/>
              </a:spcAft>
              <a:buNone/>
            </a:pPr>
            <a:r>
              <a:rPr lang="ro-RO" sz="1100" dirty="0"/>
              <a:t>În fiecare an, posturile de televiziune aduc în prin-plan rezultatele dezastruoase de la examenul de Bacalaureat, menționând noi statistici despre nivelul de analfabetism funcțional, care este în creștere și a ajuns la 40%. Acest circ mediatizat nu face altceva decât să creeze senzaționalism și să arate cu degetul posibili „vinovați”, fără a oferi o soluție viabilă la chestiunea discutată. Astfel, narativa se perpetuează și generațiile continuă să fie în conflict una cu cealaltă. </a:t>
            </a:r>
          </a:p>
          <a:p>
            <a:pPr marL="0" lvl="0" indent="0" algn="l" rtl="0">
              <a:spcBef>
                <a:spcPts val="0"/>
              </a:spcBef>
              <a:spcAft>
                <a:spcPts val="1600"/>
              </a:spcAft>
              <a:buNone/>
            </a:pPr>
            <a:r>
              <a:rPr lang="ro-RO" sz="1100" dirty="0"/>
              <a:t>În aceste condiții, să aruncăm o privire asupra câtorva topici, care sunt văzute drept problematice pentru școala românească. </a:t>
            </a:r>
            <a:endParaRPr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idx="2"/>
          </p:nvPr>
        </p:nvSpPr>
        <p:spPr>
          <a:xfrm>
            <a:off x="3778200" y="1403800"/>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213" name="Google Shape;213;p33"/>
          <p:cNvPicPr preferRelativeResize="0"/>
          <p:nvPr/>
        </p:nvPicPr>
        <p:blipFill>
          <a:blip r:embed="rId3">
            <a:alphaModFix amt="86000"/>
          </a:blip>
          <a:stretch>
            <a:fillRect/>
          </a:stretch>
        </p:blipFill>
        <p:spPr>
          <a:xfrm rot="1344117">
            <a:off x="3823925" y="1324475"/>
            <a:ext cx="1496149" cy="1160650"/>
          </a:xfrm>
          <a:prstGeom prst="rect">
            <a:avLst/>
          </a:prstGeom>
          <a:noFill/>
          <a:ln>
            <a:noFill/>
          </a:ln>
        </p:spPr>
      </p:pic>
      <p:pic>
        <p:nvPicPr>
          <p:cNvPr id="214" name="Google Shape;214;p33"/>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215" name="Google Shape;215;p33"/>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216" name="Google Shape;216;p3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sz="3200" dirty="0"/>
              <a:t>Numarul de Materii</a:t>
            </a:r>
            <a:endParaRPr sz="3200" dirty="0"/>
          </a:p>
        </p:txBody>
      </p:sp>
      <p:sp>
        <p:nvSpPr>
          <p:cNvPr id="217" name="Google Shape;217;p33"/>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ro-RO" dirty="0"/>
              <a:t>Elevii au, săptămânal, un număr mare de materii</a:t>
            </a:r>
            <a:endParaRPr dirty="0"/>
          </a:p>
          <a:p>
            <a:pPr marL="0" lvl="0" indent="0" algn="ctr"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body" idx="1"/>
          </p:nvPr>
        </p:nvSpPr>
        <p:spPr>
          <a:xfrm>
            <a:off x="472440" y="1319850"/>
            <a:ext cx="4099560" cy="329786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ro-RO" sz="1050" dirty="0"/>
              <a:t>Elevii din școlile românești trebuie să jongleze cu de un număr colosal de materii, număr care crește o dată cu clasa în care se află, ajungând pâna la 14-15, pe săptămână. Acest lucru împovărează procesul de învățare în mod substanțial. Ellen Key atrăgea atenția asupra acestei probleme încă din anul 1900, în cartea sa „Secolul Copilului”, subliniind idea că învățăceii trebuie să se concentreze pe câte două, maxim trei materii în același timp, pentru a putea să le aprofundeze și să le înțeleagă în mod corespunzător. În schimb, 14 este o valoare astronomică, iar copiii nu pot face față cerințelor fiecărei discipline în parte, mai ales că fiecare profesor vine cu propriile teme, proiecte, teste, etc..., neluând în calcul că mai există încă 10+ cadre didactice care cer același lucru din partea clasei la care predau. Astfel, copiii au parte de o învățare fragmentată și frânturi de informație, întrucât nu pot face față la toate pretențiile la care sunt supuși.</a:t>
            </a:r>
            <a:endParaRPr sz="1050" dirty="0"/>
          </a:p>
        </p:txBody>
      </p:sp>
      <p:sp>
        <p:nvSpPr>
          <p:cNvPr id="223" name="Google Shape;223;p34"/>
          <p:cNvSpPr txBox="1">
            <a:spLocks noGrp="1"/>
          </p:cNvSpPr>
          <p:nvPr>
            <p:ph type="title"/>
          </p:nvPr>
        </p:nvSpPr>
        <p:spPr>
          <a:xfrm>
            <a:off x="1002325" y="711181"/>
            <a:ext cx="28956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sz="2400" dirty="0"/>
              <a:t>Numarul de Materii</a:t>
            </a:r>
            <a:endParaRPr sz="2400" dirty="0"/>
          </a:p>
        </p:txBody>
      </p:sp>
      <p:pic>
        <p:nvPicPr>
          <p:cNvPr id="224" name="Google Shape;224;p34"/>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pic>
        <p:nvPicPr>
          <p:cNvPr id="225" name="Google Shape;225;p34"/>
          <p:cNvPicPr preferRelativeResize="0"/>
          <p:nvPr/>
        </p:nvPicPr>
        <p:blipFill rotWithShape="1">
          <a:blip r:embed="rId4">
            <a:alphaModFix/>
          </a:blip>
          <a:srcRect l="8880" r="18745"/>
          <a:stretch/>
        </p:blipFill>
        <p:spPr>
          <a:xfrm rot="473094">
            <a:off x="6001750" y="2654026"/>
            <a:ext cx="1844901" cy="1699400"/>
          </a:xfrm>
          <a:prstGeom prst="rect">
            <a:avLst/>
          </a:prstGeom>
          <a:noFill/>
          <a:ln>
            <a:noFill/>
          </a:ln>
          <a:effectLst>
            <a:outerShdw blurRad="57150" dist="19050" dir="5400000" algn="bl" rotWithShape="0">
              <a:srgbClr val="000000">
                <a:alpha val="50000"/>
              </a:srgbClr>
            </a:outerShdw>
          </a:effectLst>
        </p:spPr>
      </p:pic>
      <p:sp>
        <p:nvSpPr>
          <p:cNvPr id="226" name="Google Shape;226;p34"/>
          <p:cNvSpPr/>
          <p:nvPr/>
        </p:nvSpPr>
        <p:spPr>
          <a:xfrm rot="-391042">
            <a:off x="5665714" y="2448475"/>
            <a:ext cx="1101258" cy="649000"/>
          </a:xfrm>
          <a:custGeom>
            <a:avLst/>
            <a:gdLst/>
            <a:ahLst/>
            <a:cxnLst/>
            <a:rect l="l" t="t" r="r" b="b"/>
            <a:pathLst>
              <a:path w="44052" h="25961" extrusionOk="0">
                <a:moveTo>
                  <a:pt x="0" y="15402"/>
                </a:moveTo>
                <a:lnTo>
                  <a:pt x="40035" y="0"/>
                </a:lnTo>
                <a:cubicBezTo>
                  <a:pt x="40035" y="0"/>
                  <a:pt x="39175" y="1442"/>
                  <a:pt x="39491" y="2221"/>
                </a:cubicBezTo>
                <a:cubicBezTo>
                  <a:pt x="39806" y="2993"/>
                  <a:pt x="41434" y="3418"/>
                  <a:pt x="41434" y="3418"/>
                </a:cubicBezTo>
                <a:cubicBezTo>
                  <a:pt x="41434" y="3418"/>
                  <a:pt x="40574" y="5040"/>
                  <a:pt x="41047" y="5753"/>
                </a:cubicBezTo>
                <a:cubicBezTo>
                  <a:pt x="41521" y="6466"/>
                  <a:pt x="42609" y="7168"/>
                  <a:pt x="42609" y="7168"/>
                </a:cubicBezTo>
                <a:cubicBezTo>
                  <a:pt x="42609" y="7168"/>
                  <a:pt x="41510" y="9791"/>
                  <a:pt x="44051" y="10684"/>
                </a:cubicBezTo>
                <a:lnTo>
                  <a:pt x="4327" y="25960"/>
                </a:lnTo>
                <a:cubicBezTo>
                  <a:pt x="4327" y="25960"/>
                  <a:pt x="4958" y="24252"/>
                  <a:pt x="4703" y="23631"/>
                </a:cubicBezTo>
                <a:cubicBezTo>
                  <a:pt x="4447" y="23011"/>
                  <a:pt x="2885" y="22439"/>
                  <a:pt x="2885" y="22439"/>
                </a:cubicBezTo>
                <a:cubicBezTo>
                  <a:pt x="2885" y="22439"/>
                  <a:pt x="3767" y="20752"/>
                  <a:pt x="3380" y="19816"/>
                </a:cubicBezTo>
                <a:cubicBezTo>
                  <a:pt x="2999" y="18885"/>
                  <a:pt x="1524" y="18526"/>
                  <a:pt x="1524" y="18526"/>
                </a:cubicBezTo>
                <a:cubicBezTo>
                  <a:pt x="1524" y="18526"/>
                  <a:pt x="2237" y="17514"/>
                  <a:pt x="1873" y="16638"/>
                </a:cubicBezTo>
                <a:cubicBezTo>
                  <a:pt x="1513" y="15761"/>
                  <a:pt x="0" y="15402"/>
                  <a:pt x="0" y="15402"/>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7" name="Google Shape;227;p34"/>
          <p:cNvPicPr preferRelativeResize="0"/>
          <p:nvPr/>
        </p:nvPicPr>
        <p:blipFill>
          <a:blip r:embed="rId5">
            <a:alphaModFix/>
          </a:blip>
          <a:stretch>
            <a:fillRect/>
          </a:stretch>
        </p:blipFill>
        <p:spPr>
          <a:xfrm>
            <a:off x="5860267" y="1103650"/>
            <a:ext cx="1999856" cy="1334776"/>
          </a:xfrm>
          <a:prstGeom prst="rect">
            <a:avLst/>
          </a:prstGeom>
          <a:noFill/>
          <a:ln>
            <a:noFill/>
          </a:ln>
          <a:effectLst>
            <a:outerShdw blurRad="57150" dist="19050" dir="5400000" algn="bl" rotWithShape="0">
              <a:srgbClr val="000000">
                <a:alpha val="50000"/>
              </a:srgbClr>
            </a:outerShdw>
          </a:effectLst>
        </p:spPr>
      </p:pic>
      <p:sp>
        <p:nvSpPr>
          <p:cNvPr id="228" name="Google Shape;228;p34"/>
          <p:cNvSpPr/>
          <p:nvPr/>
        </p:nvSpPr>
        <p:spPr>
          <a:xfrm rot="-2148808">
            <a:off x="5649174" y="1078575"/>
            <a:ext cx="647414" cy="266322"/>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789"/>
            </a:schemeClr>
          </a:solidFill>
          <a:ln>
            <a:noFill/>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29" name="Google Shape;229;p34"/>
          <p:cNvSpPr/>
          <p:nvPr/>
        </p:nvSpPr>
        <p:spPr>
          <a:xfrm>
            <a:off x="7449875" y="914336"/>
            <a:ext cx="504629" cy="656495"/>
          </a:xfrm>
          <a:custGeom>
            <a:avLst/>
            <a:gdLst/>
            <a:ahLst/>
            <a:cxnLst/>
            <a:rect l="l" t="t" r="r" b="b"/>
            <a:pathLst>
              <a:path w="28231" h="36727" extrusionOk="0">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pic>
        <p:nvPicPr>
          <p:cNvPr id="230" name="Google Shape;230;p34"/>
          <p:cNvPicPr preferRelativeResize="0"/>
          <p:nvPr/>
        </p:nvPicPr>
        <p:blipFill>
          <a:blip r:embed="rId6">
            <a:alphaModFix amt="80000"/>
          </a:blip>
          <a:stretch>
            <a:fillRect/>
          </a:stretch>
        </p:blipFill>
        <p:spPr>
          <a:xfrm rot="6023610" flipH="1">
            <a:off x="4575756" y="2456753"/>
            <a:ext cx="1579416" cy="7164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3"/>
          <p:cNvSpPr txBox="1">
            <a:spLocks noGrp="1"/>
          </p:cNvSpPr>
          <p:nvPr>
            <p:ph type="title" idx="6"/>
          </p:nvPr>
        </p:nvSpPr>
        <p:spPr>
          <a:xfrm>
            <a:off x="1002325" y="711181"/>
            <a:ext cx="291634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Materii „Inutile”</a:t>
            </a:r>
            <a:endParaRPr dirty="0"/>
          </a:p>
        </p:txBody>
      </p:sp>
      <p:grpSp>
        <p:nvGrpSpPr>
          <p:cNvPr id="321" name="Google Shape;321;p43"/>
          <p:cNvGrpSpPr/>
          <p:nvPr/>
        </p:nvGrpSpPr>
        <p:grpSpPr>
          <a:xfrm>
            <a:off x="1406623" y="1691795"/>
            <a:ext cx="2140289" cy="2169401"/>
            <a:chOff x="-331425" y="1579700"/>
            <a:chExt cx="1880250" cy="1905825"/>
          </a:xfrm>
        </p:grpSpPr>
        <p:sp>
          <p:nvSpPr>
            <p:cNvPr id="322" name="Google Shape;322;p43"/>
            <p:cNvSpPr/>
            <p:nvPr/>
          </p:nvSpPr>
          <p:spPr>
            <a:xfrm>
              <a:off x="-72650" y="1864050"/>
              <a:ext cx="1621475" cy="1621475"/>
            </a:xfrm>
            <a:custGeom>
              <a:avLst/>
              <a:gdLst/>
              <a:ahLst/>
              <a:cxnLst/>
              <a:rect l="l" t="t" r="r" b="b"/>
              <a:pathLst>
                <a:path w="64859" h="64859" extrusionOk="0">
                  <a:moveTo>
                    <a:pt x="7060" y="1"/>
                  </a:moveTo>
                  <a:lnTo>
                    <a:pt x="1" y="57794"/>
                  </a:lnTo>
                  <a:lnTo>
                    <a:pt x="57800" y="64858"/>
                  </a:lnTo>
                  <a:lnTo>
                    <a:pt x="64858" y="7060"/>
                  </a:lnTo>
                  <a:lnTo>
                    <a:pt x="58170" y="6238"/>
                  </a:lnTo>
                  <a:lnTo>
                    <a:pt x="58170" y="6238"/>
                  </a:lnTo>
                  <a:cubicBezTo>
                    <a:pt x="59249" y="7937"/>
                    <a:pt x="58324" y="10802"/>
                    <a:pt x="55874" y="10802"/>
                  </a:cubicBezTo>
                  <a:cubicBezTo>
                    <a:pt x="55742" y="10802"/>
                    <a:pt x="55605" y="10794"/>
                    <a:pt x="55465" y="10777"/>
                  </a:cubicBezTo>
                  <a:cubicBezTo>
                    <a:pt x="52716" y="10439"/>
                    <a:pt x="52395" y="7185"/>
                    <a:pt x="53935" y="5721"/>
                  </a:cubicBezTo>
                  <a:lnTo>
                    <a:pt x="48068" y="5008"/>
                  </a:lnTo>
                  <a:lnTo>
                    <a:pt x="48068" y="5008"/>
                  </a:lnTo>
                  <a:cubicBezTo>
                    <a:pt x="48897" y="6661"/>
                    <a:pt x="47978" y="9180"/>
                    <a:pt x="45724" y="9180"/>
                  </a:cubicBezTo>
                  <a:cubicBezTo>
                    <a:pt x="45596" y="9180"/>
                    <a:pt x="45463" y="9172"/>
                    <a:pt x="45325" y="9155"/>
                  </a:cubicBezTo>
                  <a:cubicBezTo>
                    <a:pt x="42784" y="8845"/>
                    <a:pt x="42397" y="5955"/>
                    <a:pt x="43671" y="4464"/>
                  </a:cubicBezTo>
                  <a:lnTo>
                    <a:pt x="37369" y="3702"/>
                  </a:lnTo>
                  <a:lnTo>
                    <a:pt x="37369" y="3702"/>
                  </a:lnTo>
                  <a:cubicBezTo>
                    <a:pt x="37603" y="3974"/>
                    <a:pt x="37782" y="4284"/>
                    <a:pt x="37907" y="4621"/>
                  </a:cubicBezTo>
                  <a:cubicBezTo>
                    <a:pt x="38098" y="5062"/>
                    <a:pt x="38169" y="5547"/>
                    <a:pt x="38109" y="6026"/>
                  </a:cubicBezTo>
                  <a:lnTo>
                    <a:pt x="37929" y="6728"/>
                  </a:lnTo>
                  <a:cubicBezTo>
                    <a:pt x="37487" y="7799"/>
                    <a:pt x="36466" y="8409"/>
                    <a:pt x="35415" y="8409"/>
                  </a:cubicBezTo>
                  <a:cubicBezTo>
                    <a:pt x="34849" y="8409"/>
                    <a:pt x="34274" y="8232"/>
                    <a:pt x="33777" y="7854"/>
                  </a:cubicBezTo>
                  <a:cubicBezTo>
                    <a:pt x="33472" y="7647"/>
                    <a:pt x="33211" y="7392"/>
                    <a:pt x="32998" y="7092"/>
                  </a:cubicBezTo>
                  <a:cubicBezTo>
                    <a:pt x="32558" y="6494"/>
                    <a:pt x="32340" y="5802"/>
                    <a:pt x="32432" y="5051"/>
                  </a:cubicBezTo>
                  <a:cubicBezTo>
                    <a:pt x="32519" y="4333"/>
                    <a:pt x="32884" y="3674"/>
                    <a:pt x="33450" y="3223"/>
                  </a:cubicBezTo>
                  <a:lnTo>
                    <a:pt x="26761" y="2406"/>
                  </a:lnTo>
                  <a:lnTo>
                    <a:pt x="26761" y="2406"/>
                  </a:lnTo>
                  <a:cubicBezTo>
                    <a:pt x="27618" y="4006"/>
                    <a:pt x="26733" y="6506"/>
                    <a:pt x="24519" y="6506"/>
                  </a:cubicBezTo>
                  <a:cubicBezTo>
                    <a:pt x="24398" y="6506"/>
                    <a:pt x="24273" y="6498"/>
                    <a:pt x="24144" y="6483"/>
                  </a:cubicBezTo>
                  <a:cubicBezTo>
                    <a:pt x="21662" y="6178"/>
                    <a:pt x="21303" y="3315"/>
                    <a:pt x="22587" y="1895"/>
                  </a:cubicBezTo>
                  <a:lnTo>
                    <a:pt x="17493" y="1274"/>
                  </a:lnTo>
                  <a:lnTo>
                    <a:pt x="17493" y="1274"/>
                  </a:lnTo>
                  <a:cubicBezTo>
                    <a:pt x="17536" y="1405"/>
                    <a:pt x="17564" y="1541"/>
                    <a:pt x="17585" y="1677"/>
                  </a:cubicBezTo>
                  <a:cubicBezTo>
                    <a:pt x="17607" y="2194"/>
                    <a:pt x="17651" y="2787"/>
                    <a:pt x="17389" y="3266"/>
                  </a:cubicBezTo>
                  <a:cubicBezTo>
                    <a:pt x="17134" y="3729"/>
                    <a:pt x="16927" y="4164"/>
                    <a:pt x="16464" y="4469"/>
                  </a:cubicBezTo>
                  <a:cubicBezTo>
                    <a:pt x="16002" y="4779"/>
                    <a:pt x="15577" y="5030"/>
                    <a:pt x="15011" y="5089"/>
                  </a:cubicBezTo>
                  <a:cubicBezTo>
                    <a:pt x="14876" y="5109"/>
                    <a:pt x="14739" y="5118"/>
                    <a:pt x="14603" y="5118"/>
                  </a:cubicBezTo>
                  <a:cubicBezTo>
                    <a:pt x="14237" y="5118"/>
                    <a:pt x="13872" y="5049"/>
                    <a:pt x="13531" y="4910"/>
                  </a:cubicBezTo>
                  <a:cubicBezTo>
                    <a:pt x="11838" y="4213"/>
                    <a:pt x="11256" y="2112"/>
                    <a:pt x="12355" y="648"/>
                  </a:cubicBezTo>
                  <a:lnTo>
                    <a:pt x="7060" y="1"/>
                  </a:ln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3"/>
            <p:cNvSpPr/>
            <p:nvPr/>
          </p:nvSpPr>
          <p:spPr>
            <a:xfrm>
              <a:off x="-82425" y="1854000"/>
              <a:ext cx="1621450" cy="1621725"/>
            </a:xfrm>
            <a:custGeom>
              <a:avLst/>
              <a:gdLst/>
              <a:ahLst/>
              <a:cxnLst/>
              <a:rect l="l" t="t" r="r" b="b"/>
              <a:pathLst>
                <a:path w="64858" h="64869" extrusionOk="0">
                  <a:moveTo>
                    <a:pt x="7064" y="0"/>
                  </a:moveTo>
                  <a:lnTo>
                    <a:pt x="0" y="57810"/>
                  </a:lnTo>
                  <a:lnTo>
                    <a:pt x="57799" y="64868"/>
                  </a:lnTo>
                  <a:lnTo>
                    <a:pt x="64857" y="7064"/>
                  </a:lnTo>
                  <a:lnTo>
                    <a:pt x="58169" y="6248"/>
                  </a:lnTo>
                  <a:lnTo>
                    <a:pt x="58169" y="6248"/>
                  </a:lnTo>
                  <a:cubicBezTo>
                    <a:pt x="59248" y="7947"/>
                    <a:pt x="58323" y="10812"/>
                    <a:pt x="55873" y="10812"/>
                  </a:cubicBezTo>
                  <a:cubicBezTo>
                    <a:pt x="55741" y="10812"/>
                    <a:pt x="55605" y="10804"/>
                    <a:pt x="55464" y="10787"/>
                  </a:cubicBezTo>
                  <a:cubicBezTo>
                    <a:pt x="52715" y="10449"/>
                    <a:pt x="52394" y="7195"/>
                    <a:pt x="53935" y="5731"/>
                  </a:cubicBezTo>
                  <a:lnTo>
                    <a:pt x="48068" y="5018"/>
                  </a:lnTo>
                  <a:lnTo>
                    <a:pt x="48068" y="5018"/>
                  </a:lnTo>
                  <a:cubicBezTo>
                    <a:pt x="48897" y="6671"/>
                    <a:pt x="47982" y="9190"/>
                    <a:pt x="45724" y="9190"/>
                  </a:cubicBezTo>
                  <a:cubicBezTo>
                    <a:pt x="45595" y="9190"/>
                    <a:pt x="45462" y="9182"/>
                    <a:pt x="45325" y="9165"/>
                  </a:cubicBezTo>
                  <a:cubicBezTo>
                    <a:pt x="42783" y="8849"/>
                    <a:pt x="42397" y="5965"/>
                    <a:pt x="43670" y="4474"/>
                  </a:cubicBezTo>
                  <a:lnTo>
                    <a:pt x="37368" y="3701"/>
                  </a:lnTo>
                  <a:lnTo>
                    <a:pt x="37368" y="3701"/>
                  </a:lnTo>
                  <a:cubicBezTo>
                    <a:pt x="37602" y="3973"/>
                    <a:pt x="37781" y="4289"/>
                    <a:pt x="37907" y="4621"/>
                  </a:cubicBezTo>
                  <a:cubicBezTo>
                    <a:pt x="38097" y="5061"/>
                    <a:pt x="38168" y="5551"/>
                    <a:pt x="38108" y="6025"/>
                  </a:cubicBezTo>
                  <a:cubicBezTo>
                    <a:pt x="38048" y="6264"/>
                    <a:pt x="37988" y="6498"/>
                    <a:pt x="37928" y="6732"/>
                  </a:cubicBezTo>
                  <a:cubicBezTo>
                    <a:pt x="37486" y="7801"/>
                    <a:pt x="36463" y="8410"/>
                    <a:pt x="35412" y="8410"/>
                  </a:cubicBezTo>
                  <a:cubicBezTo>
                    <a:pt x="34846" y="8410"/>
                    <a:pt x="34272" y="8234"/>
                    <a:pt x="33776" y="7859"/>
                  </a:cubicBezTo>
                  <a:cubicBezTo>
                    <a:pt x="33471" y="7652"/>
                    <a:pt x="33210" y="7396"/>
                    <a:pt x="32998" y="7097"/>
                  </a:cubicBezTo>
                  <a:cubicBezTo>
                    <a:pt x="32557" y="6498"/>
                    <a:pt x="32339" y="5802"/>
                    <a:pt x="32432" y="5056"/>
                  </a:cubicBezTo>
                  <a:cubicBezTo>
                    <a:pt x="32519" y="4332"/>
                    <a:pt x="32889" y="3679"/>
                    <a:pt x="33455" y="3222"/>
                  </a:cubicBezTo>
                  <a:lnTo>
                    <a:pt x="26766" y="2406"/>
                  </a:lnTo>
                  <a:lnTo>
                    <a:pt x="26766" y="2406"/>
                  </a:lnTo>
                  <a:cubicBezTo>
                    <a:pt x="27623" y="4005"/>
                    <a:pt x="26737" y="6505"/>
                    <a:pt x="24523" y="6505"/>
                  </a:cubicBezTo>
                  <a:cubicBezTo>
                    <a:pt x="24402" y="6505"/>
                    <a:pt x="24277" y="6497"/>
                    <a:pt x="24148" y="6482"/>
                  </a:cubicBezTo>
                  <a:cubicBezTo>
                    <a:pt x="21666" y="6177"/>
                    <a:pt x="21307" y="3320"/>
                    <a:pt x="22592" y="1899"/>
                  </a:cubicBezTo>
                  <a:lnTo>
                    <a:pt x="17497" y="1274"/>
                  </a:lnTo>
                  <a:lnTo>
                    <a:pt x="17497" y="1274"/>
                  </a:lnTo>
                  <a:cubicBezTo>
                    <a:pt x="17541" y="1410"/>
                    <a:pt x="17568" y="1540"/>
                    <a:pt x="17590" y="1676"/>
                  </a:cubicBezTo>
                  <a:cubicBezTo>
                    <a:pt x="17612" y="2193"/>
                    <a:pt x="17655" y="2787"/>
                    <a:pt x="17394" y="3265"/>
                  </a:cubicBezTo>
                  <a:cubicBezTo>
                    <a:pt x="17138" y="3728"/>
                    <a:pt x="16931" y="4163"/>
                    <a:pt x="16469" y="4474"/>
                  </a:cubicBezTo>
                  <a:cubicBezTo>
                    <a:pt x="16006" y="4778"/>
                    <a:pt x="15582" y="5029"/>
                    <a:pt x="15016" y="5089"/>
                  </a:cubicBezTo>
                  <a:cubicBezTo>
                    <a:pt x="14879" y="5110"/>
                    <a:pt x="14741" y="5120"/>
                    <a:pt x="14604" y="5120"/>
                  </a:cubicBezTo>
                  <a:cubicBezTo>
                    <a:pt x="14238" y="5120"/>
                    <a:pt x="13875" y="5047"/>
                    <a:pt x="13535" y="4909"/>
                  </a:cubicBezTo>
                  <a:cubicBezTo>
                    <a:pt x="11843" y="4218"/>
                    <a:pt x="11260" y="2112"/>
                    <a:pt x="12360" y="648"/>
                  </a:cubicBezTo>
                  <a:lnTo>
                    <a:pt x="7064" y="0"/>
                  </a:lnTo>
                  <a:close/>
                </a:path>
              </a:pathLst>
            </a:custGeom>
            <a:solidFill>
              <a:schemeClr val="accent1"/>
            </a:solidFill>
            <a:ln>
              <a:noFill/>
            </a:ln>
            <a:effectLst>
              <a:outerShdw blurRad="42863" dist="38100" dir="21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3"/>
            <p:cNvSpPr/>
            <p:nvPr/>
          </p:nvSpPr>
          <p:spPr>
            <a:xfrm>
              <a:off x="-331425" y="1579700"/>
              <a:ext cx="1101300" cy="649025"/>
            </a:xfrm>
            <a:custGeom>
              <a:avLst/>
              <a:gdLst/>
              <a:ahLst/>
              <a:cxnLst/>
              <a:rect l="l" t="t" r="r" b="b"/>
              <a:pathLst>
                <a:path w="44052" h="25961" extrusionOk="0">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43"/>
          <p:cNvSpPr txBox="1">
            <a:spLocks noGrp="1"/>
          </p:cNvSpPr>
          <p:nvPr>
            <p:ph type="body" idx="4294967295"/>
          </p:nvPr>
        </p:nvSpPr>
        <p:spPr>
          <a:xfrm rot="390862">
            <a:off x="1908323" y="2382443"/>
            <a:ext cx="1540586" cy="127200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ro-RO" sz="1400" dirty="0">
                <a:solidFill>
                  <a:schemeClr val="dk2"/>
                </a:solidFill>
              </a:rPr>
              <a:t>Religie? Desen? Muzică? Educație Tehnologică?</a:t>
            </a:r>
            <a:endParaRPr sz="1400" dirty="0">
              <a:solidFill>
                <a:schemeClr val="dk2"/>
              </a:solidFill>
            </a:endParaRPr>
          </a:p>
        </p:txBody>
      </p:sp>
      <p:sp>
        <p:nvSpPr>
          <p:cNvPr id="327" name="Google Shape;327;p43"/>
          <p:cNvSpPr txBox="1">
            <a:spLocks noGrp="1"/>
          </p:cNvSpPr>
          <p:nvPr>
            <p:ph type="subTitle" idx="1"/>
          </p:nvPr>
        </p:nvSpPr>
        <p:spPr>
          <a:xfrm>
            <a:off x="5825891" y="1186935"/>
            <a:ext cx="2807569" cy="32402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o-RO" sz="1200" dirty="0"/>
              <a:t>În mod paradoxal, deși avem peste 10 discipline, acestea nu pregătesc în mod real copiii pentru viața reală și pentru probleme cu care se pot confrunta pe viitor. Spre exemplu, religia este predată din clasa 0 până în clasa a XII-a, cu materie similară pe toate treptele de învățământ și nimic nou introdus în programă, nejustifincându-i astfel prezența în orar.</a:t>
            </a:r>
          </a:p>
          <a:p>
            <a:pPr marL="0" lvl="0" indent="0" algn="l" rtl="0">
              <a:spcBef>
                <a:spcPts val="0"/>
              </a:spcBef>
              <a:spcAft>
                <a:spcPts val="0"/>
              </a:spcAft>
              <a:buClr>
                <a:schemeClr val="dk1"/>
              </a:buClr>
              <a:buSzPts val="1100"/>
              <a:buFont typeface="Arial"/>
              <a:buNone/>
            </a:pPr>
            <a:r>
              <a:rPr lang="ro-RO" sz="1200" dirty="0"/>
              <a:t>În schimb, ar putea fi introduse materii noi, precum „Educația Sexuală” sau „Educația Financiară”. </a:t>
            </a:r>
            <a:endParaRPr sz="1200" dirty="0"/>
          </a:p>
        </p:txBody>
      </p:sp>
      <p:grpSp>
        <p:nvGrpSpPr>
          <p:cNvPr id="332" name="Google Shape;332;p43"/>
          <p:cNvGrpSpPr/>
          <p:nvPr/>
        </p:nvGrpSpPr>
        <p:grpSpPr>
          <a:xfrm>
            <a:off x="5172077" y="1048595"/>
            <a:ext cx="611754" cy="643200"/>
            <a:chOff x="1183375" y="2536600"/>
            <a:chExt cx="1060600" cy="1114925"/>
          </a:xfrm>
        </p:grpSpPr>
        <p:sp>
          <p:nvSpPr>
            <p:cNvPr id="333" name="Google Shape;333;p43"/>
            <p:cNvSpPr/>
            <p:nvPr/>
          </p:nvSpPr>
          <p:spPr>
            <a:xfrm>
              <a:off x="1393275" y="2759625"/>
              <a:ext cx="850700" cy="891900"/>
            </a:xfrm>
            <a:custGeom>
              <a:avLst/>
              <a:gdLst/>
              <a:ahLst/>
              <a:cxnLst/>
              <a:rect l="l" t="t" r="r" b="b"/>
              <a:pathLst>
                <a:path w="34028" h="35676" extrusionOk="0">
                  <a:moveTo>
                    <a:pt x="7050" y="3261"/>
                  </a:moveTo>
                  <a:cubicBezTo>
                    <a:pt x="5550" y="4510"/>
                    <a:pt x="4275" y="6086"/>
                    <a:pt x="3456" y="7646"/>
                  </a:cubicBezTo>
                  <a:cubicBezTo>
                    <a:pt x="1581" y="11215"/>
                    <a:pt x="2769" y="16037"/>
                    <a:pt x="5426" y="19346"/>
                  </a:cubicBezTo>
                  <a:cubicBezTo>
                    <a:pt x="5373" y="19294"/>
                    <a:pt x="5318" y="19243"/>
                    <a:pt x="5266" y="19190"/>
                  </a:cubicBezTo>
                  <a:cubicBezTo>
                    <a:pt x="3529" y="17393"/>
                    <a:pt x="2597" y="14904"/>
                    <a:pt x="2490" y="12427"/>
                  </a:cubicBezTo>
                  <a:cubicBezTo>
                    <a:pt x="2328" y="8626"/>
                    <a:pt x="4066" y="5198"/>
                    <a:pt x="7050" y="3261"/>
                  </a:cubicBezTo>
                  <a:close/>
                  <a:moveTo>
                    <a:pt x="12872" y="1594"/>
                  </a:moveTo>
                  <a:cubicBezTo>
                    <a:pt x="17362" y="1594"/>
                    <a:pt x="21289" y="4320"/>
                    <a:pt x="23215" y="8558"/>
                  </a:cubicBezTo>
                  <a:cubicBezTo>
                    <a:pt x="24531" y="11450"/>
                    <a:pt x="24911" y="14570"/>
                    <a:pt x="25312" y="17686"/>
                  </a:cubicBezTo>
                  <a:cubicBezTo>
                    <a:pt x="25632" y="20187"/>
                    <a:pt x="26126" y="22619"/>
                    <a:pt x="27636" y="24638"/>
                  </a:cubicBezTo>
                  <a:cubicBezTo>
                    <a:pt x="27210" y="25057"/>
                    <a:pt x="26813" y="25609"/>
                    <a:pt x="26440" y="26086"/>
                  </a:cubicBezTo>
                  <a:cubicBezTo>
                    <a:pt x="24902" y="23863"/>
                    <a:pt x="23078" y="21809"/>
                    <a:pt x="21412" y="19679"/>
                  </a:cubicBezTo>
                  <a:cubicBezTo>
                    <a:pt x="19699" y="17487"/>
                    <a:pt x="18109" y="14675"/>
                    <a:pt x="15926" y="12927"/>
                  </a:cubicBezTo>
                  <a:cubicBezTo>
                    <a:pt x="15858" y="12873"/>
                    <a:pt x="15784" y="12849"/>
                    <a:pt x="15714" y="12849"/>
                  </a:cubicBezTo>
                  <a:cubicBezTo>
                    <a:pt x="15506" y="12849"/>
                    <a:pt x="15331" y="13055"/>
                    <a:pt x="15448" y="13295"/>
                  </a:cubicBezTo>
                  <a:cubicBezTo>
                    <a:pt x="16616" y="15684"/>
                    <a:pt x="18827" y="17675"/>
                    <a:pt x="20505" y="19712"/>
                  </a:cubicBezTo>
                  <a:cubicBezTo>
                    <a:pt x="22338" y="21940"/>
                    <a:pt x="24054" y="24326"/>
                    <a:pt x="26013" y="26442"/>
                  </a:cubicBezTo>
                  <a:cubicBezTo>
                    <a:pt x="26037" y="26468"/>
                    <a:pt x="26065" y="26488"/>
                    <a:pt x="26097" y="26503"/>
                  </a:cubicBezTo>
                  <a:lnTo>
                    <a:pt x="26096" y="26504"/>
                  </a:lnTo>
                  <a:cubicBezTo>
                    <a:pt x="25736" y="26915"/>
                    <a:pt x="25293" y="27348"/>
                    <a:pt x="24854" y="27802"/>
                  </a:cubicBezTo>
                  <a:cubicBezTo>
                    <a:pt x="24840" y="27734"/>
                    <a:pt x="24803" y="27675"/>
                    <a:pt x="24747" y="27632"/>
                  </a:cubicBezTo>
                  <a:cubicBezTo>
                    <a:pt x="23632" y="26743"/>
                    <a:pt x="22473" y="25958"/>
                    <a:pt x="21485" y="24915"/>
                  </a:cubicBezTo>
                  <a:cubicBezTo>
                    <a:pt x="20557" y="23934"/>
                    <a:pt x="19757" y="22841"/>
                    <a:pt x="18913" y="21790"/>
                  </a:cubicBezTo>
                  <a:cubicBezTo>
                    <a:pt x="17213" y="19678"/>
                    <a:pt x="15464" y="17264"/>
                    <a:pt x="13199" y="15723"/>
                  </a:cubicBezTo>
                  <a:cubicBezTo>
                    <a:pt x="13148" y="15688"/>
                    <a:pt x="13091" y="15673"/>
                    <a:pt x="13036" y="15673"/>
                  </a:cubicBezTo>
                  <a:cubicBezTo>
                    <a:pt x="12787" y="15673"/>
                    <a:pt x="12543" y="15976"/>
                    <a:pt x="12717" y="16206"/>
                  </a:cubicBezTo>
                  <a:cubicBezTo>
                    <a:pt x="14441" y="18486"/>
                    <a:pt x="16715" y="20352"/>
                    <a:pt x="18522" y="22581"/>
                  </a:cubicBezTo>
                  <a:cubicBezTo>
                    <a:pt x="20195" y="24645"/>
                    <a:pt x="21902" y="26941"/>
                    <a:pt x="24320" y="28186"/>
                  </a:cubicBezTo>
                  <a:cubicBezTo>
                    <a:pt x="24364" y="28208"/>
                    <a:pt x="24412" y="28221"/>
                    <a:pt x="24461" y="28221"/>
                  </a:cubicBezTo>
                  <a:cubicBezTo>
                    <a:pt x="24065" y="28658"/>
                    <a:pt x="23695" y="29112"/>
                    <a:pt x="23428" y="29587"/>
                  </a:cubicBezTo>
                  <a:cubicBezTo>
                    <a:pt x="21392" y="26023"/>
                    <a:pt x="16324" y="24531"/>
                    <a:pt x="12758" y="23278"/>
                  </a:cubicBezTo>
                  <a:cubicBezTo>
                    <a:pt x="11285" y="22760"/>
                    <a:pt x="9776" y="22205"/>
                    <a:pt x="8379" y="21462"/>
                  </a:cubicBezTo>
                  <a:cubicBezTo>
                    <a:pt x="4075" y="18540"/>
                    <a:pt x="1276" y="12017"/>
                    <a:pt x="4103" y="7401"/>
                  </a:cubicBezTo>
                  <a:cubicBezTo>
                    <a:pt x="5380" y="5314"/>
                    <a:pt x="7446" y="3169"/>
                    <a:pt x="9759" y="2031"/>
                  </a:cubicBezTo>
                  <a:cubicBezTo>
                    <a:pt x="10018" y="1957"/>
                    <a:pt x="10281" y="1890"/>
                    <a:pt x="10551" y="1834"/>
                  </a:cubicBezTo>
                  <a:cubicBezTo>
                    <a:pt x="11336" y="1672"/>
                    <a:pt x="12112" y="1594"/>
                    <a:pt x="12872" y="1594"/>
                  </a:cubicBezTo>
                  <a:close/>
                  <a:moveTo>
                    <a:pt x="29133" y="26040"/>
                  </a:moveTo>
                  <a:cubicBezTo>
                    <a:pt x="29564" y="26323"/>
                    <a:pt x="29961" y="26654"/>
                    <a:pt x="30318" y="27026"/>
                  </a:cubicBezTo>
                  <a:cubicBezTo>
                    <a:pt x="29283" y="27507"/>
                    <a:pt x="28326" y="28252"/>
                    <a:pt x="27387" y="28869"/>
                  </a:cubicBezTo>
                  <a:cubicBezTo>
                    <a:pt x="26859" y="29217"/>
                    <a:pt x="26292" y="29555"/>
                    <a:pt x="25748" y="29924"/>
                  </a:cubicBezTo>
                  <a:cubicBezTo>
                    <a:pt x="26169" y="29433"/>
                    <a:pt x="26578" y="28931"/>
                    <a:pt x="26993" y="28463"/>
                  </a:cubicBezTo>
                  <a:cubicBezTo>
                    <a:pt x="27709" y="27658"/>
                    <a:pt x="28423" y="26849"/>
                    <a:pt x="29133" y="26040"/>
                  </a:cubicBezTo>
                  <a:close/>
                  <a:moveTo>
                    <a:pt x="28241" y="25335"/>
                  </a:moveTo>
                  <a:cubicBezTo>
                    <a:pt x="28315" y="25383"/>
                    <a:pt x="28401" y="25413"/>
                    <a:pt x="28490" y="25419"/>
                  </a:cubicBezTo>
                  <a:cubicBezTo>
                    <a:pt x="28464" y="25502"/>
                    <a:pt x="28470" y="25592"/>
                    <a:pt x="28527" y="25664"/>
                  </a:cubicBezTo>
                  <a:cubicBezTo>
                    <a:pt x="27790" y="26500"/>
                    <a:pt x="27057" y="27339"/>
                    <a:pt x="26325" y="28180"/>
                  </a:cubicBezTo>
                  <a:cubicBezTo>
                    <a:pt x="25623" y="28987"/>
                    <a:pt x="24828" y="29774"/>
                    <a:pt x="24179" y="30643"/>
                  </a:cubicBezTo>
                  <a:cubicBezTo>
                    <a:pt x="24054" y="30542"/>
                    <a:pt x="23927" y="30447"/>
                    <a:pt x="23798" y="30352"/>
                  </a:cubicBezTo>
                  <a:lnTo>
                    <a:pt x="23797" y="30352"/>
                  </a:lnTo>
                  <a:cubicBezTo>
                    <a:pt x="23778" y="30306"/>
                    <a:pt x="23761" y="30258"/>
                    <a:pt x="23740" y="30212"/>
                  </a:cubicBezTo>
                  <a:cubicBezTo>
                    <a:pt x="24654" y="29614"/>
                    <a:pt x="25367" y="28535"/>
                    <a:pt x="26069" y="27753"/>
                  </a:cubicBezTo>
                  <a:lnTo>
                    <a:pt x="27428" y="26241"/>
                  </a:lnTo>
                  <a:cubicBezTo>
                    <a:pt x="27630" y="26017"/>
                    <a:pt x="27830" y="25793"/>
                    <a:pt x="28032" y="25569"/>
                  </a:cubicBezTo>
                  <a:cubicBezTo>
                    <a:pt x="28101" y="25491"/>
                    <a:pt x="28172" y="25413"/>
                    <a:pt x="28241" y="25335"/>
                  </a:cubicBezTo>
                  <a:close/>
                  <a:moveTo>
                    <a:pt x="30826" y="27651"/>
                  </a:moveTo>
                  <a:cubicBezTo>
                    <a:pt x="30961" y="27858"/>
                    <a:pt x="31094" y="28068"/>
                    <a:pt x="31226" y="28280"/>
                  </a:cubicBezTo>
                  <a:cubicBezTo>
                    <a:pt x="30178" y="28962"/>
                    <a:pt x="29152" y="29677"/>
                    <a:pt x="28117" y="30379"/>
                  </a:cubicBezTo>
                  <a:cubicBezTo>
                    <a:pt x="27342" y="30905"/>
                    <a:pt x="26523" y="31406"/>
                    <a:pt x="25798" y="32010"/>
                  </a:cubicBezTo>
                  <a:cubicBezTo>
                    <a:pt x="25513" y="31764"/>
                    <a:pt x="25227" y="31514"/>
                    <a:pt x="24937" y="31265"/>
                  </a:cubicBezTo>
                  <a:cubicBezTo>
                    <a:pt x="25953" y="30849"/>
                    <a:pt x="26898" y="30175"/>
                    <a:pt x="27818" y="29608"/>
                  </a:cubicBezTo>
                  <a:cubicBezTo>
                    <a:pt x="28809" y="28997"/>
                    <a:pt x="29939" y="28426"/>
                    <a:pt x="30826" y="27651"/>
                  </a:cubicBezTo>
                  <a:close/>
                  <a:moveTo>
                    <a:pt x="31618" y="29042"/>
                  </a:moveTo>
                  <a:cubicBezTo>
                    <a:pt x="31638" y="29052"/>
                    <a:pt x="31652" y="29066"/>
                    <a:pt x="31674" y="29073"/>
                  </a:cubicBezTo>
                  <a:lnTo>
                    <a:pt x="31696" y="29078"/>
                  </a:lnTo>
                  <a:cubicBezTo>
                    <a:pt x="31983" y="29745"/>
                    <a:pt x="32137" y="30443"/>
                    <a:pt x="32111" y="31120"/>
                  </a:cubicBezTo>
                  <a:cubicBezTo>
                    <a:pt x="31133" y="31435"/>
                    <a:pt x="30224" y="31985"/>
                    <a:pt x="29308" y="32447"/>
                  </a:cubicBezTo>
                  <a:cubicBezTo>
                    <a:pt x="28689" y="32760"/>
                    <a:pt x="28039" y="33048"/>
                    <a:pt x="27443" y="33412"/>
                  </a:cubicBezTo>
                  <a:cubicBezTo>
                    <a:pt x="27080" y="33118"/>
                    <a:pt x="26731" y="32805"/>
                    <a:pt x="26382" y="32506"/>
                  </a:cubicBezTo>
                  <a:lnTo>
                    <a:pt x="26381" y="32505"/>
                  </a:lnTo>
                  <a:cubicBezTo>
                    <a:pt x="27135" y="32098"/>
                    <a:pt x="27845" y="31602"/>
                    <a:pt x="28563" y="31140"/>
                  </a:cubicBezTo>
                  <a:lnTo>
                    <a:pt x="30290" y="30028"/>
                  </a:lnTo>
                  <a:lnTo>
                    <a:pt x="31154" y="29471"/>
                  </a:lnTo>
                  <a:cubicBezTo>
                    <a:pt x="31460" y="29395"/>
                    <a:pt x="31612" y="29252"/>
                    <a:pt x="31618" y="29042"/>
                  </a:cubicBezTo>
                  <a:close/>
                  <a:moveTo>
                    <a:pt x="31974" y="31968"/>
                  </a:moveTo>
                  <a:lnTo>
                    <a:pt x="31974" y="31968"/>
                  </a:lnTo>
                  <a:cubicBezTo>
                    <a:pt x="31753" y="32724"/>
                    <a:pt x="31259" y="33426"/>
                    <a:pt x="30408" y="33994"/>
                  </a:cubicBezTo>
                  <a:lnTo>
                    <a:pt x="30407" y="33994"/>
                  </a:lnTo>
                  <a:cubicBezTo>
                    <a:pt x="30206" y="34129"/>
                    <a:pt x="30130" y="34322"/>
                    <a:pt x="30138" y="34510"/>
                  </a:cubicBezTo>
                  <a:cubicBezTo>
                    <a:pt x="30126" y="34519"/>
                    <a:pt x="30113" y="34524"/>
                    <a:pt x="30101" y="34531"/>
                  </a:cubicBezTo>
                  <a:cubicBezTo>
                    <a:pt x="30027" y="34539"/>
                    <a:pt x="29951" y="34542"/>
                    <a:pt x="29875" y="34542"/>
                  </a:cubicBezTo>
                  <a:cubicBezTo>
                    <a:pt x="29405" y="34542"/>
                    <a:pt x="28908" y="34400"/>
                    <a:pt x="28479" y="34150"/>
                  </a:cubicBezTo>
                  <a:cubicBezTo>
                    <a:pt x="28329" y="34062"/>
                    <a:pt x="28182" y="33964"/>
                    <a:pt x="28037" y="33864"/>
                  </a:cubicBezTo>
                  <a:cubicBezTo>
                    <a:pt x="28528" y="33651"/>
                    <a:pt x="29005" y="33399"/>
                    <a:pt x="29482" y="33172"/>
                  </a:cubicBezTo>
                  <a:cubicBezTo>
                    <a:pt x="30302" y="32784"/>
                    <a:pt x="31186" y="32436"/>
                    <a:pt x="31974" y="31968"/>
                  </a:cubicBezTo>
                  <a:close/>
                  <a:moveTo>
                    <a:pt x="12895" y="1"/>
                  </a:moveTo>
                  <a:cubicBezTo>
                    <a:pt x="12461" y="1"/>
                    <a:pt x="12022" y="23"/>
                    <a:pt x="11577" y="68"/>
                  </a:cubicBezTo>
                  <a:cubicBezTo>
                    <a:pt x="6648" y="567"/>
                    <a:pt x="2492" y="3825"/>
                    <a:pt x="1243" y="8687"/>
                  </a:cubicBezTo>
                  <a:cubicBezTo>
                    <a:pt x="0" y="13524"/>
                    <a:pt x="1648" y="18791"/>
                    <a:pt x="5726" y="21751"/>
                  </a:cubicBezTo>
                  <a:cubicBezTo>
                    <a:pt x="8537" y="23793"/>
                    <a:pt x="11959" y="24684"/>
                    <a:pt x="15175" y="25869"/>
                  </a:cubicBezTo>
                  <a:cubicBezTo>
                    <a:pt x="18563" y="27118"/>
                    <a:pt x="21162" y="28844"/>
                    <a:pt x="23541" y="31551"/>
                  </a:cubicBezTo>
                  <a:cubicBezTo>
                    <a:pt x="23593" y="31612"/>
                    <a:pt x="23668" y="31649"/>
                    <a:pt x="23749" y="31651"/>
                  </a:cubicBezTo>
                  <a:cubicBezTo>
                    <a:pt x="23773" y="31666"/>
                    <a:pt x="23801" y="31677"/>
                    <a:pt x="23829" y="31683"/>
                  </a:cubicBezTo>
                  <a:cubicBezTo>
                    <a:pt x="25011" y="33438"/>
                    <a:pt x="27308" y="35675"/>
                    <a:pt x="29358" y="35675"/>
                  </a:cubicBezTo>
                  <a:cubicBezTo>
                    <a:pt x="29938" y="35675"/>
                    <a:pt x="30499" y="35496"/>
                    <a:pt x="31008" y="35077"/>
                  </a:cubicBezTo>
                  <a:cubicBezTo>
                    <a:pt x="31069" y="35053"/>
                    <a:pt x="31125" y="35026"/>
                    <a:pt x="31181" y="34999"/>
                  </a:cubicBezTo>
                  <a:cubicBezTo>
                    <a:pt x="31335" y="35056"/>
                    <a:pt x="31499" y="35085"/>
                    <a:pt x="31664" y="35085"/>
                  </a:cubicBezTo>
                  <a:cubicBezTo>
                    <a:pt x="31927" y="35085"/>
                    <a:pt x="32189" y="35011"/>
                    <a:pt x="32405" y="34855"/>
                  </a:cubicBezTo>
                  <a:cubicBezTo>
                    <a:pt x="32740" y="34614"/>
                    <a:pt x="32909" y="34198"/>
                    <a:pt x="32910" y="33794"/>
                  </a:cubicBezTo>
                  <a:cubicBezTo>
                    <a:pt x="32912" y="33593"/>
                    <a:pt x="32865" y="33350"/>
                    <a:pt x="32759" y="33155"/>
                  </a:cubicBezTo>
                  <a:cubicBezTo>
                    <a:pt x="34028" y="30698"/>
                    <a:pt x="32829" y="27368"/>
                    <a:pt x="30389" y="25854"/>
                  </a:cubicBezTo>
                  <a:cubicBezTo>
                    <a:pt x="30210" y="25648"/>
                    <a:pt x="30019" y="25444"/>
                    <a:pt x="29815" y="25267"/>
                  </a:cubicBezTo>
                  <a:lnTo>
                    <a:pt x="29866" y="25210"/>
                  </a:lnTo>
                  <a:cubicBezTo>
                    <a:pt x="30035" y="25017"/>
                    <a:pt x="29982" y="24685"/>
                    <a:pt x="29709" y="24617"/>
                  </a:cubicBezTo>
                  <a:cubicBezTo>
                    <a:pt x="29506" y="24583"/>
                    <a:pt x="29308" y="24519"/>
                    <a:pt x="29126" y="24422"/>
                  </a:cubicBezTo>
                  <a:cubicBezTo>
                    <a:pt x="29100" y="24374"/>
                    <a:pt x="29068" y="24328"/>
                    <a:pt x="29032" y="24288"/>
                  </a:cubicBezTo>
                  <a:cubicBezTo>
                    <a:pt x="26794" y="21773"/>
                    <a:pt x="26734" y="18263"/>
                    <a:pt x="26291" y="15100"/>
                  </a:cubicBezTo>
                  <a:cubicBezTo>
                    <a:pt x="25902" y="12320"/>
                    <a:pt x="25246" y="9526"/>
                    <a:pt x="23961" y="7013"/>
                  </a:cubicBezTo>
                  <a:cubicBezTo>
                    <a:pt x="21748" y="2690"/>
                    <a:pt x="17675" y="1"/>
                    <a:pt x="12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3"/>
            <p:cNvSpPr/>
            <p:nvPr/>
          </p:nvSpPr>
          <p:spPr>
            <a:xfrm>
              <a:off x="2068925" y="2865800"/>
              <a:ext cx="105300" cy="69600"/>
            </a:xfrm>
            <a:custGeom>
              <a:avLst/>
              <a:gdLst/>
              <a:ahLst/>
              <a:cxnLst/>
              <a:rect l="l" t="t" r="r" b="b"/>
              <a:pathLst>
                <a:path w="4212" h="2784" extrusionOk="0">
                  <a:moveTo>
                    <a:pt x="3482" y="0"/>
                  </a:moveTo>
                  <a:cubicBezTo>
                    <a:pt x="2939" y="0"/>
                    <a:pt x="2396" y="490"/>
                    <a:pt x="1954" y="759"/>
                  </a:cubicBezTo>
                  <a:cubicBezTo>
                    <a:pt x="1329" y="1139"/>
                    <a:pt x="695" y="1545"/>
                    <a:pt x="234" y="2122"/>
                  </a:cubicBezTo>
                  <a:cubicBezTo>
                    <a:pt x="0" y="2412"/>
                    <a:pt x="185" y="2783"/>
                    <a:pt x="532" y="2783"/>
                  </a:cubicBezTo>
                  <a:cubicBezTo>
                    <a:pt x="559" y="2783"/>
                    <a:pt x="586" y="2781"/>
                    <a:pt x="615" y="2776"/>
                  </a:cubicBezTo>
                  <a:cubicBezTo>
                    <a:pt x="1386" y="2652"/>
                    <a:pt x="2084" y="2269"/>
                    <a:pt x="2756" y="1890"/>
                  </a:cubicBezTo>
                  <a:cubicBezTo>
                    <a:pt x="3380" y="1539"/>
                    <a:pt x="4085" y="1332"/>
                    <a:pt x="4181" y="556"/>
                  </a:cubicBezTo>
                  <a:cubicBezTo>
                    <a:pt x="4211" y="317"/>
                    <a:pt x="3998" y="143"/>
                    <a:pt x="3808" y="65"/>
                  </a:cubicBezTo>
                  <a:cubicBezTo>
                    <a:pt x="3700" y="20"/>
                    <a:pt x="3591" y="0"/>
                    <a:pt x="3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3"/>
            <p:cNvSpPr/>
            <p:nvPr/>
          </p:nvSpPr>
          <p:spPr>
            <a:xfrm>
              <a:off x="1930200" y="2690700"/>
              <a:ext cx="86325" cy="85700"/>
            </a:xfrm>
            <a:custGeom>
              <a:avLst/>
              <a:gdLst/>
              <a:ahLst/>
              <a:cxnLst/>
              <a:rect l="l" t="t" r="r" b="b"/>
              <a:pathLst>
                <a:path w="3453" h="3428" extrusionOk="0">
                  <a:moveTo>
                    <a:pt x="2611" y="1"/>
                  </a:moveTo>
                  <a:cubicBezTo>
                    <a:pt x="1961" y="1"/>
                    <a:pt x="1579" y="599"/>
                    <a:pt x="1173" y="1082"/>
                  </a:cubicBezTo>
                  <a:cubicBezTo>
                    <a:pt x="755" y="1577"/>
                    <a:pt x="213" y="2115"/>
                    <a:pt x="67" y="2763"/>
                  </a:cubicBezTo>
                  <a:cubicBezTo>
                    <a:pt x="0" y="3057"/>
                    <a:pt x="228" y="3428"/>
                    <a:pt x="540" y="3428"/>
                  </a:cubicBezTo>
                  <a:cubicBezTo>
                    <a:pt x="591" y="3428"/>
                    <a:pt x="645" y="3418"/>
                    <a:pt x="700" y="3395"/>
                  </a:cubicBezTo>
                  <a:cubicBezTo>
                    <a:pt x="1327" y="3145"/>
                    <a:pt x="1768" y="2617"/>
                    <a:pt x="2258" y="2168"/>
                  </a:cubicBezTo>
                  <a:cubicBezTo>
                    <a:pt x="2801" y="1672"/>
                    <a:pt x="3452" y="1318"/>
                    <a:pt x="3319" y="483"/>
                  </a:cubicBezTo>
                  <a:cubicBezTo>
                    <a:pt x="3285" y="276"/>
                    <a:pt x="3064" y="73"/>
                    <a:pt x="2863" y="29"/>
                  </a:cubicBezTo>
                  <a:cubicBezTo>
                    <a:pt x="2775" y="10"/>
                    <a:pt x="2691" y="1"/>
                    <a:pt x="26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3"/>
            <p:cNvSpPr/>
            <p:nvPr/>
          </p:nvSpPr>
          <p:spPr>
            <a:xfrm>
              <a:off x="1699200" y="2536600"/>
              <a:ext cx="54050" cy="112525"/>
            </a:xfrm>
            <a:custGeom>
              <a:avLst/>
              <a:gdLst/>
              <a:ahLst/>
              <a:cxnLst/>
              <a:rect l="l" t="t" r="r" b="b"/>
              <a:pathLst>
                <a:path w="2162" h="4501" extrusionOk="0">
                  <a:moveTo>
                    <a:pt x="1045" y="1"/>
                  </a:moveTo>
                  <a:cubicBezTo>
                    <a:pt x="625" y="1"/>
                    <a:pt x="229" y="224"/>
                    <a:pt x="162" y="722"/>
                  </a:cubicBezTo>
                  <a:cubicBezTo>
                    <a:pt x="24" y="1733"/>
                    <a:pt x="1" y="2910"/>
                    <a:pt x="339" y="3886"/>
                  </a:cubicBezTo>
                  <a:cubicBezTo>
                    <a:pt x="484" y="4307"/>
                    <a:pt x="817" y="4501"/>
                    <a:pt x="1151" y="4501"/>
                  </a:cubicBezTo>
                  <a:cubicBezTo>
                    <a:pt x="1570" y="4501"/>
                    <a:pt x="1989" y="4197"/>
                    <a:pt x="2040" y="3656"/>
                  </a:cubicBezTo>
                  <a:cubicBezTo>
                    <a:pt x="2122" y="2782"/>
                    <a:pt x="2101" y="1869"/>
                    <a:pt x="2137" y="988"/>
                  </a:cubicBezTo>
                  <a:cubicBezTo>
                    <a:pt x="2161" y="367"/>
                    <a:pt x="1584" y="1"/>
                    <a:pt x="1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3"/>
            <p:cNvSpPr/>
            <p:nvPr/>
          </p:nvSpPr>
          <p:spPr>
            <a:xfrm>
              <a:off x="1404800" y="2616275"/>
              <a:ext cx="97125" cy="109750"/>
            </a:xfrm>
            <a:custGeom>
              <a:avLst/>
              <a:gdLst/>
              <a:ahLst/>
              <a:cxnLst/>
              <a:rect l="l" t="t" r="r" b="b"/>
              <a:pathLst>
                <a:path w="3885" h="4390" extrusionOk="0">
                  <a:moveTo>
                    <a:pt x="1207" y="0"/>
                  </a:moveTo>
                  <a:cubicBezTo>
                    <a:pt x="598" y="0"/>
                    <a:pt x="1" y="458"/>
                    <a:pt x="257" y="1181"/>
                  </a:cubicBezTo>
                  <a:cubicBezTo>
                    <a:pt x="513" y="1899"/>
                    <a:pt x="1101" y="2464"/>
                    <a:pt x="1573" y="3055"/>
                  </a:cubicBezTo>
                  <a:cubicBezTo>
                    <a:pt x="1980" y="3567"/>
                    <a:pt x="2454" y="4230"/>
                    <a:pt x="3130" y="4375"/>
                  </a:cubicBezTo>
                  <a:cubicBezTo>
                    <a:pt x="3177" y="4385"/>
                    <a:pt x="3223" y="4390"/>
                    <a:pt x="3267" y="4390"/>
                  </a:cubicBezTo>
                  <a:cubicBezTo>
                    <a:pt x="3562" y="4390"/>
                    <a:pt x="3760" y="4170"/>
                    <a:pt x="3799" y="3864"/>
                  </a:cubicBezTo>
                  <a:cubicBezTo>
                    <a:pt x="3885" y="3209"/>
                    <a:pt x="3428" y="2551"/>
                    <a:pt x="3102" y="2015"/>
                  </a:cubicBezTo>
                  <a:cubicBezTo>
                    <a:pt x="2751" y="1436"/>
                    <a:pt x="2414" y="663"/>
                    <a:pt x="1888" y="232"/>
                  </a:cubicBezTo>
                  <a:cubicBezTo>
                    <a:pt x="1695" y="73"/>
                    <a:pt x="1450" y="0"/>
                    <a:pt x="1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3"/>
            <p:cNvSpPr/>
            <p:nvPr/>
          </p:nvSpPr>
          <p:spPr>
            <a:xfrm>
              <a:off x="1275700" y="2779650"/>
              <a:ext cx="103675" cy="78150"/>
            </a:xfrm>
            <a:custGeom>
              <a:avLst/>
              <a:gdLst/>
              <a:ahLst/>
              <a:cxnLst/>
              <a:rect l="l" t="t" r="r" b="b"/>
              <a:pathLst>
                <a:path w="4147" h="3126" extrusionOk="0">
                  <a:moveTo>
                    <a:pt x="1220" y="1"/>
                  </a:moveTo>
                  <a:cubicBezTo>
                    <a:pt x="626" y="1"/>
                    <a:pt x="38" y="406"/>
                    <a:pt x="17" y="1053"/>
                  </a:cubicBezTo>
                  <a:cubicBezTo>
                    <a:pt x="1" y="1549"/>
                    <a:pt x="288" y="1961"/>
                    <a:pt x="751" y="2122"/>
                  </a:cubicBezTo>
                  <a:cubicBezTo>
                    <a:pt x="815" y="2145"/>
                    <a:pt x="882" y="2156"/>
                    <a:pt x="948" y="2156"/>
                  </a:cubicBezTo>
                  <a:cubicBezTo>
                    <a:pt x="1042" y="2156"/>
                    <a:pt x="1135" y="2134"/>
                    <a:pt x="1220" y="2089"/>
                  </a:cubicBezTo>
                  <a:cubicBezTo>
                    <a:pt x="1570" y="2266"/>
                    <a:pt x="1904" y="2538"/>
                    <a:pt x="2241" y="2703"/>
                  </a:cubicBezTo>
                  <a:cubicBezTo>
                    <a:pt x="2660" y="2908"/>
                    <a:pt x="3070" y="3126"/>
                    <a:pt x="3523" y="3126"/>
                  </a:cubicBezTo>
                  <a:cubicBezTo>
                    <a:pt x="3622" y="3126"/>
                    <a:pt x="3723" y="3115"/>
                    <a:pt x="3826" y="3092"/>
                  </a:cubicBezTo>
                  <a:cubicBezTo>
                    <a:pt x="3986" y="3056"/>
                    <a:pt x="4147" y="2866"/>
                    <a:pt x="4128" y="2695"/>
                  </a:cubicBezTo>
                  <a:cubicBezTo>
                    <a:pt x="4060" y="2060"/>
                    <a:pt x="3606" y="1605"/>
                    <a:pt x="3154" y="1179"/>
                  </a:cubicBezTo>
                  <a:cubicBezTo>
                    <a:pt x="2707" y="758"/>
                    <a:pt x="2142" y="199"/>
                    <a:pt x="1535" y="40"/>
                  </a:cubicBezTo>
                  <a:cubicBezTo>
                    <a:pt x="1432" y="14"/>
                    <a:pt x="1326" y="1"/>
                    <a:pt x="12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3"/>
            <p:cNvSpPr/>
            <p:nvPr/>
          </p:nvSpPr>
          <p:spPr>
            <a:xfrm>
              <a:off x="1183375" y="3054325"/>
              <a:ext cx="119000" cy="52650"/>
            </a:xfrm>
            <a:custGeom>
              <a:avLst/>
              <a:gdLst/>
              <a:ahLst/>
              <a:cxnLst/>
              <a:rect l="l" t="t" r="r" b="b"/>
              <a:pathLst>
                <a:path w="4760" h="2106" extrusionOk="0">
                  <a:moveTo>
                    <a:pt x="1892" y="0"/>
                  </a:moveTo>
                  <a:cubicBezTo>
                    <a:pt x="1362" y="0"/>
                    <a:pt x="847" y="94"/>
                    <a:pt x="440" y="469"/>
                  </a:cubicBezTo>
                  <a:cubicBezTo>
                    <a:pt x="1" y="875"/>
                    <a:pt x="111" y="1671"/>
                    <a:pt x="632" y="1953"/>
                  </a:cubicBezTo>
                  <a:cubicBezTo>
                    <a:pt x="740" y="2013"/>
                    <a:pt x="856" y="2058"/>
                    <a:pt x="976" y="2087"/>
                  </a:cubicBezTo>
                  <a:cubicBezTo>
                    <a:pt x="1030" y="2099"/>
                    <a:pt x="1087" y="2105"/>
                    <a:pt x="1144" y="2105"/>
                  </a:cubicBezTo>
                  <a:cubicBezTo>
                    <a:pt x="1335" y="2105"/>
                    <a:pt x="1535" y="2038"/>
                    <a:pt x="1690" y="1919"/>
                  </a:cubicBezTo>
                  <a:cubicBezTo>
                    <a:pt x="1885" y="1862"/>
                    <a:pt x="2126" y="1848"/>
                    <a:pt x="2361" y="1848"/>
                  </a:cubicBezTo>
                  <a:cubicBezTo>
                    <a:pt x="2570" y="1848"/>
                    <a:pt x="2774" y="1859"/>
                    <a:pt x="2935" y="1860"/>
                  </a:cubicBezTo>
                  <a:cubicBezTo>
                    <a:pt x="2975" y="1860"/>
                    <a:pt x="3014" y="1860"/>
                    <a:pt x="3053" y="1860"/>
                  </a:cubicBezTo>
                  <a:cubicBezTo>
                    <a:pt x="3549" y="1860"/>
                    <a:pt x="3976" y="1832"/>
                    <a:pt x="4440" y="1595"/>
                  </a:cubicBezTo>
                  <a:cubicBezTo>
                    <a:pt x="4759" y="1434"/>
                    <a:pt x="4743" y="1025"/>
                    <a:pt x="4545" y="787"/>
                  </a:cubicBezTo>
                  <a:cubicBezTo>
                    <a:pt x="4041" y="187"/>
                    <a:pt x="3299" y="100"/>
                    <a:pt x="2558" y="36"/>
                  </a:cubicBezTo>
                  <a:cubicBezTo>
                    <a:pt x="2338" y="17"/>
                    <a:pt x="2113" y="0"/>
                    <a:pt x="1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3"/>
            <p:cNvSpPr/>
            <p:nvPr/>
          </p:nvSpPr>
          <p:spPr>
            <a:xfrm>
              <a:off x="1314050" y="3248700"/>
              <a:ext cx="98775" cy="64475"/>
            </a:xfrm>
            <a:custGeom>
              <a:avLst/>
              <a:gdLst/>
              <a:ahLst/>
              <a:cxnLst/>
              <a:rect l="l" t="t" r="r" b="b"/>
              <a:pathLst>
                <a:path w="3951" h="2579" extrusionOk="0">
                  <a:moveTo>
                    <a:pt x="2812" y="1"/>
                  </a:moveTo>
                  <a:cubicBezTo>
                    <a:pt x="1894" y="1"/>
                    <a:pt x="657" y="799"/>
                    <a:pt x="321" y="1329"/>
                  </a:cubicBezTo>
                  <a:cubicBezTo>
                    <a:pt x="0" y="1834"/>
                    <a:pt x="437" y="2578"/>
                    <a:pt x="1007" y="2578"/>
                  </a:cubicBezTo>
                  <a:cubicBezTo>
                    <a:pt x="1086" y="2578"/>
                    <a:pt x="1166" y="2564"/>
                    <a:pt x="1248" y="2534"/>
                  </a:cubicBezTo>
                  <a:cubicBezTo>
                    <a:pt x="1845" y="2311"/>
                    <a:pt x="2377" y="1860"/>
                    <a:pt x="2943" y="1553"/>
                  </a:cubicBezTo>
                  <a:cubicBezTo>
                    <a:pt x="3265" y="1379"/>
                    <a:pt x="3950" y="930"/>
                    <a:pt x="3688" y="462"/>
                  </a:cubicBezTo>
                  <a:cubicBezTo>
                    <a:pt x="3502" y="131"/>
                    <a:pt x="3183" y="1"/>
                    <a:pt x="28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3"/>
            <p:cNvSpPr/>
            <p:nvPr/>
          </p:nvSpPr>
          <p:spPr>
            <a:xfrm>
              <a:off x="1496975" y="3428975"/>
              <a:ext cx="61225" cy="72000"/>
            </a:xfrm>
            <a:custGeom>
              <a:avLst/>
              <a:gdLst/>
              <a:ahLst/>
              <a:cxnLst/>
              <a:rect l="l" t="t" r="r" b="b"/>
              <a:pathLst>
                <a:path w="2449" h="2880" extrusionOk="0">
                  <a:moveTo>
                    <a:pt x="2119" y="1"/>
                  </a:moveTo>
                  <a:cubicBezTo>
                    <a:pt x="2109" y="1"/>
                    <a:pt x="2100" y="1"/>
                    <a:pt x="2091" y="2"/>
                  </a:cubicBezTo>
                  <a:cubicBezTo>
                    <a:pt x="1563" y="75"/>
                    <a:pt x="1368" y="307"/>
                    <a:pt x="1058" y="718"/>
                  </a:cubicBezTo>
                  <a:cubicBezTo>
                    <a:pt x="810" y="1044"/>
                    <a:pt x="580" y="1384"/>
                    <a:pt x="363" y="1730"/>
                  </a:cubicBezTo>
                  <a:cubicBezTo>
                    <a:pt x="1" y="2314"/>
                    <a:pt x="567" y="2880"/>
                    <a:pt x="1092" y="2880"/>
                  </a:cubicBezTo>
                  <a:cubicBezTo>
                    <a:pt x="1324" y="2880"/>
                    <a:pt x="1548" y="2769"/>
                    <a:pt x="1680" y="2500"/>
                  </a:cubicBezTo>
                  <a:cubicBezTo>
                    <a:pt x="1875" y="2106"/>
                    <a:pt x="2047" y="1703"/>
                    <a:pt x="2206" y="1294"/>
                  </a:cubicBezTo>
                  <a:cubicBezTo>
                    <a:pt x="2392" y="820"/>
                    <a:pt x="2449" y="531"/>
                    <a:pt x="2236" y="62"/>
                  </a:cubicBezTo>
                  <a:cubicBezTo>
                    <a:pt x="2214" y="15"/>
                    <a:pt x="2165" y="1"/>
                    <a:pt x="2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3"/>
            <p:cNvSpPr/>
            <p:nvPr/>
          </p:nvSpPr>
          <p:spPr>
            <a:xfrm>
              <a:off x="1677700" y="3454750"/>
              <a:ext cx="45950" cy="107825"/>
            </a:xfrm>
            <a:custGeom>
              <a:avLst/>
              <a:gdLst/>
              <a:ahLst/>
              <a:cxnLst/>
              <a:rect l="l" t="t" r="r" b="b"/>
              <a:pathLst>
                <a:path w="1838" h="4313" extrusionOk="0">
                  <a:moveTo>
                    <a:pt x="1525" y="1"/>
                  </a:moveTo>
                  <a:cubicBezTo>
                    <a:pt x="1486" y="1"/>
                    <a:pt x="1447" y="10"/>
                    <a:pt x="1414" y="28"/>
                  </a:cubicBezTo>
                  <a:cubicBezTo>
                    <a:pt x="279" y="682"/>
                    <a:pt x="1" y="2576"/>
                    <a:pt x="171" y="3753"/>
                  </a:cubicBezTo>
                  <a:cubicBezTo>
                    <a:pt x="227" y="4140"/>
                    <a:pt x="529" y="4313"/>
                    <a:pt x="850" y="4313"/>
                  </a:cubicBezTo>
                  <a:cubicBezTo>
                    <a:pt x="1261" y="4313"/>
                    <a:pt x="1705" y="4029"/>
                    <a:pt x="1701" y="3547"/>
                  </a:cubicBezTo>
                  <a:cubicBezTo>
                    <a:pt x="1697" y="2933"/>
                    <a:pt x="1623" y="2341"/>
                    <a:pt x="1680" y="1724"/>
                  </a:cubicBezTo>
                  <a:cubicBezTo>
                    <a:pt x="1728" y="1194"/>
                    <a:pt x="1837" y="692"/>
                    <a:pt x="1744" y="163"/>
                  </a:cubicBezTo>
                  <a:cubicBezTo>
                    <a:pt x="1727" y="58"/>
                    <a:pt x="1624" y="1"/>
                    <a:pt x="1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3"/>
            <p:cNvSpPr/>
            <p:nvPr/>
          </p:nvSpPr>
          <p:spPr>
            <a:xfrm>
              <a:off x="2090625" y="3077850"/>
              <a:ext cx="104925" cy="44025"/>
            </a:xfrm>
            <a:custGeom>
              <a:avLst/>
              <a:gdLst/>
              <a:ahLst/>
              <a:cxnLst/>
              <a:rect l="l" t="t" r="r" b="b"/>
              <a:pathLst>
                <a:path w="4197" h="1761" extrusionOk="0">
                  <a:moveTo>
                    <a:pt x="2036" y="0"/>
                  </a:moveTo>
                  <a:cubicBezTo>
                    <a:pt x="1290" y="0"/>
                    <a:pt x="519" y="155"/>
                    <a:pt x="137" y="693"/>
                  </a:cubicBezTo>
                  <a:cubicBezTo>
                    <a:pt x="0" y="884"/>
                    <a:pt x="97" y="1204"/>
                    <a:pt x="299" y="1309"/>
                  </a:cubicBezTo>
                  <a:cubicBezTo>
                    <a:pt x="566" y="1448"/>
                    <a:pt x="847" y="1456"/>
                    <a:pt x="1135" y="1456"/>
                  </a:cubicBezTo>
                  <a:cubicBezTo>
                    <a:pt x="1169" y="1456"/>
                    <a:pt x="1204" y="1456"/>
                    <a:pt x="1238" y="1456"/>
                  </a:cubicBezTo>
                  <a:cubicBezTo>
                    <a:pt x="1326" y="1456"/>
                    <a:pt x="1413" y="1456"/>
                    <a:pt x="1502" y="1461"/>
                  </a:cubicBezTo>
                  <a:cubicBezTo>
                    <a:pt x="1943" y="1486"/>
                    <a:pt x="2372" y="1595"/>
                    <a:pt x="2795" y="1722"/>
                  </a:cubicBezTo>
                  <a:cubicBezTo>
                    <a:pt x="2881" y="1748"/>
                    <a:pt x="2963" y="1760"/>
                    <a:pt x="3041" y="1760"/>
                  </a:cubicBezTo>
                  <a:cubicBezTo>
                    <a:pt x="3899" y="1760"/>
                    <a:pt x="4196" y="288"/>
                    <a:pt x="3238" y="115"/>
                  </a:cubicBezTo>
                  <a:cubicBezTo>
                    <a:pt x="2902" y="54"/>
                    <a:pt x="2474" y="0"/>
                    <a:pt x="2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43"/>
          <p:cNvGrpSpPr/>
          <p:nvPr/>
        </p:nvGrpSpPr>
        <p:grpSpPr>
          <a:xfrm>
            <a:off x="5138035" y="2385451"/>
            <a:ext cx="679839" cy="489887"/>
            <a:chOff x="5310875" y="337375"/>
            <a:chExt cx="916225" cy="660225"/>
          </a:xfrm>
        </p:grpSpPr>
        <p:sp>
          <p:nvSpPr>
            <p:cNvPr id="345" name="Google Shape;345;p43"/>
            <p:cNvSpPr/>
            <p:nvPr/>
          </p:nvSpPr>
          <p:spPr>
            <a:xfrm>
              <a:off x="5310875" y="337375"/>
              <a:ext cx="916225" cy="660225"/>
            </a:xfrm>
            <a:custGeom>
              <a:avLst/>
              <a:gdLst/>
              <a:ahLst/>
              <a:cxnLst/>
              <a:rect l="l" t="t" r="r" b="b"/>
              <a:pathLst>
                <a:path w="36649" h="26409" extrusionOk="0">
                  <a:moveTo>
                    <a:pt x="22990" y="1502"/>
                  </a:moveTo>
                  <a:cubicBezTo>
                    <a:pt x="24636" y="1502"/>
                    <a:pt x="26251" y="1775"/>
                    <a:pt x="27734" y="2504"/>
                  </a:cubicBezTo>
                  <a:cubicBezTo>
                    <a:pt x="34704" y="5931"/>
                    <a:pt x="35360" y="15588"/>
                    <a:pt x="28935" y="19943"/>
                  </a:cubicBezTo>
                  <a:cubicBezTo>
                    <a:pt x="28675" y="20118"/>
                    <a:pt x="28439" y="20497"/>
                    <a:pt x="28574" y="20826"/>
                  </a:cubicBezTo>
                  <a:cubicBezTo>
                    <a:pt x="29254" y="22480"/>
                    <a:pt x="30274" y="23815"/>
                    <a:pt x="31605" y="24830"/>
                  </a:cubicBezTo>
                  <a:cubicBezTo>
                    <a:pt x="29557" y="24651"/>
                    <a:pt x="27668" y="23543"/>
                    <a:pt x="26518" y="21715"/>
                  </a:cubicBezTo>
                  <a:cubicBezTo>
                    <a:pt x="26364" y="21470"/>
                    <a:pt x="26128" y="21352"/>
                    <a:pt x="25885" y="21352"/>
                  </a:cubicBezTo>
                  <a:cubicBezTo>
                    <a:pt x="25695" y="21352"/>
                    <a:pt x="25502" y="21424"/>
                    <a:pt x="25338" y="21563"/>
                  </a:cubicBezTo>
                  <a:cubicBezTo>
                    <a:pt x="22839" y="23686"/>
                    <a:pt x="19493" y="24773"/>
                    <a:pt x="16164" y="24773"/>
                  </a:cubicBezTo>
                  <a:cubicBezTo>
                    <a:pt x="11835" y="24773"/>
                    <a:pt x="7535" y="22936"/>
                    <a:pt x="5160" y="19152"/>
                  </a:cubicBezTo>
                  <a:cubicBezTo>
                    <a:pt x="2622" y="15107"/>
                    <a:pt x="4899" y="10120"/>
                    <a:pt x="7851" y="6959"/>
                  </a:cubicBezTo>
                  <a:cubicBezTo>
                    <a:pt x="8283" y="6499"/>
                    <a:pt x="8743" y="6066"/>
                    <a:pt x="9230" y="5662"/>
                  </a:cubicBezTo>
                  <a:cubicBezTo>
                    <a:pt x="11347" y="4267"/>
                    <a:pt x="13707" y="3260"/>
                    <a:pt x="16182" y="2604"/>
                  </a:cubicBezTo>
                  <a:cubicBezTo>
                    <a:pt x="18320" y="2038"/>
                    <a:pt x="20684" y="1502"/>
                    <a:pt x="22990" y="1502"/>
                  </a:cubicBezTo>
                  <a:close/>
                  <a:moveTo>
                    <a:pt x="22921" y="0"/>
                  </a:moveTo>
                  <a:cubicBezTo>
                    <a:pt x="20883" y="0"/>
                    <a:pt x="18812" y="363"/>
                    <a:pt x="16843" y="849"/>
                  </a:cubicBezTo>
                  <a:cubicBezTo>
                    <a:pt x="15554" y="1167"/>
                    <a:pt x="14293" y="1584"/>
                    <a:pt x="13082" y="2104"/>
                  </a:cubicBezTo>
                  <a:cubicBezTo>
                    <a:pt x="6225" y="4767"/>
                    <a:pt x="1" y="12892"/>
                    <a:pt x="3814" y="19616"/>
                  </a:cubicBezTo>
                  <a:cubicBezTo>
                    <a:pt x="6346" y="24082"/>
                    <a:pt x="11197" y="26196"/>
                    <a:pt x="16102" y="26196"/>
                  </a:cubicBezTo>
                  <a:cubicBezTo>
                    <a:pt x="19536" y="26196"/>
                    <a:pt x="22996" y="25160"/>
                    <a:pt x="25706" y="23169"/>
                  </a:cubicBezTo>
                  <a:cubicBezTo>
                    <a:pt x="27286" y="25232"/>
                    <a:pt x="29698" y="26409"/>
                    <a:pt x="32242" y="26409"/>
                  </a:cubicBezTo>
                  <a:cubicBezTo>
                    <a:pt x="32931" y="26409"/>
                    <a:pt x="33630" y="26323"/>
                    <a:pt x="34324" y="26144"/>
                  </a:cubicBezTo>
                  <a:cubicBezTo>
                    <a:pt x="35137" y="25935"/>
                    <a:pt x="34984" y="24910"/>
                    <a:pt x="34324" y="24641"/>
                  </a:cubicBezTo>
                  <a:cubicBezTo>
                    <a:pt x="32541" y="23914"/>
                    <a:pt x="31137" y="22589"/>
                    <a:pt x="30302" y="20875"/>
                  </a:cubicBezTo>
                  <a:cubicBezTo>
                    <a:pt x="36648" y="16007"/>
                    <a:pt x="36480" y="6187"/>
                    <a:pt x="29567" y="1774"/>
                  </a:cubicBezTo>
                  <a:cubicBezTo>
                    <a:pt x="27529" y="473"/>
                    <a:pt x="25246" y="0"/>
                    <a:pt x="22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3"/>
            <p:cNvSpPr/>
            <p:nvPr/>
          </p:nvSpPr>
          <p:spPr>
            <a:xfrm>
              <a:off x="5603850" y="729950"/>
              <a:ext cx="44325" cy="37875"/>
            </a:xfrm>
            <a:custGeom>
              <a:avLst/>
              <a:gdLst/>
              <a:ahLst/>
              <a:cxnLst/>
              <a:rect l="l" t="t" r="r" b="b"/>
              <a:pathLst>
                <a:path w="1773" h="1515" extrusionOk="0">
                  <a:moveTo>
                    <a:pt x="894" y="0"/>
                  </a:moveTo>
                  <a:cubicBezTo>
                    <a:pt x="405" y="0"/>
                    <a:pt x="1" y="547"/>
                    <a:pt x="280" y="1044"/>
                  </a:cubicBezTo>
                  <a:cubicBezTo>
                    <a:pt x="405" y="1267"/>
                    <a:pt x="569" y="1455"/>
                    <a:pt x="836" y="1501"/>
                  </a:cubicBezTo>
                  <a:cubicBezTo>
                    <a:pt x="890" y="1510"/>
                    <a:pt x="942" y="1514"/>
                    <a:pt x="992" y="1514"/>
                  </a:cubicBezTo>
                  <a:cubicBezTo>
                    <a:pt x="1457" y="1514"/>
                    <a:pt x="1772" y="1142"/>
                    <a:pt x="1689" y="648"/>
                  </a:cubicBezTo>
                  <a:cubicBezTo>
                    <a:pt x="1644" y="385"/>
                    <a:pt x="1454" y="215"/>
                    <a:pt x="1232" y="91"/>
                  </a:cubicBezTo>
                  <a:cubicBezTo>
                    <a:pt x="1120" y="28"/>
                    <a:pt x="1004" y="0"/>
                    <a:pt x="8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3"/>
            <p:cNvSpPr/>
            <p:nvPr/>
          </p:nvSpPr>
          <p:spPr>
            <a:xfrm>
              <a:off x="5700025" y="697375"/>
              <a:ext cx="60225" cy="53675"/>
            </a:xfrm>
            <a:custGeom>
              <a:avLst/>
              <a:gdLst/>
              <a:ahLst/>
              <a:cxnLst/>
              <a:rect l="l" t="t" r="r" b="b"/>
              <a:pathLst>
                <a:path w="2409" h="2147" extrusionOk="0">
                  <a:moveTo>
                    <a:pt x="1180" y="1"/>
                  </a:moveTo>
                  <a:cubicBezTo>
                    <a:pt x="1097" y="1"/>
                    <a:pt x="1013" y="11"/>
                    <a:pt x="927" y="34"/>
                  </a:cubicBezTo>
                  <a:cubicBezTo>
                    <a:pt x="386" y="183"/>
                    <a:pt x="0" y="802"/>
                    <a:pt x="178" y="1352"/>
                  </a:cubicBezTo>
                  <a:cubicBezTo>
                    <a:pt x="321" y="1795"/>
                    <a:pt x="742" y="2147"/>
                    <a:pt x="1208" y="2147"/>
                  </a:cubicBezTo>
                  <a:cubicBezTo>
                    <a:pt x="1303" y="2147"/>
                    <a:pt x="1399" y="2132"/>
                    <a:pt x="1495" y="2101"/>
                  </a:cubicBezTo>
                  <a:cubicBezTo>
                    <a:pt x="2043" y="1923"/>
                    <a:pt x="2408" y="1365"/>
                    <a:pt x="2244" y="783"/>
                  </a:cubicBezTo>
                  <a:cubicBezTo>
                    <a:pt x="2231" y="741"/>
                    <a:pt x="2219" y="700"/>
                    <a:pt x="2209" y="658"/>
                  </a:cubicBezTo>
                  <a:cubicBezTo>
                    <a:pt x="2137" y="379"/>
                    <a:pt x="1900" y="141"/>
                    <a:pt x="1621" y="69"/>
                  </a:cubicBezTo>
                  <a:cubicBezTo>
                    <a:pt x="1473" y="32"/>
                    <a:pt x="1328" y="1"/>
                    <a:pt x="1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3"/>
            <p:cNvSpPr/>
            <p:nvPr/>
          </p:nvSpPr>
          <p:spPr>
            <a:xfrm>
              <a:off x="5785025" y="670025"/>
              <a:ext cx="64550" cy="50050"/>
            </a:xfrm>
            <a:custGeom>
              <a:avLst/>
              <a:gdLst/>
              <a:ahLst/>
              <a:cxnLst/>
              <a:rect l="l" t="t" r="r" b="b"/>
              <a:pathLst>
                <a:path w="2582" h="2002" extrusionOk="0">
                  <a:moveTo>
                    <a:pt x="1291" y="1"/>
                  </a:moveTo>
                  <a:cubicBezTo>
                    <a:pt x="3" y="1"/>
                    <a:pt x="1" y="2002"/>
                    <a:pt x="1291" y="2002"/>
                  </a:cubicBezTo>
                  <a:cubicBezTo>
                    <a:pt x="2579" y="2002"/>
                    <a:pt x="2581" y="1"/>
                    <a:pt x="1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3"/>
            <p:cNvSpPr/>
            <p:nvPr/>
          </p:nvSpPr>
          <p:spPr>
            <a:xfrm>
              <a:off x="5887850" y="638500"/>
              <a:ext cx="56125" cy="43525"/>
            </a:xfrm>
            <a:custGeom>
              <a:avLst/>
              <a:gdLst/>
              <a:ahLst/>
              <a:cxnLst/>
              <a:rect l="l" t="t" r="r" b="b"/>
              <a:pathLst>
                <a:path w="2245" h="1741" extrusionOk="0">
                  <a:moveTo>
                    <a:pt x="1123" y="1"/>
                  </a:moveTo>
                  <a:cubicBezTo>
                    <a:pt x="0" y="1"/>
                    <a:pt x="0" y="1741"/>
                    <a:pt x="1123" y="1741"/>
                  </a:cubicBezTo>
                  <a:cubicBezTo>
                    <a:pt x="2242" y="1741"/>
                    <a:pt x="2244" y="1"/>
                    <a:pt x="1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43"/>
          <p:cNvSpPr/>
          <p:nvPr/>
        </p:nvSpPr>
        <p:spPr>
          <a:xfrm>
            <a:off x="5188898" y="3568998"/>
            <a:ext cx="578112" cy="572717"/>
          </a:xfrm>
          <a:custGeom>
            <a:avLst/>
            <a:gdLst/>
            <a:ahLst/>
            <a:cxnLst/>
            <a:rect l="l" t="t" r="r" b="b"/>
            <a:pathLst>
              <a:path w="29253" h="28980" extrusionOk="0">
                <a:moveTo>
                  <a:pt x="14143" y="2700"/>
                </a:moveTo>
                <a:lnTo>
                  <a:pt x="14143" y="2701"/>
                </a:lnTo>
                <a:cubicBezTo>
                  <a:pt x="14382" y="2879"/>
                  <a:pt x="14610" y="3071"/>
                  <a:pt x="14826" y="3275"/>
                </a:cubicBezTo>
                <a:cubicBezTo>
                  <a:pt x="16631" y="4989"/>
                  <a:pt x="17613" y="7527"/>
                  <a:pt x="17512" y="9952"/>
                </a:cubicBezTo>
                <a:cubicBezTo>
                  <a:pt x="16350" y="9553"/>
                  <a:pt x="15139" y="9334"/>
                  <a:pt x="13946" y="9334"/>
                </a:cubicBezTo>
                <a:cubicBezTo>
                  <a:pt x="13767" y="9334"/>
                  <a:pt x="13588" y="9339"/>
                  <a:pt x="13409" y="9349"/>
                </a:cubicBezTo>
                <a:cubicBezTo>
                  <a:pt x="12636" y="9391"/>
                  <a:pt x="11849" y="9550"/>
                  <a:pt x="11078" y="9803"/>
                </a:cubicBezTo>
                <a:cubicBezTo>
                  <a:pt x="11026" y="7418"/>
                  <a:pt x="12076" y="4911"/>
                  <a:pt x="13651" y="3031"/>
                </a:cubicBezTo>
                <a:cubicBezTo>
                  <a:pt x="13812" y="2912"/>
                  <a:pt x="13976" y="2804"/>
                  <a:pt x="14143" y="2700"/>
                </a:cubicBezTo>
                <a:close/>
                <a:moveTo>
                  <a:pt x="13886" y="10716"/>
                </a:moveTo>
                <a:cubicBezTo>
                  <a:pt x="14821" y="10716"/>
                  <a:pt x="15765" y="10856"/>
                  <a:pt x="16686" y="11136"/>
                </a:cubicBezTo>
                <a:cubicBezTo>
                  <a:pt x="16903" y="11202"/>
                  <a:pt x="17115" y="11275"/>
                  <a:pt x="17324" y="11354"/>
                </a:cubicBezTo>
                <a:cubicBezTo>
                  <a:pt x="16955" y="12973"/>
                  <a:pt x="16048" y="14448"/>
                  <a:pt x="14512" y="15473"/>
                </a:cubicBezTo>
                <a:cubicBezTo>
                  <a:pt x="14486" y="15490"/>
                  <a:pt x="14459" y="15506"/>
                  <a:pt x="14432" y="15523"/>
                </a:cubicBezTo>
                <a:cubicBezTo>
                  <a:pt x="13538" y="14957"/>
                  <a:pt x="12753" y="14234"/>
                  <a:pt x="12162" y="13355"/>
                </a:cubicBezTo>
                <a:cubicBezTo>
                  <a:pt x="11692" y="12657"/>
                  <a:pt x="11390" y="11899"/>
                  <a:pt x="11225" y="11110"/>
                </a:cubicBezTo>
                <a:cubicBezTo>
                  <a:pt x="12088" y="10847"/>
                  <a:pt x="12983" y="10716"/>
                  <a:pt x="13886" y="10716"/>
                </a:cubicBezTo>
                <a:close/>
                <a:moveTo>
                  <a:pt x="18312" y="1537"/>
                </a:moveTo>
                <a:cubicBezTo>
                  <a:pt x="20093" y="1537"/>
                  <a:pt x="21942" y="2089"/>
                  <a:pt x="23631" y="3166"/>
                </a:cubicBezTo>
                <a:cubicBezTo>
                  <a:pt x="27706" y="5766"/>
                  <a:pt x="28613" y="11589"/>
                  <a:pt x="24959" y="14979"/>
                </a:cubicBezTo>
                <a:cubicBezTo>
                  <a:pt x="24699" y="15219"/>
                  <a:pt x="24420" y="15438"/>
                  <a:pt x="24127" y="15635"/>
                </a:cubicBezTo>
                <a:cubicBezTo>
                  <a:pt x="23065" y="13370"/>
                  <a:pt x="21068" y="11550"/>
                  <a:pt x="18752" y="10457"/>
                </a:cubicBezTo>
                <a:cubicBezTo>
                  <a:pt x="19023" y="7350"/>
                  <a:pt x="17700" y="4138"/>
                  <a:pt x="15330" y="2098"/>
                </a:cubicBezTo>
                <a:cubicBezTo>
                  <a:pt x="16271" y="1722"/>
                  <a:pt x="17280" y="1537"/>
                  <a:pt x="18312" y="1537"/>
                </a:cubicBezTo>
                <a:close/>
                <a:moveTo>
                  <a:pt x="9622" y="1191"/>
                </a:moveTo>
                <a:cubicBezTo>
                  <a:pt x="10716" y="1191"/>
                  <a:pt x="11799" y="1430"/>
                  <a:pt x="12794" y="1893"/>
                </a:cubicBezTo>
                <a:cubicBezTo>
                  <a:pt x="11658" y="2800"/>
                  <a:pt x="10851" y="4091"/>
                  <a:pt x="10636" y="5807"/>
                </a:cubicBezTo>
                <a:cubicBezTo>
                  <a:pt x="10620" y="5931"/>
                  <a:pt x="10693" y="6020"/>
                  <a:pt x="10792" y="6065"/>
                </a:cubicBezTo>
                <a:cubicBezTo>
                  <a:pt x="10315" y="7423"/>
                  <a:pt x="10088" y="8858"/>
                  <a:pt x="10132" y="10167"/>
                </a:cubicBezTo>
                <a:cubicBezTo>
                  <a:pt x="7489" y="11328"/>
                  <a:pt x="5198" y="13597"/>
                  <a:pt x="4538" y="16234"/>
                </a:cubicBezTo>
                <a:lnTo>
                  <a:pt x="4538" y="16235"/>
                </a:lnTo>
                <a:cubicBezTo>
                  <a:pt x="3803" y="15782"/>
                  <a:pt x="3172" y="15179"/>
                  <a:pt x="2686" y="14467"/>
                </a:cubicBezTo>
                <a:cubicBezTo>
                  <a:pt x="535" y="11329"/>
                  <a:pt x="1003" y="6440"/>
                  <a:pt x="3533" y="3553"/>
                </a:cubicBezTo>
                <a:cubicBezTo>
                  <a:pt x="3546" y="3555"/>
                  <a:pt x="3559" y="3556"/>
                  <a:pt x="3573" y="3556"/>
                </a:cubicBezTo>
                <a:cubicBezTo>
                  <a:pt x="3623" y="3556"/>
                  <a:pt x="3673" y="3543"/>
                  <a:pt x="3717" y="3516"/>
                </a:cubicBezTo>
                <a:cubicBezTo>
                  <a:pt x="5532" y="2476"/>
                  <a:pt x="6944" y="1344"/>
                  <a:pt x="9136" y="1207"/>
                </a:cubicBezTo>
                <a:cubicBezTo>
                  <a:pt x="9298" y="1196"/>
                  <a:pt x="9460" y="1191"/>
                  <a:pt x="9622" y="1191"/>
                </a:cubicBezTo>
                <a:close/>
                <a:moveTo>
                  <a:pt x="18507" y="11885"/>
                </a:moveTo>
                <a:cubicBezTo>
                  <a:pt x="20445" y="12900"/>
                  <a:pt x="21976" y="14481"/>
                  <a:pt x="22813" y="16335"/>
                </a:cubicBezTo>
                <a:cubicBezTo>
                  <a:pt x="21780" y="16759"/>
                  <a:pt x="20647" y="16964"/>
                  <a:pt x="19504" y="16964"/>
                </a:cubicBezTo>
                <a:cubicBezTo>
                  <a:pt x="18187" y="16964"/>
                  <a:pt x="16856" y="16692"/>
                  <a:pt x="15649" y="16169"/>
                </a:cubicBezTo>
                <a:cubicBezTo>
                  <a:pt x="16800" y="15293"/>
                  <a:pt x="17727" y="14157"/>
                  <a:pt x="18254" y="12714"/>
                </a:cubicBezTo>
                <a:lnTo>
                  <a:pt x="18254" y="12715"/>
                </a:lnTo>
                <a:cubicBezTo>
                  <a:pt x="18352" y="12443"/>
                  <a:pt x="18438" y="12166"/>
                  <a:pt x="18507" y="11885"/>
                </a:cubicBezTo>
                <a:close/>
                <a:moveTo>
                  <a:pt x="10357" y="11801"/>
                </a:moveTo>
                <a:cubicBezTo>
                  <a:pt x="10814" y="13567"/>
                  <a:pt x="11948" y="15027"/>
                  <a:pt x="13414" y="16108"/>
                </a:cubicBezTo>
                <a:lnTo>
                  <a:pt x="13414" y="16109"/>
                </a:lnTo>
                <a:cubicBezTo>
                  <a:pt x="11937" y="16849"/>
                  <a:pt x="10221" y="17287"/>
                  <a:pt x="8552" y="17287"/>
                </a:cubicBezTo>
                <a:cubicBezTo>
                  <a:pt x="7559" y="17287"/>
                  <a:pt x="6583" y="17132"/>
                  <a:pt x="5684" y="16794"/>
                </a:cubicBezTo>
                <a:cubicBezTo>
                  <a:pt x="6276" y="14376"/>
                  <a:pt x="8033" y="12813"/>
                  <a:pt x="10357" y="11801"/>
                </a:cubicBezTo>
                <a:close/>
                <a:moveTo>
                  <a:pt x="14597" y="16860"/>
                </a:moveTo>
                <a:cubicBezTo>
                  <a:pt x="16211" y="17742"/>
                  <a:pt x="18071" y="18226"/>
                  <a:pt x="19836" y="18239"/>
                </a:cubicBezTo>
                <a:cubicBezTo>
                  <a:pt x="19855" y="18239"/>
                  <a:pt x="19875" y="18239"/>
                  <a:pt x="19894" y="18239"/>
                </a:cubicBezTo>
                <a:cubicBezTo>
                  <a:pt x="21057" y="18239"/>
                  <a:pt x="22193" y="17983"/>
                  <a:pt x="23243" y="17533"/>
                </a:cubicBezTo>
                <a:lnTo>
                  <a:pt x="23243" y="17533"/>
                </a:lnTo>
                <a:cubicBezTo>
                  <a:pt x="23754" y="19405"/>
                  <a:pt x="23580" y="21466"/>
                  <a:pt x="22464" y="23460"/>
                </a:cubicBezTo>
                <a:cubicBezTo>
                  <a:pt x="20882" y="26284"/>
                  <a:pt x="18005" y="27654"/>
                  <a:pt x="15044" y="27654"/>
                </a:cubicBezTo>
                <a:cubicBezTo>
                  <a:pt x="13094" y="27654"/>
                  <a:pt x="11108" y="27060"/>
                  <a:pt x="9432" y="25894"/>
                </a:cubicBezTo>
                <a:cubicBezTo>
                  <a:pt x="7730" y="24710"/>
                  <a:pt x="6408" y="22914"/>
                  <a:pt x="5813" y="20917"/>
                </a:cubicBezTo>
                <a:cubicBezTo>
                  <a:pt x="5908" y="20794"/>
                  <a:pt x="5926" y="20630"/>
                  <a:pt x="5860" y="20490"/>
                </a:cubicBezTo>
                <a:lnTo>
                  <a:pt x="5860" y="20490"/>
                </a:lnTo>
                <a:lnTo>
                  <a:pt x="5861" y="20491"/>
                </a:lnTo>
                <a:cubicBezTo>
                  <a:pt x="5707" y="20141"/>
                  <a:pt x="5589" y="19777"/>
                  <a:pt x="5511" y="19402"/>
                </a:cubicBezTo>
                <a:cubicBezTo>
                  <a:pt x="5467" y="18994"/>
                  <a:pt x="5455" y="18582"/>
                  <a:pt x="5478" y="18171"/>
                </a:cubicBezTo>
                <a:cubicBezTo>
                  <a:pt x="5480" y="18134"/>
                  <a:pt x="5485" y="18100"/>
                  <a:pt x="5488" y="18063"/>
                </a:cubicBezTo>
                <a:cubicBezTo>
                  <a:pt x="6301" y="18358"/>
                  <a:pt x="7183" y="18520"/>
                  <a:pt x="8115" y="18520"/>
                </a:cubicBezTo>
                <a:cubicBezTo>
                  <a:pt x="8208" y="18520"/>
                  <a:pt x="8302" y="18518"/>
                  <a:pt x="8396" y="18515"/>
                </a:cubicBezTo>
                <a:cubicBezTo>
                  <a:pt x="10491" y="18442"/>
                  <a:pt x="12735" y="17924"/>
                  <a:pt x="14597" y="16860"/>
                </a:cubicBezTo>
                <a:close/>
                <a:moveTo>
                  <a:pt x="9193" y="1"/>
                </a:moveTo>
                <a:cubicBezTo>
                  <a:pt x="6999" y="1"/>
                  <a:pt x="4863" y="714"/>
                  <a:pt x="3713" y="2437"/>
                </a:cubicBezTo>
                <a:cubicBezTo>
                  <a:pt x="1187" y="4294"/>
                  <a:pt x="0" y="7949"/>
                  <a:pt x="275" y="10991"/>
                </a:cubicBezTo>
                <a:cubicBezTo>
                  <a:pt x="530" y="13822"/>
                  <a:pt x="2073" y="16256"/>
                  <a:pt x="4353" y="17543"/>
                </a:cubicBezTo>
                <a:cubicBezTo>
                  <a:pt x="4334" y="18048"/>
                  <a:pt x="4379" y="18553"/>
                  <a:pt x="4485" y="19048"/>
                </a:cubicBezTo>
                <a:cubicBezTo>
                  <a:pt x="4501" y="20156"/>
                  <a:pt x="4704" y="21244"/>
                  <a:pt x="5099" y="22206"/>
                </a:cubicBezTo>
                <a:cubicBezTo>
                  <a:pt x="6782" y="26306"/>
                  <a:pt x="10993" y="28980"/>
                  <a:pt x="15346" y="28980"/>
                </a:cubicBezTo>
                <a:cubicBezTo>
                  <a:pt x="16130" y="28980"/>
                  <a:pt x="16918" y="28893"/>
                  <a:pt x="17698" y="28712"/>
                </a:cubicBezTo>
                <a:cubicBezTo>
                  <a:pt x="22311" y="27642"/>
                  <a:pt x="25477" y="22829"/>
                  <a:pt x="24876" y="18171"/>
                </a:cubicBezTo>
                <a:cubicBezTo>
                  <a:pt x="24815" y="17713"/>
                  <a:pt x="24717" y="17260"/>
                  <a:pt x="24582" y="16818"/>
                </a:cubicBezTo>
                <a:cubicBezTo>
                  <a:pt x="26550" y="15547"/>
                  <a:pt x="28024" y="13524"/>
                  <a:pt x="28441" y="11154"/>
                </a:cubicBezTo>
                <a:cubicBezTo>
                  <a:pt x="29253" y="6545"/>
                  <a:pt x="26353" y="2608"/>
                  <a:pt x="22191" y="938"/>
                </a:cubicBezTo>
                <a:cubicBezTo>
                  <a:pt x="20987" y="455"/>
                  <a:pt x="19607" y="199"/>
                  <a:pt x="18228" y="199"/>
                </a:cubicBezTo>
                <a:cubicBezTo>
                  <a:pt x="16729" y="199"/>
                  <a:pt x="15231" y="502"/>
                  <a:pt x="13964" y="1145"/>
                </a:cubicBezTo>
                <a:cubicBezTo>
                  <a:pt x="12626" y="428"/>
                  <a:pt x="10892" y="1"/>
                  <a:pt x="91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213;p33">
            <a:extLst>
              <a:ext uri="{FF2B5EF4-FFF2-40B4-BE49-F238E27FC236}">
                <a16:creationId xmlns:a16="http://schemas.microsoft.com/office/drawing/2014/main" id="{C0CDB0C1-9C7A-9B99-679C-E818173751C3}"/>
              </a:ext>
            </a:extLst>
          </p:cNvPr>
          <p:cNvPicPr preferRelativeResize="0"/>
          <p:nvPr/>
        </p:nvPicPr>
        <p:blipFill>
          <a:blip r:embed="rId3">
            <a:alphaModFix amt="86000"/>
          </a:blip>
          <a:stretch>
            <a:fillRect/>
          </a:stretch>
        </p:blipFill>
        <p:spPr>
          <a:xfrm rot="1344117">
            <a:off x="6134759" y="338057"/>
            <a:ext cx="1195076" cy="967322"/>
          </a:xfrm>
          <a:prstGeom prst="rect">
            <a:avLst/>
          </a:prstGeom>
          <a:noFill/>
          <a:ln>
            <a:noFill/>
          </a:ln>
        </p:spPr>
      </p:pic>
      <p:sp>
        <p:nvSpPr>
          <p:cNvPr id="12" name="Google Shape;320;p43">
            <a:extLst>
              <a:ext uri="{FF2B5EF4-FFF2-40B4-BE49-F238E27FC236}">
                <a16:creationId xmlns:a16="http://schemas.microsoft.com/office/drawing/2014/main" id="{114E8A09-9898-1ECD-26D8-05225B5C50A7}"/>
              </a:ext>
            </a:extLst>
          </p:cNvPr>
          <p:cNvSpPr txBox="1">
            <a:spLocks/>
          </p:cNvSpPr>
          <p:nvPr/>
        </p:nvSpPr>
        <p:spPr>
          <a:xfrm>
            <a:off x="6354181" y="508353"/>
            <a:ext cx="92744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Concert One"/>
              <a:buNone/>
              <a:defRPr sz="2800" b="1" i="0" u="none" strike="noStrike" cap="none">
                <a:solidFill>
                  <a:schemeClr val="accent2"/>
                </a:solidFill>
                <a:latin typeface="Concert One"/>
                <a:ea typeface="Concert One"/>
                <a:cs typeface="Concert One"/>
                <a:sym typeface="Concert One"/>
              </a:defRPr>
            </a:lvl1pPr>
            <a:lvl2pPr marR="0" lvl="1"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r>
              <a:rPr lang="ro-RO" sz="4000" dirty="0">
                <a:solidFill>
                  <a:schemeClr val="tx1"/>
                </a:solidFill>
              </a:rPr>
              <a:t>02</a:t>
            </a:r>
          </a:p>
        </p:txBody>
      </p:sp>
      <p:grpSp>
        <p:nvGrpSpPr>
          <p:cNvPr id="16" name="Google Shape;9179;p109">
            <a:extLst>
              <a:ext uri="{FF2B5EF4-FFF2-40B4-BE49-F238E27FC236}">
                <a16:creationId xmlns:a16="http://schemas.microsoft.com/office/drawing/2014/main" id="{3E6C6103-8BE2-EF5D-F9B7-2799F779499C}"/>
              </a:ext>
            </a:extLst>
          </p:cNvPr>
          <p:cNvGrpSpPr/>
          <p:nvPr/>
        </p:nvGrpSpPr>
        <p:grpSpPr>
          <a:xfrm>
            <a:off x="1126605" y="1420906"/>
            <a:ext cx="371883" cy="365691"/>
            <a:chOff x="860940" y="2746477"/>
            <a:chExt cx="371883" cy="365691"/>
          </a:xfrm>
        </p:grpSpPr>
        <p:sp>
          <p:nvSpPr>
            <p:cNvPr id="17" name="Google Shape;9180;p109">
              <a:extLst>
                <a:ext uri="{FF2B5EF4-FFF2-40B4-BE49-F238E27FC236}">
                  <a16:creationId xmlns:a16="http://schemas.microsoft.com/office/drawing/2014/main" id="{A077790A-8DC1-44EE-316D-F729A4A9EFE5}"/>
                </a:ext>
              </a:extLst>
            </p:cNvPr>
            <p:cNvSpPr/>
            <p:nvPr/>
          </p:nvSpPr>
          <p:spPr>
            <a:xfrm>
              <a:off x="908191" y="3026302"/>
              <a:ext cx="30294" cy="28961"/>
            </a:xfrm>
            <a:custGeom>
              <a:avLst/>
              <a:gdLst/>
              <a:ahLst/>
              <a:cxnLst/>
              <a:rect l="l" t="t" r="r" b="b"/>
              <a:pathLst>
                <a:path w="954" h="912" extrusionOk="0">
                  <a:moveTo>
                    <a:pt x="763" y="1"/>
                  </a:moveTo>
                  <a:cubicBezTo>
                    <a:pt x="718" y="1"/>
                    <a:pt x="674" y="16"/>
                    <a:pt x="644" y="45"/>
                  </a:cubicBezTo>
                  <a:lnTo>
                    <a:pt x="60" y="629"/>
                  </a:lnTo>
                  <a:cubicBezTo>
                    <a:pt x="1" y="688"/>
                    <a:pt x="1" y="807"/>
                    <a:pt x="60" y="867"/>
                  </a:cubicBezTo>
                  <a:cubicBezTo>
                    <a:pt x="90" y="897"/>
                    <a:pt x="135" y="911"/>
                    <a:pt x="179" y="911"/>
                  </a:cubicBezTo>
                  <a:cubicBezTo>
                    <a:pt x="224" y="911"/>
                    <a:pt x="269" y="897"/>
                    <a:pt x="299" y="867"/>
                  </a:cubicBezTo>
                  <a:lnTo>
                    <a:pt x="882" y="283"/>
                  </a:lnTo>
                  <a:cubicBezTo>
                    <a:pt x="953" y="224"/>
                    <a:pt x="953" y="105"/>
                    <a:pt x="882" y="45"/>
                  </a:cubicBezTo>
                  <a:cubicBezTo>
                    <a:pt x="852" y="16"/>
                    <a:pt x="807" y="1"/>
                    <a:pt x="7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8" name="Google Shape;9181;p109">
              <a:extLst>
                <a:ext uri="{FF2B5EF4-FFF2-40B4-BE49-F238E27FC236}">
                  <a16:creationId xmlns:a16="http://schemas.microsoft.com/office/drawing/2014/main" id="{B4488C58-9871-5A61-4ADD-126871C61DB1}"/>
                </a:ext>
              </a:extLst>
            </p:cNvPr>
            <p:cNvSpPr/>
            <p:nvPr/>
          </p:nvSpPr>
          <p:spPr>
            <a:xfrm>
              <a:off x="943757" y="3061836"/>
              <a:ext cx="30263" cy="28961"/>
            </a:xfrm>
            <a:custGeom>
              <a:avLst/>
              <a:gdLst/>
              <a:ahLst/>
              <a:cxnLst/>
              <a:rect l="l" t="t" r="r" b="b"/>
              <a:pathLst>
                <a:path w="953" h="912" extrusionOk="0">
                  <a:moveTo>
                    <a:pt x="762" y="1"/>
                  </a:moveTo>
                  <a:cubicBezTo>
                    <a:pt x="717" y="1"/>
                    <a:pt x="673" y="16"/>
                    <a:pt x="643" y="46"/>
                  </a:cubicBezTo>
                  <a:lnTo>
                    <a:pt x="60" y="629"/>
                  </a:lnTo>
                  <a:cubicBezTo>
                    <a:pt x="0" y="688"/>
                    <a:pt x="0" y="807"/>
                    <a:pt x="60" y="867"/>
                  </a:cubicBezTo>
                  <a:cubicBezTo>
                    <a:pt x="89" y="897"/>
                    <a:pt x="134" y="912"/>
                    <a:pt x="179" y="912"/>
                  </a:cubicBezTo>
                  <a:cubicBezTo>
                    <a:pt x="223" y="912"/>
                    <a:pt x="268" y="897"/>
                    <a:pt x="298" y="867"/>
                  </a:cubicBezTo>
                  <a:lnTo>
                    <a:pt x="881" y="284"/>
                  </a:lnTo>
                  <a:cubicBezTo>
                    <a:pt x="953" y="224"/>
                    <a:pt x="953" y="105"/>
                    <a:pt x="881" y="46"/>
                  </a:cubicBezTo>
                  <a:cubicBezTo>
                    <a:pt x="851" y="16"/>
                    <a:pt x="807" y="1"/>
                    <a:pt x="7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9" name="Google Shape;9182;p109">
              <a:extLst>
                <a:ext uri="{FF2B5EF4-FFF2-40B4-BE49-F238E27FC236}">
                  <a16:creationId xmlns:a16="http://schemas.microsoft.com/office/drawing/2014/main" id="{7AA23771-A28B-C177-6FEA-6E606AEA6AA4}"/>
                </a:ext>
              </a:extLst>
            </p:cNvPr>
            <p:cNvSpPr/>
            <p:nvPr/>
          </p:nvSpPr>
          <p:spPr>
            <a:xfrm>
              <a:off x="926355" y="3044085"/>
              <a:ext cx="29881" cy="28579"/>
            </a:xfrm>
            <a:custGeom>
              <a:avLst/>
              <a:gdLst/>
              <a:ahLst/>
              <a:cxnLst/>
              <a:rect l="l" t="t" r="r" b="b"/>
              <a:pathLst>
                <a:path w="941" h="900" extrusionOk="0">
                  <a:moveTo>
                    <a:pt x="762" y="0"/>
                  </a:moveTo>
                  <a:cubicBezTo>
                    <a:pt x="718" y="0"/>
                    <a:pt x="673" y="15"/>
                    <a:pt x="643" y="45"/>
                  </a:cubicBezTo>
                  <a:lnTo>
                    <a:pt x="60" y="616"/>
                  </a:lnTo>
                  <a:cubicBezTo>
                    <a:pt x="0" y="676"/>
                    <a:pt x="0" y="795"/>
                    <a:pt x="60" y="855"/>
                  </a:cubicBezTo>
                  <a:cubicBezTo>
                    <a:pt x="90" y="884"/>
                    <a:pt x="134" y="899"/>
                    <a:pt x="179" y="899"/>
                  </a:cubicBezTo>
                  <a:cubicBezTo>
                    <a:pt x="224" y="899"/>
                    <a:pt x="268" y="884"/>
                    <a:pt x="298" y="855"/>
                  </a:cubicBezTo>
                  <a:lnTo>
                    <a:pt x="881" y="283"/>
                  </a:lnTo>
                  <a:cubicBezTo>
                    <a:pt x="941" y="224"/>
                    <a:pt x="941" y="116"/>
                    <a:pt x="881" y="45"/>
                  </a:cubicBezTo>
                  <a:cubicBezTo>
                    <a:pt x="852" y="15"/>
                    <a:pt x="807" y="0"/>
                    <a:pt x="7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 name="Google Shape;9183;p109">
              <a:extLst>
                <a:ext uri="{FF2B5EF4-FFF2-40B4-BE49-F238E27FC236}">
                  <a16:creationId xmlns:a16="http://schemas.microsoft.com/office/drawing/2014/main" id="{267E847B-F1C0-0B00-8E7D-997E40E79DAD}"/>
                </a:ext>
              </a:extLst>
            </p:cNvPr>
            <p:cNvSpPr/>
            <p:nvPr/>
          </p:nvSpPr>
          <p:spPr>
            <a:xfrm>
              <a:off x="860940" y="2746477"/>
              <a:ext cx="371883" cy="365691"/>
            </a:xfrm>
            <a:custGeom>
              <a:avLst/>
              <a:gdLst/>
              <a:ahLst/>
              <a:cxnLst/>
              <a:rect l="l" t="t" r="r" b="b"/>
              <a:pathLst>
                <a:path w="11711" h="11516" extrusionOk="0">
                  <a:moveTo>
                    <a:pt x="11312" y="344"/>
                  </a:moveTo>
                  <a:lnTo>
                    <a:pt x="10835" y="1987"/>
                  </a:lnTo>
                  <a:lnTo>
                    <a:pt x="9680" y="821"/>
                  </a:lnTo>
                  <a:lnTo>
                    <a:pt x="11312" y="344"/>
                  </a:lnTo>
                  <a:close/>
                  <a:moveTo>
                    <a:pt x="4882" y="3821"/>
                  </a:moveTo>
                  <a:lnTo>
                    <a:pt x="2822" y="5881"/>
                  </a:lnTo>
                  <a:lnTo>
                    <a:pt x="477" y="5690"/>
                  </a:lnTo>
                  <a:cubicBezTo>
                    <a:pt x="453" y="5690"/>
                    <a:pt x="429" y="5643"/>
                    <a:pt x="465" y="5631"/>
                  </a:cubicBezTo>
                  <a:cubicBezTo>
                    <a:pt x="1477" y="4619"/>
                    <a:pt x="2822" y="4000"/>
                    <a:pt x="4227" y="3881"/>
                  </a:cubicBezTo>
                  <a:lnTo>
                    <a:pt x="4882" y="3821"/>
                  </a:lnTo>
                  <a:close/>
                  <a:moveTo>
                    <a:pt x="2894" y="6297"/>
                  </a:moveTo>
                  <a:lnTo>
                    <a:pt x="3811" y="7226"/>
                  </a:lnTo>
                  <a:lnTo>
                    <a:pt x="3477" y="7571"/>
                  </a:lnTo>
                  <a:lnTo>
                    <a:pt x="2549" y="6643"/>
                  </a:lnTo>
                  <a:lnTo>
                    <a:pt x="2894" y="6297"/>
                  </a:lnTo>
                  <a:close/>
                  <a:moveTo>
                    <a:pt x="2727" y="7333"/>
                  </a:moveTo>
                  <a:lnTo>
                    <a:pt x="3203" y="7810"/>
                  </a:lnTo>
                  <a:lnTo>
                    <a:pt x="2799" y="8226"/>
                  </a:lnTo>
                  <a:cubicBezTo>
                    <a:pt x="2787" y="8238"/>
                    <a:pt x="2763" y="8262"/>
                    <a:pt x="2739" y="8298"/>
                  </a:cubicBezTo>
                  <a:lnTo>
                    <a:pt x="2310" y="7869"/>
                  </a:lnTo>
                  <a:cubicBezTo>
                    <a:pt x="2287" y="7833"/>
                    <a:pt x="2287" y="7774"/>
                    <a:pt x="2310" y="7750"/>
                  </a:cubicBezTo>
                  <a:lnTo>
                    <a:pt x="2727" y="7333"/>
                  </a:lnTo>
                  <a:close/>
                  <a:moveTo>
                    <a:pt x="9311" y="916"/>
                  </a:moveTo>
                  <a:lnTo>
                    <a:pt x="10740" y="2345"/>
                  </a:lnTo>
                  <a:lnTo>
                    <a:pt x="10299" y="3821"/>
                  </a:lnTo>
                  <a:lnTo>
                    <a:pt x="5597" y="8524"/>
                  </a:lnTo>
                  <a:lnTo>
                    <a:pt x="4680" y="7595"/>
                  </a:lnTo>
                  <a:lnTo>
                    <a:pt x="6823" y="5452"/>
                  </a:lnTo>
                  <a:cubicBezTo>
                    <a:pt x="6966" y="5309"/>
                    <a:pt x="7001" y="5035"/>
                    <a:pt x="6811" y="4833"/>
                  </a:cubicBezTo>
                  <a:cubicBezTo>
                    <a:pt x="6728" y="4750"/>
                    <a:pt x="6617" y="4708"/>
                    <a:pt x="6506" y="4708"/>
                  </a:cubicBezTo>
                  <a:cubicBezTo>
                    <a:pt x="6394" y="4708"/>
                    <a:pt x="6281" y="4750"/>
                    <a:pt x="6192" y="4833"/>
                  </a:cubicBezTo>
                  <a:lnTo>
                    <a:pt x="4049" y="6976"/>
                  </a:lnTo>
                  <a:lnTo>
                    <a:pt x="3132" y="6047"/>
                  </a:lnTo>
                  <a:lnTo>
                    <a:pt x="7835" y="1344"/>
                  </a:lnTo>
                  <a:lnTo>
                    <a:pt x="9311" y="916"/>
                  </a:lnTo>
                  <a:close/>
                  <a:moveTo>
                    <a:pt x="6495" y="5047"/>
                  </a:moveTo>
                  <a:cubicBezTo>
                    <a:pt x="6522" y="5047"/>
                    <a:pt x="6549" y="5059"/>
                    <a:pt x="6573" y="5083"/>
                  </a:cubicBezTo>
                  <a:cubicBezTo>
                    <a:pt x="6609" y="5131"/>
                    <a:pt x="6609" y="5178"/>
                    <a:pt x="6573" y="5226"/>
                  </a:cubicBezTo>
                  <a:lnTo>
                    <a:pt x="4311" y="7488"/>
                  </a:lnTo>
                  <a:lnTo>
                    <a:pt x="3203" y="8595"/>
                  </a:lnTo>
                  <a:cubicBezTo>
                    <a:pt x="3180" y="8619"/>
                    <a:pt x="3153" y="8631"/>
                    <a:pt x="3127" y="8631"/>
                  </a:cubicBezTo>
                  <a:cubicBezTo>
                    <a:pt x="3102" y="8631"/>
                    <a:pt x="3078" y="8619"/>
                    <a:pt x="3060" y="8595"/>
                  </a:cubicBezTo>
                  <a:cubicBezTo>
                    <a:pt x="3013" y="8548"/>
                    <a:pt x="3013" y="8488"/>
                    <a:pt x="3060" y="8441"/>
                  </a:cubicBezTo>
                  <a:lnTo>
                    <a:pt x="6418" y="5083"/>
                  </a:lnTo>
                  <a:cubicBezTo>
                    <a:pt x="6442" y="5059"/>
                    <a:pt x="6469" y="5047"/>
                    <a:pt x="6495" y="5047"/>
                  </a:cubicBezTo>
                  <a:close/>
                  <a:moveTo>
                    <a:pt x="4430" y="7857"/>
                  </a:moveTo>
                  <a:lnTo>
                    <a:pt x="5346" y="8786"/>
                  </a:lnTo>
                  <a:lnTo>
                    <a:pt x="5001" y="9119"/>
                  </a:lnTo>
                  <a:lnTo>
                    <a:pt x="4989" y="9119"/>
                  </a:lnTo>
                  <a:lnTo>
                    <a:pt x="4084" y="8202"/>
                  </a:lnTo>
                  <a:lnTo>
                    <a:pt x="4430" y="7857"/>
                  </a:lnTo>
                  <a:close/>
                  <a:moveTo>
                    <a:pt x="3846" y="8429"/>
                  </a:moveTo>
                  <a:lnTo>
                    <a:pt x="4323" y="8905"/>
                  </a:lnTo>
                  <a:lnTo>
                    <a:pt x="3906" y="9322"/>
                  </a:lnTo>
                  <a:cubicBezTo>
                    <a:pt x="3894" y="9334"/>
                    <a:pt x="3858" y="9357"/>
                    <a:pt x="3846" y="9357"/>
                  </a:cubicBezTo>
                  <a:cubicBezTo>
                    <a:pt x="3834" y="9357"/>
                    <a:pt x="3811" y="9357"/>
                    <a:pt x="3787" y="9322"/>
                  </a:cubicBezTo>
                  <a:lnTo>
                    <a:pt x="3358" y="8905"/>
                  </a:lnTo>
                  <a:cubicBezTo>
                    <a:pt x="3382" y="8893"/>
                    <a:pt x="3394" y="8881"/>
                    <a:pt x="3430" y="8845"/>
                  </a:cubicBezTo>
                  <a:lnTo>
                    <a:pt x="3846" y="8429"/>
                  </a:lnTo>
                  <a:close/>
                  <a:moveTo>
                    <a:pt x="11322" y="1"/>
                  </a:moveTo>
                  <a:cubicBezTo>
                    <a:pt x="11295" y="1"/>
                    <a:pt x="11267" y="4"/>
                    <a:pt x="11240" y="11"/>
                  </a:cubicBezTo>
                  <a:cubicBezTo>
                    <a:pt x="10514" y="213"/>
                    <a:pt x="8394" y="844"/>
                    <a:pt x="7704" y="1035"/>
                  </a:cubicBezTo>
                  <a:cubicBezTo>
                    <a:pt x="7668" y="1047"/>
                    <a:pt x="7656" y="1059"/>
                    <a:pt x="7621" y="1083"/>
                  </a:cubicBezTo>
                  <a:lnTo>
                    <a:pt x="5263" y="3440"/>
                  </a:lnTo>
                  <a:lnTo>
                    <a:pt x="4203" y="3535"/>
                  </a:lnTo>
                  <a:cubicBezTo>
                    <a:pt x="2703" y="3654"/>
                    <a:pt x="1286" y="4321"/>
                    <a:pt x="227" y="5381"/>
                  </a:cubicBezTo>
                  <a:cubicBezTo>
                    <a:pt x="1" y="5595"/>
                    <a:pt x="143" y="5988"/>
                    <a:pt x="465" y="6024"/>
                  </a:cubicBezTo>
                  <a:lnTo>
                    <a:pt x="2525" y="6190"/>
                  </a:lnTo>
                  <a:lnTo>
                    <a:pt x="2310" y="6405"/>
                  </a:lnTo>
                  <a:cubicBezTo>
                    <a:pt x="2179" y="6536"/>
                    <a:pt x="2179" y="6750"/>
                    <a:pt x="2310" y="6881"/>
                  </a:cubicBezTo>
                  <a:lnTo>
                    <a:pt x="2525" y="7083"/>
                  </a:lnTo>
                  <a:lnTo>
                    <a:pt x="2108" y="7500"/>
                  </a:lnTo>
                  <a:cubicBezTo>
                    <a:pt x="1941" y="7667"/>
                    <a:pt x="1941" y="7941"/>
                    <a:pt x="2108" y="8095"/>
                  </a:cubicBezTo>
                  <a:lnTo>
                    <a:pt x="3561" y="9560"/>
                  </a:lnTo>
                  <a:cubicBezTo>
                    <a:pt x="3644" y="9643"/>
                    <a:pt x="3751" y="9685"/>
                    <a:pt x="3858" y="9685"/>
                  </a:cubicBezTo>
                  <a:cubicBezTo>
                    <a:pt x="3965" y="9685"/>
                    <a:pt x="4073" y="9643"/>
                    <a:pt x="4156" y="9560"/>
                  </a:cubicBezTo>
                  <a:lnTo>
                    <a:pt x="4573" y="9143"/>
                  </a:lnTo>
                  <a:lnTo>
                    <a:pt x="4763" y="9334"/>
                  </a:lnTo>
                  <a:cubicBezTo>
                    <a:pt x="4835" y="9399"/>
                    <a:pt x="4924" y="9432"/>
                    <a:pt x="5015" y="9432"/>
                  </a:cubicBezTo>
                  <a:cubicBezTo>
                    <a:pt x="5105" y="9432"/>
                    <a:pt x="5198" y="9399"/>
                    <a:pt x="5275" y="9334"/>
                  </a:cubicBezTo>
                  <a:lnTo>
                    <a:pt x="5477" y="9131"/>
                  </a:lnTo>
                  <a:lnTo>
                    <a:pt x="5656" y="11179"/>
                  </a:lnTo>
                  <a:cubicBezTo>
                    <a:pt x="5680" y="11334"/>
                    <a:pt x="5763" y="11453"/>
                    <a:pt x="5894" y="11500"/>
                  </a:cubicBezTo>
                  <a:cubicBezTo>
                    <a:pt x="5935" y="11511"/>
                    <a:pt x="5975" y="11516"/>
                    <a:pt x="6015" y="11516"/>
                  </a:cubicBezTo>
                  <a:cubicBezTo>
                    <a:pt x="6115" y="11516"/>
                    <a:pt x="6210" y="11482"/>
                    <a:pt x="6287" y="11405"/>
                  </a:cubicBezTo>
                  <a:cubicBezTo>
                    <a:pt x="6942" y="10750"/>
                    <a:pt x="7430" y="9977"/>
                    <a:pt x="7763" y="9119"/>
                  </a:cubicBezTo>
                  <a:cubicBezTo>
                    <a:pt x="7787" y="9024"/>
                    <a:pt x="7740" y="8941"/>
                    <a:pt x="7656" y="8893"/>
                  </a:cubicBezTo>
                  <a:cubicBezTo>
                    <a:pt x="7635" y="8885"/>
                    <a:pt x="7614" y="8881"/>
                    <a:pt x="7594" y="8881"/>
                  </a:cubicBezTo>
                  <a:cubicBezTo>
                    <a:pt x="7525" y="8881"/>
                    <a:pt x="7467" y="8926"/>
                    <a:pt x="7430" y="9000"/>
                  </a:cubicBezTo>
                  <a:cubicBezTo>
                    <a:pt x="7132" y="9810"/>
                    <a:pt x="6656" y="10560"/>
                    <a:pt x="6037" y="11167"/>
                  </a:cubicBezTo>
                  <a:cubicBezTo>
                    <a:pt x="6027" y="11172"/>
                    <a:pt x="6015" y="11175"/>
                    <a:pt x="6005" y="11175"/>
                  </a:cubicBezTo>
                  <a:cubicBezTo>
                    <a:pt x="5990" y="11175"/>
                    <a:pt x="5978" y="11169"/>
                    <a:pt x="5978" y="11155"/>
                  </a:cubicBezTo>
                  <a:lnTo>
                    <a:pt x="5763" y="8822"/>
                  </a:lnTo>
                  <a:lnTo>
                    <a:pt x="7835" y="6750"/>
                  </a:lnTo>
                  <a:lnTo>
                    <a:pt x="7835" y="6750"/>
                  </a:lnTo>
                  <a:cubicBezTo>
                    <a:pt x="7763" y="7583"/>
                    <a:pt x="7740" y="7810"/>
                    <a:pt x="7656" y="8238"/>
                  </a:cubicBezTo>
                  <a:cubicBezTo>
                    <a:pt x="7644" y="8322"/>
                    <a:pt x="7680" y="8417"/>
                    <a:pt x="7787" y="8441"/>
                  </a:cubicBezTo>
                  <a:cubicBezTo>
                    <a:pt x="7803" y="8445"/>
                    <a:pt x="7819" y="8447"/>
                    <a:pt x="7834" y="8447"/>
                  </a:cubicBezTo>
                  <a:cubicBezTo>
                    <a:pt x="7909" y="8447"/>
                    <a:pt x="7972" y="8399"/>
                    <a:pt x="8002" y="8310"/>
                  </a:cubicBezTo>
                  <a:cubicBezTo>
                    <a:pt x="8121" y="7786"/>
                    <a:pt x="8121" y="7548"/>
                    <a:pt x="8216" y="6393"/>
                  </a:cubicBezTo>
                  <a:lnTo>
                    <a:pt x="10585" y="4023"/>
                  </a:lnTo>
                  <a:cubicBezTo>
                    <a:pt x="10597" y="4011"/>
                    <a:pt x="10621" y="3976"/>
                    <a:pt x="10633" y="3952"/>
                  </a:cubicBezTo>
                  <a:lnTo>
                    <a:pt x="11109" y="2345"/>
                  </a:lnTo>
                  <a:lnTo>
                    <a:pt x="11669" y="404"/>
                  </a:lnTo>
                  <a:cubicBezTo>
                    <a:pt x="11711" y="193"/>
                    <a:pt x="11529" y="1"/>
                    <a:pt x="1132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1" name="Google Shape;9184;p109">
              <a:extLst>
                <a:ext uri="{FF2B5EF4-FFF2-40B4-BE49-F238E27FC236}">
                  <a16:creationId xmlns:a16="http://schemas.microsoft.com/office/drawing/2014/main" id="{FF3EFBD7-8062-6731-F03F-99CD94571C1A}"/>
                </a:ext>
              </a:extLst>
            </p:cNvPr>
            <p:cNvSpPr/>
            <p:nvPr/>
          </p:nvSpPr>
          <p:spPr>
            <a:xfrm>
              <a:off x="1070396" y="2832057"/>
              <a:ext cx="90406" cy="69035"/>
            </a:xfrm>
            <a:custGeom>
              <a:avLst/>
              <a:gdLst/>
              <a:ahLst/>
              <a:cxnLst/>
              <a:rect l="l" t="t" r="r" b="b"/>
              <a:pathLst>
                <a:path w="2847" h="2174" extrusionOk="0">
                  <a:moveTo>
                    <a:pt x="1730" y="0"/>
                  </a:moveTo>
                  <a:cubicBezTo>
                    <a:pt x="1668" y="0"/>
                    <a:pt x="1610" y="44"/>
                    <a:pt x="1584" y="114"/>
                  </a:cubicBezTo>
                  <a:cubicBezTo>
                    <a:pt x="1537" y="197"/>
                    <a:pt x="1584" y="293"/>
                    <a:pt x="1668" y="328"/>
                  </a:cubicBezTo>
                  <a:cubicBezTo>
                    <a:pt x="2179" y="554"/>
                    <a:pt x="2299" y="1221"/>
                    <a:pt x="1906" y="1614"/>
                  </a:cubicBezTo>
                  <a:cubicBezTo>
                    <a:pt x="1751" y="1769"/>
                    <a:pt x="1551" y="1846"/>
                    <a:pt x="1350" y="1846"/>
                  </a:cubicBezTo>
                  <a:cubicBezTo>
                    <a:pt x="1150" y="1846"/>
                    <a:pt x="947" y="1769"/>
                    <a:pt x="786" y="1614"/>
                  </a:cubicBezTo>
                  <a:cubicBezTo>
                    <a:pt x="405" y="1221"/>
                    <a:pt x="525" y="566"/>
                    <a:pt x="1025" y="328"/>
                  </a:cubicBezTo>
                  <a:cubicBezTo>
                    <a:pt x="1120" y="293"/>
                    <a:pt x="1144" y="197"/>
                    <a:pt x="1120" y="114"/>
                  </a:cubicBezTo>
                  <a:cubicBezTo>
                    <a:pt x="1083" y="41"/>
                    <a:pt x="1019" y="10"/>
                    <a:pt x="954" y="10"/>
                  </a:cubicBezTo>
                  <a:cubicBezTo>
                    <a:pt x="934" y="10"/>
                    <a:pt x="913" y="13"/>
                    <a:pt x="894" y="19"/>
                  </a:cubicBezTo>
                  <a:cubicBezTo>
                    <a:pt x="179" y="352"/>
                    <a:pt x="1" y="1281"/>
                    <a:pt x="572" y="1852"/>
                  </a:cubicBezTo>
                  <a:cubicBezTo>
                    <a:pt x="786" y="2078"/>
                    <a:pt x="1072" y="2174"/>
                    <a:pt x="1370" y="2174"/>
                  </a:cubicBezTo>
                  <a:cubicBezTo>
                    <a:pt x="2334" y="2162"/>
                    <a:pt x="2846" y="947"/>
                    <a:pt x="2132" y="245"/>
                  </a:cubicBezTo>
                  <a:cubicBezTo>
                    <a:pt x="2037" y="150"/>
                    <a:pt x="1918" y="66"/>
                    <a:pt x="1798" y="19"/>
                  </a:cubicBezTo>
                  <a:cubicBezTo>
                    <a:pt x="1776" y="6"/>
                    <a:pt x="1753" y="0"/>
                    <a:pt x="173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22" name="Google Shape;9204;p109">
            <a:extLst>
              <a:ext uri="{FF2B5EF4-FFF2-40B4-BE49-F238E27FC236}">
                <a16:creationId xmlns:a16="http://schemas.microsoft.com/office/drawing/2014/main" id="{5AD24B6D-4713-2387-28E6-674A572BD005}"/>
              </a:ext>
            </a:extLst>
          </p:cNvPr>
          <p:cNvGrpSpPr/>
          <p:nvPr/>
        </p:nvGrpSpPr>
        <p:grpSpPr>
          <a:xfrm>
            <a:off x="2726946" y="1291996"/>
            <a:ext cx="381346" cy="368644"/>
            <a:chOff x="4675986" y="2745684"/>
            <a:chExt cx="381346" cy="368644"/>
          </a:xfrm>
        </p:grpSpPr>
        <p:sp>
          <p:nvSpPr>
            <p:cNvPr id="23" name="Google Shape;9205;p109">
              <a:extLst>
                <a:ext uri="{FF2B5EF4-FFF2-40B4-BE49-F238E27FC236}">
                  <a16:creationId xmlns:a16="http://schemas.microsoft.com/office/drawing/2014/main" id="{4B529F3C-B970-66D2-0F18-19B80F9E1172}"/>
                </a:ext>
              </a:extLst>
            </p:cNvPr>
            <p:cNvSpPr/>
            <p:nvPr/>
          </p:nvSpPr>
          <p:spPr>
            <a:xfrm>
              <a:off x="4828918" y="2895345"/>
              <a:ext cx="69226" cy="69258"/>
            </a:xfrm>
            <a:custGeom>
              <a:avLst/>
              <a:gdLst/>
              <a:ahLst/>
              <a:cxnLst/>
              <a:rect l="l" t="t" r="r" b="b"/>
              <a:pathLst>
                <a:path w="2180" h="2181" extrusionOk="0">
                  <a:moveTo>
                    <a:pt x="1100" y="1"/>
                  </a:moveTo>
                  <a:cubicBezTo>
                    <a:pt x="535" y="1"/>
                    <a:pt x="1" y="443"/>
                    <a:pt x="1" y="1098"/>
                  </a:cubicBezTo>
                  <a:cubicBezTo>
                    <a:pt x="1" y="1705"/>
                    <a:pt x="501" y="2181"/>
                    <a:pt x="1096" y="2181"/>
                  </a:cubicBezTo>
                  <a:cubicBezTo>
                    <a:pt x="1703" y="2181"/>
                    <a:pt x="2180" y="1693"/>
                    <a:pt x="2180" y="1098"/>
                  </a:cubicBezTo>
                  <a:cubicBezTo>
                    <a:pt x="2180" y="1014"/>
                    <a:pt x="2180" y="955"/>
                    <a:pt x="2168" y="895"/>
                  </a:cubicBezTo>
                  <a:cubicBezTo>
                    <a:pt x="2146" y="819"/>
                    <a:pt x="2074" y="763"/>
                    <a:pt x="1989" y="763"/>
                  </a:cubicBezTo>
                  <a:cubicBezTo>
                    <a:pt x="1981" y="763"/>
                    <a:pt x="1973" y="763"/>
                    <a:pt x="1965" y="764"/>
                  </a:cubicBezTo>
                  <a:cubicBezTo>
                    <a:pt x="1882" y="776"/>
                    <a:pt x="1822" y="871"/>
                    <a:pt x="1834" y="955"/>
                  </a:cubicBezTo>
                  <a:cubicBezTo>
                    <a:pt x="1915" y="1442"/>
                    <a:pt x="1524" y="1834"/>
                    <a:pt x="1092" y="1834"/>
                  </a:cubicBezTo>
                  <a:cubicBezTo>
                    <a:pt x="954" y="1834"/>
                    <a:pt x="812" y="1794"/>
                    <a:pt x="679" y="1705"/>
                  </a:cubicBezTo>
                  <a:cubicBezTo>
                    <a:pt x="60" y="1288"/>
                    <a:pt x="358" y="336"/>
                    <a:pt x="1096" y="336"/>
                  </a:cubicBezTo>
                  <a:cubicBezTo>
                    <a:pt x="1251" y="336"/>
                    <a:pt x="1418" y="395"/>
                    <a:pt x="1548" y="502"/>
                  </a:cubicBezTo>
                  <a:cubicBezTo>
                    <a:pt x="1581" y="525"/>
                    <a:pt x="1615" y="536"/>
                    <a:pt x="1649" y="536"/>
                  </a:cubicBezTo>
                  <a:cubicBezTo>
                    <a:pt x="1701" y="536"/>
                    <a:pt x="1750" y="510"/>
                    <a:pt x="1787" y="466"/>
                  </a:cubicBezTo>
                  <a:cubicBezTo>
                    <a:pt x="1846" y="395"/>
                    <a:pt x="1834" y="288"/>
                    <a:pt x="1763" y="228"/>
                  </a:cubicBezTo>
                  <a:cubicBezTo>
                    <a:pt x="1558" y="72"/>
                    <a:pt x="1327" y="1"/>
                    <a:pt x="110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206;p109">
              <a:extLst>
                <a:ext uri="{FF2B5EF4-FFF2-40B4-BE49-F238E27FC236}">
                  <a16:creationId xmlns:a16="http://schemas.microsoft.com/office/drawing/2014/main" id="{1667082D-2259-C842-D999-23ECE6230025}"/>
                </a:ext>
              </a:extLst>
            </p:cNvPr>
            <p:cNvSpPr/>
            <p:nvPr/>
          </p:nvSpPr>
          <p:spPr>
            <a:xfrm>
              <a:off x="4675986" y="2745684"/>
              <a:ext cx="381346" cy="368644"/>
            </a:xfrm>
            <a:custGeom>
              <a:avLst/>
              <a:gdLst/>
              <a:ahLst/>
              <a:cxnLst/>
              <a:rect l="l" t="t" r="r" b="b"/>
              <a:pathLst>
                <a:path w="12009" h="11609" extrusionOk="0">
                  <a:moveTo>
                    <a:pt x="1049" y="2188"/>
                  </a:moveTo>
                  <a:cubicBezTo>
                    <a:pt x="1173" y="2188"/>
                    <a:pt x="1299" y="2229"/>
                    <a:pt x="1411" y="2322"/>
                  </a:cubicBezTo>
                  <a:cubicBezTo>
                    <a:pt x="1650" y="2512"/>
                    <a:pt x="1697" y="2846"/>
                    <a:pt x="1531" y="3096"/>
                  </a:cubicBezTo>
                  <a:cubicBezTo>
                    <a:pt x="1413" y="3272"/>
                    <a:pt x="1231" y="3354"/>
                    <a:pt x="1049" y="3354"/>
                  </a:cubicBezTo>
                  <a:cubicBezTo>
                    <a:pt x="791" y="3354"/>
                    <a:pt x="534" y="3188"/>
                    <a:pt x="471" y="2893"/>
                  </a:cubicBezTo>
                  <a:cubicBezTo>
                    <a:pt x="401" y="2493"/>
                    <a:pt x="714" y="2188"/>
                    <a:pt x="1049" y="2188"/>
                  </a:cubicBezTo>
                  <a:close/>
                  <a:moveTo>
                    <a:pt x="4317" y="3036"/>
                  </a:moveTo>
                  <a:cubicBezTo>
                    <a:pt x="4400" y="3084"/>
                    <a:pt x="5472" y="3703"/>
                    <a:pt x="5567" y="3751"/>
                  </a:cubicBezTo>
                  <a:lnTo>
                    <a:pt x="4317" y="4465"/>
                  </a:lnTo>
                  <a:lnTo>
                    <a:pt x="4317" y="3036"/>
                  </a:lnTo>
                  <a:close/>
                  <a:moveTo>
                    <a:pt x="7496" y="3036"/>
                  </a:moveTo>
                  <a:lnTo>
                    <a:pt x="7496" y="4465"/>
                  </a:lnTo>
                  <a:lnTo>
                    <a:pt x="6245" y="3751"/>
                  </a:lnTo>
                  <a:lnTo>
                    <a:pt x="7496" y="3036"/>
                  </a:lnTo>
                  <a:close/>
                  <a:moveTo>
                    <a:pt x="9246" y="2262"/>
                  </a:moveTo>
                  <a:cubicBezTo>
                    <a:pt x="10115" y="2262"/>
                    <a:pt x="10829" y="2965"/>
                    <a:pt x="10829" y="3858"/>
                  </a:cubicBezTo>
                  <a:cubicBezTo>
                    <a:pt x="10829" y="4429"/>
                    <a:pt x="10520" y="4953"/>
                    <a:pt x="10032" y="5239"/>
                  </a:cubicBezTo>
                  <a:lnTo>
                    <a:pt x="9448" y="5572"/>
                  </a:lnTo>
                  <a:cubicBezTo>
                    <a:pt x="9270" y="5477"/>
                    <a:pt x="8055" y="4775"/>
                    <a:pt x="7841" y="4656"/>
                  </a:cubicBezTo>
                  <a:lnTo>
                    <a:pt x="7841" y="2834"/>
                  </a:lnTo>
                  <a:cubicBezTo>
                    <a:pt x="8305" y="2596"/>
                    <a:pt x="8627" y="2262"/>
                    <a:pt x="9246" y="2262"/>
                  </a:cubicBezTo>
                  <a:close/>
                  <a:moveTo>
                    <a:pt x="2565" y="2283"/>
                  </a:moveTo>
                  <a:cubicBezTo>
                    <a:pt x="2837" y="2283"/>
                    <a:pt x="3111" y="2352"/>
                    <a:pt x="3364" y="2489"/>
                  </a:cubicBezTo>
                  <a:cubicBezTo>
                    <a:pt x="3745" y="2715"/>
                    <a:pt x="3602" y="2620"/>
                    <a:pt x="3971" y="2846"/>
                  </a:cubicBezTo>
                  <a:lnTo>
                    <a:pt x="3971" y="4656"/>
                  </a:lnTo>
                  <a:lnTo>
                    <a:pt x="2352" y="5584"/>
                  </a:lnTo>
                  <a:lnTo>
                    <a:pt x="1769" y="5251"/>
                  </a:lnTo>
                  <a:cubicBezTo>
                    <a:pt x="1400" y="5049"/>
                    <a:pt x="1126" y="4703"/>
                    <a:pt x="1030" y="4287"/>
                  </a:cubicBezTo>
                  <a:cubicBezTo>
                    <a:pt x="971" y="4096"/>
                    <a:pt x="947" y="3882"/>
                    <a:pt x="983" y="3691"/>
                  </a:cubicBezTo>
                  <a:lnTo>
                    <a:pt x="983" y="3691"/>
                  </a:lnTo>
                  <a:cubicBezTo>
                    <a:pt x="1005" y="3693"/>
                    <a:pt x="1027" y="3694"/>
                    <a:pt x="1049" y="3694"/>
                  </a:cubicBezTo>
                  <a:cubicBezTo>
                    <a:pt x="1694" y="3694"/>
                    <a:pt x="2153" y="3028"/>
                    <a:pt x="1900" y="2429"/>
                  </a:cubicBezTo>
                  <a:cubicBezTo>
                    <a:pt x="2111" y="2332"/>
                    <a:pt x="2337" y="2283"/>
                    <a:pt x="2565" y="2283"/>
                  </a:cubicBezTo>
                  <a:close/>
                  <a:moveTo>
                    <a:pt x="7841" y="5060"/>
                  </a:moveTo>
                  <a:cubicBezTo>
                    <a:pt x="8008" y="5156"/>
                    <a:pt x="8960" y="5703"/>
                    <a:pt x="9127" y="5787"/>
                  </a:cubicBezTo>
                  <a:lnTo>
                    <a:pt x="7841" y="6513"/>
                  </a:lnTo>
                  <a:lnTo>
                    <a:pt x="7841" y="5060"/>
                  </a:lnTo>
                  <a:close/>
                  <a:moveTo>
                    <a:pt x="3971" y="5060"/>
                  </a:moveTo>
                  <a:lnTo>
                    <a:pt x="3971" y="6525"/>
                  </a:lnTo>
                  <a:lnTo>
                    <a:pt x="2697" y="5787"/>
                  </a:lnTo>
                  <a:lnTo>
                    <a:pt x="3971" y="5060"/>
                  </a:lnTo>
                  <a:close/>
                  <a:moveTo>
                    <a:pt x="5900" y="3965"/>
                  </a:moveTo>
                  <a:lnTo>
                    <a:pt x="7496" y="4870"/>
                  </a:lnTo>
                  <a:lnTo>
                    <a:pt x="7496" y="6715"/>
                  </a:lnTo>
                  <a:lnTo>
                    <a:pt x="5900" y="7620"/>
                  </a:lnTo>
                  <a:lnTo>
                    <a:pt x="4317" y="6715"/>
                  </a:lnTo>
                  <a:lnTo>
                    <a:pt x="4317" y="4870"/>
                  </a:lnTo>
                  <a:lnTo>
                    <a:pt x="5900" y="3965"/>
                  </a:lnTo>
                  <a:close/>
                  <a:moveTo>
                    <a:pt x="4317" y="7120"/>
                  </a:moveTo>
                  <a:lnTo>
                    <a:pt x="5567" y="7835"/>
                  </a:lnTo>
                  <a:lnTo>
                    <a:pt x="4317" y="8549"/>
                  </a:lnTo>
                  <a:lnTo>
                    <a:pt x="4317" y="7120"/>
                  </a:lnTo>
                  <a:close/>
                  <a:moveTo>
                    <a:pt x="7496" y="7108"/>
                  </a:moveTo>
                  <a:lnTo>
                    <a:pt x="7496" y="8549"/>
                  </a:lnTo>
                  <a:cubicBezTo>
                    <a:pt x="7412" y="8501"/>
                    <a:pt x="6341" y="7870"/>
                    <a:pt x="6245" y="7835"/>
                  </a:cubicBezTo>
                  <a:lnTo>
                    <a:pt x="7496" y="7108"/>
                  </a:lnTo>
                  <a:close/>
                  <a:moveTo>
                    <a:pt x="9484" y="5965"/>
                  </a:moveTo>
                  <a:lnTo>
                    <a:pt x="10055" y="6299"/>
                  </a:lnTo>
                  <a:cubicBezTo>
                    <a:pt x="10436" y="6501"/>
                    <a:pt x="10698" y="6846"/>
                    <a:pt x="10806" y="7263"/>
                  </a:cubicBezTo>
                  <a:cubicBezTo>
                    <a:pt x="10853" y="7442"/>
                    <a:pt x="10865" y="7620"/>
                    <a:pt x="10865" y="7799"/>
                  </a:cubicBezTo>
                  <a:cubicBezTo>
                    <a:pt x="10859" y="7799"/>
                    <a:pt x="10853" y="7799"/>
                    <a:pt x="10847" y="7799"/>
                  </a:cubicBezTo>
                  <a:cubicBezTo>
                    <a:pt x="10143" y="7799"/>
                    <a:pt x="9677" y="8506"/>
                    <a:pt x="9972" y="9120"/>
                  </a:cubicBezTo>
                  <a:cubicBezTo>
                    <a:pt x="9748" y="9235"/>
                    <a:pt x="9502" y="9295"/>
                    <a:pt x="9253" y="9295"/>
                  </a:cubicBezTo>
                  <a:cubicBezTo>
                    <a:pt x="8987" y="9295"/>
                    <a:pt x="8718" y="9226"/>
                    <a:pt x="8472" y="9085"/>
                  </a:cubicBezTo>
                  <a:cubicBezTo>
                    <a:pt x="8079" y="8859"/>
                    <a:pt x="8234" y="8942"/>
                    <a:pt x="7853" y="8728"/>
                  </a:cubicBezTo>
                  <a:lnTo>
                    <a:pt x="7853" y="6894"/>
                  </a:lnTo>
                  <a:lnTo>
                    <a:pt x="9484" y="5965"/>
                  </a:lnTo>
                  <a:close/>
                  <a:moveTo>
                    <a:pt x="10799" y="8158"/>
                  </a:moveTo>
                  <a:cubicBezTo>
                    <a:pt x="10910" y="8158"/>
                    <a:pt x="11021" y="8189"/>
                    <a:pt x="11115" y="8251"/>
                  </a:cubicBezTo>
                  <a:cubicBezTo>
                    <a:pt x="11568" y="8549"/>
                    <a:pt x="11413" y="9216"/>
                    <a:pt x="10913" y="9299"/>
                  </a:cubicBezTo>
                  <a:cubicBezTo>
                    <a:pt x="10869" y="9308"/>
                    <a:pt x="10827" y="9312"/>
                    <a:pt x="10786" y="9312"/>
                  </a:cubicBezTo>
                  <a:cubicBezTo>
                    <a:pt x="10343" y="9312"/>
                    <a:pt x="10056" y="8809"/>
                    <a:pt x="10317" y="8406"/>
                  </a:cubicBezTo>
                  <a:cubicBezTo>
                    <a:pt x="10429" y="8243"/>
                    <a:pt x="10614" y="8158"/>
                    <a:pt x="10799" y="8158"/>
                  </a:cubicBezTo>
                  <a:close/>
                  <a:moveTo>
                    <a:pt x="5900" y="8025"/>
                  </a:moveTo>
                  <a:cubicBezTo>
                    <a:pt x="6103" y="8144"/>
                    <a:pt x="7305" y="8823"/>
                    <a:pt x="7496" y="8930"/>
                  </a:cubicBezTo>
                  <a:lnTo>
                    <a:pt x="7496" y="9644"/>
                  </a:lnTo>
                  <a:cubicBezTo>
                    <a:pt x="7496" y="10525"/>
                    <a:pt x="6781" y="11240"/>
                    <a:pt x="5900" y="11240"/>
                  </a:cubicBezTo>
                  <a:cubicBezTo>
                    <a:pt x="5031" y="11240"/>
                    <a:pt x="4317" y="10525"/>
                    <a:pt x="4317" y="9644"/>
                  </a:cubicBezTo>
                  <a:lnTo>
                    <a:pt x="4317" y="8930"/>
                  </a:lnTo>
                  <a:lnTo>
                    <a:pt x="5900" y="8025"/>
                  </a:lnTo>
                  <a:close/>
                  <a:moveTo>
                    <a:pt x="5900" y="0"/>
                  </a:moveTo>
                  <a:cubicBezTo>
                    <a:pt x="4829" y="0"/>
                    <a:pt x="3971" y="869"/>
                    <a:pt x="3971" y="1941"/>
                  </a:cubicBezTo>
                  <a:lnTo>
                    <a:pt x="3971" y="2441"/>
                  </a:lnTo>
                  <a:cubicBezTo>
                    <a:pt x="3686" y="2274"/>
                    <a:pt x="3793" y="2334"/>
                    <a:pt x="3519" y="2191"/>
                  </a:cubicBezTo>
                  <a:cubicBezTo>
                    <a:pt x="3219" y="2016"/>
                    <a:pt x="2890" y="1933"/>
                    <a:pt x="2564" y="1933"/>
                  </a:cubicBezTo>
                  <a:cubicBezTo>
                    <a:pt x="2268" y="1933"/>
                    <a:pt x="1975" y="2001"/>
                    <a:pt x="1709" y="2131"/>
                  </a:cubicBezTo>
                  <a:cubicBezTo>
                    <a:pt x="1515" y="1930"/>
                    <a:pt x="1277" y="1842"/>
                    <a:pt x="1045" y="1842"/>
                  </a:cubicBezTo>
                  <a:cubicBezTo>
                    <a:pt x="508" y="1842"/>
                    <a:pt x="1" y="2313"/>
                    <a:pt x="126" y="2953"/>
                  </a:cubicBezTo>
                  <a:cubicBezTo>
                    <a:pt x="185" y="3251"/>
                    <a:pt x="388" y="3489"/>
                    <a:pt x="638" y="3608"/>
                  </a:cubicBezTo>
                  <a:cubicBezTo>
                    <a:pt x="530" y="4358"/>
                    <a:pt x="888" y="5156"/>
                    <a:pt x="1590" y="5549"/>
                  </a:cubicBezTo>
                  <a:cubicBezTo>
                    <a:pt x="1828" y="5691"/>
                    <a:pt x="1757" y="5644"/>
                    <a:pt x="1995" y="5787"/>
                  </a:cubicBezTo>
                  <a:lnTo>
                    <a:pt x="1590" y="6025"/>
                  </a:lnTo>
                  <a:cubicBezTo>
                    <a:pt x="995" y="6370"/>
                    <a:pt x="626" y="7025"/>
                    <a:pt x="626" y="7716"/>
                  </a:cubicBezTo>
                  <a:cubicBezTo>
                    <a:pt x="626" y="8704"/>
                    <a:pt x="1400" y="9537"/>
                    <a:pt x="2388" y="9632"/>
                  </a:cubicBezTo>
                  <a:lnTo>
                    <a:pt x="2412" y="9632"/>
                  </a:lnTo>
                  <a:cubicBezTo>
                    <a:pt x="2495" y="9632"/>
                    <a:pt x="2566" y="9573"/>
                    <a:pt x="2566" y="9478"/>
                  </a:cubicBezTo>
                  <a:cubicBezTo>
                    <a:pt x="2590" y="9394"/>
                    <a:pt x="2507" y="9299"/>
                    <a:pt x="2424" y="9299"/>
                  </a:cubicBezTo>
                  <a:cubicBezTo>
                    <a:pt x="1602" y="9228"/>
                    <a:pt x="959" y="8549"/>
                    <a:pt x="959" y="7727"/>
                  </a:cubicBezTo>
                  <a:cubicBezTo>
                    <a:pt x="959" y="7144"/>
                    <a:pt x="1281" y="6620"/>
                    <a:pt x="1769" y="6346"/>
                  </a:cubicBezTo>
                  <a:lnTo>
                    <a:pt x="2352" y="6013"/>
                  </a:lnTo>
                  <a:lnTo>
                    <a:pt x="3971" y="6942"/>
                  </a:lnTo>
                  <a:lnTo>
                    <a:pt x="3971" y="8763"/>
                  </a:lnTo>
                  <a:cubicBezTo>
                    <a:pt x="3436" y="9061"/>
                    <a:pt x="3305" y="9168"/>
                    <a:pt x="3031" y="9263"/>
                  </a:cubicBezTo>
                  <a:cubicBezTo>
                    <a:pt x="2947" y="9287"/>
                    <a:pt x="2900" y="9382"/>
                    <a:pt x="2912" y="9466"/>
                  </a:cubicBezTo>
                  <a:cubicBezTo>
                    <a:pt x="2943" y="9549"/>
                    <a:pt x="3011" y="9587"/>
                    <a:pt x="3091" y="9587"/>
                  </a:cubicBezTo>
                  <a:cubicBezTo>
                    <a:pt x="3103" y="9587"/>
                    <a:pt x="3114" y="9586"/>
                    <a:pt x="3126" y="9585"/>
                  </a:cubicBezTo>
                  <a:cubicBezTo>
                    <a:pt x="3436" y="9501"/>
                    <a:pt x="3578" y="9359"/>
                    <a:pt x="3959" y="9168"/>
                  </a:cubicBezTo>
                  <a:lnTo>
                    <a:pt x="3959" y="9680"/>
                  </a:lnTo>
                  <a:cubicBezTo>
                    <a:pt x="3959" y="10752"/>
                    <a:pt x="4817" y="11609"/>
                    <a:pt x="5888" y="11609"/>
                  </a:cubicBezTo>
                  <a:cubicBezTo>
                    <a:pt x="6960" y="11609"/>
                    <a:pt x="7829" y="10752"/>
                    <a:pt x="7829" y="9680"/>
                  </a:cubicBezTo>
                  <a:lnTo>
                    <a:pt x="7829" y="9168"/>
                  </a:lnTo>
                  <a:cubicBezTo>
                    <a:pt x="8317" y="9454"/>
                    <a:pt x="8627" y="9680"/>
                    <a:pt x="9222" y="9680"/>
                  </a:cubicBezTo>
                  <a:cubicBezTo>
                    <a:pt x="9555" y="9680"/>
                    <a:pt x="9865" y="9597"/>
                    <a:pt x="10151" y="9442"/>
                  </a:cubicBezTo>
                  <a:cubicBezTo>
                    <a:pt x="10315" y="9597"/>
                    <a:pt x="10543" y="9696"/>
                    <a:pt x="10788" y="9696"/>
                  </a:cubicBezTo>
                  <a:cubicBezTo>
                    <a:pt x="10845" y="9696"/>
                    <a:pt x="10902" y="9691"/>
                    <a:pt x="10960" y="9680"/>
                  </a:cubicBezTo>
                  <a:cubicBezTo>
                    <a:pt x="11865" y="9466"/>
                    <a:pt x="12008" y="8263"/>
                    <a:pt x="11175" y="7894"/>
                  </a:cubicBezTo>
                  <a:cubicBezTo>
                    <a:pt x="11246" y="7156"/>
                    <a:pt x="10889" y="6406"/>
                    <a:pt x="10210" y="6013"/>
                  </a:cubicBezTo>
                  <a:cubicBezTo>
                    <a:pt x="9972" y="5882"/>
                    <a:pt x="10044" y="5918"/>
                    <a:pt x="9805" y="5775"/>
                  </a:cubicBezTo>
                  <a:lnTo>
                    <a:pt x="10210" y="5537"/>
                  </a:lnTo>
                  <a:cubicBezTo>
                    <a:pt x="11127" y="5001"/>
                    <a:pt x="11460" y="3810"/>
                    <a:pt x="10925" y="2882"/>
                  </a:cubicBezTo>
                  <a:cubicBezTo>
                    <a:pt x="10579" y="2286"/>
                    <a:pt x="9924" y="1917"/>
                    <a:pt x="9246" y="1917"/>
                  </a:cubicBezTo>
                  <a:cubicBezTo>
                    <a:pt x="8531" y="1917"/>
                    <a:pt x="8139" y="2286"/>
                    <a:pt x="7841" y="2429"/>
                  </a:cubicBezTo>
                  <a:cubicBezTo>
                    <a:pt x="7829" y="2012"/>
                    <a:pt x="7865" y="1810"/>
                    <a:pt x="7793" y="1489"/>
                  </a:cubicBezTo>
                  <a:cubicBezTo>
                    <a:pt x="7783" y="1408"/>
                    <a:pt x="7704" y="1352"/>
                    <a:pt x="7629" y="1352"/>
                  </a:cubicBezTo>
                  <a:cubicBezTo>
                    <a:pt x="7616" y="1352"/>
                    <a:pt x="7603" y="1354"/>
                    <a:pt x="7591" y="1358"/>
                  </a:cubicBezTo>
                  <a:cubicBezTo>
                    <a:pt x="7496" y="1369"/>
                    <a:pt x="7436" y="1477"/>
                    <a:pt x="7448" y="1560"/>
                  </a:cubicBezTo>
                  <a:cubicBezTo>
                    <a:pt x="7507" y="1834"/>
                    <a:pt x="7484" y="1989"/>
                    <a:pt x="7496" y="2620"/>
                  </a:cubicBezTo>
                  <a:lnTo>
                    <a:pt x="5900" y="3525"/>
                  </a:lnTo>
                  <a:lnTo>
                    <a:pt x="4317" y="2620"/>
                  </a:lnTo>
                  <a:lnTo>
                    <a:pt x="4317" y="1941"/>
                  </a:lnTo>
                  <a:cubicBezTo>
                    <a:pt x="4317" y="1060"/>
                    <a:pt x="5031" y="346"/>
                    <a:pt x="5900" y="346"/>
                  </a:cubicBezTo>
                  <a:cubicBezTo>
                    <a:pt x="6424" y="346"/>
                    <a:pt x="6912" y="596"/>
                    <a:pt x="7210" y="1024"/>
                  </a:cubicBezTo>
                  <a:cubicBezTo>
                    <a:pt x="7246" y="1075"/>
                    <a:pt x="7301" y="1100"/>
                    <a:pt x="7354" y="1100"/>
                  </a:cubicBezTo>
                  <a:cubicBezTo>
                    <a:pt x="7388" y="1100"/>
                    <a:pt x="7420" y="1090"/>
                    <a:pt x="7448" y="1072"/>
                  </a:cubicBezTo>
                  <a:cubicBezTo>
                    <a:pt x="7531" y="1012"/>
                    <a:pt x="7543" y="905"/>
                    <a:pt x="7496" y="834"/>
                  </a:cubicBezTo>
                  <a:cubicBezTo>
                    <a:pt x="7138" y="310"/>
                    <a:pt x="6543" y="0"/>
                    <a:pt x="590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9874;p110">
            <a:extLst>
              <a:ext uri="{FF2B5EF4-FFF2-40B4-BE49-F238E27FC236}">
                <a16:creationId xmlns:a16="http://schemas.microsoft.com/office/drawing/2014/main" id="{F21A3521-CDD2-CC5F-5E0D-A13333DEDC7B}"/>
              </a:ext>
            </a:extLst>
          </p:cNvPr>
          <p:cNvGrpSpPr/>
          <p:nvPr/>
        </p:nvGrpSpPr>
        <p:grpSpPr>
          <a:xfrm>
            <a:off x="1250987" y="3654785"/>
            <a:ext cx="320143" cy="338491"/>
            <a:chOff x="3974207" y="2429009"/>
            <a:chExt cx="320143" cy="338491"/>
          </a:xfrm>
        </p:grpSpPr>
        <p:sp>
          <p:nvSpPr>
            <p:cNvPr id="26" name="Google Shape;9875;p110">
              <a:extLst>
                <a:ext uri="{FF2B5EF4-FFF2-40B4-BE49-F238E27FC236}">
                  <a16:creationId xmlns:a16="http://schemas.microsoft.com/office/drawing/2014/main" id="{18DF3381-D0F4-2EC8-6661-8F62435EFB9B}"/>
                </a:ext>
              </a:extLst>
            </p:cNvPr>
            <p:cNvSpPr/>
            <p:nvPr/>
          </p:nvSpPr>
          <p:spPr>
            <a:xfrm>
              <a:off x="3974207" y="2429009"/>
              <a:ext cx="320143" cy="338491"/>
            </a:xfrm>
            <a:custGeom>
              <a:avLst/>
              <a:gdLst/>
              <a:ahLst/>
              <a:cxnLst/>
              <a:rect l="l" t="t" r="r" b="b"/>
              <a:pathLst>
                <a:path w="10050" h="10626" extrusionOk="0">
                  <a:moveTo>
                    <a:pt x="9390" y="0"/>
                  </a:moveTo>
                  <a:cubicBezTo>
                    <a:pt x="9344" y="0"/>
                    <a:pt x="9298" y="6"/>
                    <a:pt x="9251" y="17"/>
                  </a:cubicBezTo>
                  <a:lnTo>
                    <a:pt x="3132" y="1100"/>
                  </a:lnTo>
                  <a:cubicBezTo>
                    <a:pt x="2798" y="1160"/>
                    <a:pt x="2560" y="1445"/>
                    <a:pt x="2560" y="1779"/>
                  </a:cubicBezTo>
                  <a:lnTo>
                    <a:pt x="2560" y="6803"/>
                  </a:lnTo>
                  <a:cubicBezTo>
                    <a:pt x="2358" y="6744"/>
                    <a:pt x="2143" y="6708"/>
                    <a:pt x="1929" y="6708"/>
                  </a:cubicBezTo>
                  <a:cubicBezTo>
                    <a:pt x="1417" y="6720"/>
                    <a:pt x="941" y="6934"/>
                    <a:pt x="584" y="7291"/>
                  </a:cubicBezTo>
                  <a:cubicBezTo>
                    <a:pt x="226" y="7649"/>
                    <a:pt x="24" y="8125"/>
                    <a:pt x="24" y="8625"/>
                  </a:cubicBezTo>
                  <a:cubicBezTo>
                    <a:pt x="0" y="9161"/>
                    <a:pt x="215" y="9649"/>
                    <a:pt x="584" y="10042"/>
                  </a:cubicBezTo>
                  <a:cubicBezTo>
                    <a:pt x="953" y="10411"/>
                    <a:pt x="1453" y="10625"/>
                    <a:pt x="1965" y="10625"/>
                  </a:cubicBezTo>
                  <a:lnTo>
                    <a:pt x="2001" y="10625"/>
                  </a:lnTo>
                  <a:cubicBezTo>
                    <a:pt x="3060" y="10613"/>
                    <a:pt x="3917" y="9732"/>
                    <a:pt x="3917" y="8649"/>
                  </a:cubicBezTo>
                  <a:lnTo>
                    <a:pt x="3917" y="4684"/>
                  </a:lnTo>
                  <a:cubicBezTo>
                    <a:pt x="3917" y="4577"/>
                    <a:pt x="3834" y="4493"/>
                    <a:pt x="3727" y="4493"/>
                  </a:cubicBezTo>
                  <a:cubicBezTo>
                    <a:pt x="3620" y="4493"/>
                    <a:pt x="3536" y="4577"/>
                    <a:pt x="3536" y="4684"/>
                  </a:cubicBezTo>
                  <a:lnTo>
                    <a:pt x="3536" y="8613"/>
                  </a:lnTo>
                  <a:cubicBezTo>
                    <a:pt x="3536" y="9482"/>
                    <a:pt x="2834" y="10196"/>
                    <a:pt x="1989" y="10208"/>
                  </a:cubicBezTo>
                  <a:lnTo>
                    <a:pt x="1953" y="10208"/>
                  </a:lnTo>
                  <a:cubicBezTo>
                    <a:pt x="1536" y="10208"/>
                    <a:pt x="1131" y="10042"/>
                    <a:pt x="834" y="9744"/>
                  </a:cubicBezTo>
                  <a:cubicBezTo>
                    <a:pt x="536" y="9446"/>
                    <a:pt x="381" y="9030"/>
                    <a:pt x="381" y="8613"/>
                  </a:cubicBezTo>
                  <a:cubicBezTo>
                    <a:pt x="393" y="7779"/>
                    <a:pt x="1072" y="7089"/>
                    <a:pt x="1905" y="7065"/>
                  </a:cubicBezTo>
                  <a:cubicBezTo>
                    <a:pt x="2167" y="7065"/>
                    <a:pt x="2417" y="7113"/>
                    <a:pt x="2643" y="7232"/>
                  </a:cubicBezTo>
                  <a:cubicBezTo>
                    <a:pt x="2670" y="7242"/>
                    <a:pt x="2699" y="7248"/>
                    <a:pt x="2728" y="7248"/>
                  </a:cubicBezTo>
                  <a:cubicBezTo>
                    <a:pt x="2762" y="7248"/>
                    <a:pt x="2796" y="7240"/>
                    <a:pt x="2822" y="7220"/>
                  </a:cubicBezTo>
                  <a:cubicBezTo>
                    <a:pt x="2882" y="7184"/>
                    <a:pt x="2905" y="7125"/>
                    <a:pt x="2905" y="7053"/>
                  </a:cubicBezTo>
                  <a:lnTo>
                    <a:pt x="2905" y="1767"/>
                  </a:lnTo>
                  <a:cubicBezTo>
                    <a:pt x="2905" y="1624"/>
                    <a:pt x="3013" y="1481"/>
                    <a:pt x="3155" y="1457"/>
                  </a:cubicBezTo>
                  <a:lnTo>
                    <a:pt x="9275" y="374"/>
                  </a:lnTo>
                  <a:cubicBezTo>
                    <a:pt x="9296" y="369"/>
                    <a:pt x="9315" y="366"/>
                    <a:pt x="9335" y="366"/>
                  </a:cubicBezTo>
                  <a:cubicBezTo>
                    <a:pt x="9406" y="366"/>
                    <a:pt x="9469" y="398"/>
                    <a:pt x="9525" y="445"/>
                  </a:cubicBezTo>
                  <a:cubicBezTo>
                    <a:pt x="9609" y="505"/>
                    <a:pt x="9644" y="588"/>
                    <a:pt x="9644" y="683"/>
                  </a:cubicBezTo>
                  <a:lnTo>
                    <a:pt x="9644" y="2767"/>
                  </a:lnTo>
                  <a:cubicBezTo>
                    <a:pt x="9644" y="2874"/>
                    <a:pt x="9740" y="2957"/>
                    <a:pt x="9847" y="2957"/>
                  </a:cubicBezTo>
                  <a:cubicBezTo>
                    <a:pt x="9942" y="2957"/>
                    <a:pt x="10037" y="2874"/>
                    <a:pt x="10037" y="2767"/>
                  </a:cubicBezTo>
                  <a:lnTo>
                    <a:pt x="10037" y="683"/>
                  </a:lnTo>
                  <a:cubicBezTo>
                    <a:pt x="10049" y="469"/>
                    <a:pt x="9966" y="279"/>
                    <a:pt x="9811" y="159"/>
                  </a:cubicBezTo>
                  <a:cubicBezTo>
                    <a:pt x="9683" y="59"/>
                    <a:pt x="9541" y="0"/>
                    <a:pt x="939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876;p110">
              <a:extLst>
                <a:ext uri="{FF2B5EF4-FFF2-40B4-BE49-F238E27FC236}">
                  <a16:creationId xmlns:a16="http://schemas.microsoft.com/office/drawing/2014/main" id="{37FCBC44-122E-12DC-4A52-01A052A9C732}"/>
                </a:ext>
              </a:extLst>
            </p:cNvPr>
            <p:cNvSpPr/>
            <p:nvPr/>
          </p:nvSpPr>
          <p:spPr>
            <a:xfrm>
              <a:off x="4086846" y="2479977"/>
              <a:ext cx="207503" cy="245793"/>
            </a:xfrm>
            <a:custGeom>
              <a:avLst/>
              <a:gdLst/>
              <a:ahLst/>
              <a:cxnLst/>
              <a:rect l="l" t="t" r="r" b="b"/>
              <a:pathLst>
                <a:path w="6514" h="7716" extrusionOk="0">
                  <a:moveTo>
                    <a:pt x="5299" y="0"/>
                  </a:moveTo>
                  <a:lnTo>
                    <a:pt x="143" y="905"/>
                  </a:lnTo>
                  <a:cubicBezTo>
                    <a:pt x="60" y="929"/>
                    <a:pt x="0" y="1000"/>
                    <a:pt x="0" y="1084"/>
                  </a:cubicBezTo>
                  <a:lnTo>
                    <a:pt x="0" y="2131"/>
                  </a:lnTo>
                  <a:cubicBezTo>
                    <a:pt x="0" y="2239"/>
                    <a:pt x="84" y="2322"/>
                    <a:pt x="191" y="2322"/>
                  </a:cubicBezTo>
                  <a:cubicBezTo>
                    <a:pt x="298" y="2322"/>
                    <a:pt x="381" y="2239"/>
                    <a:pt x="381" y="2131"/>
                  </a:cubicBezTo>
                  <a:lnTo>
                    <a:pt x="381" y="1250"/>
                  </a:lnTo>
                  <a:lnTo>
                    <a:pt x="5156" y="405"/>
                  </a:lnTo>
                  <a:lnTo>
                    <a:pt x="5156" y="3882"/>
                  </a:lnTo>
                  <a:cubicBezTo>
                    <a:pt x="4953" y="3834"/>
                    <a:pt x="4739" y="3798"/>
                    <a:pt x="4525" y="3798"/>
                  </a:cubicBezTo>
                  <a:cubicBezTo>
                    <a:pt x="4013" y="3810"/>
                    <a:pt x="3537" y="4024"/>
                    <a:pt x="3179" y="4382"/>
                  </a:cubicBezTo>
                  <a:cubicBezTo>
                    <a:pt x="2822" y="4739"/>
                    <a:pt x="2620" y="5215"/>
                    <a:pt x="2620" y="5715"/>
                  </a:cubicBezTo>
                  <a:cubicBezTo>
                    <a:pt x="2596" y="6251"/>
                    <a:pt x="2810" y="6739"/>
                    <a:pt x="3179" y="7132"/>
                  </a:cubicBezTo>
                  <a:cubicBezTo>
                    <a:pt x="3548" y="7501"/>
                    <a:pt x="4037" y="7715"/>
                    <a:pt x="4561" y="7715"/>
                  </a:cubicBezTo>
                  <a:lnTo>
                    <a:pt x="4596" y="7715"/>
                  </a:lnTo>
                  <a:cubicBezTo>
                    <a:pt x="5656" y="7692"/>
                    <a:pt x="6513" y="6822"/>
                    <a:pt x="6513" y="5727"/>
                  </a:cubicBezTo>
                  <a:lnTo>
                    <a:pt x="6513" y="2024"/>
                  </a:lnTo>
                  <a:cubicBezTo>
                    <a:pt x="6513" y="1941"/>
                    <a:pt x="6442" y="1846"/>
                    <a:pt x="6335" y="1846"/>
                  </a:cubicBezTo>
                  <a:cubicBezTo>
                    <a:pt x="6227" y="1846"/>
                    <a:pt x="6144" y="1941"/>
                    <a:pt x="6144" y="2048"/>
                  </a:cubicBezTo>
                  <a:lnTo>
                    <a:pt x="6144" y="5751"/>
                  </a:lnTo>
                  <a:cubicBezTo>
                    <a:pt x="6144" y="6608"/>
                    <a:pt x="5442" y="7322"/>
                    <a:pt x="4596" y="7346"/>
                  </a:cubicBezTo>
                  <a:lnTo>
                    <a:pt x="4561" y="7346"/>
                  </a:lnTo>
                  <a:cubicBezTo>
                    <a:pt x="4144" y="7346"/>
                    <a:pt x="3751" y="7180"/>
                    <a:pt x="3453" y="6882"/>
                  </a:cubicBezTo>
                  <a:cubicBezTo>
                    <a:pt x="3156" y="6584"/>
                    <a:pt x="2989" y="6168"/>
                    <a:pt x="2989" y="5751"/>
                  </a:cubicBezTo>
                  <a:cubicBezTo>
                    <a:pt x="3001" y="4917"/>
                    <a:pt x="3691" y="4227"/>
                    <a:pt x="4525" y="4203"/>
                  </a:cubicBezTo>
                  <a:cubicBezTo>
                    <a:pt x="4775" y="4203"/>
                    <a:pt x="5025" y="4251"/>
                    <a:pt x="5251" y="4370"/>
                  </a:cubicBezTo>
                  <a:cubicBezTo>
                    <a:pt x="5276" y="4380"/>
                    <a:pt x="5302" y="4385"/>
                    <a:pt x="5329" y="4385"/>
                  </a:cubicBezTo>
                  <a:cubicBezTo>
                    <a:pt x="5366" y="4385"/>
                    <a:pt x="5402" y="4374"/>
                    <a:pt x="5430" y="4346"/>
                  </a:cubicBezTo>
                  <a:cubicBezTo>
                    <a:pt x="5489" y="4322"/>
                    <a:pt x="5513" y="4263"/>
                    <a:pt x="5513" y="4179"/>
                  </a:cubicBezTo>
                  <a:lnTo>
                    <a:pt x="5513" y="191"/>
                  </a:lnTo>
                  <a:cubicBezTo>
                    <a:pt x="5513" y="131"/>
                    <a:pt x="5489" y="95"/>
                    <a:pt x="5442" y="48"/>
                  </a:cubicBezTo>
                  <a:cubicBezTo>
                    <a:pt x="5394" y="12"/>
                    <a:pt x="5334" y="0"/>
                    <a:pt x="52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9862;p110">
            <a:extLst>
              <a:ext uri="{FF2B5EF4-FFF2-40B4-BE49-F238E27FC236}">
                <a16:creationId xmlns:a16="http://schemas.microsoft.com/office/drawing/2014/main" id="{E047492A-D17C-BBE9-4C5D-D2D2A98995E7}"/>
              </a:ext>
            </a:extLst>
          </p:cNvPr>
          <p:cNvGrpSpPr/>
          <p:nvPr/>
        </p:nvGrpSpPr>
        <p:grpSpPr>
          <a:xfrm>
            <a:off x="3724635" y="2915197"/>
            <a:ext cx="312179" cy="353431"/>
            <a:chOff x="2199565" y="2421172"/>
            <a:chExt cx="312179" cy="353431"/>
          </a:xfrm>
        </p:grpSpPr>
        <p:sp>
          <p:nvSpPr>
            <p:cNvPr id="29" name="Google Shape;9863;p110">
              <a:extLst>
                <a:ext uri="{FF2B5EF4-FFF2-40B4-BE49-F238E27FC236}">
                  <a16:creationId xmlns:a16="http://schemas.microsoft.com/office/drawing/2014/main" id="{0BAF2C9C-6D16-0663-2D29-867C3EEEBFC6}"/>
                </a:ext>
              </a:extLst>
            </p:cNvPr>
            <p:cNvSpPr/>
            <p:nvPr/>
          </p:nvSpPr>
          <p:spPr>
            <a:xfrm>
              <a:off x="2199565" y="2421172"/>
              <a:ext cx="312179" cy="353431"/>
            </a:xfrm>
            <a:custGeom>
              <a:avLst/>
              <a:gdLst/>
              <a:ahLst/>
              <a:cxnLst/>
              <a:rect l="l" t="t" r="r" b="b"/>
              <a:pathLst>
                <a:path w="9800" h="11095" extrusionOk="0">
                  <a:moveTo>
                    <a:pt x="5156" y="322"/>
                  </a:moveTo>
                  <a:cubicBezTo>
                    <a:pt x="5228" y="322"/>
                    <a:pt x="5311" y="370"/>
                    <a:pt x="5311" y="465"/>
                  </a:cubicBezTo>
                  <a:lnTo>
                    <a:pt x="5311" y="858"/>
                  </a:lnTo>
                  <a:cubicBezTo>
                    <a:pt x="5202" y="822"/>
                    <a:pt x="5100" y="806"/>
                    <a:pt x="4999" y="806"/>
                  </a:cubicBezTo>
                  <a:cubicBezTo>
                    <a:pt x="4968" y="806"/>
                    <a:pt x="4937" y="807"/>
                    <a:pt x="4906" y="810"/>
                  </a:cubicBezTo>
                  <a:cubicBezTo>
                    <a:pt x="4775" y="810"/>
                    <a:pt x="4656" y="822"/>
                    <a:pt x="4549" y="858"/>
                  </a:cubicBezTo>
                  <a:lnTo>
                    <a:pt x="4549" y="465"/>
                  </a:lnTo>
                  <a:cubicBezTo>
                    <a:pt x="4549" y="394"/>
                    <a:pt x="4609" y="322"/>
                    <a:pt x="4692" y="322"/>
                  </a:cubicBezTo>
                  <a:close/>
                  <a:moveTo>
                    <a:pt x="4906" y="1132"/>
                  </a:moveTo>
                  <a:cubicBezTo>
                    <a:pt x="5502" y="1132"/>
                    <a:pt x="6002" y="1608"/>
                    <a:pt x="6002" y="2227"/>
                  </a:cubicBezTo>
                  <a:cubicBezTo>
                    <a:pt x="6002" y="2838"/>
                    <a:pt x="5504" y="3302"/>
                    <a:pt x="4927" y="3302"/>
                  </a:cubicBezTo>
                  <a:cubicBezTo>
                    <a:pt x="4807" y="3302"/>
                    <a:pt x="4684" y="3282"/>
                    <a:pt x="4561" y="3239"/>
                  </a:cubicBezTo>
                  <a:cubicBezTo>
                    <a:pt x="4144" y="3084"/>
                    <a:pt x="3847" y="2680"/>
                    <a:pt x="3847" y="2227"/>
                  </a:cubicBezTo>
                  <a:cubicBezTo>
                    <a:pt x="3835" y="1632"/>
                    <a:pt x="4311" y="1132"/>
                    <a:pt x="4906" y="1132"/>
                  </a:cubicBezTo>
                  <a:close/>
                  <a:moveTo>
                    <a:pt x="4978" y="3620"/>
                  </a:moveTo>
                  <a:lnTo>
                    <a:pt x="6061" y="6251"/>
                  </a:lnTo>
                  <a:lnTo>
                    <a:pt x="5621" y="6251"/>
                  </a:lnTo>
                  <a:cubicBezTo>
                    <a:pt x="5621" y="5918"/>
                    <a:pt x="5335" y="5644"/>
                    <a:pt x="4990" y="5644"/>
                  </a:cubicBezTo>
                  <a:lnTo>
                    <a:pt x="4847" y="5644"/>
                  </a:lnTo>
                  <a:cubicBezTo>
                    <a:pt x="4501" y="5644"/>
                    <a:pt x="4216" y="5918"/>
                    <a:pt x="4216" y="6251"/>
                  </a:cubicBezTo>
                  <a:lnTo>
                    <a:pt x="3775" y="6251"/>
                  </a:lnTo>
                  <a:lnTo>
                    <a:pt x="4859" y="3620"/>
                  </a:lnTo>
                  <a:close/>
                  <a:moveTo>
                    <a:pt x="1406" y="6573"/>
                  </a:moveTo>
                  <a:lnTo>
                    <a:pt x="1323" y="6740"/>
                  </a:lnTo>
                  <a:lnTo>
                    <a:pt x="430" y="6740"/>
                  </a:lnTo>
                  <a:cubicBezTo>
                    <a:pt x="423" y="6741"/>
                    <a:pt x="417" y="6742"/>
                    <a:pt x="411" y="6742"/>
                  </a:cubicBezTo>
                  <a:cubicBezTo>
                    <a:pt x="370" y="6742"/>
                    <a:pt x="334" y="6708"/>
                    <a:pt x="334" y="6656"/>
                  </a:cubicBezTo>
                  <a:cubicBezTo>
                    <a:pt x="334" y="6609"/>
                    <a:pt x="382" y="6573"/>
                    <a:pt x="430" y="6573"/>
                  </a:cubicBezTo>
                  <a:close/>
                  <a:moveTo>
                    <a:pt x="6204" y="6573"/>
                  </a:moveTo>
                  <a:lnTo>
                    <a:pt x="6276" y="6752"/>
                  </a:lnTo>
                  <a:lnTo>
                    <a:pt x="5621" y="6752"/>
                  </a:lnTo>
                  <a:lnTo>
                    <a:pt x="5621" y="6573"/>
                  </a:lnTo>
                  <a:close/>
                  <a:moveTo>
                    <a:pt x="9419" y="6573"/>
                  </a:moveTo>
                  <a:cubicBezTo>
                    <a:pt x="9454" y="6573"/>
                    <a:pt x="9502" y="6609"/>
                    <a:pt x="9502" y="6656"/>
                  </a:cubicBezTo>
                  <a:cubicBezTo>
                    <a:pt x="9502" y="6716"/>
                    <a:pt x="9454" y="6752"/>
                    <a:pt x="9419" y="6752"/>
                  </a:cubicBezTo>
                  <a:lnTo>
                    <a:pt x="8526" y="6752"/>
                  </a:lnTo>
                  <a:cubicBezTo>
                    <a:pt x="8526" y="6752"/>
                    <a:pt x="8451" y="6592"/>
                    <a:pt x="8434" y="6573"/>
                  </a:cubicBezTo>
                  <a:close/>
                  <a:moveTo>
                    <a:pt x="4216" y="6585"/>
                  </a:moveTo>
                  <a:lnTo>
                    <a:pt x="4216" y="6763"/>
                  </a:lnTo>
                  <a:lnTo>
                    <a:pt x="3573" y="6763"/>
                  </a:lnTo>
                  <a:lnTo>
                    <a:pt x="3644" y="6585"/>
                  </a:lnTo>
                  <a:close/>
                  <a:moveTo>
                    <a:pt x="4990" y="5954"/>
                  </a:moveTo>
                  <a:cubicBezTo>
                    <a:pt x="5156" y="5954"/>
                    <a:pt x="5287" y="6097"/>
                    <a:pt x="5287" y="6251"/>
                  </a:cubicBezTo>
                  <a:lnTo>
                    <a:pt x="5287" y="7061"/>
                  </a:lnTo>
                  <a:cubicBezTo>
                    <a:pt x="5287" y="7228"/>
                    <a:pt x="5156" y="7359"/>
                    <a:pt x="4990" y="7359"/>
                  </a:cubicBezTo>
                  <a:lnTo>
                    <a:pt x="4847" y="7359"/>
                  </a:lnTo>
                  <a:cubicBezTo>
                    <a:pt x="4680" y="7359"/>
                    <a:pt x="4549" y="7228"/>
                    <a:pt x="4549" y="7061"/>
                  </a:cubicBezTo>
                  <a:lnTo>
                    <a:pt x="4549" y="6251"/>
                  </a:lnTo>
                  <a:cubicBezTo>
                    <a:pt x="4549" y="6097"/>
                    <a:pt x="4680" y="5954"/>
                    <a:pt x="4847" y="5954"/>
                  </a:cubicBezTo>
                  <a:close/>
                  <a:moveTo>
                    <a:pt x="1299" y="10157"/>
                  </a:moveTo>
                  <a:lnTo>
                    <a:pt x="1477" y="10228"/>
                  </a:lnTo>
                  <a:lnTo>
                    <a:pt x="1287" y="10454"/>
                  </a:lnTo>
                  <a:lnTo>
                    <a:pt x="1299" y="10157"/>
                  </a:lnTo>
                  <a:close/>
                  <a:moveTo>
                    <a:pt x="8538" y="10157"/>
                  </a:moveTo>
                  <a:lnTo>
                    <a:pt x="8550" y="10454"/>
                  </a:lnTo>
                  <a:lnTo>
                    <a:pt x="8359" y="10228"/>
                  </a:lnTo>
                  <a:lnTo>
                    <a:pt x="8538" y="10157"/>
                  </a:lnTo>
                  <a:close/>
                  <a:moveTo>
                    <a:pt x="4680" y="1"/>
                  </a:moveTo>
                  <a:cubicBezTo>
                    <a:pt x="4430" y="1"/>
                    <a:pt x="4204" y="215"/>
                    <a:pt x="4204" y="477"/>
                  </a:cubicBezTo>
                  <a:lnTo>
                    <a:pt x="4204" y="1001"/>
                  </a:lnTo>
                  <a:cubicBezTo>
                    <a:pt x="3716" y="1287"/>
                    <a:pt x="3418" y="1870"/>
                    <a:pt x="3525" y="2441"/>
                  </a:cubicBezTo>
                  <a:lnTo>
                    <a:pt x="3108" y="3263"/>
                  </a:lnTo>
                  <a:cubicBezTo>
                    <a:pt x="3061" y="3334"/>
                    <a:pt x="3085" y="3442"/>
                    <a:pt x="3180" y="3489"/>
                  </a:cubicBezTo>
                  <a:cubicBezTo>
                    <a:pt x="3202" y="3504"/>
                    <a:pt x="3227" y="3511"/>
                    <a:pt x="3253" y="3511"/>
                  </a:cubicBezTo>
                  <a:cubicBezTo>
                    <a:pt x="3311" y="3511"/>
                    <a:pt x="3373" y="3476"/>
                    <a:pt x="3406" y="3418"/>
                  </a:cubicBezTo>
                  <a:lnTo>
                    <a:pt x="3680" y="2858"/>
                  </a:lnTo>
                  <a:cubicBezTo>
                    <a:pt x="3859" y="3203"/>
                    <a:pt x="4168" y="3453"/>
                    <a:pt x="4549" y="3561"/>
                  </a:cubicBezTo>
                  <a:cubicBezTo>
                    <a:pt x="4442" y="3811"/>
                    <a:pt x="2287" y="9073"/>
                    <a:pt x="1930" y="9919"/>
                  </a:cubicBezTo>
                  <a:cubicBezTo>
                    <a:pt x="1900" y="9968"/>
                    <a:pt x="1845" y="9993"/>
                    <a:pt x="1794" y="9993"/>
                  </a:cubicBezTo>
                  <a:cubicBezTo>
                    <a:pt x="1783" y="9993"/>
                    <a:pt x="1773" y="9992"/>
                    <a:pt x="1763" y="9990"/>
                  </a:cubicBezTo>
                  <a:lnTo>
                    <a:pt x="1168" y="9752"/>
                  </a:lnTo>
                  <a:cubicBezTo>
                    <a:pt x="1120" y="9740"/>
                    <a:pt x="1096" y="9692"/>
                    <a:pt x="1096" y="9645"/>
                  </a:cubicBezTo>
                  <a:cubicBezTo>
                    <a:pt x="882" y="7990"/>
                    <a:pt x="1632" y="6906"/>
                    <a:pt x="1692" y="6763"/>
                  </a:cubicBezTo>
                  <a:cubicBezTo>
                    <a:pt x="1846" y="6430"/>
                    <a:pt x="2847" y="4501"/>
                    <a:pt x="3120" y="3977"/>
                  </a:cubicBezTo>
                  <a:cubicBezTo>
                    <a:pt x="3156" y="3906"/>
                    <a:pt x="3132" y="3799"/>
                    <a:pt x="3037" y="3751"/>
                  </a:cubicBezTo>
                  <a:cubicBezTo>
                    <a:pt x="3016" y="3741"/>
                    <a:pt x="2992" y="3735"/>
                    <a:pt x="2968" y="3735"/>
                  </a:cubicBezTo>
                  <a:cubicBezTo>
                    <a:pt x="2909" y="3735"/>
                    <a:pt x="2848" y="3767"/>
                    <a:pt x="2823" y="3834"/>
                  </a:cubicBezTo>
                  <a:lnTo>
                    <a:pt x="1573" y="6251"/>
                  </a:lnTo>
                  <a:lnTo>
                    <a:pt x="430" y="6251"/>
                  </a:lnTo>
                  <a:cubicBezTo>
                    <a:pt x="203" y="6251"/>
                    <a:pt x="1" y="6430"/>
                    <a:pt x="1" y="6668"/>
                  </a:cubicBezTo>
                  <a:cubicBezTo>
                    <a:pt x="1" y="6894"/>
                    <a:pt x="180" y="7085"/>
                    <a:pt x="430" y="7085"/>
                  </a:cubicBezTo>
                  <a:lnTo>
                    <a:pt x="1156" y="7085"/>
                  </a:lnTo>
                  <a:cubicBezTo>
                    <a:pt x="775" y="7906"/>
                    <a:pt x="644" y="8799"/>
                    <a:pt x="751" y="9704"/>
                  </a:cubicBezTo>
                  <a:cubicBezTo>
                    <a:pt x="763" y="9847"/>
                    <a:pt x="858" y="9978"/>
                    <a:pt x="977" y="10038"/>
                  </a:cubicBezTo>
                  <a:lnTo>
                    <a:pt x="930" y="10919"/>
                  </a:lnTo>
                  <a:cubicBezTo>
                    <a:pt x="930" y="11017"/>
                    <a:pt x="1014" y="11081"/>
                    <a:pt x="1101" y="11081"/>
                  </a:cubicBezTo>
                  <a:cubicBezTo>
                    <a:pt x="1141" y="11081"/>
                    <a:pt x="1182" y="11068"/>
                    <a:pt x="1215" y="11038"/>
                  </a:cubicBezTo>
                  <a:lnTo>
                    <a:pt x="1823" y="10347"/>
                  </a:lnTo>
                  <a:cubicBezTo>
                    <a:pt x="1989" y="10335"/>
                    <a:pt x="2132" y="10228"/>
                    <a:pt x="2215" y="10061"/>
                  </a:cubicBezTo>
                  <a:lnTo>
                    <a:pt x="3430" y="7109"/>
                  </a:lnTo>
                  <a:lnTo>
                    <a:pt x="4204" y="7109"/>
                  </a:lnTo>
                  <a:cubicBezTo>
                    <a:pt x="4204" y="7442"/>
                    <a:pt x="4490" y="7716"/>
                    <a:pt x="4823" y="7716"/>
                  </a:cubicBezTo>
                  <a:lnTo>
                    <a:pt x="4978" y="7716"/>
                  </a:lnTo>
                  <a:cubicBezTo>
                    <a:pt x="5323" y="7716"/>
                    <a:pt x="5597" y="7442"/>
                    <a:pt x="5597" y="7109"/>
                  </a:cubicBezTo>
                  <a:lnTo>
                    <a:pt x="6371" y="7109"/>
                  </a:lnTo>
                  <a:lnTo>
                    <a:pt x="7014" y="8668"/>
                  </a:lnTo>
                  <a:cubicBezTo>
                    <a:pt x="7040" y="8730"/>
                    <a:pt x="7099" y="8766"/>
                    <a:pt x="7161" y="8766"/>
                  </a:cubicBezTo>
                  <a:cubicBezTo>
                    <a:pt x="7184" y="8766"/>
                    <a:pt x="7206" y="8761"/>
                    <a:pt x="7228" y="8752"/>
                  </a:cubicBezTo>
                  <a:cubicBezTo>
                    <a:pt x="7311" y="8728"/>
                    <a:pt x="7347" y="8621"/>
                    <a:pt x="7311" y="8549"/>
                  </a:cubicBezTo>
                  <a:cubicBezTo>
                    <a:pt x="7192" y="8252"/>
                    <a:pt x="5394" y="3870"/>
                    <a:pt x="5275" y="3608"/>
                  </a:cubicBezTo>
                  <a:cubicBezTo>
                    <a:pt x="5644" y="3501"/>
                    <a:pt x="5954" y="3251"/>
                    <a:pt x="6133" y="2906"/>
                  </a:cubicBezTo>
                  <a:cubicBezTo>
                    <a:pt x="6168" y="2953"/>
                    <a:pt x="8145" y="6811"/>
                    <a:pt x="8264" y="7061"/>
                  </a:cubicBezTo>
                  <a:cubicBezTo>
                    <a:pt x="8681" y="7859"/>
                    <a:pt x="8847" y="8776"/>
                    <a:pt x="8728" y="9680"/>
                  </a:cubicBezTo>
                  <a:cubicBezTo>
                    <a:pt x="8728" y="9728"/>
                    <a:pt x="8692" y="9764"/>
                    <a:pt x="8657" y="9788"/>
                  </a:cubicBezTo>
                  <a:lnTo>
                    <a:pt x="8061" y="10026"/>
                  </a:lnTo>
                  <a:cubicBezTo>
                    <a:pt x="8047" y="10031"/>
                    <a:pt x="8032" y="10034"/>
                    <a:pt x="8017" y="10034"/>
                  </a:cubicBezTo>
                  <a:cubicBezTo>
                    <a:pt x="7969" y="10034"/>
                    <a:pt x="7922" y="10005"/>
                    <a:pt x="7895" y="9942"/>
                  </a:cubicBezTo>
                  <a:lnTo>
                    <a:pt x="7573" y="9145"/>
                  </a:lnTo>
                  <a:cubicBezTo>
                    <a:pt x="7546" y="9072"/>
                    <a:pt x="7477" y="9041"/>
                    <a:pt x="7414" y="9041"/>
                  </a:cubicBezTo>
                  <a:cubicBezTo>
                    <a:pt x="7395" y="9041"/>
                    <a:pt x="7376" y="9044"/>
                    <a:pt x="7359" y="9049"/>
                  </a:cubicBezTo>
                  <a:cubicBezTo>
                    <a:pt x="7276" y="9085"/>
                    <a:pt x="7240" y="9192"/>
                    <a:pt x="7276" y="9264"/>
                  </a:cubicBezTo>
                  <a:lnTo>
                    <a:pt x="7597" y="10061"/>
                  </a:lnTo>
                  <a:cubicBezTo>
                    <a:pt x="7657" y="10228"/>
                    <a:pt x="7823" y="10335"/>
                    <a:pt x="7990" y="10347"/>
                  </a:cubicBezTo>
                  <a:lnTo>
                    <a:pt x="8597" y="11038"/>
                  </a:lnTo>
                  <a:cubicBezTo>
                    <a:pt x="8632" y="11077"/>
                    <a:pt x="8676" y="11094"/>
                    <a:pt x="8717" y="11094"/>
                  </a:cubicBezTo>
                  <a:cubicBezTo>
                    <a:pt x="8803" y="11094"/>
                    <a:pt x="8883" y="11023"/>
                    <a:pt x="8883" y="10919"/>
                  </a:cubicBezTo>
                  <a:lnTo>
                    <a:pt x="8835" y="10038"/>
                  </a:lnTo>
                  <a:cubicBezTo>
                    <a:pt x="8954" y="9966"/>
                    <a:pt x="9038" y="9847"/>
                    <a:pt x="9062" y="9704"/>
                  </a:cubicBezTo>
                  <a:cubicBezTo>
                    <a:pt x="9181" y="8811"/>
                    <a:pt x="9038" y="7906"/>
                    <a:pt x="8657" y="7085"/>
                  </a:cubicBezTo>
                  <a:lnTo>
                    <a:pt x="9383" y="7085"/>
                  </a:lnTo>
                  <a:cubicBezTo>
                    <a:pt x="9609" y="7085"/>
                    <a:pt x="9800" y="6906"/>
                    <a:pt x="9800" y="6668"/>
                  </a:cubicBezTo>
                  <a:cubicBezTo>
                    <a:pt x="9800" y="6430"/>
                    <a:pt x="9633" y="6251"/>
                    <a:pt x="9419" y="6251"/>
                  </a:cubicBezTo>
                  <a:lnTo>
                    <a:pt x="8264" y="6251"/>
                  </a:lnTo>
                  <a:lnTo>
                    <a:pt x="6299" y="2441"/>
                  </a:lnTo>
                  <a:cubicBezTo>
                    <a:pt x="6395" y="1846"/>
                    <a:pt x="6109" y="1287"/>
                    <a:pt x="5621" y="1001"/>
                  </a:cubicBezTo>
                  <a:lnTo>
                    <a:pt x="5621" y="477"/>
                  </a:lnTo>
                  <a:cubicBezTo>
                    <a:pt x="5621" y="227"/>
                    <a:pt x="5406" y="1"/>
                    <a:pt x="51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864;p110">
              <a:extLst>
                <a:ext uri="{FF2B5EF4-FFF2-40B4-BE49-F238E27FC236}">
                  <a16:creationId xmlns:a16="http://schemas.microsoft.com/office/drawing/2014/main" id="{A69710C1-C183-A74B-2D24-21D92E43493B}"/>
                </a:ext>
              </a:extLst>
            </p:cNvPr>
            <p:cNvSpPr/>
            <p:nvPr/>
          </p:nvSpPr>
          <p:spPr>
            <a:xfrm>
              <a:off x="2335745" y="2471248"/>
              <a:ext cx="40997" cy="40615"/>
            </a:xfrm>
            <a:custGeom>
              <a:avLst/>
              <a:gdLst/>
              <a:ahLst/>
              <a:cxnLst/>
              <a:rect l="l" t="t" r="r" b="b"/>
              <a:pathLst>
                <a:path w="1287" h="1275" extrusionOk="0">
                  <a:moveTo>
                    <a:pt x="643" y="322"/>
                  </a:moveTo>
                  <a:cubicBezTo>
                    <a:pt x="822" y="322"/>
                    <a:pt x="953" y="477"/>
                    <a:pt x="953" y="631"/>
                  </a:cubicBezTo>
                  <a:cubicBezTo>
                    <a:pt x="953" y="798"/>
                    <a:pt x="810" y="953"/>
                    <a:pt x="643" y="953"/>
                  </a:cubicBezTo>
                  <a:cubicBezTo>
                    <a:pt x="477" y="953"/>
                    <a:pt x="334" y="798"/>
                    <a:pt x="334" y="631"/>
                  </a:cubicBezTo>
                  <a:cubicBezTo>
                    <a:pt x="334" y="477"/>
                    <a:pt x="465" y="322"/>
                    <a:pt x="643" y="322"/>
                  </a:cubicBezTo>
                  <a:close/>
                  <a:moveTo>
                    <a:pt x="643" y="0"/>
                  </a:moveTo>
                  <a:cubicBezTo>
                    <a:pt x="286" y="0"/>
                    <a:pt x="0" y="274"/>
                    <a:pt x="0" y="631"/>
                  </a:cubicBezTo>
                  <a:cubicBezTo>
                    <a:pt x="0" y="989"/>
                    <a:pt x="286" y="1274"/>
                    <a:pt x="643" y="1274"/>
                  </a:cubicBezTo>
                  <a:cubicBezTo>
                    <a:pt x="1000" y="1274"/>
                    <a:pt x="1286" y="989"/>
                    <a:pt x="1286" y="631"/>
                  </a:cubicBezTo>
                  <a:cubicBezTo>
                    <a:pt x="1286" y="274"/>
                    <a:pt x="1000" y="0"/>
                    <a:pt x="64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9756;p110">
            <a:extLst>
              <a:ext uri="{FF2B5EF4-FFF2-40B4-BE49-F238E27FC236}">
                <a16:creationId xmlns:a16="http://schemas.microsoft.com/office/drawing/2014/main" id="{2EC03473-6648-7E50-F8CF-119A1B60EE34}"/>
              </a:ext>
            </a:extLst>
          </p:cNvPr>
          <p:cNvSpPr/>
          <p:nvPr/>
        </p:nvSpPr>
        <p:spPr>
          <a:xfrm>
            <a:off x="3234572" y="3872636"/>
            <a:ext cx="371366" cy="372353"/>
          </a:xfrm>
          <a:custGeom>
            <a:avLst/>
            <a:gdLst/>
            <a:ahLst/>
            <a:cxnLst/>
            <a:rect l="l" t="t" r="r" b="b"/>
            <a:pathLst>
              <a:path w="11658" h="11689" extrusionOk="0">
                <a:moveTo>
                  <a:pt x="10514" y="382"/>
                </a:moveTo>
                <a:cubicBezTo>
                  <a:pt x="10657" y="382"/>
                  <a:pt x="10812" y="441"/>
                  <a:pt x="10907" y="548"/>
                </a:cubicBezTo>
                <a:lnTo>
                  <a:pt x="11181" y="810"/>
                </a:lnTo>
                <a:cubicBezTo>
                  <a:pt x="11288" y="917"/>
                  <a:pt x="11348" y="1072"/>
                  <a:pt x="11348" y="1215"/>
                </a:cubicBezTo>
                <a:cubicBezTo>
                  <a:pt x="11348" y="1370"/>
                  <a:pt x="11288" y="1513"/>
                  <a:pt x="11181" y="1620"/>
                </a:cubicBezTo>
                <a:lnTo>
                  <a:pt x="10240" y="2560"/>
                </a:lnTo>
                <a:lnTo>
                  <a:pt x="9169" y="1489"/>
                </a:lnTo>
                <a:lnTo>
                  <a:pt x="10109" y="548"/>
                </a:lnTo>
                <a:cubicBezTo>
                  <a:pt x="10217" y="441"/>
                  <a:pt x="10359" y="382"/>
                  <a:pt x="10514" y="382"/>
                </a:cubicBezTo>
                <a:close/>
                <a:moveTo>
                  <a:pt x="8919" y="1715"/>
                </a:moveTo>
                <a:lnTo>
                  <a:pt x="9990" y="2799"/>
                </a:lnTo>
                <a:lnTo>
                  <a:pt x="6954" y="5823"/>
                </a:lnTo>
                <a:lnTo>
                  <a:pt x="5883" y="4751"/>
                </a:lnTo>
                <a:lnTo>
                  <a:pt x="8919" y="1715"/>
                </a:lnTo>
                <a:close/>
                <a:moveTo>
                  <a:pt x="1966" y="8668"/>
                </a:moveTo>
                <a:lnTo>
                  <a:pt x="3037" y="9740"/>
                </a:lnTo>
                <a:lnTo>
                  <a:pt x="2370" y="10419"/>
                </a:lnTo>
                <a:cubicBezTo>
                  <a:pt x="2335" y="10454"/>
                  <a:pt x="2281" y="10472"/>
                  <a:pt x="2227" y="10472"/>
                </a:cubicBezTo>
                <a:cubicBezTo>
                  <a:pt x="2174" y="10472"/>
                  <a:pt x="2120" y="10454"/>
                  <a:pt x="2085" y="10419"/>
                </a:cubicBezTo>
                <a:lnTo>
                  <a:pt x="1299" y="9621"/>
                </a:lnTo>
                <a:cubicBezTo>
                  <a:pt x="1215" y="9549"/>
                  <a:pt x="1215" y="9418"/>
                  <a:pt x="1299" y="9347"/>
                </a:cubicBezTo>
                <a:lnTo>
                  <a:pt x="1966" y="8668"/>
                </a:lnTo>
                <a:close/>
                <a:moveTo>
                  <a:pt x="1311" y="10133"/>
                </a:moveTo>
                <a:lnTo>
                  <a:pt x="1596" y="10407"/>
                </a:lnTo>
                <a:lnTo>
                  <a:pt x="1061" y="10942"/>
                </a:lnTo>
                <a:cubicBezTo>
                  <a:pt x="1019" y="10984"/>
                  <a:pt x="965" y="11005"/>
                  <a:pt x="913" y="11005"/>
                </a:cubicBezTo>
                <a:cubicBezTo>
                  <a:pt x="861" y="11005"/>
                  <a:pt x="811" y="10984"/>
                  <a:pt x="775" y="10942"/>
                </a:cubicBezTo>
                <a:cubicBezTo>
                  <a:pt x="703" y="10859"/>
                  <a:pt x="703" y="10740"/>
                  <a:pt x="775" y="10669"/>
                </a:cubicBezTo>
                <a:lnTo>
                  <a:pt x="1311" y="10133"/>
                </a:lnTo>
                <a:close/>
                <a:moveTo>
                  <a:pt x="10467" y="1"/>
                </a:moveTo>
                <a:cubicBezTo>
                  <a:pt x="10228" y="1"/>
                  <a:pt x="9990" y="84"/>
                  <a:pt x="9812" y="263"/>
                </a:cubicBezTo>
                <a:lnTo>
                  <a:pt x="8871" y="1203"/>
                </a:lnTo>
                <a:lnTo>
                  <a:pt x="8728" y="1048"/>
                </a:lnTo>
                <a:cubicBezTo>
                  <a:pt x="8687" y="1013"/>
                  <a:pt x="8642" y="995"/>
                  <a:pt x="8597" y="995"/>
                </a:cubicBezTo>
                <a:cubicBezTo>
                  <a:pt x="8553" y="995"/>
                  <a:pt x="8508" y="1013"/>
                  <a:pt x="8466" y="1048"/>
                </a:cubicBezTo>
                <a:cubicBezTo>
                  <a:pt x="8395" y="1120"/>
                  <a:pt x="8395" y="1227"/>
                  <a:pt x="8466" y="1310"/>
                </a:cubicBezTo>
                <a:lnTo>
                  <a:pt x="8621" y="1453"/>
                </a:lnTo>
                <a:lnTo>
                  <a:pt x="5037" y="5037"/>
                </a:lnTo>
                <a:cubicBezTo>
                  <a:pt x="4954" y="5120"/>
                  <a:pt x="4954" y="5216"/>
                  <a:pt x="5037" y="5299"/>
                </a:cubicBezTo>
                <a:cubicBezTo>
                  <a:pt x="5073" y="5335"/>
                  <a:pt x="5118" y="5352"/>
                  <a:pt x="5162" y="5352"/>
                </a:cubicBezTo>
                <a:cubicBezTo>
                  <a:pt x="5207" y="5352"/>
                  <a:pt x="5252" y="5335"/>
                  <a:pt x="5287" y="5299"/>
                </a:cubicBezTo>
                <a:lnTo>
                  <a:pt x="5597" y="4977"/>
                </a:lnTo>
                <a:lnTo>
                  <a:pt x="6668" y="6049"/>
                </a:lnTo>
                <a:cubicBezTo>
                  <a:pt x="6299" y="6525"/>
                  <a:pt x="6073" y="6978"/>
                  <a:pt x="5883" y="7382"/>
                </a:cubicBezTo>
                <a:cubicBezTo>
                  <a:pt x="5430" y="8287"/>
                  <a:pt x="5097" y="9002"/>
                  <a:pt x="3275" y="9526"/>
                </a:cubicBezTo>
                <a:lnTo>
                  <a:pt x="2156" y="8406"/>
                </a:lnTo>
                <a:lnTo>
                  <a:pt x="4597" y="5966"/>
                </a:lnTo>
                <a:cubicBezTo>
                  <a:pt x="4680" y="5894"/>
                  <a:pt x="4680" y="5787"/>
                  <a:pt x="4597" y="5716"/>
                </a:cubicBezTo>
                <a:cubicBezTo>
                  <a:pt x="4561" y="5674"/>
                  <a:pt x="4516" y="5653"/>
                  <a:pt x="4472" y="5653"/>
                </a:cubicBezTo>
                <a:cubicBezTo>
                  <a:pt x="4427" y="5653"/>
                  <a:pt x="4382" y="5674"/>
                  <a:pt x="4347" y="5716"/>
                </a:cubicBezTo>
                <a:lnTo>
                  <a:pt x="989" y="9073"/>
                </a:lnTo>
                <a:cubicBezTo>
                  <a:pt x="775" y="9287"/>
                  <a:pt x="775" y="9645"/>
                  <a:pt x="989" y="9847"/>
                </a:cubicBezTo>
                <a:lnTo>
                  <a:pt x="1001" y="9859"/>
                </a:lnTo>
                <a:lnTo>
                  <a:pt x="465" y="10395"/>
                </a:lnTo>
                <a:cubicBezTo>
                  <a:pt x="299" y="10561"/>
                  <a:pt x="251" y="10811"/>
                  <a:pt x="358" y="11026"/>
                </a:cubicBezTo>
                <a:lnTo>
                  <a:pt x="1" y="11383"/>
                </a:lnTo>
                <a:cubicBezTo>
                  <a:pt x="1" y="11454"/>
                  <a:pt x="1" y="11562"/>
                  <a:pt x="61" y="11633"/>
                </a:cubicBezTo>
                <a:cubicBezTo>
                  <a:pt x="92" y="11670"/>
                  <a:pt x="139" y="11688"/>
                  <a:pt x="187" y="11688"/>
                </a:cubicBezTo>
                <a:cubicBezTo>
                  <a:pt x="232" y="11688"/>
                  <a:pt x="276" y="11673"/>
                  <a:pt x="311" y="11645"/>
                </a:cubicBezTo>
                <a:lnTo>
                  <a:pt x="668" y="11288"/>
                </a:lnTo>
                <a:cubicBezTo>
                  <a:pt x="745" y="11326"/>
                  <a:pt x="827" y="11345"/>
                  <a:pt x="908" y="11345"/>
                </a:cubicBezTo>
                <a:cubicBezTo>
                  <a:pt x="1052" y="11345"/>
                  <a:pt x="1192" y="11287"/>
                  <a:pt x="1299" y="11181"/>
                </a:cubicBezTo>
                <a:lnTo>
                  <a:pt x="1835" y="10645"/>
                </a:lnTo>
                <a:cubicBezTo>
                  <a:pt x="1942" y="10752"/>
                  <a:pt x="2073" y="10811"/>
                  <a:pt x="2204" y="10811"/>
                </a:cubicBezTo>
                <a:cubicBezTo>
                  <a:pt x="2358" y="10811"/>
                  <a:pt x="2501" y="10752"/>
                  <a:pt x="2608" y="10645"/>
                </a:cubicBezTo>
                <a:lnTo>
                  <a:pt x="3370" y="9895"/>
                </a:lnTo>
                <a:cubicBezTo>
                  <a:pt x="5371" y="9335"/>
                  <a:pt x="5776" y="8502"/>
                  <a:pt x="6240" y="7549"/>
                </a:cubicBezTo>
                <a:cubicBezTo>
                  <a:pt x="6442" y="7121"/>
                  <a:pt x="6668" y="6656"/>
                  <a:pt x="7073" y="6180"/>
                </a:cubicBezTo>
                <a:lnTo>
                  <a:pt x="10228" y="3025"/>
                </a:lnTo>
                <a:lnTo>
                  <a:pt x="10526" y="3322"/>
                </a:lnTo>
                <a:lnTo>
                  <a:pt x="8407" y="5442"/>
                </a:lnTo>
                <a:cubicBezTo>
                  <a:pt x="8347" y="5501"/>
                  <a:pt x="8335" y="5608"/>
                  <a:pt x="8395" y="5680"/>
                </a:cubicBezTo>
                <a:cubicBezTo>
                  <a:pt x="8426" y="5717"/>
                  <a:pt x="8473" y="5735"/>
                  <a:pt x="8522" y="5735"/>
                </a:cubicBezTo>
                <a:cubicBezTo>
                  <a:pt x="8566" y="5735"/>
                  <a:pt x="8611" y="5720"/>
                  <a:pt x="8645" y="5692"/>
                </a:cubicBezTo>
                <a:lnTo>
                  <a:pt x="10883" y="3465"/>
                </a:lnTo>
                <a:cubicBezTo>
                  <a:pt x="10955" y="3382"/>
                  <a:pt x="10955" y="3287"/>
                  <a:pt x="10883" y="3203"/>
                </a:cubicBezTo>
                <a:lnTo>
                  <a:pt x="10455" y="2775"/>
                </a:lnTo>
                <a:lnTo>
                  <a:pt x="11383" y="1834"/>
                </a:lnTo>
                <a:cubicBezTo>
                  <a:pt x="11562" y="1656"/>
                  <a:pt x="11657" y="1441"/>
                  <a:pt x="11657" y="1179"/>
                </a:cubicBezTo>
                <a:cubicBezTo>
                  <a:pt x="11657" y="929"/>
                  <a:pt x="11562" y="703"/>
                  <a:pt x="11383" y="524"/>
                </a:cubicBezTo>
                <a:lnTo>
                  <a:pt x="11121" y="263"/>
                </a:lnTo>
                <a:cubicBezTo>
                  <a:pt x="10943" y="84"/>
                  <a:pt x="10717" y="1"/>
                  <a:pt x="104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762;p110">
            <a:extLst>
              <a:ext uri="{FF2B5EF4-FFF2-40B4-BE49-F238E27FC236}">
                <a16:creationId xmlns:a16="http://schemas.microsoft.com/office/drawing/2014/main" id="{5281DDDC-4E31-8CDF-99F4-E14DDD363EE7}"/>
              </a:ext>
            </a:extLst>
          </p:cNvPr>
          <p:cNvSpPr/>
          <p:nvPr/>
        </p:nvSpPr>
        <p:spPr>
          <a:xfrm>
            <a:off x="3850575" y="1847798"/>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9649;p110">
            <a:extLst>
              <a:ext uri="{FF2B5EF4-FFF2-40B4-BE49-F238E27FC236}">
                <a16:creationId xmlns:a16="http://schemas.microsoft.com/office/drawing/2014/main" id="{30C63FCF-ED96-2402-A693-ECA72E9F8271}"/>
              </a:ext>
            </a:extLst>
          </p:cNvPr>
          <p:cNvGrpSpPr/>
          <p:nvPr/>
        </p:nvGrpSpPr>
        <p:grpSpPr>
          <a:xfrm>
            <a:off x="904156" y="2625034"/>
            <a:ext cx="284847" cy="373627"/>
            <a:chOff x="1805901" y="1960358"/>
            <a:chExt cx="284847" cy="373627"/>
          </a:xfrm>
        </p:grpSpPr>
        <p:sp>
          <p:nvSpPr>
            <p:cNvPr id="351" name="Google Shape;9650;p110">
              <a:extLst>
                <a:ext uri="{FF2B5EF4-FFF2-40B4-BE49-F238E27FC236}">
                  <a16:creationId xmlns:a16="http://schemas.microsoft.com/office/drawing/2014/main" id="{9E8922EC-4BCE-EAF4-86D5-F6E2C8E4FF2C}"/>
                </a:ext>
              </a:extLst>
            </p:cNvPr>
            <p:cNvSpPr/>
            <p:nvPr/>
          </p:nvSpPr>
          <p:spPr>
            <a:xfrm>
              <a:off x="1805901" y="1960358"/>
              <a:ext cx="284847" cy="373627"/>
            </a:xfrm>
            <a:custGeom>
              <a:avLst/>
              <a:gdLst/>
              <a:ahLst/>
              <a:cxnLst/>
              <a:rect l="l" t="t" r="r" b="b"/>
              <a:pathLst>
                <a:path w="8942" h="11729" extrusionOk="0">
                  <a:moveTo>
                    <a:pt x="8525" y="9395"/>
                  </a:moveTo>
                  <a:lnTo>
                    <a:pt x="8525" y="9764"/>
                  </a:lnTo>
                  <a:lnTo>
                    <a:pt x="3358" y="9764"/>
                  </a:lnTo>
                  <a:cubicBezTo>
                    <a:pt x="3239" y="9764"/>
                    <a:pt x="3155" y="9859"/>
                    <a:pt x="3155" y="9978"/>
                  </a:cubicBezTo>
                  <a:cubicBezTo>
                    <a:pt x="3155" y="10097"/>
                    <a:pt x="3239" y="10180"/>
                    <a:pt x="3358" y="10180"/>
                  </a:cubicBezTo>
                  <a:lnTo>
                    <a:pt x="8525" y="10180"/>
                  </a:lnTo>
                  <a:lnTo>
                    <a:pt x="8525" y="10490"/>
                  </a:lnTo>
                  <a:lnTo>
                    <a:pt x="6775" y="10490"/>
                  </a:lnTo>
                  <a:cubicBezTo>
                    <a:pt x="6656" y="10490"/>
                    <a:pt x="6561" y="10585"/>
                    <a:pt x="6561" y="10704"/>
                  </a:cubicBezTo>
                  <a:cubicBezTo>
                    <a:pt x="6561" y="10823"/>
                    <a:pt x="6656" y="10907"/>
                    <a:pt x="6775" y="10907"/>
                  </a:cubicBezTo>
                  <a:lnTo>
                    <a:pt x="8525" y="10907"/>
                  </a:lnTo>
                  <a:lnTo>
                    <a:pt x="8525" y="11264"/>
                  </a:lnTo>
                  <a:lnTo>
                    <a:pt x="1381" y="11264"/>
                  </a:lnTo>
                  <a:cubicBezTo>
                    <a:pt x="857" y="11264"/>
                    <a:pt x="441" y="10847"/>
                    <a:pt x="441" y="10335"/>
                  </a:cubicBezTo>
                  <a:cubicBezTo>
                    <a:pt x="441" y="10073"/>
                    <a:pt x="548" y="9835"/>
                    <a:pt x="715" y="9657"/>
                  </a:cubicBezTo>
                  <a:cubicBezTo>
                    <a:pt x="893" y="9478"/>
                    <a:pt x="1131" y="9395"/>
                    <a:pt x="1381" y="9395"/>
                  </a:cubicBezTo>
                  <a:close/>
                  <a:moveTo>
                    <a:pt x="1369" y="1"/>
                  </a:moveTo>
                  <a:cubicBezTo>
                    <a:pt x="619" y="1"/>
                    <a:pt x="0" y="620"/>
                    <a:pt x="0" y="1370"/>
                  </a:cubicBezTo>
                  <a:lnTo>
                    <a:pt x="0" y="10359"/>
                  </a:lnTo>
                  <a:cubicBezTo>
                    <a:pt x="0" y="11109"/>
                    <a:pt x="607" y="11728"/>
                    <a:pt x="1369" y="11728"/>
                  </a:cubicBezTo>
                  <a:lnTo>
                    <a:pt x="8739" y="11728"/>
                  </a:lnTo>
                  <a:cubicBezTo>
                    <a:pt x="8858" y="11728"/>
                    <a:pt x="8942" y="11645"/>
                    <a:pt x="8942" y="11526"/>
                  </a:cubicBezTo>
                  <a:lnTo>
                    <a:pt x="8942" y="2191"/>
                  </a:lnTo>
                  <a:cubicBezTo>
                    <a:pt x="8942" y="2072"/>
                    <a:pt x="8858" y="1989"/>
                    <a:pt x="8739" y="1989"/>
                  </a:cubicBezTo>
                  <a:cubicBezTo>
                    <a:pt x="8620" y="1989"/>
                    <a:pt x="8525" y="2072"/>
                    <a:pt x="8525" y="2191"/>
                  </a:cubicBezTo>
                  <a:lnTo>
                    <a:pt x="8525" y="8990"/>
                  </a:lnTo>
                  <a:lnTo>
                    <a:pt x="1596" y="8990"/>
                  </a:lnTo>
                  <a:lnTo>
                    <a:pt x="1596" y="7787"/>
                  </a:lnTo>
                  <a:cubicBezTo>
                    <a:pt x="1596" y="7668"/>
                    <a:pt x="1500" y="7585"/>
                    <a:pt x="1381" y="7585"/>
                  </a:cubicBezTo>
                  <a:cubicBezTo>
                    <a:pt x="1262" y="7585"/>
                    <a:pt x="1179" y="7668"/>
                    <a:pt x="1179" y="7787"/>
                  </a:cubicBezTo>
                  <a:lnTo>
                    <a:pt x="1179" y="9002"/>
                  </a:lnTo>
                  <a:cubicBezTo>
                    <a:pt x="905" y="9049"/>
                    <a:pt x="655" y="9168"/>
                    <a:pt x="441" y="9359"/>
                  </a:cubicBezTo>
                  <a:lnTo>
                    <a:pt x="441" y="1370"/>
                  </a:lnTo>
                  <a:cubicBezTo>
                    <a:pt x="441" y="929"/>
                    <a:pt x="762" y="548"/>
                    <a:pt x="1179" y="465"/>
                  </a:cubicBezTo>
                  <a:lnTo>
                    <a:pt x="1179" y="7109"/>
                  </a:lnTo>
                  <a:cubicBezTo>
                    <a:pt x="1179" y="7228"/>
                    <a:pt x="1262" y="7311"/>
                    <a:pt x="1381" y="7311"/>
                  </a:cubicBezTo>
                  <a:cubicBezTo>
                    <a:pt x="1500" y="7311"/>
                    <a:pt x="1596" y="7216"/>
                    <a:pt x="1596" y="7109"/>
                  </a:cubicBezTo>
                  <a:lnTo>
                    <a:pt x="1596" y="441"/>
                  </a:lnTo>
                  <a:lnTo>
                    <a:pt x="8525" y="441"/>
                  </a:lnTo>
                  <a:lnTo>
                    <a:pt x="8525" y="1489"/>
                  </a:lnTo>
                  <a:cubicBezTo>
                    <a:pt x="8525" y="1608"/>
                    <a:pt x="8620" y="1703"/>
                    <a:pt x="8739" y="1703"/>
                  </a:cubicBezTo>
                  <a:cubicBezTo>
                    <a:pt x="8847" y="1703"/>
                    <a:pt x="8942" y="1608"/>
                    <a:pt x="8942" y="1489"/>
                  </a:cubicBezTo>
                  <a:lnTo>
                    <a:pt x="8942" y="215"/>
                  </a:lnTo>
                  <a:cubicBezTo>
                    <a:pt x="8942" y="96"/>
                    <a:pt x="8847" y="1"/>
                    <a:pt x="87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9651;p110">
              <a:extLst>
                <a:ext uri="{FF2B5EF4-FFF2-40B4-BE49-F238E27FC236}">
                  <a16:creationId xmlns:a16="http://schemas.microsoft.com/office/drawing/2014/main" id="{0FE9DFDF-0582-9BC0-97B0-68EDB9AC115B}"/>
                </a:ext>
              </a:extLst>
            </p:cNvPr>
            <p:cNvSpPr/>
            <p:nvPr/>
          </p:nvSpPr>
          <p:spPr>
            <a:xfrm>
              <a:off x="1841929" y="2295249"/>
              <a:ext cx="165773" cy="13315"/>
            </a:xfrm>
            <a:custGeom>
              <a:avLst/>
              <a:gdLst/>
              <a:ahLst/>
              <a:cxnLst/>
              <a:rect l="l" t="t" r="r" b="b"/>
              <a:pathLst>
                <a:path w="5204" h="418" extrusionOk="0">
                  <a:moveTo>
                    <a:pt x="203" y="1"/>
                  </a:moveTo>
                  <a:cubicBezTo>
                    <a:pt x="84" y="1"/>
                    <a:pt x="0" y="84"/>
                    <a:pt x="0" y="203"/>
                  </a:cubicBezTo>
                  <a:cubicBezTo>
                    <a:pt x="0" y="322"/>
                    <a:pt x="84" y="418"/>
                    <a:pt x="203" y="418"/>
                  </a:cubicBezTo>
                  <a:lnTo>
                    <a:pt x="5001" y="418"/>
                  </a:lnTo>
                  <a:cubicBezTo>
                    <a:pt x="5120" y="418"/>
                    <a:pt x="5203" y="322"/>
                    <a:pt x="5203" y="203"/>
                  </a:cubicBezTo>
                  <a:cubicBezTo>
                    <a:pt x="5203" y="84"/>
                    <a:pt x="5120" y="1"/>
                    <a:pt x="50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1" name="Google Shape;807;p93">
            <a:extLst>
              <a:ext uri="{FF2B5EF4-FFF2-40B4-BE49-F238E27FC236}">
                <a16:creationId xmlns:a16="http://schemas.microsoft.com/office/drawing/2014/main" id="{06CE060C-95D2-A55E-4041-270E55B49C73}"/>
              </a:ext>
            </a:extLst>
          </p:cNvPr>
          <p:cNvPicPr preferRelativeResize="0"/>
          <p:nvPr/>
        </p:nvPicPr>
        <p:blipFill>
          <a:blip r:embed="rId3">
            <a:alphaModFix/>
          </a:blip>
          <a:stretch>
            <a:fillRect/>
          </a:stretch>
        </p:blipFill>
        <p:spPr>
          <a:xfrm>
            <a:off x="918176" y="1244485"/>
            <a:ext cx="2864430" cy="2130275"/>
          </a:xfrm>
          <a:prstGeom prst="rect">
            <a:avLst/>
          </a:prstGeom>
          <a:noFill/>
          <a:ln>
            <a:noFill/>
          </a:ln>
        </p:spPr>
      </p:pic>
      <p:sp>
        <p:nvSpPr>
          <p:cNvPr id="197" name="Google Shape;197;p32"/>
          <p:cNvSpPr/>
          <p:nvPr/>
        </p:nvSpPr>
        <p:spPr>
          <a:xfrm>
            <a:off x="7639575" y="711175"/>
            <a:ext cx="674863" cy="488424"/>
          </a:xfrm>
          <a:custGeom>
            <a:avLst/>
            <a:gdLst/>
            <a:ahLst/>
            <a:cxnLst/>
            <a:rect l="l" t="t" r="r" b="b"/>
            <a:pathLst>
              <a:path w="35347" h="25582" extrusionOk="0">
                <a:moveTo>
                  <a:pt x="32086" y="1331"/>
                </a:moveTo>
                <a:cubicBezTo>
                  <a:pt x="32060" y="1725"/>
                  <a:pt x="32014" y="2116"/>
                  <a:pt x="31884" y="2511"/>
                </a:cubicBezTo>
                <a:cubicBezTo>
                  <a:pt x="31710" y="3037"/>
                  <a:pt x="31422" y="3448"/>
                  <a:pt x="31140" y="3873"/>
                </a:cubicBezTo>
                <a:lnTo>
                  <a:pt x="31140" y="3875"/>
                </a:lnTo>
                <a:cubicBezTo>
                  <a:pt x="31045" y="3802"/>
                  <a:pt x="30957" y="3717"/>
                  <a:pt x="30879" y="3626"/>
                </a:cubicBezTo>
                <a:cubicBezTo>
                  <a:pt x="30960" y="3537"/>
                  <a:pt x="31004" y="3420"/>
                  <a:pt x="31004" y="3300"/>
                </a:cubicBezTo>
                <a:cubicBezTo>
                  <a:pt x="31012" y="2456"/>
                  <a:pt x="31170" y="1364"/>
                  <a:pt x="32086" y="1331"/>
                </a:cubicBezTo>
                <a:close/>
                <a:moveTo>
                  <a:pt x="33448" y="2151"/>
                </a:moveTo>
                <a:lnTo>
                  <a:pt x="33448" y="2151"/>
                </a:lnTo>
                <a:cubicBezTo>
                  <a:pt x="33674" y="2664"/>
                  <a:pt x="33586" y="3318"/>
                  <a:pt x="33167" y="3795"/>
                </a:cubicBezTo>
                <a:cubicBezTo>
                  <a:pt x="33046" y="3933"/>
                  <a:pt x="32896" y="4044"/>
                  <a:pt x="32729" y="4118"/>
                </a:cubicBezTo>
                <a:cubicBezTo>
                  <a:pt x="33098" y="3528"/>
                  <a:pt x="33326" y="2819"/>
                  <a:pt x="33448" y="2151"/>
                </a:cubicBezTo>
                <a:close/>
                <a:moveTo>
                  <a:pt x="32524" y="1387"/>
                </a:moveTo>
                <a:cubicBezTo>
                  <a:pt x="32540" y="1390"/>
                  <a:pt x="32555" y="1392"/>
                  <a:pt x="32571" y="1397"/>
                </a:cubicBezTo>
                <a:cubicBezTo>
                  <a:pt x="32884" y="1486"/>
                  <a:pt x="33123" y="1661"/>
                  <a:pt x="33289" y="1878"/>
                </a:cubicBezTo>
                <a:cubicBezTo>
                  <a:pt x="33081" y="2445"/>
                  <a:pt x="32804" y="2943"/>
                  <a:pt x="32503" y="3432"/>
                </a:cubicBezTo>
                <a:cubicBezTo>
                  <a:pt x="32416" y="3432"/>
                  <a:pt x="32336" y="3480"/>
                  <a:pt x="32295" y="3557"/>
                </a:cubicBezTo>
                <a:cubicBezTo>
                  <a:pt x="32169" y="3777"/>
                  <a:pt x="32049" y="4000"/>
                  <a:pt x="31925" y="4221"/>
                </a:cubicBezTo>
                <a:cubicBezTo>
                  <a:pt x="31817" y="4204"/>
                  <a:pt x="31712" y="4175"/>
                  <a:pt x="31611" y="4138"/>
                </a:cubicBezTo>
                <a:cubicBezTo>
                  <a:pt x="32171" y="3413"/>
                  <a:pt x="32513" y="2340"/>
                  <a:pt x="32524" y="1387"/>
                </a:cubicBezTo>
                <a:close/>
                <a:moveTo>
                  <a:pt x="9407" y="5159"/>
                </a:moveTo>
                <a:cubicBezTo>
                  <a:pt x="10187" y="6580"/>
                  <a:pt x="10603" y="7882"/>
                  <a:pt x="10645" y="9398"/>
                </a:cubicBezTo>
                <a:cubicBezTo>
                  <a:pt x="10279" y="9775"/>
                  <a:pt x="9939" y="10175"/>
                  <a:pt x="9627" y="10596"/>
                </a:cubicBezTo>
                <a:lnTo>
                  <a:pt x="9626" y="10596"/>
                </a:lnTo>
                <a:cubicBezTo>
                  <a:pt x="9570" y="10548"/>
                  <a:pt x="9511" y="10506"/>
                  <a:pt x="9457" y="10455"/>
                </a:cubicBezTo>
                <a:cubicBezTo>
                  <a:pt x="8958" y="9988"/>
                  <a:pt x="8631" y="9478"/>
                  <a:pt x="8445" y="8950"/>
                </a:cubicBezTo>
                <a:cubicBezTo>
                  <a:pt x="8239" y="7563"/>
                  <a:pt x="8522" y="6110"/>
                  <a:pt x="9407" y="5159"/>
                </a:cubicBezTo>
                <a:close/>
                <a:moveTo>
                  <a:pt x="14031" y="4662"/>
                </a:moveTo>
                <a:lnTo>
                  <a:pt x="14031" y="4662"/>
                </a:lnTo>
                <a:cubicBezTo>
                  <a:pt x="15409" y="5488"/>
                  <a:pt x="16195" y="7133"/>
                  <a:pt x="15661" y="8877"/>
                </a:cubicBezTo>
                <a:lnTo>
                  <a:pt x="15659" y="8877"/>
                </a:lnTo>
                <a:cubicBezTo>
                  <a:pt x="15430" y="9624"/>
                  <a:pt x="15018" y="10217"/>
                  <a:pt x="14503" y="10657"/>
                </a:cubicBezTo>
                <a:cubicBezTo>
                  <a:pt x="15162" y="8733"/>
                  <a:pt x="15142" y="6226"/>
                  <a:pt x="14031" y="4662"/>
                </a:cubicBezTo>
                <a:close/>
                <a:moveTo>
                  <a:pt x="12255" y="4111"/>
                </a:moveTo>
                <a:lnTo>
                  <a:pt x="12255" y="4111"/>
                </a:lnTo>
                <a:cubicBezTo>
                  <a:pt x="12734" y="4141"/>
                  <a:pt x="13204" y="4257"/>
                  <a:pt x="13641" y="4456"/>
                </a:cubicBezTo>
                <a:cubicBezTo>
                  <a:pt x="13946" y="5706"/>
                  <a:pt x="14445" y="6784"/>
                  <a:pt x="14438" y="8128"/>
                </a:cubicBezTo>
                <a:cubicBezTo>
                  <a:pt x="14433" y="9221"/>
                  <a:pt x="14153" y="10170"/>
                  <a:pt x="13778" y="11136"/>
                </a:cubicBezTo>
                <a:lnTo>
                  <a:pt x="13777" y="11136"/>
                </a:lnTo>
                <a:cubicBezTo>
                  <a:pt x="13579" y="11237"/>
                  <a:pt x="13371" y="11320"/>
                  <a:pt x="13158" y="11383"/>
                </a:cubicBezTo>
                <a:cubicBezTo>
                  <a:pt x="13508" y="10596"/>
                  <a:pt x="13480" y="9389"/>
                  <a:pt x="13480" y="8738"/>
                </a:cubicBezTo>
                <a:cubicBezTo>
                  <a:pt x="13481" y="7105"/>
                  <a:pt x="13101" y="5512"/>
                  <a:pt x="12255" y="4111"/>
                </a:cubicBezTo>
                <a:close/>
                <a:moveTo>
                  <a:pt x="10574" y="4370"/>
                </a:moveTo>
                <a:cubicBezTo>
                  <a:pt x="11032" y="5394"/>
                  <a:pt x="11434" y="6425"/>
                  <a:pt x="11654" y="7535"/>
                </a:cubicBezTo>
                <a:cubicBezTo>
                  <a:pt x="11731" y="7917"/>
                  <a:pt x="12221" y="10964"/>
                  <a:pt x="11674" y="11503"/>
                </a:cubicBezTo>
                <a:cubicBezTo>
                  <a:pt x="11256" y="11451"/>
                  <a:pt x="10850" y="11331"/>
                  <a:pt x="10471" y="11147"/>
                </a:cubicBezTo>
                <a:cubicBezTo>
                  <a:pt x="10513" y="11076"/>
                  <a:pt x="10551" y="11003"/>
                  <a:pt x="10593" y="10933"/>
                </a:cubicBezTo>
                <a:cubicBezTo>
                  <a:pt x="10613" y="10979"/>
                  <a:pt x="10666" y="11005"/>
                  <a:pt x="10718" y="11005"/>
                </a:cubicBezTo>
                <a:cubicBezTo>
                  <a:pt x="10776" y="11005"/>
                  <a:pt x="10833" y="10974"/>
                  <a:pt x="10849" y="10909"/>
                </a:cubicBezTo>
                <a:cubicBezTo>
                  <a:pt x="10901" y="10692"/>
                  <a:pt x="10939" y="10473"/>
                  <a:pt x="10966" y="10253"/>
                </a:cubicBezTo>
                <a:cubicBezTo>
                  <a:pt x="11086" y="10020"/>
                  <a:pt x="11201" y="9789"/>
                  <a:pt x="11304" y="9554"/>
                </a:cubicBezTo>
                <a:cubicBezTo>
                  <a:pt x="11399" y="9337"/>
                  <a:pt x="11239" y="9113"/>
                  <a:pt x="11045" y="9113"/>
                </a:cubicBezTo>
                <a:cubicBezTo>
                  <a:pt x="11035" y="9113"/>
                  <a:pt x="11025" y="9113"/>
                  <a:pt x="11016" y="9115"/>
                </a:cubicBezTo>
                <a:cubicBezTo>
                  <a:pt x="10959" y="7642"/>
                  <a:pt x="10449" y="6136"/>
                  <a:pt x="9532" y="5039"/>
                </a:cubicBezTo>
                <a:cubicBezTo>
                  <a:pt x="9833" y="4751"/>
                  <a:pt x="10187" y="4523"/>
                  <a:pt x="10574" y="4370"/>
                </a:cubicBezTo>
                <a:close/>
                <a:moveTo>
                  <a:pt x="12017" y="4105"/>
                </a:moveTo>
                <a:cubicBezTo>
                  <a:pt x="12017" y="4115"/>
                  <a:pt x="12020" y="4125"/>
                  <a:pt x="12023" y="4134"/>
                </a:cubicBezTo>
                <a:cubicBezTo>
                  <a:pt x="12459" y="5230"/>
                  <a:pt x="12828" y="6325"/>
                  <a:pt x="12963" y="7502"/>
                </a:cubicBezTo>
                <a:cubicBezTo>
                  <a:pt x="13008" y="7897"/>
                  <a:pt x="13034" y="10935"/>
                  <a:pt x="12588" y="11499"/>
                </a:cubicBezTo>
                <a:lnTo>
                  <a:pt x="12586" y="11499"/>
                </a:lnTo>
                <a:cubicBezTo>
                  <a:pt x="12468" y="11513"/>
                  <a:pt x="12349" y="11524"/>
                  <a:pt x="12230" y="11527"/>
                </a:cubicBezTo>
                <a:cubicBezTo>
                  <a:pt x="12489" y="10895"/>
                  <a:pt x="12334" y="9818"/>
                  <a:pt x="12313" y="9394"/>
                </a:cubicBezTo>
                <a:cubicBezTo>
                  <a:pt x="12224" y="7606"/>
                  <a:pt x="11756" y="5824"/>
                  <a:pt x="10864" y="4269"/>
                </a:cubicBezTo>
                <a:cubicBezTo>
                  <a:pt x="11115" y="4193"/>
                  <a:pt x="11375" y="4142"/>
                  <a:pt x="11637" y="4117"/>
                </a:cubicBezTo>
                <a:cubicBezTo>
                  <a:pt x="11766" y="4105"/>
                  <a:pt x="11891" y="4105"/>
                  <a:pt x="12017" y="4105"/>
                </a:cubicBezTo>
                <a:close/>
                <a:moveTo>
                  <a:pt x="25741" y="16319"/>
                </a:moveTo>
                <a:cubicBezTo>
                  <a:pt x="26033" y="16319"/>
                  <a:pt x="26325" y="16353"/>
                  <a:pt x="26608" y="16425"/>
                </a:cubicBezTo>
                <a:cubicBezTo>
                  <a:pt x="26757" y="16463"/>
                  <a:pt x="26903" y="16513"/>
                  <a:pt x="27044" y="16574"/>
                </a:cubicBezTo>
                <a:cubicBezTo>
                  <a:pt x="28124" y="17916"/>
                  <a:pt x="26413" y="20133"/>
                  <a:pt x="25036" y="20799"/>
                </a:cubicBezTo>
                <a:cubicBezTo>
                  <a:pt x="24616" y="21002"/>
                  <a:pt x="24156" y="21111"/>
                  <a:pt x="23701" y="21111"/>
                </a:cubicBezTo>
                <a:cubicBezTo>
                  <a:pt x="23171" y="21111"/>
                  <a:pt x="22648" y="20963"/>
                  <a:pt x="22200" y="20645"/>
                </a:cubicBezTo>
                <a:cubicBezTo>
                  <a:pt x="21851" y="20398"/>
                  <a:pt x="21618" y="20077"/>
                  <a:pt x="21492" y="19731"/>
                </a:cubicBezTo>
                <a:cubicBezTo>
                  <a:pt x="21476" y="19396"/>
                  <a:pt x="21503" y="19061"/>
                  <a:pt x="21572" y="18733"/>
                </a:cubicBezTo>
                <a:cubicBezTo>
                  <a:pt x="21617" y="18728"/>
                  <a:pt x="21662" y="18715"/>
                  <a:pt x="21702" y="18694"/>
                </a:cubicBezTo>
                <a:cubicBezTo>
                  <a:pt x="22164" y="18440"/>
                  <a:pt x="22446" y="18033"/>
                  <a:pt x="22768" y="17649"/>
                </a:cubicBezTo>
                <a:cubicBezTo>
                  <a:pt x="23416" y="18221"/>
                  <a:pt x="24064" y="18791"/>
                  <a:pt x="24704" y="19359"/>
                </a:cubicBezTo>
                <a:cubicBezTo>
                  <a:pt x="24857" y="19496"/>
                  <a:pt x="25027" y="19554"/>
                  <a:pt x="25190" y="19554"/>
                </a:cubicBezTo>
                <a:cubicBezTo>
                  <a:pt x="25767" y="19554"/>
                  <a:pt x="26268" y="18836"/>
                  <a:pt x="25734" y="18328"/>
                </a:cubicBezTo>
                <a:cubicBezTo>
                  <a:pt x="25166" y="17789"/>
                  <a:pt x="24597" y="17246"/>
                  <a:pt x="24027" y="16699"/>
                </a:cubicBezTo>
                <a:cubicBezTo>
                  <a:pt x="24563" y="16456"/>
                  <a:pt x="25153" y="16319"/>
                  <a:pt x="25741" y="16319"/>
                </a:cubicBezTo>
                <a:close/>
                <a:moveTo>
                  <a:pt x="27895" y="17098"/>
                </a:moveTo>
                <a:cubicBezTo>
                  <a:pt x="28227" y="17383"/>
                  <a:pt x="28508" y="17724"/>
                  <a:pt x="28723" y="18106"/>
                </a:cubicBezTo>
                <a:cubicBezTo>
                  <a:pt x="28458" y="19552"/>
                  <a:pt x="27924" y="20816"/>
                  <a:pt x="26655" y="21718"/>
                </a:cubicBezTo>
                <a:cubicBezTo>
                  <a:pt x="25884" y="22266"/>
                  <a:pt x="25025" y="22582"/>
                  <a:pt x="24076" y="22639"/>
                </a:cubicBezTo>
                <a:cubicBezTo>
                  <a:pt x="24017" y="22642"/>
                  <a:pt x="23950" y="22644"/>
                  <a:pt x="23875" y="22644"/>
                </a:cubicBezTo>
                <a:cubicBezTo>
                  <a:pt x="23571" y="22644"/>
                  <a:pt x="23149" y="22613"/>
                  <a:pt x="22716" y="22526"/>
                </a:cubicBezTo>
                <a:cubicBezTo>
                  <a:pt x="22231" y="22010"/>
                  <a:pt x="21886" y="21431"/>
                  <a:pt x="21690" y="20830"/>
                </a:cubicBezTo>
                <a:lnTo>
                  <a:pt x="21690" y="20830"/>
                </a:lnTo>
                <a:cubicBezTo>
                  <a:pt x="22236" y="21348"/>
                  <a:pt x="23021" y="21617"/>
                  <a:pt x="23774" y="21617"/>
                </a:cubicBezTo>
                <a:cubicBezTo>
                  <a:pt x="23888" y="21617"/>
                  <a:pt x="24001" y="21610"/>
                  <a:pt x="24112" y="21598"/>
                </a:cubicBezTo>
                <a:cubicBezTo>
                  <a:pt x="25882" y="21400"/>
                  <a:pt x="28208" y="18898"/>
                  <a:pt x="27895" y="17098"/>
                </a:cubicBezTo>
                <a:close/>
                <a:moveTo>
                  <a:pt x="4132" y="21347"/>
                </a:moveTo>
                <a:lnTo>
                  <a:pt x="4132" y="21347"/>
                </a:lnTo>
                <a:cubicBezTo>
                  <a:pt x="4450" y="21713"/>
                  <a:pt x="4661" y="22218"/>
                  <a:pt x="4648" y="22688"/>
                </a:cubicBezTo>
                <a:cubicBezTo>
                  <a:pt x="4476" y="22239"/>
                  <a:pt x="4293" y="21798"/>
                  <a:pt x="4132" y="21347"/>
                </a:cubicBezTo>
                <a:close/>
                <a:moveTo>
                  <a:pt x="2094" y="22062"/>
                </a:moveTo>
                <a:cubicBezTo>
                  <a:pt x="2166" y="22580"/>
                  <a:pt x="2241" y="23104"/>
                  <a:pt x="2354" y="23612"/>
                </a:cubicBezTo>
                <a:cubicBezTo>
                  <a:pt x="2209" y="23502"/>
                  <a:pt x="2084" y="23367"/>
                  <a:pt x="1985" y="23213"/>
                </a:cubicBezTo>
                <a:cubicBezTo>
                  <a:pt x="1858" y="23010"/>
                  <a:pt x="1761" y="22723"/>
                  <a:pt x="1712" y="22412"/>
                </a:cubicBezTo>
                <a:cubicBezTo>
                  <a:pt x="1816" y="22378"/>
                  <a:pt x="1908" y="22323"/>
                  <a:pt x="1972" y="22248"/>
                </a:cubicBezTo>
                <a:cubicBezTo>
                  <a:pt x="2019" y="22190"/>
                  <a:pt x="2059" y="22128"/>
                  <a:pt x="2094" y="22062"/>
                </a:cubicBezTo>
                <a:close/>
                <a:moveTo>
                  <a:pt x="29081" y="18929"/>
                </a:moveTo>
                <a:lnTo>
                  <a:pt x="29081" y="18930"/>
                </a:lnTo>
                <a:cubicBezTo>
                  <a:pt x="29363" y="19840"/>
                  <a:pt x="29336" y="20848"/>
                  <a:pt x="28921" y="21706"/>
                </a:cubicBezTo>
                <a:cubicBezTo>
                  <a:pt x="28288" y="23017"/>
                  <a:pt x="26888" y="23727"/>
                  <a:pt x="25492" y="23727"/>
                </a:cubicBezTo>
                <a:cubicBezTo>
                  <a:pt x="24668" y="23727"/>
                  <a:pt x="23846" y="23480"/>
                  <a:pt x="23183" y="22963"/>
                </a:cubicBezTo>
                <a:lnTo>
                  <a:pt x="23183" y="22963"/>
                </a:lnTo>
                <a:cubicBezTo>
                  <a:pt x="23552" y="23022"/>
                  <a:pt x="23905" y="23051"/>
                  <a:pt x="24198" y="23051"/>
                </a:cubicBezTo>
                <a:cubicBezTo>
                  <a:pt x="24347" y="23051"/>
                  <a:pt x="24480" y="23044"/>
                  <a:pt x="24592" y="23029"/>
                </a:cubicBezTo>
                <a:cubicBezTo>
                  <a:pt x="26773" y="22734"/>
                  <a:pt x="28616" y="21040"/>
                  <a:pt x="29081" y="18929"/>
                </a:cubicBezTo>
                <a:close/>
                <a:moveTo>
                  <a:pt x="3135" y="20825"/>
                </a:moveTo>
                <a:cubicBezTo>
                  <a:pt x="3311" y="20825"/>
                  <a:pt x="3491" y="20875"/>
                  <a:pt x="3656" y="20961"/>
                </a:cubicBezTo>
                <a:cubicBezTo>
                  <a:pt x="3657" y="20976"/>
                  <a:pt x="3661" y="20993"/>
                  <a:pt x="3663" y="21009"/>
                </a:cubicBezTo>
                <a:cubicBezTo>
                  <a:pt x="3656" y="21030"/>
                  <a:pt x="3647" y="21051"/>
                  <a:pt x="3641" y="21072"/>
                </a:cubicBezTo>
                <a:cubicBezTo>
                  <a:pt x="3621" y="21137"/>
                  <a:pt x="3651" y="21196"/>
                  <a:pt x="3697" y="21233"/>
                </a:cubicBezTo>
                <a:cubicBezTo>
                  <a:pt x="3821" y="21992"/>
                  <a:pt x="4033" y="22752"/>
                  <a:pt x="4420" y="23383"/>
                </a:cubicBezTo>
                <a:cubicBezTo>
                  <a:pt x="4377" y="23441"/>
                  <a:pt x="4329" y="23494"/>
                  <a:pt x="4277" y="23544"/>
                </a:cubicBezTo>
                <a:lnTo>
                  <a:pt x="4276" y="23544"/>
                </a:lnTo>
                <a:cubicBezTo>
                  <a:pt x="4147" y="23661"/>
                  <a:pt x="3999" y="23755"/>
                  <a:pt x="3838" y="23822"/>
                </a:cubicBezTo>
                <a:cubicBezTo>
                  <a:pt x="3681" y="23377"/>
                  <a:pt x="3463" y="22951"/>
                  <a:pt x="3325" y="22494"/>
                </a:cubicBezTo>
                <a:cubicBezTo>
                  <a:pt x="3162" y="21951"/>
                  <a:pt x="3080" y="21394"/>
                  <a:pt x="2974" y="20839"/>
                </a:cubicBezTo>
                <a:cubicBezTo>
                  <a:pt x="3027" y="20830"/>
                  <a:pt x="3081" y="20825"/>
                  <a:pt x="3135" y="20825"/>
                </a:cubicBezTo>
                <a:close/>
                <a:moveTo>
                  <a:pt x="2618" y="21003"/>
                </a:moveTo>
                <a:lnTo>
                  <a:pt x="2618" y="21003"/>
                </a:lnTo>
                <a:cubicBezTo>
                  <a:pt x="2610" y="21938"/>
                  <a:pt x="2832" y="23104"/>
                  <a:pt x="3325" y="23932"/>
                </a:cubicBezTo>
                <a:cubicBezTo>
                  <a:pt x="3310" y="23933"/>
                  <a:pt x="3294" y="23933"/>
                  <a:pt x="3278" y="23933"/>
                </a:cubicBezTo>
                <a:cubicBezTo>
                  <a:pt x="3134" y="23933"/>
                  <a:pt x="2991" y="23913"/>
                  <a:pt x="2853" y="23872"/>
                </a:cubicBezTo>
                <a:cubicBezTo>
                  <a:pt x="2744" y="23067"/>
                  <a:pt x="2516" y="22253"/>
                  <a:pt x="2314" y="21464"/>
                </a:cubicBezTo>
                <a:cubicBezTo>
                  <a:pt x="2350" y="21361"/>
                  <a:pt x="2400" y="21260"/>
                  <a:pt x="2462" y="21169"/>
                </a:cubicBezTo>
                <a:cubicBezTo>
                  <a:pt x="2506" y="21107"/>
                  <a:pt x="2558" y="21051"/>
                  <a:pt x="2618" y="21003"/>
                </a:cubicBezTo>
                <a:close/>
                <a:moveTo>
                  <a:pt x="32126" y="1"/>
                </a:moveTo>
                <a:cubicBezTo>
                  <a:pt x="31323" y="1"/>
                  <a:pt x="30546" y="369"/>
                  <a:pt x="30075" y="1049"/>
                </a:cubicBezTo>
                <a:cubicBezTo>
                  <a:pt x="29894" y="1313"/>
                  <a:pt x="29762" y="1606"/>
                  <a:pt x="29685" y="1915"/>
                </a:cubicBezTo>
                <a:cubicBezTo>
                  <a:pt x="29466" y="2456"/>
                  <a:pt x="29447" y="3070"/>
                  <a:pt x="29668" y="3630"/>
                </a:cubicBezTo>
                <a:cubicBezTo>
                  <a:pt x="29978" y="4415"/>
                  <a:pt x="30637" y="4960"/>
                  <a:pt x="31382" y="5195"/>
                </a:cubicBezTo>
                <a:cubicBezTo>
                  <a:pt x="30546" y="6732"/>
                  <a:pt x="29755" y="8294"/>
                  <a:pt x="29009" y="9878"/>
                </a:cubicBezTo>
                <a:cubicBezTo>
                  <a:pt x="28225" y="11546"/>
                  <a:pt x="27286" y="13351"/>
                  <a:pt x="26770" y="15158"/>
                </a:cubicBezTo>
                <a:cubicBezTo>
                  <a:pt x="26431" y="15086"/>
                  <a:pt x="26084" y="15051"/>
                  <a:pt x="25737" y="15051"/>
                </a:cubicBezTo>
                <a:cubicBezTo>
                  <a:pt x="25060" y="15051"/>
                  <a:pt x="24380" y="15183"/>
                  <a:pt x="23751" y="15430"/>
                </a:cubicBezTo>
                <a:cubicBezTo>
                  <a:pt x="23471" y="15476"/>
                  <a:pt x="23197" y="15553"/>
                  <a:pt x="22935" y="15660"/>
                </a:cubicBezTo>
                <a:cubicBezTo>
                  <a:pt x="20905" y="13737"/>
                  <a:pt x="18830" y="11837"/>
                  <a:pt x="16633" y="10158"/>
                </a:cubicBezTo>
                <a:cubicBezTo>
                  <a:pt x="16751" y="9931"/>
                  <a:pt x="16852" y="9696"/>
                  <a:pt x="16936" y="9456"/>
                </a:cubicBezTo>
                <a:cubicBezTo>
                  <a:pt x="18116" y="5988"/>
                  <a:pt x="15474" y="2670"/>
                  <a:pt x="12008" y="2670"/>
                </a:cubicBezTo>
                <a:cubicBezTo>
                  <a:pt x="11713" y="2670"/>
                  <a:pt x="11413" y="2694"/>
                  <a:pt x="11109" y="2743"/>
                </a:cubicBezTo>
                <a:cubicBezTo>
                  <a:pt x="7757" y="3292"/>
                  <a:pt x="5808" y="7543"/>
                  <a:pt x="7713" y="10306"/>
                </a:cubicBezTo>
                <a:cubicBezTo>
                  <a:pt x="7866" y="10571"/>
                  <a:pt x="8043" y="10822"/>
                  <a:pt x="8242" y="11054"/>
                </a:cubicBezTo>
                <a:cubicBezTo>
                  <a:pt x="8437" y="11277"/>
                  <a:pt x="8650" y="11485"/>
                  <a:pt x="8877" y="11673"/>
                </a:cubicBezTo>
                <a:cubicBezTo>
                  <a:pt x="8169" y="12760"/>
                  <a:pt x="7533" y="13914"/>
                  <a:pt x="6898" y="14949"/>
                </a:cubicBezTo>
                <a:cubicBezTo>
                  <a:pt x="6032" y="16364"/>
                  <a:pt x="5044" y="17822"/>
                  <a:pt x="4317" y="19357"/>
                </a:cubicBezTo>
                <a:cubicBezTo>
                  <a:pt x="3940" y="19175"/>
                  <a:pt x="3537" y="19084"/>
                  <a:pt x="3136" y="19084"/>
                </a:cubicBezTo>
                <a:cubicBezTo>
                  <a:pt x="2551" y="19084"/>
                  <a:pt x="1971" y="19278"/>
                  <a:pt x="1493" y="19666"/>
                </a:cubicBezTo>
                <a:cubicBezTo>
                  <a:pt x="1421" y="19724"/>
                  <a:pt x="1353" y="19788"/>
                  <a:pt x="1288" y="19853"/>
                </a:cubicBezTo>
                <a:cubicBezTo>
                  <a:pt x="1005" y="19986"/>
                  <a:pt x="760" y="20189"/>
                  <a:pt x="578" y="20442"/>
                </a:cubicBezTo>
                <a:cubicBezTo>
                  <a:pt x="3" y="21266"/>
                  <a:pt x="0" y="22476"/>
                  <a:pt x="318" y="23394"/>
                </a:cubicBezTo>
                <a:cubicBezTo>
                  <a:pt x="793" y="24766"/>
                  <a:pt x="2029" y="25582"/>
                  <a:pt x="3317" y="25582"/>
                </a:cubicBezTo>
                <a:cubicBezTo>
                  <a:pt x="3993" y="25582"/>
                  <a:pt x="4683" y="25357"/>
                  <a:pt x="5286" y="24870"/>
                </a:cubicBezTo>
                <a:cubicBezTo>
                  <a:pt x="6926" y="23545"/>
                  <a:pt x="6474" y="21038"/>
                  <a:pt x="4975" y="19786"/>
                </a:cubicBezTo>
                <a:cubicBezTo>
                  <a:pt x="5861" y="18451"/>
                  <a:pt x="6601" y="16991"/>
                  <a:pt x="7440" y="15647"/>
                </a:cubicBezTo>
                <a:cubicBezTo>
                  <a:pt x="8141" y="14525"/>
                  <a:pt x="8983" y="13408"/>
                  <a:pt x="9754" y="12263"/>
                </a:cubicBezTo>
                <a:cubicBezTo>
                  <a:pt x="10515" y="12669"/>
                  <a:pt x="11345" y="12866"/>
                  <a:pt x="12168" y="12866"/>
                </a:cubicBezTo>
                <a:cubicBezTo>
                  <a:pt x="13591" y="12866"/>
                  <a:pt x="14989" y="12276"/>
                  <a:pt x="15959" y="11158"/>
                </a:cubicBezTo>
                <a:cubicBezTo>
                  <a:pt x="17703" y="13071"/>
                  <a:pt x="19638" y="14863"/>
                  <a:pt x="21595" y="16608"/>
                </a:cubicBezTo>
                <a:cubicBezTo>
                  <a:pt x="20579" y="17737"/>
                  <a:pt x="20201" y="19474"/>
                  <a:pt x="20622" y="21087"/>
                </a:cubicBezTo>
                <a:cubicBezTo>
                  <a:pt x="20529" y="21504"/>
                  <a:pt x="20700" y="21849"/>
                  <a:pt x="21021" y="22127"/>
                </a:cubicBezTo>
                <a:cubicBezTo>
                  <a:pt x="21030" y="22145"/>
                  <a:pt x="21037" y="22162"/>
                  <a:pt x="21047" y="22181"/>
                </a:cubicBezTo>
                <a:cubicBezTo>
                  <a:pt x="21464" y="22969"/>
                  <a:pt x="22080" y="23635"/>
                  <a:pt x="22834" y="24112"/>
                </a:cubicBezTo>
                <a:cubicBezTo>
                  <a:pt x="23111" y="24337"/>
                  <a:pt x="23434" y="24500"/>
                  <a:pt x="23779" y="24592"/>
                </a:cubicBezTo>
                <a:cubicBezTo>
                  <a:pt x="24377" y="24820"/>
                  <a:pt x="25014" y="24938"/>
                  <a:pt x="25653" y="24938"/>
                </a:cubicBezTo>
                <a:cubicBezTo>
                  <a:pt x="26938" y="24938"/>
                  <a:pt x="28232" y="24460"/>
                  <a:pt x="29242" y="23441"/>
                </a:cubicBezTo>
                <a:cubicBezTo>
                  <a:pt x="31489" y="21171"/>
                  <a:pt x="30665" y="17008"/>
                  <a:pt x="27890" y="15554"/>
                </a:cubicBezTo>
                <a:cubicBezTo>
                  <a:pt x="27687" y="15450"/>
                  <a:pt x="27477" y="15363"/>
                  <a:pt x="27260" y="15293"/>
                </a:cubicBezTo>
                <a:cubicBezTo>
                  <a:pt x="28160" y="13554"/>
                  <a:pt x="28800" y="11634"/>
                  <a:pt x="29632" y="9868"/>
                </a:cubicBezTo>
                <a:cubicBezTo>
                  <a:pt x="30359" y="8325"/>
                  <a:pt x="31134" y="6808"/>
                  <a:pt x="31942" y="5308"/>
                </a:cubicBezTo>
                <a:cubicBezTo>
                  <a:pt x="32029" y="5316"/>
                  <a:pt x="32117" y="5321"/>
                  <a:pt x="32204" y="5321"/>
                </a:cubicBezTo>
                <a:cubicBezTo>
                  <a:pt x="32892" y="5321"/>
                  <a:pt x="33575" y="5053"/>
                  <a:pt x="34071" y="4464"/>
                </a:cubicBezTo>
                <a:cubicBezTo>
                  <a:pt x="35347" y="2948"/>
                  <a:pt x="34697" y="521"/>
                  <a:pt x="32711" y="67"/>
                </a:cubicBezTo>
                <a:cubicBezTo>
                  <a:pt x="32517" y="22"/>
                  <a:pt x="32320" y="1"/>
                  <a:pt x="32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2"/>
          <p:cNvSpPr/>
          <p:nvPr/>
        </p:nvSpPr>
        <p:spPr>
          <a:xfrm>
            <a:off x="7125750" y="544900"/>
            <a:ext cx="564034" cy="445373"/>
          </a:xfrm>
          <a:custGeom>
            <a:avLst/>
            <a:gdLst/>
            <a:ahLst/>
            <a:cxnLst/>
            <a:rect l="l" t="t" r="r" b="b"/>
            <a:pathLst>
              <a:path w="39020" h="30811" extrusionOk="0">
                <a:moveTo>
                  <a:pt x="30681" y="3474"/>
                </a:moveTo>
                <a:cubicBezTo>
                  <a:pt x="32090" y="5955"/>
                  <a:pt x="33478" y="8448"/>
                  <a:pt x="34883" y="10930"/>
                </a:cubicBezTo>
                <a:cubicBezTo>
                  <a:pt x="35369" y="11788"/>
                  <a:pt x="35855" y="12647"/>
                  <a:pt x="36340" y="13505"/>
                </a:cubicBezTo>
                <a:cubicBezTo>
                  <a:pt x="34784" y="12409"/>
                  <a:pt x="33095" y="11459"/>
                  <a:pt x="31412" y="10597"/>
                </a:cubicBezTo>
                <a:cubicBezTo>
                  <a:pt x="29978" y="9864"/>
                  <a:pt x="28301" y="8917"/>
                  <a:pt x="26670" y="8527"/>
                </a:cubicBezTo>
                <a:cubicBezTo>
                  <a:pt x="27959" y="6807"/>
                  <a:pt x="29296" y="5122"/>
                  <a:pt x="30681" y="3474"/>
                </a:cubicBezTo>
                <a:close/>
                <a:moveTo>
                  <a:pt x="29411" y="1254"/>
                </a:moveTo>
                <a:cubicBezTo>
                  <a:pt x="29708" y="1768"/>
                  <a:pt x="30001" y="2286"/>
                  <a:pt x="30296" y="2802"/>
                </a:cubicBezTo>
                <a:cubicBezTo>
                  <a:pt x="30250" y="2825"/>
                  <a:pt x="30209" y="2858"/>
                  <a:pt x="30176" y="2898"/>
                </a:cubicBezTo>
                <a:cubicBezTo>
                  <a:pt x="28464" y="4922"/>
                  <a:pt x="26824" y="7005"/>
                  <a:pt x="25256" y="9144"/>
                </a:cubicBezTo>
                <a:cubicBezTo>
                  <a:pt x="24435" y="10273"/>
                  <a:pt x="23639" y="11420"/>
                  <a:pt x="22870" y="12586"/>
                </a:cubicBezTo>
                <a:cubicBezTo>
                  <a:pt x="22370" y="13341"/>
                  <a:pt x="21985" y="14172"/>
                  <a:pt x="21048" y="14438"/>
                </a:cubicBezTo>
                <a:cubicBezTo>
                  <a:pt x="20343" y="14637"/>
                  <a:pt x="19521" y="14657"/>
                  <a:pt x="18799" y="14757"/>
                </a:cubicBezTo>
                <a:cubicBezTo>
                  <a:pt x="15724" y="15183"/>
                  <a:pt x="12643" y="15575"/>
                  <a:pt x="9548" y="15813"/>
                </a:cubicBezTo>
                <a:cubicBezTo>
                  <a:pt x="6956" y="16012"/>
                  <a:pt x="4377" y="15977"/>
                  <a:pt x="1788" y="16009"/>
                </a:cubicBezTo>
                <a:cubicBezTo>
                  <a:pt x="1837" y="15879"/>
                  <a:pt x="1855" y="15736"/>
                  <a:pt x="1816" y="15615"/>
                </a:cubicBezTo>
                <a:cubicBezTo>
                  <a:pt x="1798" y="15556"/>
                  <a:pt x="1778" y="15497"/>
                  <a:pt x="1759" y="15438"/>
                </a:cubicBezTo>
                <a:cubicBezTo>
                  <a:pt x="1745" y="15392"/>
                  <a:pt x="1726" y="15347"/>
                  <a:pt x="1703" y="15306"/>
                </a:cubicBezTo>
                <a:cubicBezTo>
                  <a:pt x="10986" y="10717"/>
                  <a:pt x="20120" y="5833"/>
                  <a:pt x="29411" y="1254"/>
                </a:cubicBezTo>
                <a:close/>
                <a:moveTo>
                  <a:pt x="26395" y="8892"/>
                </a:moveTo>
                <a:cubicBezTo>
                  <a:pt x="28004" y="9838"/>
                  <a:pt x="29911" y="10434"/>
                  <a:pt x="31549" y="11326"/>
                </a:cubicBezTo>
                <a:cubicBezTo>
                  <a:pt x="33390" y="12329"/>
                  <a:pt x="35083" y="13505"/>
                  <a:pt x="36814" y="14674"/>
                </a:cubicBezTo>
                <a:cubicBezTo>
                  <a:pt x="36810" y="14693"/>
                  <a:pt x="36810" y="14712"/>
                  <a:pt x="36805" y="14732"/>
                </a:cubicBezTo>
                <a:cubicBezTo>
                  <a:pt x="36673" y="15199"/>
                  <a:pt x="36153" y="15305"/>
                  <a:pt x="35745" y="15521"/>
                </a:cubicBezTo>
                <a:cubicBezTo>
                  <a:pt x="33939" y="16469"/>
                  <a:pt x="32140" y="17429"/>
                  <a:pt x="30339" y="18384"/>
                </a:cubicBezTo>
                <a:lnTo>
                  <a:pt x="10312" y="29005"/>
                </a:lnTo>
                <a:cubicBezTo>
                  <a:pt x="10650" y="26988"/>
                  <a:pt x="10593" y="24814"/>
                  <a:pt x="10861" y="22800"/>
                </a:cubicBezTo>
                <a:cubicBezTo>
                  <a:pt x="11148" y="20642"/>
                  <a:pt x="11717" y="18486"/>
                  <a:pt x="11935" y="16319"/>
                </a:cubicBezTo>
                <a:cubicBezTo>
                  <a:pt x="14570" y="16042"/>
                  <a:pt x="17185" y="15652"/>
                  <a:pt x="19712" y="15320"/>
                </a:cubicBezTo>
                <a:cubicBezTo>
                  <a:pt x="20602" y="15204"/>
                  <a:pt x="21612" y="15215"/>
                  <a:pt x="22318" y="14591"/>
                </a:cubicBezTo>
                <a:cubicBezTo>
                  <a:pt x="23239" y="13777"/>
                  <a:pt x="23839" y="12448"/>
                  <a:pt x="24543" y="11446"/>
                </a:cubicBezTo>
                <a:cubicBezTo>
                  <a:pt x="25149" y="10585"/>
                  <a:pt x="25769" y="9736"/>
                  <a:pt x="26395" y="8892"/>
                </a:cubicBezTo>
                <a:close/>
                <a:moveTo>
                  <a:pt x="11565" y="16355"/>
                </a:moveTo>
                <a:cubicBezTo>
                  <a:pt x="10848" y="18447"/>
                  <a:pt x="10590" y="20799"/>
                  <a:pt x="10286" y="22960"/>
                </a:cubicBezTo>
                <a:cubicBezTo>
                  <a:pt x="10010" y="24932"/>
                  <a:pt x="9540" y="27177"/>
                  <a:pt x="9673" y="29206"/>
                </a:cubicBezTo>
                <a:cubicBezTo>
                  <a:pt x="8215" y="27203"/>
                  <a:pt x="6825" y="25154"/>
                  <a:pt x="5529" y="23041"/>
                </a:cubicBezTo>
                <a:cubicBezTo>
                  <a:pt x="4815" y="21877"/>
                  <a:pt x="4127" y="20697"/>
                  <a:pt x="3466" y="19503"/>
                </a:cubicBezTo>
                <a:cubicBezTo>
                  <a:pt x="3136" y="18907"/>
                  <a:pt x="2811" y="18305"/>
                  <a:pt x="2495" y="17701"/>
                </a:cubicBezTo>
                <a:cubicBezTo>
                  <a:pt x="2372" y="17469"/>
                  <a:pt x="2008" y="16935"/>
                  <a:pt x="1782" y="16461"/>
                </a:cubicBezTo>
                <a:lnTo>
                  <a:pt x="1782" y="16461"/>
                </a:lnTo>
                <a:cubicBezTo>
                  <a:pt x="3104" y="16615"/>
                  <a:pt x="4445" y="16680"/>
                  <a:pt x="5796" y="16680"/>
                </a:cubicBezTo>
                <a:cubicBezTo>
                  <a:pt x="7709" y="16680"/>
                  <a:pt x="9641" y="16549"/>
                  <a:pt x="11565" y="16355"/>
                </a:cubicBezTo>
                <a:close/>
                <a:moveTo>
                  <a:pt x="29638" y="1"/>
                </a:moveTo>
                <a:cubicBezTo>
                  <a:pt x="29542" y="1"/>
                  <a:pt x="29444" y="23"/>
                  <a:pt x="29354" y="67"/>
                </a:cubicBezTo>
                <a:cubicBezTo>
                  <a:pt x="19808" y="4672"/>
                  <a:pt x="10218" y="9366"/>
                  <a:pt x="1071" y="14724"/>
                </a:cubicBezTo>
                <a:cubicBezTo>
                  <a:pt x="965" y="14785"/>
                  <a:pt x="908" y="14870"/>
                  <a:pt x="886" y="14959"/>
                </a:cubicBezTo>
                <a:cubicBezTo>
                  <a:pt x="700" y="14987"/>
                  <a:pt x="517" y="15082"/>
                  <a:pt x="443" y="15256"/>
                </a:cubicBezTo>
                <a:cubicBezTo>
                  <a:pt x="1" y="16298"/>
                  <a:pt x="752" y="17207"/>
                  <a:pt x="1237" y="18139"/>
                </a:cubicBezTo>
                <a:cubicBezTo>
                  <a:pt x="1987" y="19577"/>
                  <a:pt x="2773" y="20994"/>
                  <a:pt x="3599" y="22390"/>
                </a:cubicBezTo>
                <a:cubicBezTo>
                  <a:pt x="5248" y="25185"/>
                  <a:pt x="7051" y="27880"/>
                  <a:pt x="8980" y="30488"/>
                </a:cubicBezTo>
                <a:cubicBezTo>
                  <a:pt x="9128" y="30689"/>
                  <a:pt x="9332" y="30810"/>
                  <a:pt x="9556" y="30810"/>
                </a:cubicBezTo>
                <a:cubicBezTo>
                  <a:pt x="9661" y="30810"/>
                  <a:pt x="9771" y="30783"/>
                  <a:pt x="9882" y="30724"/>
                </a:cubicBezTo>
                <a:lnTo>
                  <a:pt x="33215" y="18348"/>
                </a:lnTo>
                <a:cubicBezTo>
                  <a:pt x="34116" y="17871"/>
                  <a:pt x="35016" y="17394"/>
                  <a:pt x="35917" y="16917"/>
                </a:cubicBezTo>
                <a:cubicBezTo>
                  <a:pt x="36568" y="16569"/>
                  <a:pt x="37474" y="16245"/>
                  <a:pt x="37968" y="15675"/>
                </a:cubicBezTo>
                <a:cubicBezTo>
                  <a:pt x="39019" y="14464"/>
                  <a:pt x="37236" y="12516"/>
                  <a:pt x="36631" y="11474"/>
                </a:cubicBezTo>
                <a:cubicBezTo>
                  <a:pt x="34460" y="7732"/>
                  <a:pt x="32244" y="4018"/>
                  <a:pt x="30100" y="262"/>
                </a:cubicBezTo>
                <a:cubicBezTo>
                  <a:pt x="29998" y="84"/>
                  <a:pt x="29822" y="1"/>
                  <a:pt x="29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2"/>
          <p:cNvSpPr txBox="1">
            <a:spLocks noGrp="1"/>
          </p:cNvSpPr>
          <p:nvPr>
            <p:ph type="title"/>
          </p:nvPr>
        </p:nvSpPr>
        <p:spPr>
          <a:xfrm>
            <a:off x="887328" y="1533857"/>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Elevi dezinteresati?</a:t>
            </a:r>
            <a:endParaRPr dirty="0"/>
          </a:p>
        </p:txBody>
      </p:sp>
      <p:sp>
        <p:nvSpPr>
          <p:cNvPr id="200" name="Google Shape;200;p32"/>
          <p:cNvSpPr txBox="1">
            <a:spLocks noGrp="1"/>
          </p:cNvSpPr>
          <p:nvPr>
            <p:ph type="subTitle" idx="1"/>
          </p:nvPr>
        </p:nvSpPr>
        <p:spPr>
          <a:xfrm>
            <a:off x="951270" y="1943866"/>
            <a:ext cx="2874000" cy="10598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sz="1100" dirty="0"/>
              <a:t>Este adusă în discuție lipsa de interes a copiilor pentru studiu, aceștia fiind direct blamați pentru ea. În schimb, nimeni nu încearcă să afle cauza unui astfel de comportament.</a:t>
            </a:r>
            <a:endParaRPr sz="1100" dirty="0"/>
          </a:p>
        </p:txBody>
      </p:sp>
      <p:sp>
        <p:nvSpPr>
          <p:cNvPr id="202" name="Google Shape;202;p32"/>
          <p:cNvSpPr txBox="1">
            <a:spLocks noGrp="1"/>
          </p:cNvSpPr>
          <p:nvPr>
            <p:ph type="subTitle" idx="3"/>
          </p:nvPr>
        </p:nvSpPr>
        <p:spPr>
          <a:xfrm>
            <a:off x="4703684" y="1635113"/>
            <a:ext cx="4074556" cy="243937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ro-RO" sz="1050" dirty="0"/>
              <a:t>Din păcate, nici cadrele didactice nu sunt pregătite corespunzător pentru generațiile noi, crescute cu tehnologia, și continuă cu un stil de predare „comunist”, care nu atrage elevii și nici nu îi face să își dorească să învețe cu drag. Mulți dintre dascăli insistă să se opună vehement schimbării și percep internetul, respectiv tot ce ține de tehnologie, drept un rău, care nu ar trebui permis în cadrul educațional. Dar IT-ul este viitorul societății actuale și internetul oferă o gamă largă de resurse care ar putea fi utilizate în folosul copiilor. Profesorii trebuie să înțleagă că inteligența digitală nu este doar un „moft”, ci o cerință prezentă din ce în ce mai des în toate categoriile de locuri de muncă.</a:t>
            </a:r>
            <a:endParaRPr sz="1050" dirty="0"/>
          </a:p>
        </p:txBody>
      </p:sp>
      <p:sp>
        <p:nvSpPr>
          <p:cNvPr id="203" name="Google Shape;203;p32"/>
          <p:cNvSpPr txBox="1">
            <a:spLocks noGrp="1"/>
          </p:cNvSpPr>
          <p:nvPr>
            <p:ph type="title" idx="4"/>
          </p:nvPr>
        </p:nvSpPr>
        <p:spPr>
          <a:xfrm>
            <a:off x="907470" y="3221098"/>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Programa „antica”</a:t>
            </a:r>
            <a:endParaRPr dirty="0"/>
          </a:p>
        </p:txBody>
      </p:sp>
      <p:sp>
        <p:nvSpPr>
          <p:cNvPr id="204" name="Google Shape;204;p32"/>
          <p:cNvSpPr txBox="1">
            <a:spLocks noGrp="1"/>
          </p:cNvSpPr>
          <p:nvPr>
            <p:ph type="subTitle" idx="5"/>
          </p:nvPr>
        </p:nvSpPr>
        <p:spPr>
          <a:xfrm>
            <a:off x="817436" y="3525349"/>
            <a:ext cx="3185431" cy="10510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ro-RO" sz="1100" dirty="0"/>
              <a:t>Deși suntem în anul 2022, programa educațională este neactualizată și nu face față la cerințele pieței de muncă, oferind copiilor informații învechite și itemi de studiu care nu își au rostul în societatea contemporană.</a:t>
            </a:r>
            <a:endParaRPr sz="1100" dirty="0"/>
          </a:p>
        </p:txBody>
      </p:sp>
      <p:pic>
        <p:nvPicPr>
          <p:cNvPr id="207" name="Google Shape;207;p32"/>
          <p:cNvPicPr preferRelativeResize="0"/>
          <p:nvPr/>
        </p:nvPicPr>
        <p:blipFill>
          <a:blip r:embed="rId4">
            <a:alphaModFix amt="80000"/>
          </a:blip>
          <a:stretch>
            <a:fillRect/>
          </a:stretch>
        </p:blipFill>
        <p:spPr>
          <a:xfrm rot="9516388" flipH="1" flipV="1">
            <a:off x="4853552" y="4211304"/>
            <a:ext cx="853826" cy="548957"/>
          </a:xfrm>
          <a:prstGeom prst="rect">
            <a:avLst/>
          </a:prstGeom>
          <a:noFill/>
          <a:ln>
            <a:noFill/>
          </a:ln>
        </p:spPr>
      </p:pic>
      <p:pic>
        <p:nvPicPr>
          <p:cNvPr id="2" name="Google Shape;799;p93">
            <a:extLst>
              <a:ext uri="{FF2B5EF4-FFF2-40B4-BE49-F238E27FC236}">
                <a16:creationId xmlns:a16="http://schemas.microsoft.com/office/drawing/2014/main" id="{D36A0F9F-B8DE-6B22-827E-7B264AE905EC}"/>
              </a:ext>
            </a:extLst>
          </p:cNvPr>
          <p:cNvPicPr preferRelativeResize="0"/>
          <p:nvPr/>
        </p:nvPicPr>
        <p:blipFill>
          <a:blip r:embed="rId5">
            <a:alphaModFix/>
          </a:blip>
          <a:stretch>
            <a:fillRect/>
          </a:stretch>
        </p:blipFill>
        <p:spPr>
          <a:xfrm>
            <a:off x="5006515" y="439239"/>
            <a:ext cx="1318086" cy="1047327"/>
          </a:xfrm>
          <a:prstGeom prst="rect">
            <a:avLst/>
          </a:prstGeom>
          <a:noFill/>
          <a:ln>
            <a:noFill/>
          </a:ln>
        </p:spPr>
      </p:pic>
      <p:sp>
        <p:nvSpPr>
          <p:cNvPr id="3" name="Google Shape;320;p43">
            <a:extLst>
              <a:ext uri="{FF2B5EF4-FFF2-40B4-BE49-F238E27FC236}">
                <a16:creationId xmlns:a16="http://schemas.microsoft.com/office/drawing/2014/main" id="{A6E6FDAD-530D-CB52-5866-A88BCF75700B}"/>
              </a:ext>
            </a:extLst>
          </p:cNvPr>
          <p:cNvSpPr txBox="1">
            <a:spLocks/>
          </p:cNvSpPr>
          <p:nvPr/>
        </p:nvSpPr>
        <p:spPr>
          <a:xfrm>
            <a:off x="5340612" y="679554"/>
            <a:ext cx="724908" cy="5799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Concert One"/>
              <a:buNone/>
              <a:defRPr sz="2800" b="1" i="0" u="none" strike="noStrike" cap="none">
                <a:solidFill>
                  <a:schemeClr val="accent2"/>
                </a:solidFill>
                <a:latin typeface="Concert One"/>
                <a:ea typeface="Concert One"/>
                <a:cs typeface="Concert One"/>
                <a:sym typeface="Concert One"/>
              </a:defRPr>
            </a:lvl1pPr>
            <a:lvl2pPr marR="0" lvl="1"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r>
              <a:rPr lang="ro-RO" sz="3600" dirty="0">
                <a:solidFill>
                  <a:schemeClr val="tx1"/>
                </a:solidFill>
              </a:rPr>
              <a:t>04</a:t>
            </a:r>
          </a:p>
        </p:txBody>
      </p:sp>
      <p:pic>
        <p:nvPicPr>
          <p:cNvPr id="8" name="Google Shape;207;p32">
            <a:extLst>
              <a:ext uri="{FF2B5EF4-FFF2-40B4-BE49-F238E27FC236}">
                <a16:creationId xmlns:a16="http://schemas.microsoft.com/office/drawing/2014/main" id="{9A3DA520-8BE2-7BB0-AE2C-A95A38AB44E7}"/>
              </a:ext>
            </a:extLst>
          </p:cNvPr>
          <p:cNvPicPr preferRelativeResize="0"/>
          <p:nvPr/>
        </p:nvPicPr>
        <p:blipFill>
          <a:blip r:embed="rId4">
            <a:alphaModFix amt="80000"/>
          </a:blip>
          <a:stretch>
            <a:fillRect/>
          </a:stretch>
        </p:blipFill>
        <p:spPr>
          <a:xfrm rot="12817456" flipH="1">
            <a:off x="3048818" y="1038506"/>
            <a:ext cx="1124399" cy="510031"/>
          </a:xfrm>
          <a:prstGeom prst="rect">
            <a:avLst/>
          </a:prstGeom>
          <a:noFill/>
          <a:ln>
            <a:noFill/>
          </a:ln>
        </p:spPr>
      </p:pic>
      <p:pic>
        <p:nvPicPr>
          <p:cNvPr id="9" name="Google Shape;799;p93">
            <a:extLst>
              <a:ext uri="{FF2B5EF4-FFF2-40B4-BE49-F238E27FC236}">
                <a16:creationId xmlns:a16="http://schemas.microsoft.com/office/drawing/2014/main" id="{F959B97B-B9EF-9600-7961-2B001DD4525C}"/>
              </a:ext>
            </a:extLst>
          </p:cNvPr>
          <p:cNvPicPr preferRelativeResize="0"/>
          <p:nvPr/>
        </p:nvPicPr>
        <p:blipFill>
          <a:blip r:embed="rId5">
            <a:alphaModFix/>
          </a:blip>
          <a:stretch>
            <a:fillRect/>
          </a:stretch>
        </p:blipFill>
        <p:spPr>
          <a:xfrm>
            <a:off x="517656" y="392345"/>
            <a:ext cx="1052064" cy="852140"/>
          </a:xfrm>
          <a:prstGeom prst="rect">
            <a:avLst/>
          </a:prstGeom>
          <a:noFill/>
          <a:ln>
            <a:noFill/>
          </a:ln>
        </p:spPr>
      </p:pic>
      <p:sp>
        <p:nvSpPr>
          <p:cNvPr id="196" name="Google Shape;196;p32"/>
          <p:cNvSpPr txBox="1">
            <a:spLocks noGrp="1"/>
          </p:cNvSpPr>
          <p:nvPr>
            <p:ph type="title" idx="8"/>
          </p:nvPr>
        </p:nvSpPr>
        <p:spPr>
          <a:xfrm>
            <a:off x="1180541" y="689842"/>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Programa Neactualizata</a:t>
            </a:r>
            <a:endParaRPr dirty="0"/>
          </a:p>
        </p:txBody>
      </p:sp>
      <p:sp>
        <p:nvSpPr>
          <p:cNvPr id="10" name="Google Shape;320;p43">
            <a:extLst>
              <a:ext uri="{FF2B5EF4-FFF2-40B4-BE49-F238E27FC236}">
                <a16:creationId xmlns:a16="http://schemas.microsoft.com/office/drawing/2014/main" id="{1CA73273-CBE6-0D5D-76A8-EE97244B979B}"/>
              </a:ext>
            </a:extLst>
          </p:cNvPr>
          <p:cNvSpPr txBox="1">
            <a:spLocks/>
          </p:cNvSpPr>
          <p:nvPr/>
        </p:nvSpPr>
        <p:spPr>
          <a:xfrm>
            <a:off x="713981" y="567063"/>
            <a:ext cx="740235" cy="6085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Concert One"/>
              <a:buNone/>
              <a:defRPr sz="2800" b="1" i="0" u="none" strike="noStrike" cap="none">
                <a:solidFill>
                  <a:schemeClr val="accent2"/>
                </a:solidFill>
                <a:latin typeface="Concert One"/>
                <a:ea typeface="Concert One"/>
                <a:cs typeface="Concert One"/>
                <a:sym typeface="Concert One"/>
              </a:defRPr>
            </a:lvl1pPr>
            <a:lvl2pPr marR="0" lvl="1"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r>
              <a:rPr lang="ro-RO" sz="3200" dirty="0">
                <a:solidFill>
                  <a:schemeClr val="tx1"/>
                </a:solidFill>
              </a:rPr>
              <a:t>03</a:t>
            </a:r>
          </a:p>
        </p:txBody>
      </p:sp>
      <p:sp>
        <p:nvSpPr>
          <p:cNvPr id="201" name="Google Shape;201;p32"/>
          <p:cNvSpPr txBox="1">
            <a:spLocks noGrp="1"/>
          </p:cNvSpPr>
          <p:nvPr>
            <p:ph type="title" idx="2"/>
          </p:nvPr>
        </p:nvSpPr>
        <p:spPr>
          <a:xfrm>
            <a:off x="5214554" y="1365874"/>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Stilul de Predare al Profesorilor</a:t>
            </a:r>
            <a:endParaRPr dirty="0"/>
          </a:p>
        </p:txBody>
      </p:sp>
      <p:grpSp>
        <p:nvGrpSpPr>
          <p:cNvPr id="12" name="Google Shape;745;p87">
            <a:extLst>
              <a:ext uri="{FF2B5EF4-FFF2-40B4-BE49-F238E27FC236}">
                <a16:creationId xmlns:a16="http://schemas.microsoft.com/office/drawing/2014/main" id="{98EEAC2D-301F-1BF2-E2E8-EBFEDC25F455}"/>
              </a:ext>
            </a:extLst>
          </p:cNvPr>
          <p:cNvGrpSpPr/>
          <p:nvPr/>
        </p:nvGrpSpPr>
        <p:grpSpPr>
          <a:xfrm rot="20286111">
            <a:off x="751495" y="2659396"/>
            <a:ext cx="584383" cy="723010"/>
            <a:chOff x="1611400" y="4264325"/>
            <a:chExt cx="204725" cy="304875"/>
          </a:xfrm>
        </p:grpSpPr>
        <p:sp>
          <p:nvSpPr>
            <p:cNvPr id="13" name="Google Shape;746;p87">
              <a:extLst>
                <a:ext uri="{FF2B5EF4-FFF2-40B4-BE49-F238E27FC236}">
                  <a16:creationId xmlns:a16="http://schemas.microsoft.com/office/drawing/2014/main" id="{2DB1E7EE-3B9D-3315-020D-F9C8D1466B3F}"/>
                </a:ext>
              </a:extLst>
            </p:cNvPr>
            <p:cNvSpPr/>
            <p:nvPr/>
          </p:nvSpPr>
          <p:spPr>
            <a:xfrm>
              <a:off x="1611400" y="4264325"/>
              <a:ext cx="204725" cy="224825"/>
            </a:xfrm>
            <a:custGeom>
              <a:avLst/>
              <a:gdLst/>
              <a:ahLst/>
              <a:cxnLst/>
              <a:rect l="l" t="t" r="r" b="b"/>
              <a:pathLst>
                <a:path w="8189" h="8993" extrusionOk="0">
                  <a:moveTo>
                    <a:pt x="3561" y="0"/>
                  </a:moveTo>
                  <a:cubicBezTo>
                    <a:pt x="1727" y="0"/>
                    <a:pt x="0" y="1490"/>
                    <a:pt x="935" y="3575"/>
                  </a:cubicBezTo>
                  <a:cubicBezTo>
                    <a:pt x="1077" y="3892"/>
                    <a:pt x="1311" y="4020"/>
                    <a:pt x="1557" y="4020"/>
                  </a:cubicBezTo>
                  <a:cubicBezTo>
                    <a:pt x="2000" y="4020"/>
                    <a:pt x="2483" y="3607"/>
                    <a:pt x="2546" y="3138"/>
                  </a:cubicBezTo>
                  <a:cubicBezTo>
                    <a:pt x="2652" y="2350"/>
                    <a:pt x="3006" y="2037"/>
                    <a:pt x="3405" y="2037"/>
                  </a:cubicBezTo>
                  <a:cubicBezTo>
                    <a:pt x="4054" y="2037"/>
                    <a:pt x="4819" y="2864"/>
                    <a:pt x="4821" y="3825"/>
                  </a:cubicBezTo>
                  <a:cubicBezTo>
                    <a:pt x="4825" y="5165"/>
                    <a:pt x="3942" y="6358"/>
                    <a:pt x="3228" y="7421"/>
                  </a:cubicBezTo>
                  <a:cubicBezTo>
                    <a:pt x="2689" y="8221"/>
                    <a:pt x="3437" y="8993"/>
                    <a:pt x="4195" y="8993"/>
                  </a:cubicBezTo>
                  <a:cubicBezTo>
                    <a:pt x="4522" y="8993"/>
                    <a:pt x="4850" y="8849"/>
                    <a:pt x="5078" y="8503"/>
                  </a:cubicBezTo>
                  <a:cubicBezTo>
                    <a:pt x="6537" y="6287"/>
                    <a:pt x="8188" y="2626"/>
                    <a:pt x="5438" y="602"/>
                  </a:cubicBezTo>
                  <a:cubicBezTo>
                    <a:pt x="4875" y="188"/>
                    <a:pt x="4211" y="0"/>
                    <a:pt x="3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47;p87">
              <a:extLst>
                <a:ext uri="{FF2B5EF4-FFF2-40B4-BE49-F238E27FC236}">
                  <a16:creationId xmlns:a16="http://schemas.microsoft.com/office/drawing/2014/main" id="{C5A638D5-E6EF-FB73-269C-0BD67D43EB3E}"/>
                </a:ext>
              </a:extLst>
            </p:cNvPr>
            <p:cNvSpPr/>
            <p:nvPr/>
          </p:nvSpPr>
          <p:spPr>
            <a:xfrm>
              <a:off x="1688575" y="4506825"/>
              <a:ext cx="60375" cy="62375"/>
            </a:xfrm>
            <a:custGeom>
              <a:avLst/>
              <a:gdLst/>
              <a:ahLst/>
              <a:cxnLst/>
              <a:rect l="l" t="t" r="r" b="b"/>
              <a:pathLst>
                <a:path w="2415" h="2495" extrusionOk="0">
                  <a:moveTo>
                    <a:pt x="1242" y="0"/>
                  </a:moveTo>
                  <a:cubicBezTo>
                    <a:pt x="1230" y="0"/>
                    <a:pt x="1219" y="1"/>
                    <a:pt x="1207" y="1"/>
                  </a:cubicBezTo>
                  <a:cubicBezTo>
                    <a:pt x="1005" y="10"/>
                    <a:pt x="807" y="63"/>
                    <a:pt x="629" y="158"/>
                  </a:cubicBezTo>
                  <a:cubicBezTo>
                    <a:pt x="403" y="277"/>
                    <a:pt x="150" y="585"/>
                    <a:pt x="103" y="841"/>
                  </a:cubicBezTo>
                  <a:cubicBezTo>
                    <a:pt x="93" y="897"/>
                    <a:pt x="83" y="952"/>
                    <a:pt x="73" y="1007"/>
                  </a:cubicBezTo>
                  <a:cubicBezTo>
                    <a:pt x="0" y="1417"/>
                    <a:pt x="50" y="1851"/>
                    <a:pt x="375" y="2151"/>
                  </a:cubicBezTo>
                  <a:cubicBezTo>
                    <a:pt x="605" y="2361"/>
                    <a:pt x="887" y="2495"/>
                    <a:pt x="1207" y="2495"/>
                  </a:cubicBezTo>
                  <a:cubicBezTo>
                    <a:pt x="1517" y="2490"/>
                    <a:pt x="1814" y="2367"/>
                    <a:pt x="2037" y="2151"/>
                  </a:cubicBezTo>
                  <a:cubicBezTo>
                    <a:pt x="2354" y="1833"/>
                    <a:pt x="2415" y="1430"/>
                    <a:pt x="2339" y="1007"/>
                  </a:cubicBezTo>
                  <a:cubicBezTo>
                    <a:pt x="2329" y="952"/>
                    <a:pt x="2319" y="897"/>
                    <a:pt x="2309" y="841"/>
                  </a:cubicBezTo>
                  <a:cubicBezTo>
                    <a:pt x="2267" y="605"/>
                    <a:pt x="2080" y="387"/>
                    <a:pt x="1900" y="247"/>
                  </a:cubicBezTo>
                  <a:cubicBezTo>
                    <a:pt x="1716" y="105"/>
                    <a:pt x="1480" y="0"/>
                    <a:pt x="1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6" name="Google Shape;802;p93">
            <a:extLst>
              <a:ext uri="{FF2B5EF4-FFF2-40B4-BE49-F238E27FC236}">
                <a16:creationId xmlns:a16="http://schemas.microsoft.com/office/drawing/2014/main" id="{6E739715-B6F7-8F14-1D27-1BE8B39B7E09}"/>
              </a:ext>
            </a:extLst>
          </p:cNvPr>
          <p:cNvPicPr preferRelativeResize="0"/>
          <p:nvPr/>
        </p:nvPicPr>
        <p:blipFill>
          <a:blip r:embed="rId3">
            <a:alphaModFix/>
          </a:blip>
          <a:stretch>
            <a:fillRect/>
          </a:stretch>
        </p:blipFill>
        <p:spPr>
          <a:xfrm>
            <a:off x="6952837" y="699935"/>
            <a:ext cx="949104" cy="152994"/>
          </a:xfrm>
          <a:prstGeom prst="rect">
            <a:avLst/>
          </a:prstGeom>
          <a:noFill/>
          <a:ln>
            <a:noFill/>
          </a:ln>
        </p:spPr>
      </p:pic>
      <p:sp>
        <p:nvSpPr>
          <p:cNvPr id="242" name="Google Shape;242;p36"/>
          <p:cNvSpPr txBox="1">
            <a:spLocks noGrp="1"/>
          </p:cNvSpPr>
          <p:nvPr>
            <p:ph type="subTitle" idx="1"/>
          </p:nvPr>
        </p:nvSpPr>
        <p:spPr>
          <a:xfrm>
            <a:off x="1343479" y="297423"/>
            <a:ext cx="4407321" cy="4853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Accentul pus pe Memorare</a:t>
            </a:r>
            <a:endParaRPr dirty="0"/>
          </a:p>
        </p:txBody>
      </p:sp>
      <p:pic>
        <p:nvPicPr>
          <p:cNvPr id="243" name="Google Shape;243;p36"/>
          <p:cNvPicPr preferRelativeResize="0"/>
          <p:nvPr/>
        </p:nvPicPr>
        <p:blipFill>
          <a:blip r:embed="rId4">
            <a:alphaModFix/>
          </a:blip>
          <a:stretch>
            <a:fillRect/>
          </a:stretch>
        </p:blipFill>
        <p:spPr>
          <a:xfrm rot="-695460">
            <a:off x="5804464" y="2305685"/>
            <a:ext cx="1796100" cy="2099898"/>
          </a:xfrm>
          <a:prstGeom prst="rect">
            <a:avLst/>
          </a:prstGeom>
          <a:noFill/>
          <a:ln>
            <a:noFill/>
          </a:ln>
          <a:effectLst>
            <a:outerShdw blurRad="57150" dist="19050" dir="5400000" algn="bl" rotWithShape="0">
              <a:srgbClr val="000000">
                <a:alpha val="50000"/>
              </a:srgbClr>
            </a:outerShdw>
          </a:effectLst>
        </p:spPr>
      </p:pic>
      <p:grpSp>
        <p:nvGrpSpPr>
          <p:cNvPr id="244" name="Google Shape;244;p36"/>
          <p:cNvGrpSpPr/>
          <p:nvPr/>
        </p:nvGrpSpPr>
        <p:grpSpPr>
          <a:xfrm>
            <a:off x="6297734" y="3136796"/>
            <a:ext cx="824184" cy="712067"/>
            <a:chOff x="2341425" y="238100"/>
            <a:chExt cx="1328900" cy="1148125"/>
          </a:xfrm>
        </p:grpSpPr>
        <p:sp>
          <p:nvSpPr>
            <p:cNvPr id="245" name="Google Shape;245;p36"/>
            <p:cNvSpPr/>
            <p:nvPr/>
          </p:nvSpPr>
          <p:spPr>
            <a:xfrm>
              <a:off x="2341425" y="238100"/>
              <a:ext cx="1328900" cy="1148125"/>
            </a:xfrm>
            <a:custGeom>
              <a:avLst/>
              <a:gdLst/>
              <a:ahLst/>
              <a:cxnLst/>
              <a:rect l="l" t="t" r="r" b="b"/>
              <a:pathLst>
                <a:path w="53156" h="45925" extrusionOk="0">
                  <a:moveTo>
                    <a:pt x="49853" y="24103"/>
                  </a:moveTo>
                  <a:cubicBezTo>
                    <a:pt x="50212" y="24609"/>
                    <a:pt x="50681" y="25003"/>
                    <a:pt x="51172" y="25380"/>
                  </a:cubicBezTo>
                  <a:cubicBezTo>
                    <a:pt x="48199" y="26540"/>
                    <a:pt x="45438" y="28144"/>
                    <a:pt x="42987" y="30206"/>
                  </a:cubicBezTo>
                  <a:cubicBezTo>
                    <a:pt x="41727" y="31264"/>
                    <a:pt x="40396" y="32510"/>
                    <a:pt x="39238" y="33887"/>
                  </a:cubicBezTo>
                  <a:cubicBezTo>
                    <a:pt x="39347" y="33688"/>
                    <a:pt x="39460" y="33491"/>
                    <a:pt x="39578" y="33301"/>
                  </a:cubicBezTo>
                  <a:cubicBezTo>
                    <a:pt x="40490" y="31831"/>
                    <a:pt x="41539" y="30449"/>
                    <a:pt x="42711" y="29176"/>
                  </a:cubicBezTo>
                  <a:cubicBezTo>
                    <a:pt x="44775" y="26932"/>
                    <a:pt x="47091" y="25229"/>
                    <a:pt x="49853" y="24103"/>
                  </a:cubicBezTo>
                  <a:close/>
                  <a:moveTo>
                    <a:pt x="35117" y="1053"/>
                  </a:moveTo>
                  <a:lnTo>
                    <a:pt x="35117" y="1053"/>
                  </a:lnTo>
                  <a:cubicBezTo>
                    <a:pt x="36710" y="1715"/>
                    <a:pt x="38294" y="4814"/>
                    <a:pt x="38992" y="5799"/>
                  </a:cubicBezTo>
                  <a:cubicBezTo>
                    <a:pt x="40312" y="7660"/>
                    <a:pt x="41633" y="9523"/>
                    <a:pt x="42954" y="11383"/>
                  </a:cubicBezTo>
                  <a:cubicBezTo>
                    <a:pt x="44182" y="13110"/>
                    <a:pt x="45421" y="14827"/>
                    <a:pt x="46633" y="16564"/>
                  </a:cubicBezTo>
                  <a:cubicBezTo>
                    <a:pt x="46650" y="16588"/>
                    <a:pt x="46667" y="16613"/>
                    <a:pt x="46685" y="16638"/>
                  </a:cubicBezTo>
                  <a:cubicBezTo>
                    <a:pt x="47623" y="18397"/>
                    <a:pt x="48600" y="20134"/>
                    <a:pt x="49618" y="21849"/>
                  </a:cubicBezTo>
                  <a:cubicBezTo>
                    <a:pt x="48693" y="22281"/>
                    <a:pt x="47744" y="23007"/>
                    <a:pt x="47214" y="23343"/>
                  </a:cubicBezTo>
                  <a:cubicBezTo>
                    <a:pt x="45320" y="24544"/>
                    <a:pt x="43587" y="25982"/>
                    <a:pt x="42057" y="27622"/>
                  </a:cubicBezTo>
                  <a:cubicBezTo>
                    <a:pt x="40592" y="29191"/>
                    <a:pt x="39304" y="30938"/>
                    <a:pt x="38281" y="32827"/>
                  </a:cubicBezTo>
                  <a:cubicBezTo>
                    <a:pt x="37877" y="33573"/>
                    <a:pt x="37271" y="34533"/>
                    <a:pt x="36981" y="35496"/>
                  </a:cubicBezTo>
                  <a:cubicBezTo>
                    <a:pt x="36328" y="34434"/>
                    <a:pt x="35635" y="33395"/>
                    <a:pt x="34953" y="32353"/>
                  </a:cubicBezTo>
                  <a:cubicBezTo>
                    <a:pt x="33450" y="30055"/>
                    <a:pt x="31915" y="27777"/>
                    <a:pt x="30347" y="25524"/>
                  </a:cubicBezTo>
                  <a:cubicBezTo>
                    <a:pt x="28841" y="23359"/>
                    <a:pt x="27306" y="21217"/>
                    <a:pt x="25741" y="19095"/>
                  </a:cubicBezTo>
                  <a:cubicBezTo>
                    <a:pt x="24508" y="17421"/>
                    <a:pt x="23256" y="15382"/>
                    <a:pt x="21757" y="13843"/>
                  </a:cubicBezTo>
                  <a:cubicBezTo>
                    <a:pt x="22758" y="10753"/>
                    <a:pt x="24747" y="8361"/>
                    <a:pt x="26903" y="5992"/>
                  </a:cubicBezTo>
                  <a:cubicBezTo>
                    <a:pt x="27357" y="5493"/>
                    <a:pt x="27826" y="4981"/>
                    <a:pt x="28315" y="4481"/>
                  </a:cubicBezTo>
                  <a:cubicBezTo>
                    <a:pt x="29626" y="3498"/>
                    <a:pt x="31045" y="2668"/>
                    <a:pt x="32551" y="2018"/>
                  </a:cubicBezTo>
                  <a:cubicBezTo>
                    <a:pt x="33121" y="1772"/>
                    <a:pt x="33780" y="1496"/>
                    <a:pt x="34476" y="1255"/>
                  </a:cubicBezTo>
                  <a:cubicBezTo>
                    <a:pt x="34702" y="1206"/>
                    <a:pt x="34932" y="1166"/>
                    <a:pt x="35161" y="1125"/>
                  </a:cubicBezTo>
                  <a:cubicBezTo>
                    <a:pt x="35147" y="1101"/>
                    <a:pt x="35132" y="1076"/>
                    <a:pt x="35117" y="1053"/>
                  </a:cubicBezTo>
                  <a:close/>
                  <a:moveTo>
                    <a:pt x="49886" y="22296"/>
                  </a:moveTo>
                  <a:cubicBezTo>
                    <a:pt x="50069" y="22601"/>
                    <a:pt x="50253" y="22905"/>
                    <a:pt x="50437" y="23208"/>
                  </a:cubicBezTo>
                  <a:cubicBezTo>
                    <a:pt x="50328" y="23239"/>
                    <a:pt x="50219" y="23270"/>
                    <a:pt x="50110" y="23305"/>
                  </a:cubicBezTo>
                  <a:cubicBezTo>
                    <a:pt x="50098" y="23304"/>
                    <a:pt x="50086" y="23303"/>
                    <a:pt x="50074" y="23303"/>
                  </a:cubicBezTo>
                  <a:cubicBezTo>
                    <a:pt x="49989" y="23303"/>
                    <a:pt x="49905" y="23334"/>
                    <a:pt x="49839" y="23390"/>
                  </a:cubicBezTo>
                  <a:cubicBezTo>
                    <a:pt x="46983" y="24343"/>
                    <a:pt x="44499" y="26352"/>
                    <a:pt x="42469" y="28520"/>
                  </a:cubicBezTo>
                  <a:cubicBezTo>
                    <a:pt x="40592" y="30525"/>
                    <a:pt x="38254" y="33305"/>
                    <a:pt x="37357" y="36095"/>
                  </a:cubicBezTo>
                  <a:cubicBezTo>
                    <a:pt x="37306" y="36011"/>
                    <a:pt x="37249" y="35923"/>
                    <a:pt x="37190" y="35830"/>
                  </a:cubicBezTo>
                  <a:cubicBezTo>
                    <a:pt x="37565" y="34416"/>
                    <a:pt x="38696" y="32821"/>
                    <a:pt x="39296" y="31878"/>
                  </a:cubicBezTo>
                  <a:cubicBezTo>
                    <a:pt x="40239" y="30393"/>
                    <a:pt x="41330" y="29005"/>
                    <a:pt x="42550" y="27739"/>
                  </a:cubicBezTo>
                  <a:cubicBezTo>
                    <a:pt x="43708" y="26537"/>
                    <a:pt x="44980" y="25451"/>
                    <a:pt x="46348" y="24494"/>
                  </a:cubicBezTo>
                  <a:cubicBezTo>
                    <a:pt x="47234" y="23875"/>
                    <a:pt x="48600" y="22828"/>
                    <a:pt x="49886" y="22296"/>
                  </a:cubicBezTo>
                  <a:close/>
                  <a:moveTo>
                    <a:pt x="20475" y="13918"/>
                  </a:moveTo>
                  <a:cubicBezTo>
                    <a:pt x="20720" y="13985"/>
                    <a:pt x="20968" y="14054"/>
                    <a:pt x="21218" y="14127"/>
                  </a:cubicBezTo>
                  <a:lnTo>
                    <a:pt x="21219" y="14127"/>
                  </a:lnTo>
                  <a:cubicBezTo>
                    <a:pt x="22265" y="15897"/>
                    <a:pt x="23782" y="17534"/>
                    <a:pt x="24979" y="19160"/>
                  </a:cubicBezTo>
                  <a:cubicBezTo>
                    <a:pt x="26409" y="21107"/>
                    <a:pt x="27816" y="23071"/>
                    <a:pt x="29199" y="25052"/>
                  </a:cubicBezTo>
                  <a:cubicBezTo>
                    <a:pt x="30581" y="27035"/>
                    <a:pt x="31937" y="29034"/>
                    <a:pt x="33269" y="31050"/>
                  </a:cubicBezTo>
                  <a:cubicBezTo>
                    <a:pt x="33874" y="31967"/>
                    <a:pt x="34473" y="32886"/>
                    <a:pt x="35069" y="33809"/>
                  </a:cubicBezTo>
                  <a:cubicBezTo>
                    <a:pt x="35425" y="34364"/>
                    <a:pt x="35780" y="34920"/>
                    <a:pt x="36133" y="35475"/>
                  </a:cubicBezTo>
                  <a:lnTo>
                    <a:pt x="36486" y="36032"/>
                  </a:lnTo>
                  <a:cubicBezTo>
                    <a:pt x="36496" y="36074"/>
                    <a:pt x="36508" y="36115"/>
                    <a:pt x="36522" y="36155"/>
                  </a:cubicBezTo>
                  <a:cubicBezTo>
                    <a:pt x="33879" y="32306"/>
                    <a:pt x="31050" y="28568"/>
                    <a:pt x="28325" y="24779"/>
                  </a:cubicBezTo>
                  <a:cubicBezTo>
                    <a:pt x="25722" y="21160"/>
                    <a:pt x="23203" y="17449"/>
                    <a:pt x="20475" y="13918"/>
                  </a:cubicBezTo>
                  <a:close/>
                  <a:moveTo>
                    <a:pt x="37953" y="37630"/>
                  </a:moveTo>
                  <a:cubicBezTo>
                    <a:pt x="37851" y="37834"/>
                    <a:pt x="37753" y="38038"/>
                    <a:pt x="37661" y="38245"/>
                  </a:cubicBezTo>
                  <a:cubicBezTo>
                    <a:pt x="37630" y="38236"/>
                    <a:pt x="37597" y="38231"/>
                    <a:pt x="37565" y="38231"/>
                  </a:cubicBezTo>
                  <a:cubicBezTo>
                    <a:pt x="37533" y="38231"/>
                    <a:pt x="37500" y="38236"/>
                    <a:pt x="37470" y="38245"/>
                  </a:cubicBezTo>
                  <a:cubicBezTo>
                    <a:pt x="37633" y="38041"/>
                    <a:pt x="37793" y="37835"/>
                    <a:pt x="37953" y="37630"/>
                  </a:cubicBezTo>
                  <a:close/>
                  <a:moveTo>
                    <a:pt x="36509" y="38717"/>
                  </a:moveTo>
                  <a:cubicBezTo>
                    <a:pt x="36518" y="38717"/>
                    <a:pt x="36527" y="38717"/>
                    <a:pt x="36536" y="38717"/>
                  </a:cubicBezTo>
                  <a:cubicBezTo>
                    <a:pt x="36609" y="38809"/>
                    <a:pt x="36720" y="38864"/>
                    <a:pt x="36837" y="38865"/>
                  </a:cubicBezTo>
                  <a:cubicBezTo>
                    <a:pt x="36596" y="38971"/>
                    <a:pt x="36282" y="39011"/>
                    <a:pt x="35935" y="39011"/>
                  </a:cubicBezTo>
                  <a:cubicBezTo>
                    <a:pt x="35451" y="39011"/>
                    <a:pt x="34904" y="38934"/>
                    <a:pt x="34409" y="38856"/>
                  </a:cubicBezTo>
                  <a:cubicBezTo>
                    <a:pt x="35105" y="38764"/>
                    <a:pt x="35807" y="38717"/>
                    <a:pt x="36509" y="38717"/>
                  </a:cubicBezTo>
                  <a:close/>
                  <a:moveTo>
                    <a:pt x="15183" y="13113"/>
                  </a:moveTo>
                  <a:cubicBezTo>
                    <a:pt x="16769" y="13113"/>
                    <a:pt x="18319" y="13366"/>
                    <a:pt x="19934" y="13775"/>
                  </a:cubicBezTo>
                  <a:cubicBezTo>
                    <a:pt x="22531" y="17699"/>
                    <a:pt x="25404" y="21460"/>
                    <a:pt x="28149" y="25276"/>
                  </a:cubicBezTo>
                  <a:cubicBezTo>
                    <a:pt x="30879" y="29073"/>
                    <a:pt x="33528" y="32953"/>
                    <a:pt x="36351" y="36684"/>
                  </a:cubicBezTo>
                  <a:cubicBezTo>
                    <a:pt x="34542" y="35843"/>
                    <a:pt x="32568" y="35460"/>
                    <a:pt x="30570" y="35460"/>
                  </a:cubicBezTo>
                  <a:cubicBezTo>
                    <a:pt x="26406" y="35460"/>
                    <a:pt x="22142" y="37123"/>
                    <a:pt x="19074" y="39757"/>
                  </a:cubicBezTo>
                  <a:cubicBezTo>
                    <a:pt x="13793" y="32214"/>
                    <a:pt x="8154" y="24943"/>
                    <a:pt x="2157" y="17945"/>
                  </a:cubicBezTo>
                  <a:lnTo>
                    <a:pt x="2159" y="17945"/>
                  </a:lnTo>
                  <a:cubicBezTo>
                    <a:pt x="5055" y="16227"/>
                    <a:pt x="8015" y="14530"/>
                    <a:pt x="11283" y="13642"/>
                  </a:cubicBezTo>
                  <a:cubicBezTo>
                    <a:pt x="12638" y="13273"/>
                    <a:pt x="13922" y="13113"/>
                    <a:pt x="15183" y="13113"/>
                  </a:cubicBezTo>
                  <a:close/>
                  <a:moveTo>
                    <a:pt x="2578" y="20435"/>
                  </a:moveTo>
                  <a:cubicBezTo>
                    <a:pt x="8168" y="27062"/>
                    <a:pt x="13443" y="33937"/>
                    <a:pt x="18402" y="41058"/>
                  </a:cubicBezTo>
                  <a:cubicBezTo>
                    <a:pt x="18543" y="41262"/>
                    <a:pt x="18758" y="41377"/>
                    <a:pt x="18977" y="41377"/>
                  </a:cubicBezTo>
                  <a:cubicBezTo>
                    <a:pt x="19133" y="41377"/>
                    <a:pt x="19292" y="41318"/>
                    <a:pt x="19427" y="41190"/>
                  </a:cubicBezTo>
                  <a:cubicBezTo>
                    <a:pt x="21632" y="39103"/>
                    <a:pt x="24333" y="37693"/>
                    <a:pt x="27314" y="37090"/>
                  </a:cubicBezTo>
                  <a:cubicBezTo>
                    <a:pt x="28284" y="36894"/>
                    <a:pt x="29226" y="36809"/>
                    <a:pt x="30154" y="36809"/>
                  </a:cubicBezTo>
                  <a:cubicBezTo>
                    <a:pt x="30890" y="36809"/>
                    <a:pt x="31618" y="36863"/>
                    <a:pt x="32345" y="36959"/>
                  </a:cubicBezTo>
                  <a:cubicBezTo>
                    <a:pt x="32139" y="36996"/>
                    <a:pt x="31934" y="37038"/>
                    <a:pt x="31726" y="37085"/>
                  </a:cubicBezTo>
                  <a:cubicBezTo>
                    <a:pt x="29702" y="37535"/>
                    <a:pt x="27672" y="38191"/>
                    <a:pt x="25741" y="38939"/>
                  </a:cubicBezTo>
                  <a:cubicBezTo>
                    <a:pt x="24060" y="39590"/>
                    <a:pt x="22425" y="40379"/>
                    <a:pt x="20975" y="41459"/>
                  </a:cubicBezTo>
                  <a:cubicBezTo>
                    <a:pt x="20335" y="41934"/>
                    <a:pt x="18892" y="42836"/>
                    <a:pt x="18616" y="43758"/>
                  </a:cubicBezTo>
                  <a:cubicBezTo>
                    <a:pt x="15797" y="39642"/>
                    <a:pt x="12269" y="35871"/>
                    <a:pt x="9131" y="31993"/>
                  </a:cubicBezTo>
                  <a:cubicBezTo>
                    <a:pt x="7537" y="30022"/>
                    <a:pt x="5941" y="28055"/>
                    <a:pt x="4343" y="26088"/>
                  </a:cubicBezTo>
                  <a:cubicBezTo>
                    <a:pt x="3509" y="25063"/>
                    <a:pt x="2360" y="24025"/>
                    <a:pt x="1726" y="22872"/>
                  </a:cubicBezTo>
                  <a:lnTo>
                    <a:pt x="1290" y="22336"/>
                  </a:lnTo>
                  <a:cubicBezTo>
                    <a:pt x="1365" y="21812"/>
                    <a:pt x="1612" y="21399"/>
                    <a:pt x="2027" y="21097"/>
                  </a:cubicBezTo>
                  <a:cubicBezTo>
                    <a:pt x="2191" y="20870"/>
                    <a:pt x="2390" y="20654"/>
                    <a:pt x="2578" y="20435"/>
                  </a:cubicBezTo>
                  <a:close/>
                  <a:moveTo>
                    <a:pt x="34214" y="37438"/>
                  </a:moveTo>
                  <a:cubicBezTo>
                    <a:pt x="34480" y="37438"/>
                    <a:pt x="34745" y="37450"/>
                    <a:pt x="35009" y="37476"/>
                  </a:cubicBezTo>
                  <a:cubicBezTo>
                    <a:pt x="35056" y="37488"/>
                    <a:pt x="35104" y="37502"/>
                    <a:pt x="35153" y="37514"/>
                  </a:cubicBezTo>
                  <a:cubicBezTo>
                    <a:pt x="32341" y="37733"/>
                    <a:pt x="29659" y="38637"/>
                    <a:pt x="27141" y="39965"/>
                  </a:cubicBezTo>
                  <a:cubicBezTo>
                    <a:pt x="25564" y="40797"/>
                    <a:pt x="24060" y="41771"/>
                    <a:pt x="22625" y="42823"/>
                  </a:cubicBezTo>
                  <a:cubicBezTo>
                    <a:pt x="22053" y="43241"/>
                    <a:pt x="21266" y="44080"/>
                    <a:pt x="20621" y="44360"/>
                  </a:cubicBezTo>
                  <a:cubicBezTo>
                    <a:pt x="20405" y="44454"/>
                    <a:pt x="20198" y="44493"/>
                    <a:pt x="19997" y="44493"/>
                  </a:cubicBezTo>
                  <a:cubicBezTo>
                    <a:pt x="19802" y="44493"/>
                    <a:pt x="19613" y="44456"/>
                    <a:pt x="19427" y="44400"/>
                  </a:cubicBezTo>
                  <a:cubicBezTo>
                    <a:pt x="19434" y="44391"/>
                    <a:pt x="19440" y="44386"/>
                    <a:pt x="19448" y="44377"/>
                  </a:cubicBezTo>
                  <a:cubicBezTo>
                    <a:pt x="19593" y="44198"/>
                    <a:pt x="19599" y="43995"/>
                    <a:pt x="19448" y="43814"/>
                  </a:cubicBezTo>
                  <a:lnTo>
                    <a:pt x="19430" y="43792"/>
                  </a:lnTo>
                  <a:cubicBezTo>
                    <a:pt x="19697" y="43721"/>
                    <a:pt x="19911" y="43553"/>
                    <a:pt x="20074" y="43287"/>
                  </a:cubicBezTo>
                  <a:cubicBezTo>
                    <a:pt x="20320" y="43038"/>
                    <a:pt x="20576" y="42801"/>
                    <a:pt x="20843" y="42573"/>
                  </a:cubicBezTo>
                  <a:cubicBezTo>
                    <a:pt x="21485" y="42027"/>
                    <a:pt x="22180" y="41552"/>
                    <a:pt x="22907" y="41126"/>
                  </a:cubicBezTo>
                  <a:cubicBezTo>
                    <a:pt x="24188" y="40374"/>
                    <a:pt x="25559" y="39793"/>
                    <a:pt x="26955" y="39291"/>
                  </a:cubicBezTo>
                  <a:cubicBezTo>
                    <a:pt x="29199" y="38484"/>
                    <a:pt x="31750" y="37438"/>
                    <a:pt x="34214" y="37438"/>
                  </a:cubicBezTo>
                  <a:close/>
                  <a:moveTo>
                    <a:pt x="34842" y="0"/>
                  </a:moveTo>
                  <a:cubicBezTo>
                    <a:pt x="34343" y="0"/>
                    <a:pt x="33867" y="188"/>
                    <a:pt x="33507" y="630"/>
                  </a:cubicBezTo>
                  <a:cubicBezTo>
                    <a:pt x="31447" y="1151"/>
                    <a:pt x="29512" y="2015"/>
                    <a:pt x="27862" y="3526"/>
                  </a:cubicBezTo>
                  <a:cubicBezTo>
                    <a:pt x="27217" y="4115"/>
                    <a:pt x="26496" y="4800"/>
                    <a:pt x="25773" y="5555"/>
                  </a:cubicBezTo>
                  <a:cubicBezTo>
                    <a:pt x="23620" y="7604"/>
                    <a:pt x="21769" y="10148"/>
                    <a:pt x="20875" y="12916"/>
                  </a:cubicBezTo>
                  <a:cubicBezTo>
                    <a:pt x="19359" y="12052"/>
                    <a:pt x="17538" y="11727"/>
                    <a:pt x="15721" y="11727"/>
                  </a:cubicBezTo>
                  <a:cubicBezTo>
                    <a:pt x="14356" y="11727"/>
                    <a:pt x="12994" y="11911"/>
                    <a:pt x="11766" y="12185"/>
                  </a:cubicBezTo>
                  <a:cubicBezTo>
                    <a:pt x="7819" y="13067"/>
                    <a:pt x="4277" y="15176"/>
                    <a:pt x="838" y="17217"/>
                  </a:cubicBezTo>
                  <a:cubicBezTo>
                    <a:pt x="458" y="17444"/>
                    <a:pt x="436" y="17923"/>
                    <a:pt x="707" y="18237"/>
                  </a:cubicBezTo>
                  <a:cubicBezTo>
                    <a:pt x="1244" y="18859"/>
                    <a:pt x="1774" y="19488"/>
                    <a:pt x="2305" y="20116"/>
                  </a:cubicBezTo>
                  <a:cubicBezTo>
                    <a:pt x="1441" y="20484"/>
                    <a:pt x="862" y="21064"/>
                    <a:pt x="197" y="21811"/>
                  </a:cubicBezTo>
                  <a:cubicBezTo>
                    <a:pt x="77" y="21947"/>
                    <a:pt x="0" y="22200"/>
                    <a:pt x="127" y="22363"/>
                  </a:cubicBezTo>
                  <a:cubicBezTo>
                    <a:pt x="2951" y="26054"/>
                    <a:pt x="5928" y="29634"/>
                    <a:pt x="8843" y="33254"/>
                  </a:cubicBezTo>
                  <a:cubicBezTo>
                    <a:pt x="11749" y="36861"/>
                    <a:pt x="14485" y="40794"/>
                    <a:pt x="17652" y="44182"/>
                  </a:cubicBezTo>
                  <a:cubicBezTo>
                    <a:pt x="17664" y="44208"/>
                    <a:pt x="17679" y="44232"/>
                    <a:pt x="17699" y="44255"/>
                  </a:cubicBezTo>
                  <a:cubicBezTo>
                    <a:pt x="18282" y="44908"/>
                    <a:pt x="19219" y="45924"/>
                    <a:pt x="20167" y="45924"/>
                  </a:cubicBezTo>
                  <a:cubicBezTo>
                    <a:pt x="20277" y="45924"/>
                    <a:pt x="20387" y="45910"/>
                    <a:pt x="20497" y="45881"/>
                  </a:cubicBezTo>
                  <a:cubicBezTo>
                    <a:pt x="21148" y="45708"/>
                    <a:pt x="21757" y="44978"/>
                    <a:pt x="22286" y="44585"/>
                  </a:cubicBezTo>
                  <a:cubicBezTo>
                    <a:pt x="23162" y="43935"/>
                    <a:pt x="24053" y="43304"/>
                    <a:pt x="24965" y="42705"/>
                  </a:cubicBezTo>
                  <a:cubicBezTo>
                    <a:pt x="27366" y="41130"/>
                    <a:pt x="29934" y="39829"/>
                    <a:pt x="32678" y="39174"/>
                  </a:cubicBezTo>
                  <a:cubicBezTo>
                    <a:pt x="32752" y="39177"/>
                    <a:pt x="32826" y="39174"/>
                    <a:pt x="32900" y="39178"/>
                  </a:cubicBezTo>
                  <a:cubicBezTo>
                    <a:pt x="34054" y="39233"/>
                    <a:pt x="35153" y="39648"/>
                    <a:pt x="36288" y="39715"/>
                  </a:cubicBezTo>
                  <a:cubicBezTo>
                    <a:pt x="36337" y="39718"/>
                    <a:pt x="36385" y="39720"/>
                    <a:pt x="36433" y="39720"/>
                  </a:cubicBezTo>
                  <a:cubicBezTo>
                    <a:pt x="37209" y="39720"/>
                    <a:pt x="37750" y="39337"/>
                    <a:pt x="37827" y="38540"/>
                  </a:cubicBezTo>
                  <a:cubicBezTo>
                    <a:pt x="39593" y="36201"/>
                    <a:pt x="41115" y="33792"/>
                    <a:pt x="43273" y="31744"/>
                  </a:cubicBezTo>
                  <a:cubicBezTo>
                    <a:pt x="44449" y="30626"/>
                    <a:pt x="45716" y="29608"/>
                    <a:pt x="47060" y="28698"/>
                  </a:cubicBezTo>
                  <a:cubicBezTo>
                    <a:pt x="47079" y="28686"/>
                    <a:pt x="47099" y="28675"/>
                    <a:pt x="47118" y="28662"/>
                  </a:cubicBezTo>
                  <a:cubicBezTo>
                    <a:pt x="48826" y="27633"/>
                    <a:pt x="50637" y="26785"/>
                    <a:pt x="52524" y="26133"/>
                  </a:cubicBezTo>
                  <a:cubicBezTo>
                    <a:pt x="52902" y="26003"/>
                    <a:pt x="53156" y="25447"/>
                    <a:pt x="52785" y="25145"/>
                  </a:cubicBezTo>
                  <a:cubicBezTo>
                    <a:pt x="52171" y="24648"/>
                    <a:pt x="51613" y="24099"/>
                    <a:pt x="50959" y="23696"/>
                  </a:cubicBezTo>
                  <a:cubicBezTo>
                    <a:pt x="51006" y="23680"/>
                    <a:pt x="51050" y="23660"/>
                    <a:pt x="51097" y="23645"/>
                  </a:cubicBezTo>
                  <a:cubicBezTo>
                    <a:pt x="51251" y="23594"/>
                    <a:pt x="51309" y="23468"/>
                    <a:pt x="51300" y="23347"/>
                  </a:cubicBezTo>
                  <a:cubicBezTo>
                    <a:pt x="51345" y="23292"/>
                    <a:pt x="51376" y="23227"/>
                    <a:pt x="51391" y="23158"/>
                  </a:cubicBezTo>
                  <a:cubicBezTo>
                    <a:pt x="51657" y="23086"/>
                    <a:pt x="51868" y="22805"/>
                    <a:pt x="51676" y="22507"/>
                  </a:cubicBezTo>
                  <a:cubicBezTo>
                    <a:pt x="51561" y="22326"/>
                    <a:pt x="51447" y="22144"/>
                    <a:pt x="51333" y="21962"/>
                  </a:cubicBezTo>
                  <a:cubicBezTo>
                    <a:pt x="51345" y="21962"/>
                    <a:pt x="51359" y="21961"/>
                    <a:pt x="51371" y="21961"/>
                  </a:cubicBezTo>
                  <a:cubicBezTo>
                    <a:pt x="51374" y="21961"/>
                    <a:pt x="51377" y="21961"/>
                    <a:pt x="51379" y="21961"/>
                  </a:cubicBezTo>
                  <a:cubicBezTo>
                    <a:pt x="51539" y="21961"/>
                    <a:pt x="51585" y="21737"/>
                    <a:pt x="51453" y="21658"/>
                  </a:cubicBezTo>
                  <a:cubicBezTo>
                    <a:pt x="51333" y="21585"/>
                    <a:pt x="51198" y="21544"/>
                    <a:pt x="51056" y="21524"/>
                  </a:cubicBezTo>
                  <a:cubicBezTo>
                    <a:pt x="50796" y="21108"/>
                    <a:pt x="50546" y="20689"/>
                    <a:pt x="50290" y="20269"/>
                  </a:cubicBezTo>
                  <a:cubicBezTo>
                    <a:pt x="50030" y="19581"/>
                    <a:pt x="49589" y="18953"/>
                    <a:pt x="49191" y="18312"/>
                  </a:cubicBezTo>
                  <a:cubicBezTo>
                    <a:pt x="48421" y="17077"/>
                    <a:pt x="47572" y="15893"/>
                    <a:pt x="46728" y="14709"/>
                  </a:cubicBezTo>
                  <a:cubicBezTo>
                    <a:pt x="45005" y="12292"/>
                    <a:pt x="43280" y="9876"/>
                    <a:pt x="41551" y="7464"/>
                  </a:cubicBezTo>
                  <a:cubicBezTo>
                    <a:pt x="40019" y="5325"/>
                    <a:pt x="38618" y="2783"/>
                    <a:pt x="36781" y="897"/>
                  </a:cubicBezTo>
                  <a:cubicBezTo>
                    <a:pt x="36255" y="356"/>
                    <a:pt x="35527" y="0"/>
                    <a:pt x="34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6"/>
            <p:cNvSpPr/>
            <p:nvPr/>
          </p:nvSpPr>
          <p:spPr>
            <a:xfrm>
              <a:off x="2990175" y="381350"/>
              <a:ext cx="254450" cy="209600"/>
            </a:xfrm>
            <a:custGeom>
              <a:avLst/>
              <a:gdLst/>
              <a:ahLst/>
              <a:cxnLst/>
              <a:rect l="l" t="t" r="r" b="b"/>
              <a:pathLst>
                <a:path w="10178" h="8384" extrusionOk="0">
                  <a:moveTo>
                    <a:pt x="9489" y="1"/>
                  </a:moveTo>
                  <a:cubicBezTo>
                    <a:pt x="9460" y="1"/>
                    <a:pt x="9430" y="3"/>
                    <a:pt x="9398" y="7"/>
                  </a:cubicBezTo>
                  <a:cubicBezTo>
                    <a:pt x="5315" y="589"/>
                    <a:pt x="1324" y="4315"/>
                    <a:pt x="48" y="8144"/>
                  </a:cubicBezTo>
                  <a:cubicBezTo>
                    <a:pt x="1" y="8286"/>
                    <a:pt x="119" y="8384"/>
                    <a:pt x="239" y="8384"/>
                  </a:cubicBezTo>
                  <a:cubicBezTo>
                    <a:pt x="302" y="8384"/>
                    <a:pt x="366" y="8357"/>
                    <a:pt x="406" y="8294"/>
                  </a:cubicBezTo>
                  <a:cubicBezTo>
                    <a:pt x="1475" y="6637"/>
                    <a:pt x="2632" y="5068"/>
                    <a:pt x="4157" y="3799"/>
                  </a:cubicBezTo>
                  <a:cubicBezTo>
                    <a:pt x="5839" y="2399"/>
                    <a:pt x="7661" y="1727"/>
                    <a:pt x="9647" y="909"/>
                  </a:cubicBezTo>
                  <a:cubicBezTo>
                    <a:pt x="10177" y="691"/>
                    <a:pt x="10017" y="1"/>
                    <a:pt x="9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6"/>
            <p:cNvSpPr/>
            <p:nvPr/>
          </p:nvSpPr>
          <p:spPr>
            <a:xfrm>
              <a:off x="3026350" y="441550"/>
              <a:ext cx="247225" cy="201350"/>
            </a:xfrm>
            <a:custGeom>
              <a:avLst/>
              <a:gdLst/>
              <a:ahLst/>
              <a:cxnLst/>
              <a:rect l="l" t="t" r="r" b="b"/>
              <a:pathLst>
                <a:path w="9889" h="8054" extrusionOk="0">
                  <a:moveTo>
                    <a:pt x="9472" y="1"/>
                  </a:moveTo>
                  <a:cubicBezTo>
                    <a:pt x="9466" y="1"/>
                    <a:pt x="9460" y="1"/>
                    <a:pt x="9454" y="1"/>
                  </a:cubicBezTo>
                  <a:cubicBezTo>
                    <a:pt x="5735" y="204"/>
                    <a:pt x="1142" y="4281"/>
                    <a:pt x="59" y="7752"/>
                  </a:cubicBezTo>
                  <a:cubicBezTo>
                    <a:pt x="0" y="7941"/>
                    <a:pt x="141" y="8053"/>
                    <a:pt x="292" y="8053"/>
                  </a:cubicBezTo>
                  <a:cubicBezTo>
                    <a:pt x="375" y="8053"/>
                    <a:pt x="460" y="8019"/>
                    <a:pt x="517" y="7945"/>
                  </a:cubicBezTo>
                  <a:cubicBezTo>
                    <a:pt x="1756" y="6329"/>
                    <a:pt x="2771" y="4701"/>
                    <a:pt x="4382" y="3401"/>
                  </a:cubicBezTo>
                  <a:cubicBezTo>
                    <a:pt x="6005" y="2092"/>
                    <a:pt x="7844" y="1590"/>
                    <a:pt x="9618" y="609"/>
                  </a:cubicBezTo>
                  <a:cubicBezTo>
                    <a:pt x="9889" y="460"/>
                    <a:pt x="9783" y="1"/>
                    <a:pt x="9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6"/>
            <p:cNvSpPr/>
            <p:nvPr/>
          </p:nvSpPr>
          <p:spPr>
            <a:xfrm>
              <a:off x="3172850" y="661350"/>
              <a:ext cx="224850" cy="198300"/>
            </a:xfrm>
            <a:custGeom>
              <a:avLst/>
              <a:gdLst/>
              <a:ahLst/>
              <a:cxnLst/>
              <a:rect l="l" t="t" r="r" b="b"/>
              <a:pathLst>
                <a:path w="8994" h="7932" extrusionOk="0">
                  <a:moveTo>
                    <a:pt x="8456" y="0"/>
                  </a:moveTo>
                  <a:cubicBezTo>
                    <a:pt x="8425" y="0"/>
                    <a:pt x="8392" y="4"/>
                    <a:pt x="8358" y="11"/>
                  </a:cubicBezTo>
                  <a:cubicBezTo>
                    <a:pt x="5106" y="738"/>
                    <a:pt x="1076" y="4402"/>
                    <a:pt x="60" y="7579"/>
                  </a:cubicBezTo>
                  <a:cubicBezTo>
                    <a:pt x="1" y="7765"/>
                    <a:pt x="174" y="7931"/>
                    <a:pt x="343" y="7931"/>
                  </a:cubicBezTo>
                  <a:cubicBezTo>
                    <a:pt x="409" y="7931"/>
                    <a:pt x="474" y="7907"/>
                    <a:pt x="524" y="7849"/>
                  </a:cubicBezTo>
                  <a:cubicBezTo>
                    <a:pt x="1689" y="6518"/>
                    <a:pt x="2590" y="5030"/>
                    <a:pt x="3913" y="3818"/>
                  </a:cubicBezTo>
                  <a:cubicBezTo>
                    <a:pt x="5371" y="2483"/>
                    <a:pt x="7047" y="1783"/>
                    <a:pt x="8657" y="718"/>
                  </a:cubicBezTo>
                  <a:cubicBezTo>
                    <a:pt x="8993" y="494"/>
                    <a:pt x="8826" y="0"/>
                    <a:pt x="84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6"/>
            <p:cNvSpPr/>
            <p:nvPr/>
          </p:nvSpPr>
          <p:spPr>
            <a:xfrm>
              <a:off x="3219000" y="725650"/>
              <a:ext cx="226500" cy="215375"/>
            </a:xfrm>
            <a:custGeom>
              <a:avLst/>
              <a:gdLst/>
              <a:ahLst/>
              <a:cxnLst/>
              <a:rect l="l" t="t" r="r" b="b"/>
              <a:pathLst>
                <a:path w="9060" h="8615" extrusionOk="0">
                  <a:moveTo>
                    <a:pt x="8466" y="1"/>
                  </a:moveTo>
                  <a:cubicBezTo>
                    <a:pt x="8403" y="1"/>
                    <a:pt x="8336" y="16"/>
                    <a:pt x="8267" y="50"/>
                  </a:cubicBezTo>
                  <a:cubicBezTo>
                    <a:pt x="6348" y="1017"/>
                    <a:pt x="4571" y="2396"/>
                    <a:pt x="3025" y="3882"/>
                  </a:cubicBezTo>
                  <a:cubicBezTo>
                    <a:pt x="1836" y="5024"/>
                    <a:pt x="0" y="6568"/>
                    <a:pt x="62" y="8367"/>
                  </a:cubicBezTo>
                  <a:cubicBezTo>
                    <a:pt x="66" y="8507"/>
                    <a:pt x="206" y="8614"/>
                    <a:pt x="335" y="8614"/>
                  </a:cubicBezTo>
                  <a:cubicBezTo>
                    <a:pt x="409" y="8614"/>
                    <a:pt x="480" y="8578"/>
                    <a:pt x="518" y="8491"/>
                  </a:cubicBezTo>
                  <a:cubicBezTo>
                    <a:pt x="2016" y="5007"/>
                    <a:pt x="5594" y="2708"/>
                    <a:pt x="8679" y="755"/>
                  </a:cubicBezTo>
                  <a:cubicBezTo>
                    <a:pt x="9059" y="514"/>
                    <a:pt x="8832" y="1"/>
                    <a:pt x="8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6"/>
            <p:cNvSpPr/>
            <p:nvPr/>
          </p:nvSpPr>
          <p:spPr>
            <a:xfrm>
              <a:off x="2528200" y="658025"/>
              <a:ext cx="405900" cy="260600"/>
            </a:xfrm>
            <a:custGeom>
              <a:avLst/>
              <a:gdLst/>
              <a:ahLst/>
              <a:cxnLst/>
              <a:rect l="l" t="t" r="r" b="b"/>
              <a:pathLst>
                <a:path w="16236" h="10424" extrusionOk="0">
                  <a:moveTo>
                    <a:pt x="1382" y="2708"/>
                  </a:moveTo>
                  <a:cubicBezTo>
                    <a:pt x="2705" y="4465"/>
                    <a:pt x="4361" y="5818"/>
                    <a:pt x="5564" y="7549"/>
                  </a:cubicBezTo>
                  <a:cubicBezTo>
                    <a:pt x="5049" y="7000"/>
                    <a:pt x="4518" y="6467"/>
                    <a:pt x="3972" y="5947"/>
                  </a:cubicBezTo>
                  <a:cubicBezTo>
                    <a:pt x="3369" y="5370"/>
                    <a:pt x="2751" y="4825"/>
                    <a:pt x="2113" y="4299"/>
                  </a:cubicBezTo>
                  <a:cubicBezTo>
                    <a:pt x="2286" y="4264"/>
                    <a:pt x="2405" y="4031"/>
                    <a:pt x="2251" y="3877"/>
                  </a:cubicBezTo>
                  <a:cubicBezTo>
                    <a:pt x="1869" y="3498"/>
                    <a:pt x="1454" y="3168"/>
                    <a:pt x="1030" y="2840"/>
                  </a:cubicBezTo>
                  <a:lnTo>
                    <a:pt x="1382" y="2708"/>
                  </a:lnTo>
                  <a:close/>
                  <a:moveTo>
                    <a:pt x="9295" y="739"/>
                  </a:moveTo>
                  <a:cubicBezTo>
                    <a:pt x="10900" y="739"/>
                    <a:pt x="11714" y="2042"/>
                    <a:pt x="12738" y="3153"/>
                  </a:cubicBezTo>
                  <a:cubicBezTo>
                    <a:pt x="13607" y="4096"/>
                    <a:pt x="14464" y="5049"/>
                    <a:pt x="15310" y="6013"/>
                  </a:cubicBezTo>
                  <a:cubicBezTo>
                    <a:pt x="13936" y="6363"/>
                    <a:pt x="12589" y="6790"/>
                    <a:pt x="11275" y="7331"/>
                  </a:cubicBezTo>
                  <a:cubicBezTo>
                    <a:pt x="10703" y="7567"/>
                    <a:pt x="10139" y="7820"/>
                    <a:pt x="9583" y="8091"/>
                  </a:cubicBezTo>
                  <a:cubicBezTo>
                    <a:pt x="9104" y="8323"/>
                    <a:pt x="7997" y="9216"/>
                    <a:pt x="7494" y="9216"/>
                  </a:cubicBezTo>
                  <a:cubicBezTo>
                    <a:pt x="7280" y="9214"/>
                    <a:pt x="7087" y="9143"/>
                    <a:pt x="6911" y="9028"/>
                  </a:cubicBezTo>
                  <a:cubicBezTo>
                    <a:pt x="5976" y="6497"/>
                    <a:pt x="3660" y="4237"/>
                    <a:pt x="1564" y="2642"/>
                  </a:cubicBezTo>
                  <a:cubicBezTo>
                    <a:pt x="3992" y="1737"/>
                    <a:pt x="6804" y="749"/>
                    <a:pt x="9284" y="739"/>
                  </a:cubicBezTo>
                  <a:cubicBezTo>
                    <a:pt x="9288" y="739"/>
                    <a:pt x="9291" y="739"/>
                    <a:pt x="9295" y="739"/>
                  </a:cubicBezTo>
                  <a:close/>
                  <a:moveTo>
                    <a:pt x="9522" y="0"/>
                  </a:moveTo>
                  <a:cubicBezTo>
                    <a:pt x="8353" y="0"/>
                    <a:pt x="6970" y="475"/>
                    <a:pt x="5977" y="700"/>
                  </a:cubicBezTo>
                  <a:cubicBezTo>
                    <a:pt x="4041" y="1140"/>
                    <a:pt x="2155" y="1729"/>
                    <a:pt x="300" y="2432"/>
                  </a:cubicBezTo>
                  <a:cubicBezTo>
                    <a:pt x="25" y="2536"/>
                    <a:pt x="1" y="2846"/>
                    <a:pt x="223" y="3018"/>
                  </a:cubicBezTo>
                  <a:cubicBezTo>
                    <a:pt x="702" y="3388"/>
                    <a:pt x="1169" y="3763"/>
                    <a:pt x="1673" y="4093"/>
                  </a:cubicBezTo>
                  <a:cubicBezTo>
                    <a:pt x="3491" y="5760"/>
                    <a:pt x="5144" y="7550"/>
                    <a:pt x="6623" y="9541"/>
                  </a:cubicBezTo>
                  <a:cubicBezTo>
                    <a:pt x="6713" y="9781"/>
                    <a:pt x="6797" y="10028"/>
                    <a:pt x="6867" y="10287"/>
                  </a:cubicBezTo>
                  <a:cubicBezTo>
                    <a:pt x="6892" y="10382"/>
                    <a:pt x="6963" y="10423"/>
                    <a:pt x="7035" y="10423"/>
                  </a:cubicBezTo>
                  <a:cubicBezTo>
                    <a:pt x="7146" y="10423"/>
                    <a:pt x="7261" y="10329"/>
                    <a:pt x="7234" y="10186"/>
                  </a:cubicBezTo>
                  <a:cubicBezTo>
                    <a:pt x="7224" y="10130"/>
                    <a:pt x="7207" y="10076"/>
                    <a:pt x="7196" y="10021"/>
                  </a:cubicBezTo>
                  <a:cubicBezTo>
                    <a:pt x="7219" y="10016"/>
                    <a:pt x="7243" y="10009"/>
                    <a:pt x="7264" y="9998"/>
                  </a:cubicBezTo>
                  <a:cubicBezTo>
                    <a:pt x="9998" y="8390"/>
                    <a:pt x="12869" y="7216"/>
                    <a:pt x="15954" y="6481"/>
                  </a:cubicBezTo>
                  <a:cubicBezTo>
                    <a:pt x="16193" y="6424"/>
                    <a:pt x="16235" y="6133"/>
                    <a:pt x="16091" y="5967"/>
                  </a:cubicBezTo>
                  <a:cubicBezTo>
                    <a:pt x="14926" y="4637"/>
                    <a:pt x="13744" y="3322"/>
                    <a:pt x="12545" y="2023"/>
                  </a:cubicBezTo>
                  <a:cubicBezTo>
                    <a:pt x="11928" y="1357"/>
                    <a:pt x="11266" y="350"/>
                    <a:pt x="10341" y="98"/>
                  </a:cubicBezTo>
                  <a:cubicBezTo>
                    <a:pt x="10087" y="29"/>
                    <a:pt x="9811" y="0"/>
                    <a:pt x="95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6"/>
            <p:cNvSpPr/>
            <p:nvPr/>
          </p:nvSpPr>
          <p:spPr>
            <a:xfrm>
              <a:off x="2739725" y="878000"/>
              <a:ext cx="265375" cy="114400"/>
            </a:xfrm>
            <a:custGeom>
              <a:avLst/>
              <a:gdLst/>
              <a:ahLst/>
              <a:cxnLst/>
              <a:rect l="l" t="t" r="r" b="b"/>
              <a:pathLst>
                <a:path w="10615" h="4576" extrusionOk="0">
                  <a:moveTo>
                    <a:pt x="8807" y="0"/>
                  </a:moveTo>
                  <a:cubicBezTo>
                    <a:pt x="5620" y="0"/>
                    <a:pt x="1581" y="1966"/>
                    <a:pt x="54" y="4386"/>
                  </a:cubicBezTo>
                  <a:cubicBezTo>
                    <a:pt x="1" y="4471"/>
                    <a:pt x="79" y="4576"/>
                    <a:pt x="166" y="4576"/>
                  </a:cubicBezTo>
                  <a:cubicBezTo>
                    <a:pt x="186" y="4576"/>
                    <a:pt x="207" y="4570"/>
                    <a:pt x="226" y="4558"/>
                  </a:cubicBezTo>
                  <a:cubicBezTo>
                    <a:pt x="1875" y="3508"/>
                    <a:pt x="3258" y="2278"/>
                    <a:pt x="5131" y="1591"/>
                  </a:cubicBezTo>
                  <a:cubicBezTo>
                    <a:pt x="6861" y="957"/>
                    <a:pt x="8587" y="1026"/>
                    <a:pt x="10351" y="694"/>
                  </a:cubicBezTo>
                  <a:cubicBezTo>
                    <a:pt x="10615" y="644"/>
                    <a:pt x="10595" y="242"/>
                    <a:pt x="10351" y="180"/>
                  </a:cubicBezTo>
                  <a:cubicBezTo>
                    <a:pt x="9872" y="58"/>
                    <a:pt x="9352" y="0"/>
                    <a:pt x="8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6"/>
            <p:cNvSpPr/>
            <p:nvPr/>
          </p:nvSpPr>
          <p:spPr>
            <a:xfrm>
              <a:off x="2783475" y="946275"/>
              <a:ext cx="254775" cy="113000"/>
            </a:xfrm>
            <a:custGeom>
              <a:avLst/>
              <a:gdLst/>
              <a:ahLst/>
              <a:cxnLst/>
              <a:rect l="l" t="t" r="r" b="b"/>
              <a:pathLst>
                <a:path w="10191" h="4520" extrusionOk="0">
                  <a:moveTo>
                    <a:pt x="9024" y="1"/>
                  </a:moveTo>
                  <a:cubicBezTo>
                    <a:pt x="7296" y="1"/>
                    <a:pt x="5453" y="625"/>
                    <a:pt x="3919" y="1282"/>
                  </a:cubicBezTo>
                  <a:cubicBezTo>
                    <a:pt x="2789" y="1765"/>
                    <a:pt x="261" y="2658"/>
                    <a:pt x="23" y="4060"/>
                  </a:cubicBezTo>
                  <a:cubicBezTo>
                    <a:pt x="1" y="4188"/>
                    <a:pt x="41" y="4285"/>
                    <a:pt x="145" y="4359"/>
                  </a:cubicBezTo>
                  <a:lnTo>
                    <a:pt x="328" y="4490"/>
                  </a:lnTo>
                  <a:cubicBezTo>
                    <a:pt x="356" y="4510"/>
                    <a:pt x="386" y="4519"/>
                    <a:pt x="416" y="4519"/>
                  </a:cubicBezTo>
                  <a:cubicBezTo>
                    <a:pt x="528" y="4519"/>
                    <a:pt x="634" y="4397"/>
                    <a:pt x="599" y="4281"/>
                  </a:cubicBezTo>
                  <a:cubicBezTo>
                    <a:pt x="310" y="3333"/>
                    <a:pt x="4773" y="1735"/>
                    <a:pt x="5289" y="1569"/>
                  </a:cubicBezTo>
                  <a:cubicBezTo>
                    <a:pt x="6773" y="1093"/>
                    <a:pt x="8295" y="1027"/>
                    <a:pt x="9799" y="688"/>
                  </a:cubicBezTo>
                  <a:cubicBezTo>
                    <a:pt x="10190" y="600"/>
                    <a:pt x="10059" y="73"/>
                    <a:pt x="9711" y="36"/>
                  </a:cubicBezTo>
                  <a:cubicBezTo>
                    <a:pt x="9485" y="12"/>
                    <a:pt x="9255" y="1"/>
                    <a:pt x="9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6"/>
            <p:cNvSpPr/>
            <p:nvPr/>
          </p:nvSpPr>
          <p:spPr>
            <a:xfrm>
              <a:off x="2839925" y="1007825"/>
              <a:ext cx="259925" cy="117700"/>
            </a:xfrm>
            <a:custGeom>
              <a:avLst/>
              <a:gdLst/>
              <a:ahLst/>
              <a:cxnLst/>
              <a:rect l="l" t="t" r="r" b="b"/>
              <a:pathLst>
                <a:path w="10397" h="4708" extrusionOk="0">
                  <a:moveTo>
                    <a:pt x="9045" y="1"/>
                  </a:moveTo>
                  <a:cubicBezTo>
                    <a:pt x="5729" y="1"/>
                    <a:pt x="2019" y="2104"/>
                    <a:pt x="58" y="4551"/>
                  </a:cubicBezTo>
                  <a:cubicBezTo>
                    <a:pt x="0" y="4623"/>
                    <a:pt x="54" y="4707"/>
                    <a:pt x="124" y="4707"/>
                  </a:cubicBezTo>
                  <a:cubicBezTo>
                    <a:pt x="145" y="4707"/>
                    <a:pt x="167" y="4700"/>
                    <a:pt x="188" y="4683"/>
                  </a:cubicBezTo>
                  <a:cubicBezTo>
                    <a:pt x="1738" y="3418"/>
                    <a:pt x="3324" y="2289"/>
                    <a:pt x="5224" y="1613"/>
                  </a:cubicBezTo>
                  <a:cubicBezTo>
                    <a:pt x="6821" y="1047"/>
                    <a:pt x="8433" y="1014"/>
                    <a:pt x="10074" y="712"/>
                  </a:cubicBezTo>
                  <a:cubicBezTo>
                    <a:pt x="10385" y="655"/>
                    <a:pt x="10396" y="120"/>
                    <a:pt x="10074" y="73"/>
                  </a:cubicBezTo>
                  <a:cubicBezTo>
                    <a:pt x="9737" y="24"/>
                    <a:pt x="9393" y="1"/>
                    <a:pt x="9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36"/>
          <p:cNvSpPr txBox="1">
            <a:spLocks noGrp="1"/>
          </p:cNvSpPr>
          <p:nvPr>
            <p:ph type="title"/>
          </p:nvPr>
        </p:nvSpPr>
        <p:spPr>
          <a:xfrm rot="-694782">
            <a:off x="5958081" y="3717800"/>
            <a:ext cx="1811856" cy="4884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sz="1000" b="0" i="1" dirty="0">
                <a:latin typeface="Roboto Mono Medium"/>
                <a:ea typeface="Roboto Mono Medium"/>
                <a:cs typeface="Roboto Mono Medium"/>
                <a:sym typeface="Roboto Mono Medium"/>
              </a:rPr>
              <a:t>Învățatul ca pe Poezie</a:t>
            </a:r>
            <a:endParaRPr sz="1000" b="0" i="1" dirty="0">
              <a:latin typeface="Roboto Mono Medium"/>
              <a:ea typeface="Roboto Mono Medium"/>
              <a:cs typeface="Roboto Mono Medium"/>
              <a:sym typeface="Roboto Mono Medium"/>
            </a:endParaRPr>
          </a:p>
        </p:txBody>
      </p:sp>
      <p:sp>
        <p:nvSpPr>
          <p:cNvPr id="3" name="Title 2">
            <a:extLst>
              <a:ext uri="{FF2B5EF4-FFF2-40B4-BE49-F238E27FC236}">
                <a16:creationId xmlns:a16="http://schemas.microsoft.com/office/drawing/2014/main" id="{51D7A8BC-8BF0-259A-7F4E-28AB59A4C7E9}"/>
              </a:ext>
            </a:extLst>
          </p:cNvPr>
          <p:cNvSpPr>
            <a:spLocks noGrp="1"/>
          </p:cNvSpPr>
          <p:nvPr>
            <p:ph type="title"/>
          </p:nvPr>
        </p:nvSpPr>
        <p:spPr>
          <a:xfrm>
            <a:off x="1242059" y="852928"/>
            <a:ext cx="7246621" cy="3711684"/>
          </a:xfrm>
        </p:spPr>
        <p:txBody>
          <a:bodyPr/>
          <a:lstStyle/>
          <a:p>
            <a:r>
              <a:rPr lang="ro-RO" dirty="0"/>
              <a:t>Accentul este pus pe memorarea și reproducerea informațiilor transmise de profesor, nu pe dezvoltarea gândirii critice la elevi. De asemenea, școala românească tinde să se concentreze pe discuții/probleme teoretice, fără aplicabilitate practică, astfel încât elevii nu pot face conexiunea între chestiunile studiate și utilizarea lor în viața reală sau să înțeleagă cum pot corela anumite noțiuni între discipline.</a:t>
            </a:r>
            <a:br>
              <a:rPr lang="ro-RO" dirty="0"/>
            </a:br>
            <a:r>
              <a:rPr lang="ro-RO" dirty="0"/>
              <a:t>Deoarece sistemul de învățare-predare</a:t>
            </a:r>
            <a:br>
              <a:rPr lang="ro-RO" dirty="0"/>
            </a:br>
            <a:r>
              <a:rPr lang="ro-RO" dirty="0"/>
              <a:t>are în centru „memorarea”, evaluarea</a:t>
            </a:r>
            <a:br>
              <a:rPr lang="ro-RO" dirty="0"/>
            </a:br>
            <a:r>
              <a:rPr lang="ro-RO" dirty="0"/>
              <a:t>este și ea construită cu același </a:t>
            </a:r>
            <a:br>
              <a:rPr lang="ro-RO" dirty="0"/>
            </a:br>
            <a:r>
              <a:rPr lang="ro-RO" dirty="0"/>
              <a:t>obiectiv în minte.</a:t>
            </a:r>
            <a:br>
              <a:rPr lang="ro-RO" dirty="0"/>
            </a:br>
            <a:endParaRPr lang="ro-RO" dirty="0"/>
          </a:p>
        </p:txBody>
      </p:sp>
      <p:sp>
        <p:nvSpPr>
          <p:cNvPr id="5" name="Google Shape;320;p43">
            <a:extLst>
              <a:ext uri="{FF2B5EF4-FFF2-40B4-BE49-F238E27FC236}">
                <a16:creationId xmlns:a16="http://schemas.microsoft.com/office/drawing/2014/main" id="{750AFA97-3FE9-834F-7A71-0309DA6EA857}"/>
              </a:ext>
            </a:extLst>
          </p:cNvPr>
          <p:cNvSpPr txBox="1">
            <a:spLocks/>
          </p:cNvSpPr>
          <p:nvPr/>
        </p:nvSpPr>
        <p:spPr>
          <a:xfrm>
            <a:off x="7075613" y="272970"/>
            <a:ext cx="724908" cy="5799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Concert One"/>
              <a:buNone/>
              <a:defRPr sz="2800" b="1" i="0" u="none" strike="noStrike" cap="none">
                <a:solidFill>
                  <a:schemeClr val="accent2"/>
                </a:solidFill>
                <a:latin typeface="Concert One"/>
                <a:ea typeface="Concert One"/>
                <a:cs typeface="Concert One"/>
                <a:sym typeface="Concert One"/>
              </a:defRPr>
            </a:lvl1pPr>
            <a:lvl2pPr marR="0" lvl="1"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r>
              <a:rPr lang="ro-RO" sz="3600" dirty="0">
                <a:solidFill>
                  <a:schemeClr val="tx1"/>
                </a:solidFill>
              </a:rPr>
              <a:t>05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2"/>
          <p:cNvSpPr txBox="1">
            <a:spLocks noGrp="1"/>
          </p:cNvSpPr>
          <p:nvPr>
            <p:ph type="title"/>
          </p:nvPr>
        </p:nvSpPr>
        <p:spPr>
          <a:xfrm>
            <a:off x="907450" y="1968287"/>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Teste/Examene/Evaluari</a:t>
            </a:r>
            <a:endParaRPr dirty="0"/>
          </a:p>
        </p:txBody>
      </p:sp>
      <p:sp>
        <p:nvSpPr>
          <p:cNvPr id="453" name="Google Shape;453;p52"/>
          <p:cNvSpPr txBox="1">
            <a:spLocks noGrp="1"/>
          </p:cNvSpPr>
          <p:nvPr>
            <p:ph type="subTitle" idx="1"/>
          </p:nvPr>
        </p:nvSpPr>
        <p:spPr>
          <a:xfrm>
            <a:off x="731520" y="2336490"/>
            <a:ext cx="3360420" cy="205492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err="1"/>
              <a:t>Elevii</a:t>
            </a:r>
            <a:r>
              <a:rPr lang="en-US" sz="1400" dirty="0"/>
              <a:t> sunt </a:t>
            </a:r>
            <a:r>
              <a:rPr lang="en-US" sz="1400" dirty="0" err="1"/>
              <a:t>supuși</a:t>
            </a:r>
            <a:r>
              <a:rPr lang="en-US" sz="1400" dirty="0"/>
              <a:t> la </a:t>
            </a:r>
            <a:r>
              <a:rPr lang="en-US" sz="1400" dirty="0" err="1"/>
              <a:t>numeroase</a:t>
            </a:r>
            <a:r>
              <a:rPr lang="en-US" sz="1400" dirty="0"/>
              <a:t> </a:t>
            </a:r>
            <a:r>
              <a:rPr lang="ro-RO" sz="1400" dirty="0"/>
              <a:t>evaluări</a:t>
            </a:r>
            <a:r>
              <a:rPr lang="en-US" sz="1400" dirty="0"/>
              <a:t> </a:t>
            </a:r>
            <a:r>
              <a:rPr lang="en-US" sz="1400" dirty="0" err="1"/>
              <a:t>standardizate</a:t>
            </a:r>
            <a:r>
              <a:rPr lang="ro-RO" sz="1400" dirty="0"/>
              <a:t>, resimțind </a:t>
            </a:r>
            <a:r>
              <a:rPr lang="en-US" sz="1400" dirty="0" err="1"/>
              <a:t>presiunea</a:t>
            </a:r>
            <a:r>
              <a:rPr lang="en-US" sz="1400" dirty="0"/>
              <a:t> </a:t>
            </a:r>
            <a:r>
              <a:rPr lang="ro-RO" sz="1400" dirty="0"/>
              <a:t>notelor</a:t>
            </a:r>
            <a:r>
              <a:rPr lang="en-US" sz="1400" dirty="0"/>
              <a:t>, care nu </a:t>
            </a:r>
            <a:r>
              <a:rPr lang="en-US" sz="1400" dirty="0" err="1"/>
              <a:t>reflectă</a:t>
            </a:r>
            <a:r>
              <a:rPr lang="en-US" sz="1400" dirty="0"/>
              <a:t> </a:t>
            </a:r>
            <a:r>
              <a:rPr lang="en-US" sz="1400" dirty="0" err="1"/>
              <a:t>nivelul</a:t>
            </a:r>
            <a:r>
              <a:rPr lang="en-US" sz="1400" dirty="0"/>
              <a:t> lor de </a:t>
            </a:r>
            <a:r>
              <a:rPr lang="en-US" sz="1400" dirty="0" err="1"/>
              <a:t>inteligență</a:t>
            </a:r>
            <a:r>
              <a:rPr lang="en-US" sz="1400" dirty="0"/>
              <a:t>, </a:t>
            </a:r>
            <a:r>
              <a:rPr lang="en-US" sz="1400" dirty="0" err="1"/>
              <a:t>în</a:t>
            </a:r>
            <a:r>
              <a:rPr lang="en-US" sz="1400" dirty="0"/>
              <a:t> </a:t>
            </a:r>
            <a:r>
              <a:rPr lang="en-US" sz="1400" dirty="0" err="1"/>
              <a:t>condițiile</a:t>
            </a:r>
            <a:r>
              <a:rPr lang="en-US" sz="1400" dirty="0"/>
              <a:t> </a:t>
            </a:r>
            <a:r>
              <a:rPr lang="en-US" sz="1400" dirty="0" err="1"/>
              <a:t>în</a:t>
            </a:r>
            <a:r>
              <a:rPr lang="en-US" sz="1400" dirty="0"/>
              <a:t> care </a:t>
            </a:r>
            <a:r>
              <a:rPr lang="en-US" sz="1400" dirty="0" err="1"/>
              <a:t>testele</a:t>
            </a:r>
            <a:r>
              <a:rPr lang="en-US" sz="1400" dirty="0"/>
              <a:t> sunt </a:t>
            </a:r>
            <a:r>
              <a:rPr lang="en-US" sz="1400" dirty="0" err="1"/>
              <a:t>construite</a:t>
            </a:r>
            <a:r>
              <a:rPr lang="en-US" sz="1400" dirty="0"/>
              <a:t> tot cu </a:t>
            </a:r>
            <a:r>
              <a:rPr lang="en-US" sz="1400" dirty="0" err="1"/>
              <a:t>scopul</a:t>
            </a:r>
            <a:r>
              <a:rPr lang="en-US" sz="1400" dirty="0"/>
              <a:t> de a </a:t>
            </a:r>
            <a:r>
              <a:rPr lang="en-US" sz="1400" dirty="0" err="1"/>
              <a:t>vedea</a:t>
            </a:r>
            <a:r>
              <a:rPr lang="en-US" sz="1400" dirty="0"/>
              <a:t> </a:t>
            </a:r>
            <a:r>
              <a:rPr lang="en-US" sz="1400" dirty="0" err="1"/>
              <a:t>cât</a:t>
            </a:r>
            <a:r>
              <a:rPr lang="en-US" sz="1400" dirty="0"/>
              <a:t> de </a:t>
            </a:r>
            <a:r>
              <a:rPr lang="en-US" sz="1400" dirty="0" err="1"/>
              <a:t>bună</a:t>
            </a:r>
            <a:r>
              <a:rPr lang="en-US" sz="1400" dirty="0"/>
              <a:t> </a:t>
            </a:r>
            <a:r>
              <a:rPr lang="en-US" sz="1400" dirty="0" err="1"/>
              <a:t>este</a:t>
            </a:r>
            <a:r>
              <a:rPr lang="en-US" sz="1400" dirty="0"/>
              <a:t> </a:t>
            </a:r>
            <a:r>
              <a:rPr lang="en-US" sz="1400" dirty="0" err="1"/>
              <a:t>memoria</a:t>
            </a:r>
            <a:r>
              <a:rPr lang="en-US" sz="1400" dirty="0"/>
              <a:t> </a:t>
            </a:r>
            <a:r>
              <a:rPr lang="en-US" sz="1400" dirty="0" err="1"/>
              <a:t>copiilor</a:t>
            </a:r>
            <a:r>
              <a:rPr lang="en-US" sz="1400" dirty="0"/>
              <a:t>.</a:t>
            </a:r>
          </a:p>
        </p:txBody>
      </p:sp>
      <p:sp>
        <p:nvSpPr>
          <p:cNvPr id="454" name="Google Shape;454;p52"/>
          <p:cNvSpPr txBox="1">
            <a:spLocks noGrp="1"/>
          </p:cNvSpPr>
          <p:nvPr>
            <p:ph type="title" idx="2"/>
          </p:nvPr>
        </p:nvSpPr>
        <p:spPr>
          <a:xfrm>
            <a:off x="4975860" y="1920399"/>
            <a:ext cx="361188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sz="2400" dirty="0"/>
              <a:t>Educatie „Personalizata”</a:t>
            </a:r>
            <a:endParaRPr sz="2400" dirty="0"/>
          </a:p>
        </p:txBody>
      </p:sp>
      <p:sp>
        <p:nvSpPr>
          <p:cNvPr id="455" name="Google Shape;455;p52"/>
          <p:cNvSpPr txBox="1">
            <a:spLocks noGrp="1"/>
          </p:cNvSpPr>
          <p:nvPr>
            <p:ph type="subTitle" idx="3"/>
          </p:nvPr>
        </p:nvSpPr>
        <p:spPr>
          <a:xfrm>
            <a:off x="5052062" y="2336490"/>
            <a:ext cx="3535678" cy="205492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Personalitatea</a:t>
            </a:r>
            <a:r>
              <a:rPr lang="en-US" dirty="0"/>
              <a:t>, </a:t>
            </a:r>
            <a:r>
              <a:rPr lang="en-US" dirty="0" err="1"/>
              <a:t>punctele</a:t>
            </a:r>
            <a:r>
              <a:rPr lang="en-US" dirty="0"/>
              <a:t> forte </a:t>
            </a:r>
            <a:r>
              <a:rPr lang="en-US" dirty="0" err="1"/>
              <a:t>și</a:t>
            </a:r>
            <a:r>
              <a:rPr lang="en-US" dirty="0"/>
              <a:t> </a:t>
            </a:r>
            <a:r>
              <a:rPr lang="en-US" dirty="0" err="1"/>
              <a:t>pasiunile</a:t>
            </a:r>
            <a:r>
              <a:rPr lang="en-US" dirty="0"/>
              <a:t> </a:t>
            </a:r>
            <a:r>
              <a:rPr lang="en-US" dirty="0" err="1"/>
              <a:t>copiilor</a:t>
            </a:r>
            <a:r>
              <a:rPr lang="en-US" dirty="0"/>
              <a:t> nu sunt </a:t>
            </a:r>
            <a:r>
              <a:rPr lang="en-US" dirty="0" err="1"/>
              <a:t>luate</a:t>
            </a:r>
            <a:r>
              <a:rPr lang="en-US" dirty="0"/>
              <a:t> </a:t>
            </a:r>
            <a:r>
              <a:rPr lang="en-US" dirty="0" err="1"/>
              <a:t>în</a:t>
            </a:r>
            <a:r>
              <a:rPr lang="en-US" dirty="0"/>
              <a:t> </a:t>
            </a:r>
            <a:r>
              <a:rPr lang="en-US" dirty="0" err="1"/>
              <a:t>considerare</a:t>
            </a:r>
            <a:r>
              <a:rPr lang="en-US" dirty="0"/>
              <a:t> </a:t>
            </a:r>
            <a:r>
              <a:rPr lang="en-US" dirty="0" err="1"/>
              <a:t>în</a:t>
            </a:r>
            <a:r>
              <a:rPr lang="en-US" dirty="0"/>
              <a:t> </a:t>
            </a:r>
            <a:r>
              <a:rPr lang="en-US" dirty="0" err="1"/>
              <a:t>actul</a:t>
            </a:r>
            <a:r>
              <a:rPr lang="en-US" dirty="0"/>
              <a:t> </a:t>
            </a:r>
            <a:r>
              <a:rPr lang="en-US" dirty="0" err="1"/>
              <a:t>învățării</a:t>
            </a:r>
            <a:r>
              <a:rPr lang="en-US" dirty="0"/>
              <a:t>. O </a:t>
            </a:r>
            <a:r>
              <a:rPr lang="en-US" dirty="0" err="1"/>
              <a:t>departajare</a:t>
            </a:r>
            <a:r>
              <a:rPr lang="en-US" dirty="0"/>
              <a:t> </a:t>
            </a:r>
            <a:r>
              <a:rPr lang="en-US" dirty="0" err="1"/>
              <a:t>bazată</a:t>
            </a:r>
            <a:r>
              <a:rPr lang="en-US" dirty="0"/>
              <a:t> pe </a:t>
            </a:r>
            <a:r>
              <a:rPr lang="en-US" dirty="0" err="1"/>
              <a:t>interesele</a:t>
            </a:r>
            <a:r>
              <a:rPr lang="en-US" dirty="0"/>
              <a:t> </a:t>
            </a:r>
            <a:r>
              <a:rPr lang="en-US" dirty="0" err="1"/>
              <a:t>elevilor</a:t>
            </a:r>
            <a:r>
              <a:rPr lang="en-US" dirty="0"/>
              <a:t> se </a:t>
            </a:r>
            <a:r>
              <a:rPr lang="en-US" dirty="0" err="1"/>
              <a:t>încearcă</a:t>
            </a:r>
            <a:r>
              <a:rPr lang="en-US" dirty="0"/>
              <a:t> a fi </a:t>
            </a:r>
            <a:r>
              <a:rPr lang="en-US" dirty="0" err="1"/>
              <a:t>făcută</a:t>
            </a:r>
            <a:r>
              <a:rPr lang="en-US" dirty="0"/>
              <a:t> la </a:t>
            </a:r>
            <a:r>
              <a:rPr lang="en-US" dirty="0" err="1"/>
              <a:t>liceu</a:t>
            </a:r>
            <a:r>
              <a:rPr lang="en-US" dirty="0"/>
              <a:t>, </a:t>
            </a:r>
            <a:r>
              <a:rPr lang="en-US" dirty="0" err="1"/>
              <a:t>dar</a:t>
            </a:r>
            <a:r>
              <a:rPr lang="en-US" dirty="0"/>
              <a:t> nu </a:t>
            </a:r>
            <a:r>
              <a:rPr lang="en-US" dirty="0" err="1"/>
              <a:t>este</a:t>
            </a:r>
            <a:r>
              <a:rPr lang="en-US" dirty="0"/>
              <a:t> </a:t>
            </a:r>
            <a:r>
              <a:rPr lang="en-US" dirty="0" err="1"/>
              <a:t>ideală</a:t>
            </a:r>
            <a:r>
              <a:rPr lang="en-US" dirty="0"/>
              <a:t>.</a:t>
            </a:r>
          </a:p>
        </p:txBody>
      </p:sp>
      <p:pic>
        <p:nvPicPr>
          <p:cNvPr id="456" name="Google Shape;456;p52"/>
          <p:cNvPicPr preferRelativeResize="0"/>
          <p:nvPr/>
        </p:nvPicPr>
        <p:blipFill rotWithShape="1">
          <a:blip r:embed="rId3">
            <a:alphaModFix/>
          </a:blip>
          <a:srcRect l="30776"/>
          <a:stretch/>
        </p:blipFill>
        <p:spPr>
          <a:xfrm>
            <a:off x="1506550" y="460440"/>
            <a:ext cx="1719600" cy="1658100"/>
          </a:xfrm>
          <a:prstGeom prst="ellipse">
            <a:avLst/>
          </a:prstGeom>
          <a:noFill/>
          <a:ln>
            <a:noFill/>
          </a:ln>
          <a:effectLst>
            <a:outerShdw blurRad="57150" dist="19050" dir="5400000" algn="bl" rotWithShape="0">
              <a:srgbClr val="000000">
                <a:alpha val="50000"/>
              </a:srgbClr>
            </a:outerShdw>
          </a:effectLst>
        </p:spPr>
      </p:pic>
      <p:sp>
        <p:nvSpPr>
          <p:cNvPr id="457" name="Google Shape;457;p52"/>
          <p:cNvSpPr/>
          <p:nvPr/>
        </p:nvSpPr>
        <p:spPr>
          <a:xfrm>
            <a:off x="1345736" y="242490"/>
            <a:ext cx="1253610" cy="738785"/>
          </a:xfrm>
          <a:custGeom>
            <a:avLst/>
            <a:gdLst/>
            <a:ahLst/>
            <a:cxnLst/>
            <a:rect l="l" t="t" r="r" b="b"/>
            <a:pathLst>
              <a:path w="44052" h="25961" extrusionOk="0">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8" name="Google Shape;458;p52"/>
          <p:cNvPicPr preferRelativeResize="0"/>
          <p:nvPr/>
        </p:nvPicPr>
        <p:blipFill rotWithShape="1">
          <a:blip r:embed="rId4">
            <a:alphaModFix/>
          </a:blip>
          <a:srcRect l="15417" r="15417"/>
          <a:stretch/>
        </p:blipFill>
        <p:spPr>
          <a:xfrm>
            <a:off x="5917820" y="418082"/>
            <a:ext cx="1719600" cy="1658100"/>
          </a:xfrm>
          <a:prstGeom prst="ellipse">
            <a:avLst/>
          </a:prstGeom>
          <a:noFill/>
          <a:ln>
            <a:noFill/>
          </a:ln>
          <a:effectLst>
            <a:outerShdw blurRad="57150" dist="19050" dir="5400000" algn="bl" rotWithShape="0">
              <a:srgbClr val="000000">
                <a:alpha val="50000"/>
              </a:srgbClr>
            </a:outerShdw>
          </a:effectLst>
        </p:spPr>
      </p:pic>
      <p:sp>
        <p:nvSpPr>
          <p:cNvPr id="459" name="Google Shape;459;p52"/>
          <p:cNvSpPr/>
          <p:nvPr/>
        </p:nvSpPr>
        <p:spPr>
          <a:xfrm rot="1736031">
            <a:off x="6363672" y="161401"/>
            <a:ext cx="1253589" cy="738773"/>
          </a:xfrm>
          <a:custGeom>
            <a:avLst/>
            <a:gdLst/>
            <a:ahLst/>
            <a:cxnLst/>
            <a:rect l="l" t="t" r="r" b="b"/>
            <a:pathLst>
              <a:path w="44052" h="25961" extrusionOk="0">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20;p43">
            <a:extLst>
              <a:ext uri="{FF2B5EF4-FFF2-40B4-BE49-F238E27FC236}">
                <a16:creationId xmlns:a16="http://schemas.microsoft.com/office/drawing/2014/main" id="{342047E2-B64F-62EA-02D8-E966B8FE637B}"/>
              </a:ext>
            </a:extLst>
          </p:cNvPr>
          <p:cNvSpPr txBox="1">
            <a:spLocks/>
          </p:cNvSpPr>
          <p:nvPr/>
        </p:nvSpPr>
        <p:spPr>
          <a:xfrm>
            <a:off x="384636" y="242490"/>
            <a:ext cx="724908" cy="5799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Concert One"/>
              <a:buNone/>
              <a:defRPr sz="2800" b="1" i="0" u="none" strike="noStrike" cap="none">
                <a:solidFill>
                  <a:schemeClr val="accent2"/>
                </a:solidFill>
                <a:latin typeface="Concert One"/>
                <a:ea typeface="Concert One"/>
                <a:cs typeface="Concert One"/>
                <a:sym typeface="Concert One"/>
              </a:defRPr>
            </a:lvl1pPr>
            <a:lvl2pPr marR="0" lvl="1"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r>
              <a:rPr lang="ro-RO" sz="3600" dirty="0">
                <a:solidFill>
                  <a:schemeClr val="tx1"/>
                </a:solidFill>
              </a:rPr>
              <a:t>06</a:t>
            </a:r>
          </a:p>
        </p:txBody>
      </p:sp>
      <p:sp>
        <p:nvSpPr>
          <p:cNvPr id="3" name="Google Shape;320;p43">
            <a:extLst>
              <a:ext uri="{FF2B5EF4-FFF2-40B4-BE49-F238E27FC236}">
                <a16:creationId xmlns:a16="http://schemas.microsoft.com/office/drawing/2014/main" id="{388E930C-B7E1-BD7F-4B65-3313C297A9E0}"/>
              </a:ext>
            </a:extLst>
          </p:cNvPr>
          <p:cNvSpPr txBox="1">
            <a:spLocks/>
          </p:cNvSpPr>
          <p:nvPr/>
        </p:nvSpPr>
        <p:spPr>
          <a:xfrm>
            <a:off x="8034456" y="242490"/>
            <a:ext cx="724908" cy="5799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Concert One"/>
              <a:buNone/>
              <a:defRPr sz="2800" b="1" i="0" u="none" strike="noStrike" cap="none">
                <a:solidFill>
                  <a:schemeClr val="accent2"/>
                </a:solidFill>
                <a:latin typeface="Concert One"/>
                <a:ea typeface="Concert One"/>
                <a:cs typeface="Concert One"/>
                <a:sym typeface="Concert One"/>
              </a:defRPr>
            </a:lvl1pPr>
            <a:lvl2pPr marR="0" lvl="1"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r>
              <a:rPr lang="ro-RO" sz="3600" dirty="0">
                <a:solidFill>
                  <a:schemeClr val="tx1"/>
                </a:solidFill>
              </a:rPr>
              <a:t>07</a:t>
            </a:r>
          </a:p>
        </p:txBody>
      </p:sp>
      <p:pic>
        <p:nvPicPr>
          <p:cNvPr id="4" name="Google Shape;802;p93">
            <a:extLst>
              <a:ext uri="{FF2B5EF4-FFF2-40B4-BE49-F238E27FC236}">
                <a16:creationId xmlns:a16="http://schemas.microsoft.com/office/drawing/2014/main" id="{B0F8CB24-9A99-FC67-8D20-F151A1BACA19}"/>
              </a:ext>
            </a:extLst>
          </p:cNvPr>
          <p:cNvPicPr preferRelativeResize="0"/>
          <p:nvPr/>
        </p:nvPicPr>
        <p:blipFill>
          <a:blip r:embed="rId5">
            <a:alphaModFix/>
          </a:blip>
          <a:stretch>
            <a:fillRect/>
          </a:stretch>
        </p:blipFill>
        <p:spPr>
          <a:xfrm>
            <a:off x="7942770" y="649635"/>
            <a:ext cx="949104" cy="152994"/>
          </a:xfrm>
          <a:prstGeom prst="rect">
            <a:avLst/>
          </a:prstGeom>
          <a:noFill/>
          <a:ln>
            <a:noFill/>
          </a:ln>
        </p:spPr>
      </p:pic>
      <p:pic>
        <p:nvPicPr>
          <p:cNvPr id="5" name="Google Shape;802;p93">
            <a:extLst>
              <a:ext uri="{FF2B5EF4-FFF2-40B4-BE49-F238E27FC236}">
                <a16:creationId xmlns:a16="http://schemas.microsoft.com/office/drawing/2014/main" id="{5AF73308-1B24-44BE-2F6B-454174A15671}"/>
              </a:ext>
            </a:extLst>
          </p:cNvPr>
          <p:cNvPicPr preferRelativeResize="0"/>
          <p:nvPr/>
        </p:nvPicPr>
        <p:blipFill>
          <a:blip r:embed="rId5">
            <a:alphaModFix/>
          </a:blip>
          <a:stretch>
            <a:fillRect/>
          </a:stretch>
        </p:blipFill>
        <p:spPr>
          <a:xfrm>
            <a:off x="292955" y="642823"/>
            <a:ext cx="949104" cy="152994"/>
          </a:xfrm>
          <a:prstGeom prst="rect">
            <a:avLst/>
          </a:prstGeom>
          <a:noFill/>
          <a:ln>
            <a:noFill/>
          </a:ln>
        </p:spPr>
      </p:pic>
    </p:spTree>
  </p:cSld>
  <p:clrMapOvr>
    <a:masterClrMapping/>
  </p:clrMapOvr>
</p:sld>
</file>

<file path=ppt/theme/theme1.xml><?xml version="1.0" encoding="utf-8"?>
<a:theme xmlns:a="http://schemas.openxmlformats.org/drawingml/2006/main"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1318</TotalTime>
  <Words>1324</Words>
  <Application>Microsoft Office PowerPoint</Application>
  <PresentationFormat>On-screen Show (16:9)</PresentationFormat>
  <Paragraphs>57</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Anonymous Pro</vt:lpstr>
      <vt:lpstr>Concert One</vt:lpstr>
      <vt:lpstr>Arial</vt:lpstr>
      <vt:lpstr>Roboto Mono Medium</vt:lpstr>
      <vt:lpstr>Coming Soon</vt:lpstr>
      <vt:lpstr>Roboto Medium</vt:lpstr>
      <vt:lpstr>Notebook Lesson by Slidesgo</vt:lpstr>
      <vt:lpstr>Problemele Scolii Românesti Contemporane</vt:lpstr>
      <vt:lpstr>PowerPoint Presentation</vt:lpstr>
      <vt:lpstr>Introducere</vt:lpstr>
      <vt:lpstr>01</vt:lpstr>
      <vt:lpstr>Numarul de Materii</vt:lpstr>
      <vt:lpstr>Materii „Inutile”</vt:lpstr>
      <vt:lpstr>Elevi dezinteresati?</vt:lpstr>
      <vt:lpstr>Învățatul ca pe Poezie</vt:lpstr>
      <vt:lpstr>Teste/Examene/Evaluari</vt:lpstr>
      <vt:lpstr>Solutii?</vt:lpstr>
      <vt:lpstr>08</vt:lpstr>
      <vt:lpstr>PowerPoint Presentation</vt:lpstr>
      <vt:lpstr>Viziune Neuniforma a Sistemului de Invatamant</vt:lpstr>
      <vt:lpstr>Solutii?</vt:lpstr>
      <vt:lpstr>Va multumesc pentru atentie! ©DLarisa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Problemele Scolii Românesti Contemporane</dc:title>
  <cp:lastModifiedBy>L. D.</cp:lastModifiedBy>
  <cp:revision>22</cp:revision>
  <dcterms:modified xsi:type="dcterms:W3CDTF">2022-11-10T20:00:48Z</dcterms:modified>
</cp:coreProperties>
</file>