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8"/>
  </p:notesMasterIdLst>
  <p:sldIdLst>
    <p:sldId id="256" r:id="rId2"/>
    <p:sldId id="257" r:id="rId3"/>
    <p:sldId id="260" r:id="rId4"/>
    <p:sldId id="258" r:id="rId5"/>
    <p:sldId id="262" r:id="rId6"/>
    <p:sldId id="296" r:id="rId7"/>
  </p:sldIdLst>
  <p:sldSz cx="9144000" cy="5143500" type="screen16x9"/>
  <p:notesSz cx="6858000" cy="9144000"/>
  <p:embeddedFontLst>
    <p:embeddedFont>
      <p:font typeface="Patrick Hand" panose="020B0604020202020204" charset="-18"/>
      <p:regular r:id="rId9"/>
    </p:embeddedFont>
    <p:embeddedFont>
      <p:font typeface="Patrick Hand SC" panose="020B0604020202020204" charset="-18"/>
      <p:regular r:id="rId10"/>
    </p:embeddedFont>
    <p:embeddedFont>
      <p:font typeface="Roboto Condensed"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78BE1E-4D63-4FD9-95F4-390DA5641E3B}">
  <a:tblStyle styleId="{F878BE1E-4D63-4FD9-95F4-390DA5641E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4" d="100"/>
          <a:sy n="8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b5bfae178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b5bfae178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cae539fd4_4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cae539fd4_4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cae539fd4_4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cae539fd4_4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acae539fd4_4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acae539fd4_4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3"/>
        <p:cNvGrpSpPr/>
        <p:nvPr/>
      </p:nvGrpSpPr>
      <p:grpSpPr>
        <a:xfrm>
          <a:off x="0" y="0"/>
          <a:ext cx="0" cy="0"/>
          <a:chOff x="0" y="0"/>
          <a:chExt cx="0" cy="0"/>
        </a:xfrm>
      </p:grpSpPr>
      <p:sp>
        <p:nvSpPr>
          <p:cNvPr id="2084" name="Google Shape;2084;gac839c9b35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5" name="Google Shape;2085;gac839c9b35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664892">
            <a:off x="-192085" y="-164253"/>
            <a:ext cx="9555239" cy="5361657"/>
          </a:xfrm>
          <a:custGeom>
            <a:avLst/>
            <a:gdLst/>
            <a:ahLst/>
            <a:cxnLst/>
            <a:rect l="l" t="t" r="r" b="b"/>
            <a:pathLst>
              <a:path w="44882" h="36450" extrusionOk="0">
                <a:moveTo>
                  <a:pt x="42957" y="712"/>
                </a:moveTo>
                <a:cubicBezTo>
                  <a:pt x="42999" y="816"/>
                  <a:pt x="43041" y="858"/>
                  <a:pt x="43062" y="942"/>
                </a:cubicBezTo>
                <a:cubicBezTo>
                  <a:pt x="43271" y="2323"/>
                  <a:pt x="43522" y="3704"/>
                  <a:pt x="43689" y="5106"/>
                </a:cubicBezTo>
                <a:cubicBezTo>
                  <a:pt x="43794" y="6047"/>
                  <a:pt x="43752" y="6989"/>
                  <a:pt x="43794" y="7951"/>
                </a:cubicBezTo>
                <a:cubicBezTo>
                  <a:pt x="43815" y="8265"/>
                  <a:pt x="43815" y="8600"/>
                  <a:pt x="43919" y="8914"/>
                </a:cubicBezTo>
                <a:cubicBezTo>
                  <a:pt x="44170" y="9646"/>
                  <a:pt x="44233" y="10378"/>
                  <a:pt x="44212" y="11132"/>
                </a:cubicBezTo>
                <a:cubicBezTo>
                  <a:pt x="44170" y="12052"/>
                  <a:pt x="44233" y="12973"/>
                  <a:pt x="44526" y="13852"/>
                </a:cubicBezTo>
                <a:cubicBezTo>
                  <a:pt x="44589" y="14124"/>
                  <a:pt x="44631" y="14438"/>
                  <a:pt x="44631" y="14730"/>
                </a:cubicBezTo>
                <a:lnTo>
                  <a:pt x="44777" y="24837"/>
                </a:lnTo>
                <a:cubicBezTo>
                  <a:pt x="44798" y="27285"/>
                  <a:pt x="44861" y="29691"/>
                  <a:pt x="44882" y="32118"/>
                </a:cubicBezTo>
                <a:cubicBezTo>
                  <a:pt x="44882" y="32432"/>
                  <a:pt x="44840" y="32767"/>
                  <a:pt x="44798" y="33080"/>
                </a:cubicBezTo>
                <a:cubicBezTo>
                  <a:pt x="44756" y="33624"/>
                  <a:pt x="44694" y="34189"/>
                  <a:pt x="44652" y="34859"/>
                </a:cubicBezTo>
                <a:cubicBezTo>
                  <a:pt x="44694" y="34775"/>
                  <a:pt x="44652" y="34838"/>
                  <a:pt x="44631" y="34880"/>
                </a:cubicBezTo>
                <a:cubicBezTo>
                  <a:pt x="44380" y="35382"/>
                  <a:pt x="43940" y="35508"/>
                  <a:pt x="43501" y="35340"/>
                </a:cubicBezTo>
                <a:cubicBezTo>
                  <a:pt x="43020" y="35152"/>
                  <a:pt x="42559" y="35131"/>
                  <a:pt x="42078" y="35173"/>
                </a:cubicBezTo>
                <a:cubicBezTo>
                  <a:pt x="40760" y="35257"/>
                  <a:pt x="39463" y="35047"/>
                  <a:pt x="38207" y="34733"/>
                </a:cubicBezTo>
                <a:cubicBezTo>
                  <a:pt x="37161" y="34817"/>
                  <a:pt x="36157" y="34461"/>
                  <a:pt x="35111" y="34461"/>
                </a:cubicBezTo>
                <a:cubicBezTo>
                  <a:pt x="34190" y="34461"/>
                  <a:pt x="33248" y="34524"/>
                  <a:pt x="32328" y="34420"/>
                </a:cubicBezTo>
                <a:cubicBezTo>
                  <a:pt x="31700" y="34336"/>
                  <a:pt x="31072" y="34294"/>
                  <a:pt x="30424" y="34294"/>
                </a:cubicBezTo>
                <a:cubicBezTo>
                  <a:pt x="29398" y="34315"/>
                  <a:pt x="28373" y="34357"/>
                  <a:pt x="27369" y="34608"/>
                </a:cubicBezTo>
                <a:cubicBezTo>
                  <a:pt x="26888" y="34713"/>
                  <a:pt x="26385" y="34671"/>
                  <a:pt x="25925" y="34713"/>
                </a:cubicBezTo>
                <a:cubicBezTo>
                  <a:pt x="25109" y="34733"/>
                  <a:pt x="24335" y="34733"/>
                  <a:pt x="23519" y="34754"/>
                </a:cubicBezTo>
                <a:cubicBezTo>
                  <a:pt x="23289" y="34754"/>
                  <a:pt x="23079" y="34754"/>
                  <a:pt x="22828" y="34775"/>
                </a:cubicBezTo>
                <a:cubicBezTo>
                  <a:pt x="21615" y="34964"/>
                  <a:pt x="20359" y="35152"/>
                  <a:pt x="19125" y="35340"/>
                </a:cubicBezTo>
                <a:cubicBezTo>
                  <a:pt x="18790" y="35382"/>
                  <a:pt x="18414" y="35445"/>
                  <a:pt x="18079" y="35466"/>
                </a:cubicBezTo>
                <a:cubicBezTo>
                  <a:pt x="17765" y="35508"/>
                  <a:pt x="17430" y="35508"/>
                  <a:pt x="17137" y="35591"/>
                </a:cubicBezTo>
                <a:cubicBezTo>
                  <a:pt x="16237" y="35863"/>
                  <a:pt x="15359" y="35821"/>
                  <a:pt x="14459" y="35863"/>
                </a:cubicBezTo>
                <a:cubicBezTo>
                  <a:pt x="13141" y="35884"/>
                  <a:pt x="11781" y="35905"/>
                  <a:pt x="10442" y="35968"/>
                </a:cubicBezTo>
                <a:cubicBezTo>
                  <a:pt x="10253" y="35968"/>
                  <a:pt x="10044" y="35968"/>
                  <a:pt x="9856" y="36031"/>
                </a:cubicBezTo>
                <a:cubicBezTo>
                  <a:pt x="9270" y="36324"/>
                  <a:pt x="8600" y="36303"/>
                  <a:pt x="7973" y="36324"/>
                </a:cubicBezTo>
                <a:cubicBezTo>
                  <a:pt x="6278" y="36345"/>
                  <a:pt x="4583" y="36407"/>
                  <a:pt x="2888" y="36449"/>
                </a:cubicBezTo>
                <a:lnTo>
                  <a:pt x="2784" y="36449"/>
                </a:lnTo>
                <a:cubicBezTo>
                  <a:pt x="2072" y="36449"/>
                  <a:pt x="1884" y="36324"/>
                  <a:pt x="1863" y="35654"/>
                </a:cubicBezTo>
                <a:cubicBezTo>
                  <a:pt x="1800" y="34713"/>
                  <a:pt x="1800" y="33729"/>
                  <a:pt x="1800" y="32788"/>
                </a:cubicBezTo>
                <a:cubicBezTo>
                  <a:pt x="1800" y="31930"/>
                  <a:pt x="1800" y="31093"/>
                  <a:pt x="1570" y="30256"/>
                </a:cubicBezTo>
                <a:cubicBezTo>
                  <a:pt x="1486" y="29942"/>
                  <a:pt x="1486" y="29607"/>
                  <a:pt x="1486" y="29293"/>
                </a:cubicBezTo>
                <a:cubicBezTo>
                  <a:pt x="1465" y="28645"/>
                  <a:pt x="1465" y="27975"/>
                  <a:pt x="1256" y="27347"/>
                </a:cubicBezTo>
                <a:cubicBezTo>
                  <a:pt x="1152" y="27034"/>
                  <a:pt x="1152" y="26657"/>
                  <a:pt x="1152" y="26280"/>
                </a:cubicBezTo>
                <a:cubicBezTo>
                  <a:pt x="1131" y="23937"/>
                  <a:pt x="1131" y="21572"/>
                  <a:pt x="1110" y="19229"/>
                </a:cubicBezTo>
                <a:cubicBezTo>
                  <a:pt x="1110" y="18915"/>
                  <a:pt x="1089" y="18559"/>
                  <a:pt x="1005" y="18246"/>
                </a:cubicBezTo>
                <a:cubicBezTo>
                  <a:pt x="838" y="17702"/>
                  <a:pt x="817" y="17158"/>
                  <a:pt x="817" y="16614"/>
                </a:cubicBezTo>
                <a:cubicBezTo>
                  <a:pt x="817" y="15484"/>
                  <a:pt x="796" y="14375"/>
                  <a:pt x="775" y="13266"/>
                </a:cubicBezTo>
                <a:cubicBezTo>
                  <a:pt x="775" y="13015"/>
                  <a:pt x="733" y="12805"/>
                  <a:pt x="691" y="12575"/>
                </a:cubicBezTo>
                <a:cubicBezTo>
                  <a:pt x="524" y="11822"/>
                  <a:pt x="398" y="11027"/>
                  <a:pt x="461" y="10253"/>
                </a:cubicBezTo>
                <a:cubicBezTo>
                  <a:pt x="482" y="10064"/>
                  <a:pt x="461" y="9855"/>
                  <a:pt x="398" y="9667"/>
                </a:cubicBezTo>
                <a:cubicBezTo>
                  <a:pt x="1" y="8265"/>
                  <a:pt x="147" y="6821"/>
                  <a:pt x="105" y="5378"/>
                </a:cubicBezTo>
                <a:cubicBezTo>
                  <a:pt x="84" y="4373"/>
                  <a:pt x="84" y="3348"/>
                  <a:pt x="84" y="2344"/>
                </a:cubicBezTo>
                <a:cubicBezTo>
                  <a:pt x="84" y="1549"/>
                  <a:pt x="356" y="1193"/>
                  <a:pt x="1152" y="1151"/>
                </a:cubicBezTo>
                <a:cubicBezTo>
                  <a:pt x="1947" y="1088"/>
                  <a:pt x="2721" y="963"/>
                  <a:pt x="3537" y="1256"/>
                </a:cubicBezTo>
                <a:cubicBezTo>
                  <a:pt x="3934" y="1381"/>
                  <a:pt x="4437" y="1277"/>
                  <a:pt x="4876" y="1277"/>
                </a:cubicBezTo>
                <a:cubicBezTo>
                  <a:pt x="7052" y="1235"/>
                  <a:pt x="9249" y="1151"/>
                  <a:pt x="11404" y="1088"/>
                </a:cubicBezTo>
                <a:cubicBezTo>
                  <a:pt x="13580" y="1025"/>
                  <a:pt x="15777" y="963"/>
                  <a:pt x="17953" y="879"/>
                </a:cubicBezTo>
                <a:cubicBezTo>
                  <a:pt x="18204" y="879"/>
                  <a:pt x="18455" y="816"/>
                  <a:pt x="18706" y="774"/>
                </a:cubicBezTo>
                <a:cubicBezTo>
                  <a:pt x="19209" y="712"/>
                  <a:pt x="19732" y="628"/>
                  <a:pt x="20234" y="544"/>
                </a:cubicBezTo>
                <a:cubicBezTo>
                  <a:pt x="20380" y="523"/>
                  <a:pt x="20548" y="544"/>
                  <a:pt x="20694" y="502"/>
                </a:cubicBezTo>
                <a:cubicBezTo>
                  <a:pt x="22138" y="84"/>
                  <a:pt x="23623" y="189"/>
                  <a:pt x="25088" y="126"/>
                </a:cubicBezTo>
                <a:cubicBezTo>
                  <a:pt x="26406" y="84"/>
                  <a:pt x="27704" y="42"/>
                  <a:pt x="29043" y="21"/>
                </a:cubicBezTo>
                <a:cubicBezTo>
                  <a:pt x="29231" y="21"/>
                  <a:pt x="29440" y="0"/>
                  <a:pt x="29608" y="21"/>
                </a:cubicBezTo>
                <a:cubicBezTo>
                  <a:pt x="31554" y="419"/>
                  <a:pt x="33520" y="105"/>
                  <a:pt x="35445" y="126"/>
                </a:cubicBezTo>
                <a:cubicBezTo>
                  <a:pt x="35927" y="126"/>
                  <a:pt x="36408" y="105"/>
                  <a:pt x="36889" y="105"/>
                </a:cubicBezTo>
                <a:cubicBezTo>
                  <a:pt x="37015" y="105"/>
                  <a:pt x="37182" y="84"/>
                  <a:pt x="37245" y="126"/>
                </a:cubicBezTo>
                <a:cubicBezTo>
                  <a:pt x="37726" y="440"/>
                  <a:pt x="38249" y="314"/>
                  <a:pt x="38751" y="314"/>
                </a:cubicBezTo>
                <a:cubicBezTo>
                  <a:pt x="39191" y="335"/>
                  <a:pt x="39651" y="251"/>
                  <a:pt x="40049" y="523"/>
                </a:cubicBezTo>
                <a:cubicBezTo>
                  <a:pt x="40885" y="523"/>
                  <a:pt x="41701" y="565"/>
                  <a:pt x="42518" y="816"/>
                </a:cubicBezTo>
                <a:cubicBezTo>
                  <a:pt x="42664" y="837"/>
                  <a:pt x="42831" y="753"/>
                  <a:pt x="42957" y="712"/>
                </a:cubicBezTo>
                <a:close/>
                <a:moveTo>
                  <a:pt x="42476" y="1821"/>
                </a:moveTo>
                <a:cubicBezTo>
                  <a:pt x="41618" y="2009"/>
                  <a:pt x="40844" y="1402"/>
                  <a:pt x="39965" y="1590"/>
                </a:cubicBezTo>
                <a:cubicBezTo>
                  <a:pt x="39881" y="1611"/>
                  <a:pt x="39756" y="1590"/>
                  <a:pt x="39672" y="1549"/>
                </a:cubicBezTo>
                <a:cubicBezTo>
                  <a:pt x="39128" y="1256"/>
                  <a:pt x="38563" y="1360"/>
                  <a:pt x="37977" y="1339"/>
                </a:cubicBezTo>
                <a:cubicBezTo>
                  <a:pt x="37726" y="1339"/>
                  <a:pt x="37454" y="1360"/>
                  <a:pt x="37224" y="1256"/>
                </a:cubicBezTo>
                <a:cubicBezTo>
                  <a:pt x="36889" y="1088"/>
                  <a:pt x="36533" y="1088"/>
                  <a:pt x="36199" y="1088"/>
                </a:cubicBezTo>
                <a:cubicBezTo>
                  <a:pt x="35341" y="1130"/>
                  <a:pt x="34483" y="1130"/>
                  <a:pt x="33625" y="1151"/>
                </a:cubicBezTo>
                <a:cubicBezTo>
                  <a:pt x="32286" y="1193"/>
                  <a:pt x="30926" y="1297"/>
                  <a:pt x="29587" y="1005"/>
                </a:cubicBezTo>
                <a:cubicBezTo>
                  <a:pt x="29377" y="963"/>
                  <a:pt x="29147" y="984"/>
                  <a:pt x="28917" y="984"/>
                </a:cubicBezTo>
                <a:cubicBezTo>
                  <a:pt x="27473" y="1005"/>
                  <a:pt x="26030" y="1005"/>
                  <a:pt x="24586" y="1088"/>
                </a:cubicBezTo>
                <a:cubicBezTo>
                  <a:pt x="23310" y="1151"/>
                  <a:pt x="22033" y="1046"/>
                  <a:pt x="20778" y="1444"/>
                </a:cubicBezTo>
                <a:cubicBezTo>
                  <a:pt x="20569" y="1507"/>
                  <a:pt x="20338" y="1465"/>
                  <a:pt x="20087" y="1486"/>
                </a:cubicBezTo>
                <a:cubicBezTo>
                  <a:pt x="19794" y="1507"/>
                  <a:pt x="19522" y="1507"/>
                  <a:pt x="19230" y="1611"/>
                </a:cubicBezTo>
                <a:cubicBezTo>
                  <a:pt x="18434" y="1883"/>
                  <a:pt x="17660" y="1862"/>
                  <a:pt x="16844" y="1883"/>
                </a:cubicBezTo>
                <a:cubicBezTo>
                  <a:pt x="16007" y="1904"/>
                  <a:pt x="15170" y="1904"/>
                  <a:pt x="14354" y="1925"/>
                </a:cubicBezTo>
                <a:cubicBezTo>
                  <a:pt x="10881" y="2009"/>
                  <a:pt x="7387" y="2114"/>
                  <a:pt x="3893" y="2176"/>
                </a:cubicBezTo>
                <a:cubicBezTo>
                  <a:pt x="3579" y="2176"/>
                  <a:pt x="3265" y="2114"/>
                  <a:pt x="2951" y="2009"/>
                </a:cubicBezTo>
                <a:cubicBezTo>
                  <a:pt x="2302" y="1800"/>
                  <a:pt x="1654" y="1862"/>
                  <a:pt x="1005" y="1988"/>
                </a:cubicBezTo>
                <a:cubicBezTo>
                  <a:pt x="963" y="2176"/>
                  <a:pt x="942" y="2302"/>
                  <a:pt x="942" y="2427"/>
                </a:cubicBezTo>
                <a:cubicBezTo>
                  <a:pt x="963" y="4290"/>
                  <a:pt x="1026" y="6173"/>
                  <a:pt x="1047" y="8035"/>
                </a:cubicBezTo>
                <a:cubicBezTo>
                  <a:pt x="1340" y="9207"/>
                  <a:pt x="1319" y="10420"/>
                  <a:pt x="1465" y="11613"/>
                </a:cubicBezTo>
                <a:cubicBezTo>
                  <a:pt x="1570" y="12450"/>
                  <a:pt x="1737" y="13287"/>
                  <a:pt x="1696" y="14145"/>
                </a:cubicBezTo>
                <a:cubicBezTo>
                  <a:pt x="1696" y="14563"/>
                  <a:pt x="1696" y="15002"/>
                  <a:pt x="1737" y="15421"/>
                </a:cubicBezTo>
                <a:cubicBezTo>
                  <a:pt x="1779" y="16363"/>
                  <a:pt x="1675" y="17346"/>
                  <a:pt x="1988" y="18246"/>
                </a:cubicBezTo>
                <a:cubicBezTo>
                  <a:pt x="2072" y="18497"/>
                  <a:pt x="2072" y="18769"/>
                  <a:pt x="2072" y="19041"/>
                </a:cubicBezTo>
                <a:cubicBezTo>
                  <a:pt x="2093" y="21070"/>
                  <a:pt x="2114" y="23079"/>
                  <a:pt x="2177" y="25129"/>
                </a:cubicBezTo>
                <a:cubicBezTo>
                  <a:pt x="2177" y="25820"/>
                  <a:pt x="2156" y="26510"/>
                  <a:pt x="2302" y="27159"/>
                </a:cubicBezTo>
                <a:cubicBezTo>
                  <a:pt x="2470" y="27912"/>
                  <a:pt x="2532" y="28666"/>
                  <a:pt x="2532" y="29398"/>
                </a:cubicBezTo>
                <a:cubicBezTo>
                  <a:pt x="2532" y="29691"/>
                  <a:pt x="2574" y="30005"/>
                  <a:pt x="2679" y="30256"/>
                </a:cubicBezTo>
                <a:cubicBezTo>
                  <a:pt x="2825" y="30737"/>
                  <a:pt x="2888" y="31218"/>
                  <a:pt x="2888" y="31700"/>
                </a:cubicBezTo>
                <a:cubicBezTo>
                  <a:pt x="2888" y="32516"/>
                  <a:pt x="2888" y="33352"/>
                  <a:pt x="2909" y="34148"/>
                </a:cubicBezTo>
                <a:cubicBezTo>
                  <a:pt x="2909" y="34545"/>
                  <a:pt x="2888" y="34943"/>
                  <a:pt x="3035" y="35319"/>
                </a:cubicBezTo>
                <a:cubicBezTo>
                  <a:pt x="3160" y="35319"/>
                  <a:pt x="3307" y="35361"/>
                  <a:pt x="3432" y="35361"/>
                </a:cubicBezTo>
                <a:cubicBezTo>
                  <a:pt x="5001" y="35319"/>
                  <a:pt x="6571" y="35298"/>
                  <a:pt x="8140" y="35236"/>
                </a:cubicBezTo>
                <a:cubicBezTo>
                  <a:pt x="8579" y="35194"/>
                  <a:pt x="9019" y="35089"/>
                  <a:pt x="9479" y="35005"/>
                </a:cubicBezTo>
                <a:cubicBezTo>
                  <a:pt x="9730" y="34964"/>
                  <a:pt x="9960" y="34880"/>
                  <a:pt x="10232" y="34880"/>
                </a:cubicBezTo>
                <a:cubicBezTo>
                  <a:pt x="12053" y="34838"/>
                  <a:pt x="13894" y="34796"/>
                  <a:pt x="15693" y="34754"/>
                </a:cubicBezTo>
                <a:cubicBezTo>
                  <a:pt x="15924" y="34754"/>
                  <a:pt x="16175" y="34754"/>
                  <a:pt x="16342" y="34671"/>
                </a:cubicBezTo>
                <a:cubicBezTo>
                  <a:pt x="17012" y="34441"/>
                  <a:pt x="17681" y="34461"/>
                  <a:pt x="18330" y="34357"/>
                </a:cubicBezTo>
                <a:cubicBezTo>
                  <a:pt x="19355" y="34210"/>
                  <a:pt x="20380" y="34106"/>
                  <a:pt x="21364" y="33938"/>
                </a:cubicBezTo>
                <a:cubicBezTo>
                  <a:pt x="22138" y="33813"/>
                  <a:pt x="22891" y="33645"/>
                  <a:pt x="23644" y="33687"/>
                </a:cubicBezTo>
                <a:cubicBezTo>
                  <a:pt x="24084" y="33687"/>
                  <a:pt x="24544" y="33687"/>
                  <a:pt x="24984" y="33645"/>
                </a:cubicBezTo>
                <a:cubicBezTo>
                  <a:pt x="26113" y="33604"/>
                  <a:pt x="27243" y="33708"/>
                  <a:pt x="28331" y="33311"/>
                </a:cubicBezTo>
                <a:cubicBezTo>
                  <a:pt x="28499" y="33269"/>
                  <a:pt x="28645" y="33269"/>
                  <a:pt x="28813" y="33269"/>
                </a:cubicBezTo>
                <a:cubicBezTo>
                  <a:pt x="29712" y="33227"/>
                  <a:pt x="30654" y="33185"/>
                  <a:pt x="31595" y="33185"/>
                </a:cubicBezTo>
                <a:cubicBezTo>
                  <a:pt x="31909" y="33185"/>
                  <a:pt x="32223" y="33227"/>
                  <a:pt x="32537" y="33332"/>
                </a:cubicBezTo>
                <a:cubicBezTo>
                  <a:pt x="32997" y="33499"/>
                  <a:pt x="33416" y="33499"/>
                  <a:pt x="33876" y="33478"/>
                </a:cubicBezTo>
                <a:cubicBezTo>
                  <a:pt x="34587" y="33415"/>
                  <a:pt x="35299" y="33394"/>
                  <a:pt x="35989" y="33373"/>
                </a:cubicBezTo>
                <a:cubicBezTo>
                  <a:pt x="36157" y="33373"/>
                  <a:pt x="36345" y="33373"/>
                  <a:pt x="36471" y="33436"/>
                </a:cubicBezTo>
                <a:cubicBezTo>
                  <a:pt x="36889" y="33666"/>
                  <a:pt x="37328" y="33624"/>
                  <a:pt x="37768" y="33624"/>
                </a:cubicBezTo>
                <a:cubicBezTo>
                  <a:pt x="38019" y="33624"/>
                  <a:pt x="38249" y="33583"/>
                  <a:pt x="38437" y="33666"/>
                </a:cubicBezTo>
                <a:cubicBezTo>
                  <a:pt x="39086" y="33938"/>
                  <a:pt x="39818" y="33834"/>
                  <a:pt x="40488" y="34043"/>
                </a:cubicBezTo>
                <a:cubicBezTo>
                  <a:pt x="40739" y="34127"/>
                  <a:pt x="40990" y="34127"/>
                  <a:pt x="41262" y="34127"/>
                </a:cubicBezTo>
                <a:cubicBezTo>
                  <a:pt x="42099" y="34127"/>
                  <a:pt x="42957" y="34106"/>
                  <a:pt x="43794" y="34085"/>
                </a:cubicBezTo>
                <a:cubicBezTo>
                  <a:pt x="43731" y="33729"/>
                  <a:pt x="43689" y="33415"/>
                  <a:pt x="43689" y="33101"/>
                </a:cubicBezTo>
                <a:cubicBezTo>
                  <a:pt x="43668" y="32306"/>
                  <a:pt x="43689" y="31469"/>
                  <a:pt x="43689" y="30653"/>
                </a:cubicBezTo>
                <a:lnTo>
                  <a:pt x="43606" y="22891"/>
                </a:lnTo>
                <a:cubicBezTo>
                  <a:pt x="43585" y="20317"/>
                  <a:pt x="43564" y="17785"/>
                  <a:pt x="43564" y="15212"/>
                </a:cubicBezTo>
                <a:cubicBezTo>
                  <a:pt x="43564" y="14626"/>
                  <a:pt x="43501" y="14040"/>
                  <a:pt x="43375" y="13475"/>
                </a:cubicBezTo>
                <a:cubicBezTo>
                  <a:pt x="43292" y="13119"/>
                  <a:pt x="43208" y="12764"/>
                  <a:pt x="43208" y="12429"/>
                </a:cubicBezTo>
                <a:cubicBezTo>
                  <a:pt x="43187" y="11801"/>
                  <a:pt x="43250" y="11173"/>
                  <a:pt x="43208" y="10567"/>
                </a:cubicBezTo>
                <a:cubicBezTo>
                  <a:pt x="43208" y="10253"/>
                  <a:pt x="43208" y="9876"/>
                  <a:pt x="43103" y="9604"/>
                </a:cubicBezTo>
                <a:cubicBezTo>
                  <a:pt x="42894" y="8976"/>
                  <a:pt x="42831" y="8349"/>
                  <a:pt x="42873" y="7658"/>
                </a:cubicBezTo>
                <a:cubicBezTo>
                  <a:pt x="42894" y="7240"/>
                  <a:pt x="42894" y="6800"/>
                  <a:pt x="42894" y="6382"/>
                </a:cubicBezTo>
                <a:cubicBezTo>
                  <a:pt x="42894" y="5733"/>
                  <a:pt x="42894" y="5064"/>
                  <a:pt x="42852" y="4415"/>
                </a:cubicBezTo>
                <a:cubicBezTo>
                  <a:pt x="42748" y="3599"/>
                  <a:pt x="42622" y="2825"/>
                  <a:pt x="42476" y="18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38249" y="1008538"/>
            <a:ext cx="6667500" cy="2052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7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200400" y="3239750"/>
            <a:ext cx="2743200" cy="89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482679"/>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
        <p:nvSpPr>
          <p:cNvPr id="19" name="Google Shape;19;p4"/>
          <p:cNvSpPr txBox="1">
            <a:spLocks noGrp="1"/>
          </p:cNvSpPr>
          <p:nvPr>
            <p:ph type="body" idx="1"/>
          </p:nvPr>
        </p:nvSpPr>
        <p:spPr>
          <a:xfrm>
            <a:off x="996225" y="1285875"/>
            <a:ext cx="7151400" cy="3317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AutoNum type="arabicPeriod"/>
              <a:defRPr sz="13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992625" y="1305975"/>
            <a:ext cx="2950800" cy="1055700"/>
          </a:xfrm>
          <a:prstGeom prst="rect">
            <a:avLst/>
          </a:prstGeom>
        </p:spPr>
        <p:txBody>
          <a:bodyPr spcFirstLastPara="1" wrap="square" lIns="91425" tIns="91425" rIns="91425" bIns="91425" anchor="b" anchorCtr="0">
            <a:noAutofit/>
          </a:bodyPr>
          <a:lstStyle>
            <a:lvl1pPr lvl="0">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35" name="Google Shape;35;p9"/>
          <p:cNvSpPr txBox="1">
            <a:spLocks noGrp="1"/>
          </p:cNvSpPr>
          <p:nvPr>
            <p:ph type="subTitle" idx="1"/>
          </p:nvPr>
        </p:nvSpPr>
        <p:spPr>
          <a:xfrm>
            <a:off x="992625" y="2449425"/>
            <a:ext cx="2950800" cy="138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2385750" y="445025"/>
            <a:ext cx="4372500" cy="1136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301400" y="3201263"/>
            <a:ext cx="3713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accent3"/>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8" name="Google Shape;58;p14"/>
          <p:cNvSpPr txBox="1">
            <a:spLocks noGrp="1"/>
          </p:cNvSpPr>
          <p:nvPr>
            <p:ph type="subTitle" idx="1"/>
          </p:nvPr>
        </p:nvSpPr>
        <p:spPr>
          <a:xfrm>
            <a:off x="4301400" y="1293338"/>
            <a:ext cx="3713700" cy="191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9"/>
        <p:cNvGrpSpPr/>
        <p:nvPr/>
      </p:nvGrpSpPr>
      <p:grpSpPr>
        <a:xfrm>
          <a:off x="0" y="0"/>
          <a:ext cx="0" cy="0"/>
          <a:chOff x="0" y="0"/>
          <a:chExt cx="0" cy="0"/>
        </a:xfrm>
      </p:grpSpPr>
      <p:sp>
        <p:nvSpPr>
          <p:cNvPr id="130" name="Google Shape;130;p27"/>
          <p:cNvSpPr txBox="1">
            <a:spLocks noGrp="1"/>
          </p:cNvSpPr>
          <p:nvPr>
            <p:ph type="subTitle" idx="1"/>
          </p:nvPr>
        </p:nvSpPr>
        <p:spPr>
          <a:xfrm>
            <a:off x="3128550" y="2087380"/>
            <a:ext cx="2886900" cy="1027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1" name="Google Shape;131;p27"/>
          <p:cNvSpPr txBox="1">
            <a:spLocks noGrp="1"/>
          </p:cNvSpPr>
          <p:nvPr>
            <p:ph type="title"/>
          </p:nvPr>
        </p:nvSpPr>
        <p:spPr>
          <a:xfrm>
            <a:off x="3000150" y="505125"/>
            <a:ext cx="3143700" cy="132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500"/>
              <a:buNone/>
              <a:defRPr sz="7500"/>
            </a:lvl1pPr>
            <a:lvl2pPr lvl="1" algn="ctr" rtl="0">
              <a:spcBef>
                <a:spcPts val="0"/>
              </a:spcBef>
              <a:spcAft>
                <a:spcPts val="0"/>
              </a:spcAft>
              <a:buSzPts val="7500"/>
              <a:buNone/>
              <a:defRPr sz="7500">
                <a:latin typeface="Roboto Condensed"/>
                <a:ea typeface="Roboto Condensed"/>
                <a:cs typeface="Roboto Condensed"/>
                <a:sym typeface="Roboto Condensed"/>
              </a:defRPr>
            </a:lvl2pPr>
            <a:lvl3pPr lvl="2" algn="ctr" rtl="0">
              <a:spcBef>
                <a:spcPts val="0"/>
              </a:spcBef>
              <a:spcAft>
                <a:spcPts val="0"/>
              </a:spcAft>
              <a:buSzPts val="7500"/>
              <a:buNone/>
              <a:defRPr sz="7500">
                <a:latin typeface="Roboto Condensed"/>
                <a:ea typeface="Roboto Condensed"/>
                <a:cs typeface="Roboto Condensed"/>
                <a:sym typeface="Roboto Condensed"/>
              </a:defRPr>
            </a:lvl3pPr>
            <a:lvl4pPr lvl="3" algn="ctr" rtl="0">
              <a:spcBef>
                <a:spcPts val="0"/>
              </a:spcBef>
              <a:spcAft>
                <a:spcPts val="0"/>
              </a:spcAft>
              <a:buSzPts val="7500"/>
              <a:buNone/>
              <a:defRPr sz="7500">
                <a:latin typeface="Roboto Condensed"/>
                <a:ea typeface="Roboto Condensed"/>
                <a:cs typeface="Roboto Condensed"/>
                <a:sym typeface="Roboto Condensed"/>
              </a:defRPr>
            </a:lvl4pPr>
            <a:lvl5pPr lvl="4" algn="ctr" rtl="0">
              <a:spcBef>
                <a:spcPts val="0"/>
              </a:spcBef>
              <a:spcAft>
                <a:spcPts val="0"/>
              </a:spcAft>
              <a:buSzPts val="7500"/>
              <a:buNone/>
              <a:defRPr sz="7500">
                <a:latin typeface="Roboto Condensed"/>
                <a:ea typeface="Roboto Condensed"/>
                <a:cs typeface="Roboto Condensed"/>
                <a:sym typeface="Roboto Condensed"/>
              </a:defRPr>
            </a:lvl5pPr>
            <a:lvl6pPr lvl="5" algn="ctr" rtl="0">
              <a:spcBef>
                <a:spcPts val="0"/>
              </a:spcBef>
              <a:spcAft>
                <a:spcPts val="0"/>
              </a:spcAft>
              <a:buSzPts val="7500"/>
              <a:buNone/>
              <a:defRPr sz="7500">
                <a:latin typeface="Roboto Condensed"/>
                <a:ea typeface="Roboto Condensed"/>
                <a:cs typeface="Roboto Condensed"/>
                <a:sym typeface="Roboto Condensed"/>
              </a:defRPr>
            </a:lvl6pPr>
            <a:lvl7pPr lvl="6" algn="ctr" rtl="0">
              <a:spcBef>
                <a:spcPts val="0"/>
              </a:spcBef>
              <a:spcAft>
                <a:spcPts val="0"/>
              </a:spcAft>
              <a:buSzPts val="7500"/>
              <a:buNone/>
              <a:defRPr sz="7500">
                <a:latin typeface="Roboto Condensed"/>
                <a:ea typeface="Roboto Condensed"/>
                <a:cs typeface="Roboto Condensed"/>
                <a:sym typeface="Roboto Condensed"/>
              </a:defRPr>
            </a:lvl7pPr>
            <a:lvl8pPr lvl="7" algn="ctr" rtl="0">
              <a:spcBef>
                <a:spcPts val="0"/>
              </a:spcBef>
              <a:spcAft>
                <a:spcPts val="0"/>
              </a:spcAft>
              <a:buSzPts val="7500"/>
              <a:buNone/>
              <a:defRPr sz="7500">
                <a:latin typeface="Roboto Condensed"/>
                <a:ea typeface="Roboto Condensed"/>
                <a:cs typeface="Roboto Condensed"/>
                <a:sym typeface="Roboto Condensed"/>
              </a:defRPr>
            </a:lvl8pPr>
            <a:lvl9pPr lvl="8" algn="ctr" rtl="0">
              <a:spcBef>
                <a:spcPts val="0"/>
              </a:spcBef>
              <a:spcAft>
                <a:spcPts val="0"/>
              </a:spcAft>
              <a:buSzPts val="7500"/>
              <a:buNone/>
              <a:defRPr sz="7500">
                <a:latin typeface="Roboto Condensed"/>
                <a:ea typeface="Roboto Condensed"/>
                <a:cs typeface="Roboto Condensed"/>
                <a:sym typeface="Roboto Condensed"/>
              </a:defRPr>
            </a:lvl9pPr>
          </a:lstStyle>
          <a:p>
            <a:endParaRPr/>
          </a:p>
        </p:txBody>
      </p:sp>
      <p:sp>
        <p:nvSpPr>
          <p:cNvPr id="132" name="Google Shape;132;p27"/>
          <p:cNvSpPr txBox="1">
            <a:spLocks noGrp="1"/>
          </p:cNvSpPr>
          <p:nvPr>
            <p:ph type="subTitle" idx="2"/>
          </p:nvPr>
        </p:nvSpPr>
        <p:spPr>
          <a:xfrm>
            <a:off x="3072000" y="3976488"/>
            <a:ext cx="3000000" cy="36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3" name="Google Shape;133;p27"/>
          <p:cNvSpPr txBox="1"/>
          <p:nvPr/>
        </p:nvSpPr>
        <p:spPr>
          <a:xfrm>
            <a:off x="2686250" y="3468736"/>
            <a:ext cx="3771600" cy="6120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200">
                <a:solidFill>
                  <a:schemeClr val="dk2"/>
                </a:solidFill>
                <a:latin typeface="Patrick Hand"/>
                <a:ea typeface="Patrick Hand"/>
                <a:cs typeface="Patrick Hand"/>
                <a:sym typeface="Patrick Hand"/>
              </a:rPr>
              <a:t>CREDITS: This presentation template was created by </a:t>
            </a:r>
            <a:r>
              <a:rPr lang="en-GB" sz="1200" b="1">
                <a:solidFill>
                  <a:schemeClr val="dk2"/>
                </a:solidFill>
                <a:uFill>
                  <a:noFill/>
                </a:uFill>
                <a:latin typeface="Patrick Hand"/>
                <a:ea typeface="Patrick Hand"/>
                <a:cs typeface="Patrick Hand"/>
                <a:sym typeface="Patrick Hand"/>
                <a:hlinkClick r:id="rId2">
                  <a:extLst>
                    <a:ext uri="{A12FA001-AC4F-418D-AE19-62706E023703}">
                      <ahyp:hlinkClr xmlns:ahyp="http://schemas.microsoft.com/office/drawing/2018/hyperlinkcolor" val="tx"/>
                    </a:ext>
                  </a:extLst>
                </a:hlinkClick>
              </a:rPr>
              <a:t>Slidesgo</a:t>
            </a:r>
            <a:r>
              <a:rPr lang="en-GB" sz="1200">
                <a:solidFill>
                  <a:schemeClr val="dk2"/>
                </a:solidFill>
                <a:latin typeface="Patrick Hand"/>
                <a:ea typeface="Patrick Hand"/>
                <a:cs typeface="Patrick Hand"/>
                <a:sym typeface="Patrick Hand"/>
              </a:rPr>
              <a:t>, including icons by </a:t>
            </a:r>
            <a:r>
              <a:rPr lang="en-GB" sz="1200" b="1">
                <a:solidFill>
                  <a:schemeClr val="dk2"/>
                </a:solidFill>
                <a:uFill>
                  <a:noFill/>
                </a:uFill>
                <a:latin typeface="Patrick Hand"/>
                <a:ea typeface="Patrick Hand"/>
                <a:cs typeface="Patrick Hand"/>
                <a:sym typeface="Patrick Hand"/>
                <a:hlinkClick r:id="rId3">
                  <a:extLst>
                    <a:ext uri="{A12FA001-AC4F-418D-AE19-62706E023703}">
                      <ahyp:hlinkClr xmlns:ahyp="http://schemas.microsoft.com/office/drawing/2018/hyperlinkcolor" val="tx"/>
                    </a:ext>
                  </a:extLst>
                </a:hlinkClick>
              </a:rPr>
              <a:t>Flaticon</a:t>
            </a:r>
            <a:r>
              <a:rPr lang="en-GB" sz="1200">
                <a:solidFill>
                  <a:schemeClr val="dk2"/>
                </a:solidFill>
                <a:latin typeface="Patrick Hand"/>
                <a:ea typeface="Patrick Hand"/>
                <a:cs typeface="Patrick Hand"/>
                <a:sym typeface="Patrick Hand"/>
              </a:rPr>
              <a:t>, infographics &amp; images by </a:t>
            </a:r>
            <a:r>
              <a:rPr lang="en-GB" sz="1200" b="1">
                <a:solidFill>
                  <a:schemeClr val="dk2"/>
                </a:solidFill>
                <a:uFill>
                  <a:noFill/>
                </a:uFill>
                <a:latin typeface="Patrick Hand"/>
                <a:ea typeface="Patrick Hand"/>
                <a:cs typeface="Patrick Hand"/>
                <a:sym typeface="Patrick Hand"/>
                <a:hlinkClick r:id="rId4">
                  <a:extLst>
                    <a:ext uri="{A12FA001-AC4F-418D-AE19-62706E023703}">
                      <ahyp:hlinkClr xmlns:ahyp="http://schemas.microsoft.com/office/drawing/2018/hyperlinkcolor" val="tx"/>
                    </a:ext>
                  </a:extLst>
                </a:hlinkClick>
              </a:rPr>
              <a:t>Freepik</a:t>
            </a:r>
            <a:endParaRPr sz="1200" b="1">
              <a:solidFill>
                <a:schemeClr val="dk2"/>
              </a:solidFill>
              <a:latin typeface="Patrick Hand"/>
              <a:ea typeface="Patrick Hand"/>
              <a:cs typeface="Patrick Hand"/>
              <a:sym typeface="Patrick Hand"/>
            </a:endParaRPr>
          </a:p>
        </p:txBody>
      </p:sp>
    </p:spTree>
    <p:extLst>
      <p:ext uri="{BB962C8B-B14F-4D97-AF65-F5344CB8AC3E}">
        <p14:creationId xmlns:p14="http://schemas.microsoft.com/office/powerpoint/2010/main" val="165875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1pPr>
            <a:lvl2pPr lvl="1">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2pPr>
            <a:lvl3pPr lvl="2">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3pPr>
            <a:lvl4pPr lvl="3">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4pPr>
            <a:lvl5pPr lvl="4">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5pPr>
            <a:lvl6pPr lvl="5">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6pPr>
            <a:lvl7pPr lvl="6">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7pPr>
            <a:lvl8pPr lvl="7">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8pPr>
            <a:lvl9pPr lvl="8">
              <a:lnSpc>
                <a:spcPct val="100000"/>
              </a:lnSpc>
              <a:spcBef>
                <a:spcPts val="0"/>
              </a:spcBef>
              <a:spcAft>
                <a:spcPts val="0"/>
              </a:spcAft>
              <a:buClr>
                <a:schemeClr val="dk1"/>
              </a:buClr>
              <a:buSzPts val="3500"/>
              <a:buFont typeface="Patrick Hand SC"/>
              <a:buNone/>
              <a:defRPr sz="3500" b="1">
                <a:solidFill>
                  <a:schemeClr val="dk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1pPr>
            <a:lvl2pPr marL="914400" lvl="1"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2pPr>
            <a:lvl3pPr marL="1371600" lvl="2"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3pPr>
            <a:lvl4pPr marL="1828800" lvl="3"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4pPr>
            <a:lvl5pPr marL="2286000" lvl="4"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5pPr>
            <a:lvl6pPr marL="2743200" lvl="5"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6pPr>
            <a:lvl7pPr marL="3200400" lvl="6"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7pPr>
            <a:lvl8pPr marL="3657600" lvl="7"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8pPr>
            <a:lvl9pPr marL="4114800" lvl="8" indent="-317500">
              <a:lnSpc>
                <a:spcPct val="100000"/>
              </a:lnSpc>
              <a:spcBef>
                <a:spcPts val="1600"/>
              </a:spcBef>
              <a:spcAft>
                <a:spcPts val="1600"/>
              </a:spcAft>
              <a:buClr>
                <a:schemeClr val="dk2"/>
              </a:buClr>
              <a:buSzPts val="1400"/>
              <a:buFont typeface="Patrick Hand"/>
              <a:buChar char="■"/>
              <a:defRPr>
                <a:solidFill>
                  <a:schemeClr val="dk2"/>
                </a:solidFill>
                <a:latin typeface="Patrick Hand"/>
                <a:ea typeface="Patrick Hand"/>
                <a:cs typeface="Patrick Hand"/>
                <a:sym typeface="Patrick Hand"/>
              </a:defRPr>
            </a:lvl9pPr>
          </a:lstStyle>
          <a:p>
            <a:endParaRPr/>
          </a:p>
        </p:txBody>
      </p:sp>
      <p:sp>
        <p:nvSpPr>
          <p:cNvPr id="8" name="Google Shape;8;p1"/>
          <p:cNvSpPr/>
          <p:nvPr/>
        </p:nvSpPr>
        <p:spPr>
          <a:xfrm rot="-10664892">
            <a:off x="-192085" y="-164253"/>
            <a:ext cx="9555239" cy="5361657"/>
          </a:xfrm>
          <a:custGeom>
            <a:avLst/>
            <a:gdLst/>
            <a:ahLst/>
            <a:cxnLst/>
            <a:rect l="l" t="t" r="r" b="b"/>
            <a:pathLst>
              <a:path w="44882" h="36450" extrusionOk="0">
                <a:moveTo>
                  <a:pt x="42957" y="712"/>
                </a:moveTo>
                <a:cubicBezTo>
                  <a:pt x="42999" y="816"/>
                  <a:pt x="43041" y="858"/>
                  <a:pt x="43062" y="942"/>
                </a:cubicBezTo>
                <a:cubicBezTo>
                  <a:pt x="43271" y="2323"/>
                  <a:pt x="43522" y="3704"/>
                  <a:pt x="43689" y="5106"/>
                </a:cubicBezTo>
                <a:cubicBezTo>
                  <a:pt x="43794" y="6047"/>
                  <a:pt x="43752" y="6989"/>
                  <a:pt x="43794" y="7951"/>
                </a:cubicBezTo>
                <a:cubicBezTo>
                  <a:pt x="43815" y="8265"/>
                  <a:pt x="43815" y="8600"/>
                  <a:pt x="43919" y="8914"/>
                </a:cubicBezTo>
                <a:cubicBezTo>
                  <a:pt x="44170" y="9646"/>
                  <a:pt x="44233" y="10378"/>
                  <a:pt x="44212" y="11132"/>
                </a:cubicBezTo>
                <a:cubicBezTo>
                  <a:pt x="44170" y="12052"/>
                  <a:pt x="44233" y="12973"/>
                  <a:pt x="44526" y="13852"/>
                </a:cubicBezTo>
                <a:cubicBezTo>
                  <a:pt x="44589" y="14124"/>
                  <a:pt x="44631" y="14438"/>
                  <a:pt x="44631" y="14730"/>
                </a:cubicBezTo>
                <a:lnTo>
                  <a:pt x="44777" y="24837"/>
                </a:lnTo>
                <a:cubicBezTo>
                  <a:pt x="44798" y="27285"/>
                  <a:pt x="44861" y="29691"/>
                  <a:pt x="44882" y="32118"/>
                </a:cubicBezTo>
                <a:cubicBezTo>
                  <a:pt x="44882" y="32432"/>
                  <a:pt x="44840" y="32767"/>
                  <a:pt x="44798" y="33080"/>
                </a:cubicBezTo>
                <a:cubicBezTo>
                  <a:pt x="44756" y="33624"/>
                  <a:pt x="44694" y="34189"/>
                  <a:pt x="44652" y="34859"/>
                </a:cubicBezTo>
                <a:cubicBezTo>
                  <a:pt x="44694" y="34775"/>
                  <a:pt x="44652" y="34838"/>
                  <a:pt x="44631" y="34880"/>
                </a:cubicBezTo>
                <a:cubicBezTo>
                  <a:pt x="44380" y="35382"/>
                  <a:pt x="43940" y="35508"/>
                  <a:pt x="43501" y="35340"/>
                </a:cubicBezTo>
                <a:cubicBezTo>
                  <a:pt x="43020" y="35152"/>
                  <a:pt x="42559" y="35131"/>
                  <a:pt x="42078" y="35173"/>
                </a:cubicBezTo>
                <a:cubicBezTo>
                  <a:pt x="40760" y="35257"/>
                  <a:pt x="39463" y="35047"/>
                  <a:pt x="38207" y="34733"/>
                </a:cubicBezTo>
                <a:cubicBezTo>
                  <a:pt x="37161" y="34817"/>
                  <a:pt x="36157" y="34461"/>
                  <a:pt x="35111" y="34461"/>
                </a:cubicBezTo>
                <a:cubicBezTo>
                  <a:pt x="34190" y="34461"/>
                  <a:pt x="33248" y="34524"/>
                  <a:pt x="32328" y="34420"/>
                </a:cubicBezTo>
                <a:cubicBezTo>
                  <a:pt x="31700" y="34336"/>
                  <a:pt x="31072" y="34294"/>
                  <a:pt x="30424" y="34294"/>
                </a:cubicBezTo>
                <a:cubicBezTo>
                  <a:pt x="29398" y="34315"/>
                  <a:pt x="28373" y="34357"/>
                  <a:pt x="27369" y="34608"/>
                </a:cubicBezTo>
                <a:cubicBezTo>
                  <a:pt x="26888" y="34713"/>
                  <a:pt x="26385" y="34671"/>
                  <a:pt x="25925" y="34713"/>
                </a:cubicBezTo>
                <a:cubicBezTo>
                  <a:pt x="25109" y="34733"/>
                  <a:pt x="24335" y="34733"/>
                  <a:pt x="23519" y="34754"/>
                </a:cubicBezTo>
                <a:cubicBezTo>
                  <a:pt x="23289" y="34754"/>
                  <a:pt x="23079" y="34754"/>
                  <a:pt x="22828" y="34775"/>
                </a:cubicBezTo>
                <a:cubicBezTo>
                  <a:pt x="21615" y="34964"/>
                  <a:pt x="20359" y="35152"/>
                  <a:pt x="19125" y="35340"/>
                </a:cubicBezTo>
                <a:cubicBezTo>
                  <a:pt x="18790" y="35382"/>
                  <a:pt x="18414" y="35445"/>
                  <a:pt x="18079" y="35466"/>
                </a:cubicBezTo>
                <a:cubicBezTo>
                  <a:pt x="17765" y="35508"/>
                  <a:pt x="17430" y="35508"/>
                  <a:pt x="17137" y="35591"/>
                </a:cubicBezTo>
                <a:cubicBezTo>
                  <a:pt x="16237" y="35863"/>
                  <a:pt x="15359" y="35821"/>
                  <a:pt x="14459" y="35863"/>
                </a:cubicBezTo>
                <a:cubicBezTo>
                  <a:pt x="13141" y="35884"/>
                  <a:pt x="11781" y="35905"/>
                  <a:pt x="10442" y="35968"/>
                </a:cubicBezTo>
                <a:cubicBezTo>
                  <a:pt x="10253" y="35968"/>
                  <a:pt x="10044" y="35968"/>
                  <a:pt x="9856" y="36031"/>
                </a:cubicBezTo>
                <a:cubicBezTo>
                  <a:pt x="9270" y="36324"/>
                  <a:pt x="8600" y="36303"/>
                  <a:pt x="7973" y="36324"/>
                </a:cubicBezTo>
                <a:cubicBezTo>
                  <a:pt x="6278" y="36345"/>
                  <a:pt x="4583" y="36407"/>
                  <a:pt x="2888" y="36449"/>
                </a:cubicBezTo>
                <a:lnTo>
                  <a:pt x="2784" y="36449"/>
                </a:lnTo>
                <a:cubicBezTo>
                  <a:pt x="2072" y="36449"/>
                  <a:pt x="1884" y="36324"/>
                  <a:pt x="1863" y="35654"/>
                </a:cubicBezTo>
                <a:cubicBezTo>
                  <a:pt x="1800" y="34713"/>
                  <a:pt x="1800" y="33729"/>
                  <a:pt x="1800" y="32788"/>
                </a:cubicBezTo>
                <a:cubicBezTo>
                  <a:pt x="1800" y="31930"/>
                  <a:pt x="1800" y="31093"/>
                  <a:pt x="1570" y="30256"/>
                </a:cubicBezTo>
                <a:cubicBezTo>
                  <a:pt x="1486" y="29942"/>
                  <a:pt x="1486" y="29607"/>
                  <a:pt x="1486" y="29293"/>
                </a:cubicBezTo>
                <a:cubicBezTo>
                  <a:pt x="1465" y="28645"/>
                  <a:pt x="1465" y="27975"/>
                  <a:pt x="1256" y="27347"/>
                </a:cubicBezTo>
                <a:cubicBezTo>
                  <a:pt x="1152" y="27034"/>
                  <a:pt x="1152" y="26657"/>
                  <a:pt x="1152" y="26280"/>
                </a:cubicBezTo>
                <a:cubicBezTo>
                  <a:pt x="1131" y="23937"/>
                  <a:pt x="1131" y="21572"/>
                  <a:pt x="1110" y="19229"/>
                </a:cubicBezTo>
                <a:cubicBezTo>
                  <a:pt x="1110" y="18915"/>
                  <a:pt x="1089" y="18559"/>
                  <a:pt x="1005" y="18246"/>
                </a:cubicBezTo>
                <a:cubicBezTo>
                  <a:pt x="838" y="17702"/>
                  <a:pt x="817" y="17158"/>
                  <a:pt x="817" y="16614"/>
                </a:cubicBezTo>
                <a:cubicBezTo>
                  <a:pt x="817" y="15484"/>
                  <a:pt x="796" y="14375"/>
                  <a:pt x="775" y="13266"/>
                </a:cubicBezTo>
                <a:cubicBezTo>
                  <a:pt x="775" y="13015"/>
                  <a:pt x="733" y="12805"/>
                  <a:pt x="691" y="12575"/>
                </a:cubicBezTo>
                <a:cubicBezTo>
                  <a:pt x="524" y="11822"/>
                  <a:pt x="398" y="11027"/>
                  <a:pt x="461" y="10253"/>
                </a:cubicBezTo>
                <a:cubicBezTo>
                  <a:pt x="482" y="10064"/>
                  <a:pt x="461" y="9855"/>
                  <a:pt x="398" y="9667"/>
                </a:cubicBezTo>
                <a:cubicBezTo>
                  <a:pt x="1" y="8265"/>
                  <a:pt x="147" y="6821"/>
                  <a:pt x="105" y="5378"/>
                </a:cubicBezTo>
                <a:cubicBezTo>
                  <a:pt x="84" y="4373"/>
                  <a:pt x="84" y="3348"/>
                  <a:pt x="84" y="2344"/>
                </a:cubicBezTo>
                <a:cubicBezTo>
                  <a:pt x="84" y="1549"/>
                  <a:pt x="356" y="1193"/>
                  <a:pt x="1152" y="1151"/>
                </a:cubicBezTo>
                <a:cubicBezTo>
                  <a:pt x="1947" y="1088"/>
                  <a:pt x="2721" y="963"/>
                  <a:pt x="3537" y="1256"/>
                </a:cubicBezTo>
                <a:cubicBezTo>
                  <a:pt x="3934" y="1381"/>
                  <a:pt x="4437" y="1277"/>
                  <a:pt x="4876" y="1277"/>
                </a:cubicBezTo>
                <a:cubicBezTo>
                  <a:pt x="7052" y="1235"/>
                  <a:pt x="9249" y="1151"/>
                  <a:pt x="11404" y="1088"/>
                </a:cubicBezTo>
                <a:cubicBezTo>
                  <a:pt x="13580" y="1025"/>
                  <a:pt x="15777" y="963"/>
                  <a:pt x="17953" y="879"/>
                </a:cubicBezTo>
                <a:cubicBezTo>
                  <a:pt x="18204" y="879"/>
                  <a:pt x="18455" y="816"/>
                  <a:pt x="18706" y="774"/>
                </a:cubicBezTo>
                <a:cubicBezTo>
                  <a:pt x="19209" y="712"/>
                  <a:pt x="19732" y="628"/>
                  <a:pt x="20234" y="544"/>
                </a:cubicBezTo>
                <a:cubicBezTo>
                  <a:pt x="20380" y="523"/>
                  <a:pt x="20548" y="544"/>
                  <a:pt x="20694" y="502"/>
                </a:cubicBezTo>
                <a:cubicBezTo>
                  <a:pt x="22138" y="84"/>
                  <a:pt x="23623" y="189"/>
                  <a:pt x="25088" y="126"/>
                </a:cubicBezTo>
                <a:cubicBezTo>
                  <a:pt x="26406" y="84"/>
                  <a:pt x="27704" y="42"/>
                  <a:pt x="29043" y="21"/>
                </a:cubicBezTo>
                <a:cubicBezTo>
                  <a:pt x="29231" y="21"/>
                  <a:pt x="29440" y="0"/>
                  <a:pt x="29608" y="21"/>
                </a:cubicBezTo>
                <a:cubicBezTo>
                  <a:pt x="31554" y="419"/>
                  <a:pt x="33520" y="105"/>
                  <a:pt x="35445" y="126"/>
                </a:cubicBezTo>
                <a:cubicBezTo>
                  <a:pt x="35927" y="126"/>
                  <a:pt x="36408" y="105"/>
                  <a:pt x="36889" y="105"/>
                </a:cubicBezTo>
                <a:cubicBezTo>
                  <a:pt x="37015" y="105"/>
                  <a:pt x="37182" y="84"/>
                  <a:pt x="37245" y="126"/>
                </a:cubicBezTo>
                <a:cubicBezTo>
                  <a:pt x="37726" y="440"/>
                  <a:pt x="38249" y="314"/>
                  <a:pt x="38751" y="314"/>
                </a:cubicBezTo>
                <a:cubicBezTo>
                  <a:pt x="39191" y="335"/>
                  <a:pt x="39651" y="251"/>
                  <a:pt x="40049" y="523"/>
                </a:cubicBezTo>
                <a:cubicBezTo>
                  <a:pt x="40885" y="523"/>
                  <a:pt x="41701" y="565"/>
                  <a:pt x="42518" y="816"/>
                </a:cubicBezTo>
                <a:cubicBezTo>
                  <a:pt x="42664" y="837"/>
                  <a:pt x="42831" y="753"/>
                  <a:pt x="42957" y="712"/>
                </a:cubicBezTo>
                <a:close/>
                <a:moveTo>
                  <a:pt x="42476" y="1821"/>
                </a:moveTo>
                <a:cubicBezTo>
                  <a:pt x="41618" y="2009"/>
                  <a:pt x="40844" y="1402"/>
                  <a:pt x="39965" y="1590"/>
                </a:cubicBezTo>
                <a:cubicBezTo>
                  <a:pt x="39881" y="1611"/>
                  <a:pt x="39756" y="1590"/>
                  <a:pt x="39672" y="1549"/>
                </a:cubicBezTo>
                <a:cubicBezTo>
                  <a:pt x="39128" y="1256"/>
                  <a:pt x="38563" y="1360"/>
                  <a:pt x="37977" y="1339"/>
                </a:cubicBezTo>
                <a:cubicBezTo>
                  <a:pt x="37726" y="1339"/>
                  <a:pt x="37454" y="1360"/>
                  <a:pt x="37224" y="1256"/>
                </a:cubicBezTo>
                <a:cubicBezTo>
                  <a:pt x="36889" y="1088"/>
                  <a:pt x="36533" y="1088"/>
                  <a:pt x="36199" y="1088"/>
                </a:cubicBezTo>
                <a:cubicBezTo>
                  <a:pt x="35341" y="1130"/>
                  <a:pt x="34483" y="1130"/>
                  <a:pt x="33625" y="1151"/>
                </a:cubicBezTo>
                <a:cubicBezTo>
                  <a:pt x="32286" y="1193"/>
                  <a:pt x="30926" y="1297"/>
                  <a:pt x="29587" y="1005"/>
                </a:cubicBezTo>
                <a:cubicBezTo>
                  <a:pt x="29377" y="963"/>
                  <a:pt x="29147" y="984"/>
                  <a:pt x="28917" y="984"/>
                </a:cubicBezTo>
                <a:cubicBezTo>
                  <a:pt x="27473" y="1005"/>
                  <a:pt x="26030" y="1005"/>
                  <a:pt x="24586" y="1088"/>
                </a:cubicBezTo>
                <a:cubicBezTo>
                  <a:pt x="23310" y="1151"/>
                  <a:pt x="22033" y="1046"/>
                  <a:pt x="20778" y="1444"/>
                </a:cubicBezTo>
                <a:cubicBezTo>
                  <a:pt x="20569" y="1507"/>
                  <a:pt x="20338" y="1465"/>
                  <a:pt x="20087" y="1486"/>
                </a:cubicBezTo>
                <a:cubicBezTo>
                  <a:pt x="19794" y="1507"/>
                  <a:pt x="19522" y="1507"/>
                  <a:pt x="19230" y="1611"/>
                </a:cubicBezTo>
                <a:cubicBezTo>
                  <a:pt x="18434" y="1883"/>
                  <a:pt x="17660" y="1862"/>
                  <a:pt x="16844" y="1883"/>
                </a:cubicBezTo>
                <a:cubicBezTo>
                  <a:pt x="16007" y="1904"/>
                  <a:pt x="15170" y="1904"/>
                  <a:pt x="14354" y="1925"/>
                </a:cubicBezTo>
                <a:cubicBezTo>
                  <a:pt x="10881" y="2009"/>
                  <a:pt x="7387" y="2114"/>
                  <a:pt x="3893" y="2176"/>
                </a:cubicBezTo>
                <a:cubicBezTo>
                  <a:pt x="3579" y="2176"/>
                  <a:pt x="3265" y="2114"/>
                  <a:pt x="2951" y="2009"/>
                </a:cubicBezTo>
                <a:cubicBezTo>
                  <a:pt x="2302" y="1800"/>
                  <a:pt x="1654" y="1862"/>
                  <a:pt x="1005" y="1988"/>
                </a:cubicBezTo>
                <a:cubicBezTo>
                  <a:pt x="963" y="2176"/>
                  <a:pt x="942" y="2302"/>
                  <a:pt x="942" y="2427"/>
                </a:cubicBezTo>
                <a:cubicBezTo>
                  <a:pt x="963" y="4290"/>
                  <a:pt x="1026" y="6173"/>
                  <a:pt x="1047" y="8035"/>
                </a:cubicBezTo>
                <a:cubicBezTo>
                  <a:pt x="1340" y="9207"/>
                  <a:pt x="1319" y="10420"/>
                  <a:pt x="1465" y="11613"/>
                </a:cubicBezTo>
                <a:cubicBezTo>
                  <a:pt x="1570" y="12450"/>
                  <a:pt x="1737" y="13287"/>
                  <a:pt x="1696" y="14145"/>
                </a:cubicBezTo>
                <a:cubicBezTo>
                  <a:pt x="1696" y="14563"/>
                  <a:pt x="1696" y="15002"/>
                  <a:pt x="1737" y="15421"/>
                </a:cubicBezTo>
                <a:cubicBezTo>
                  <a:pt x="1779" y="16363"/>
                  <a:pt x="1675" y="17346"/>
                  <a:pt x="1988" y="18246"/>
                </a:cubicBezTo>
                <a:cubicBezTo>
                  <a:pt x="2072" y="18497"/>
                  <a:pt x="2072" y="18769"/>
                  <a:pt x="2072" y="19041"/>
                </a:cubicBezTo>
                <a:cubicBezTo>
                  <a:pt x="2093" y="21070"/>
                  <a:pt x="2114" y="23079"/>
                  <a:pt x="2177" y="25129"/>
                </a:cubicBezTo>
                <a:cubicBezTo>
                  <a:pt x="2177" y="25820"/>
                  <a:pt x="2156" y="26510"/>
                  <a:pt x="2302" y="27159"/>
                </a:cubicBezTo>
                <a:cubicBezTo>
                  <a:pt x="2470" y="27912"/>
                  <a:pt x="2532" y="28666"/>
                  <a:pt x="2532" y="29398"/>
                </a:cubicBezTo>
                <a:cubicBezTo>
                  <a:pt x="2532" y="29691"/>
                  <a:pt x="2574" y="30005"/>
                  <a:pt x="2679" y="30256"/>
                </a:cubicBezTo>
                <a:cubicBezTo>
                  <a:pt x="2825" y="30737"/>
                  <a:pt x="2888" y="31218"/>
                  <a:pt x="2888" y="31700"/>
                </a:cubicBezTo>
                <a:cubicBezTo>
                  <a:pt x="2888" y="32516"/>
                  <a:pt x="2888" y="33352"/>
                  <a:pt x="2909" y="34148"/>
                </a:cubicBezTo>
                <a:cubicBezTo>
                  <a:pt x="2909" y="34545"/>
                  <a:pt x="2888" y="34943"/>
                  <a:pt x="3035" y="35319"/>
                </a:cubicBezTo>
                <a:cubicBezTo>
                  <a:pt x="3160" y="35319"/>
                  <a:pt x="3307" y="35361"/>
                  <a:pt x="3432" y="35361"/>
                </a:cubicBezTo>
                <a:cubicBezTo>
                  <a:pt x="5001" y="35319"/>
                  <a:pt x="6571" y="35298"/>
                  <a:pt x="8140" y="35236"/>
                </a:cubicBezTo>
                <a:cubicBezTo>
                  <a:pt x="8579" y="35194"/>
                  <a:pt x="9019" y="35089"/>
                  <a:pt x="9479" y="35005"/>
                </a:cubicBezTo>
                <a:cubicBezTo>
                  <a:pt x="9730" y="34964"/>
                  <a:pt x="9960" y="34880"/>
                  <a:pt x="10232" y="34880"/>
                </a:cubicBezTo>
                <a:cubicBezTo>
                  <a:pt x="12053" y="34838"/>
                  <a:pt x="13894" y="34796"/>
                  <a:pt x="15693" y="34754"/>
                </a:cubicBezTo>
                <a:cubicBezTo>
                  <a:pt x="15924" y="34754"/>
                  <a:pt x="16175" y="34754"/>
                  <a:pt x="16342" y="34671"/>
                </a:cubicBezTo>
                <a:cubicBezTo>
                  <a:pt x="17012" y="34441"/>
                  <a:pt x="17681" y="34461"/>
                  <a:pt x="18330" y="34357"/>
                </a:cubicBezTo>
                <a:cubicBezTo>
                  <a:pt x="19355" y="34210"/>
                  <a:pt x="20380" y="34106"/>
                  <a:pt x="21364" y="33938"/>
                </a:cubicBezTo>
                <a:cubicBezTo>
                  <a:pt x="22138" y="33813"/>
                  <a:pt x="22891" y="33645"/>
                  <a:pt x="23644" y="33687"/>
                </a:cubicBezTo>
                <a:cubicBezTo>
                  <a:pt x="24084" y="33687"/>
                  <a:pt x="24544" y="33687"/>
                  <a:pt x="24984" y="33645"/>
                </a:cubicBezTo>
                <a:cubicBezTo>
                  <a:pt x="26113" y="33604"/>
                  <a:pt x="27243" y="33708"/>
                  <a:pt x="28331" y="33311"/>
                </a:cubicBezTo>
                <a:cubicBezTo>
                  <a:pt x="28499" y="33269"/>
                  <a:pt x="28645" y="33269"/>
                  <a:pt x="28813" y="33269"/>
                </a:cubicBezTo>
                <a:cubicBezTo>
                  <a:pt x="29712" y="33227"/>
                  <a:pt x="30654" y="33185"/>
                  <a:pt x="31595" y="33185"/>
                </a:cubicBezTo>
                <a:cubicBezTo>
                  <a:pt x="31909" y="33185"/>
                  <a:pt x="32223" y="33227"/>
                  <a:pt x="32537" y="33332"/>
                </a:cubicBezTo>
                <a:cubicBezTo>
                  <a:pt x="32997" y="33499"/>
                  <a:pt x="33416" y="33499"/>
                  <a:pt x="33876" y="33478"/>
                </a:cubicBezTo>
                <a:cubicBezTo>
                  <a:pt x="34587" y="33415"/>
                  <a:pt x="35299" y="33394"/>
                  <a:pt x="35989" y="33373"/>
                </a:cubicBezTo>
                <a:cubicBezTo>
                  <a:pt x="36157" y="33373"/>
                  <a:pt x="36345" y="33373"/>
                  <a:pt x="36471" y="33436"/>
                </a:cubicBezTo>
                <a:cubicBezTo>
                  <a:pt x="36889" y="33666"/>
                  <a:pt x="37328" y="33624"/>
                  <a:pt x="37768" y="33624"/>
                </a:cubicBezTo>
                <a:cubicBezTo>
                  <a:pt x="38019" y="33624"/>
                  <a:pt x="38249" y="33583"/>
                  <a:pt x="38437" y="33666"/>
                </a:cubicBezTo>
                <a:cubicBezTo>
                  <a:pt x="39086" y="33938"/>
                  <a:pt x="39818" y="33834"/>
                  <a:pt x="40488" y="34043"/>
                </a:cubicBezTo>
                <a:cubicBezTo>
                  <a:pt x="40739" y="34127"/>
                  <a:pt x="40990" y="34127"/>
                  <a:pt x="41262" y="34127"/>
                </a:cubicBezTo>
                <a:cubicBezTo>
                  <a:pt x="42099" y="34127"/>
                  <a:pt x="42957" y="34106"/>
                  <a:pt x="43794" y="34085"/>
                </a:cubicBezTo>
                <a:cubicBezTo>
                  <a:pt x="43731" y="33729"/>
                  <a:pt x="43689" y="33415"/>
                  <a:pt x="43689" y="33101"/>
                </a:cubicBezTo>
                <a:cubicBezTo>
                  <a:pt x="43668" y="32306"/>
                  <a:pt x="43689" y="31469"/>
                  <a:pt x="43689" y="30653"/>
                </a:cubicBezTo>
                <a:lnTo>
                  <a:pt x="43606" y="22891"/>
                </a:lnTo>
                <a:cubicBezTo>
                  <a:pt x="43585" y="20317"/>
                  <a:pt x="43564" y="17785"/>
                  <a:pt x="43564" y="15212"/>
                </a:cubicBezTo>
                <a:cubicBezTo>
                  <a:pt x="43564" y="14626"/>
                  <a:pt x="43501" y="14040"/>
                  <a:pt x="43375" y="13475"/>
                </a:cubicBezTo>
                <a:cubicBezTo>
                  <a:pt x="43292" y="13119"/>
                  <a:pt x="43208" y="12764"/>
                  <a:pt x="43208" y="12429"/>
                </a:cubicBezTo>
                <a:cubicBezTo>
                  <a:pt x="43187" y="11801"/>
                  <a:pt x="43250" y="11173"/>
                  <a:pt x="43208" y="10567"/>
                </a:cubicBezTo>
                <a:cubicBezTo>
                  <a:pt x="43208" y="10253"/>
                  <a:pt x="43208" y="9876"/>
                  <a:pt x="43103" y="9604"/>
                </a:cubicBezTo>
                <a:cubicBezTo>
                  <a:pt x="42894" y="8976"/>
                  <a:pt x="42831" y="8349"/>
                  <a:pt x="42873" y="7658"/>
                </a:cubicBezTo>
                <a:cubicBezTo>
                  <a:pt x="42894" y="7240"/>
                  <a:pt x="42894" y="6800"/>
                  <a:pt x="42894" y="6382"/>
                </a:cubicBezTo>
                <a:cubicBezTo>
                  <a:pt x="42894" y="5733"/>
                  <a:pt x="42894" y="5064"/>
                  <a:pt x="42852" y="4415"/>
                </a:cubicBezTo>
                <a:cubicBezTo>
                  <a:pt x="42748" y="3599"/>
                  <a:pt x="42622" y="2825"/>
                  <a:pt x="42476" y="18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8" r:id="rId5"/>
    <p:sldLayoutId id="2147483660" r:id="rId6"/>
    <p:sldLayoutId id="2147483676"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3"/>
          <p:cNvSpPr txBox="1">
            <a:spLocks noGrp="1"/>
          </p:cNvSpPr>
          <p:nvPr>
            <p:ph type="ctrTitle"/>
          </p:nvPr>
        </p:nvSpPr>
        <p:spPr>
          <a:xfrm>
            <a:off x="1238238" y="1245375"/>
            <a:ext cx="6667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În fiecare copil există deja adultul de mâine</a:t>
            </a:r>
            <a:endParaRPr dirty="0"/>
          </a:p>
        </p:txBody>
      </p:sp>
      <p:sp>
        <p:nvSpPr>
          <p:cNvPr id="150" name="Google Shape;150;p33"/>
          <p:cNvSpPr txBox="1">
            <a:spLocks noGrp="1"/>
          </p:cNvSpPr>
          <p:nvPr>
            <p:ph type="subTitle" idx="1"/>
          </p:nvPr>
        </p:nvSpPr>
        <p:spPr>
          <a:xfrm>
            <a:off x="3262454" y="3238262"/>
            <a:ext cx="27432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ro-RO" dirty="0"/>
              <a:t>Mesaj de la Maria Montessori</a:t>
            </a:r>
            <a:endParaRPr dirty="0"/>
          </a:p>
        </p:txBody>
      </p:sp>
      <p:sp>
        <p:nvSpPr>
          <p:cNvPr id="151" name="Google Shape;151;p33"/>
          <p:cNvSpPr/>
          <p:nvPr/>
        </p:nvSpPr>
        <p:spPr>
          <a:xfrm>
            <a:off x="8267600" y="2675650"/>
            <a:ext cx="313875" cy="324875"/>
          </a:xfrm>
          <a:custGeom>
            <a:avLst/>
            <a:gdLst/>
            <a:ahLst/>
            <a:cxnLst/>
            <a:rect l="l" t="t" r="r" b="b"/>
            <a:pathLst>
              <a:path w="12555" h="12995" extrusionOk="0">
                <a:moveTo>
                  <a:pt x="2742" y="11634"/>
                </a:moveTo>
                <a:cubicBezTo>
                  <a:pt x="2909" y="11321"/>
                  <a:pt x="3160" y="11467"/>
                  <a:pt x="3369" y="11509"/>
                </a:cubicBezTo>
                <a:cubicBezTo>
                  <a:pt x="3872" y="11676"/>
                  <a:pt x="4374" y="11739"/>
                  <a:pt x="4897" y="11593"/>
                </a:cubicBezTo>
                <a:cubicBezTo>
                  <a:pt x="5002" y="11572"/>
                  <a:pt x="5085" y="11509"/>
                  <a:pt x="5148" y="11467"/>
                </a:cubicBezTo>
                <a:cubicBezTo>
                  <a:pt x="4562" y="10253"/>
                  <a:pt x="3976" y="9061"/>
                  <a:pt x="3369" y="7826"/>
                </a:cubicBezTo>
                <a:lnTo>
                  <a:pt x="2784" y="7826"/>
                </a:lnTo>
                <a:cubicBezTo>
                  <a:pt x="2512" y="7826"/>
                  <a:pt x="2323" y="7701"/>
                  <a:pt x="2261" y="7429"/>
                </a:cubicBezTo>
                <a:cubicBezTo>
                  <a:pt x="2177" y="7178"/>
                  <a:pt x="2261" y="6968"/>
                  <a:pt x="2470" y="6801"/>
                </a:cubicBezTo>
                <a:cubicBezTo>
                  <a:pt x="2595" y="6696"/>
                  <a:pt x="2742" y="6613"/>
                  <a:pt x="2888" y="6508"/>
                </a:cubicBezTo>
                <a:cubicBezTo>
                  <a:pt x="2805" y="4918"/>
                  <a:pt x="2637" y="4395"/>
                  <a:pt x="1968" y="3328"/>
                </a:cubicBezTo>
                <a:cubicBezTo>
                  <a:pt x="1842" y="3411"/>
                  <a:pt x="1675" y="3453"/>
                  <a:pt x="1570" y="3558"/>
                </a:cubicBezTo>
                <a:cubicBezTo>
                  <a:pt x="1340" y="3788"/>
                  <a:pt x="1131" y="4081"/>
                  <a:pt x="900" y="4311"/>
                </a:cubicBezTo>
                <a:cubicBezTo>
                  <a:pt x="796" y="4416"/>
                  <a:pt x="587" y="4479"/>
                  <a:pt x="419" y="4499"/>
                </a:cubicBezTo>
                <a:cubicBezTo>
                  <a:pt x="315" y="4499"/>
                  <a:pt x="189" y="4395"/>
                  <a:pt x="1" y="4311"/>
                </a:cubicBezTo>
                <a:cubicBezTo>
                  <a:pt x="294" y="3935"/>
                  <a:pt x="545" y="3558"/>
                  <a:pt x="817" y="3223"/>
                </a:cubicBezTo>
                <a:cubicBezTo>
                  <a:pt x="1068" y="2909"/>
                  <a:pt x="1340" y="2595"/>
                  <a:pt x="1633" y="2282"/>
                </a:cubicBezTo>
                <a:cubicBezTo>
                  <a:pt x="1591" y="2051"/>
                  <a:pt x="1549" y="1779"/>
                  <a:pt x="1570" y="1486"/>
                </a:cubicBezTo>
                <a:cubicBezTo>
                  <a:pt x="1591" y="1340"/>
                  <a:pt x="1696" y="1173"/>
                  <a:pt x="1842" y="1068"/>
                </a:cubicBezTo>
                <a:cubicBezTo>
                  <a:pt x="2009" y="942"/>
                  <a:pt x="2219" y="1026"/>
                  <a:pt x="2386" y="1173"/>
                </a:cubicBezTo>
                <a:lnTo>
                  <a:pt x="2616" y="1486"/>
                </a:lnTo>
                <a:cubicBezTo>
                  <a:pt x="2721" y="1486"/>
                  <a:pt x="2805" y="1507"/>
                  <a:pt x="2846" y="1466"/>
                </a:cubicBezTo>
                <a:cubicBezTo>
                  <a:pt x="3453" y="942"/>
                  <a:pt x="4165" y="754"/>
                  <a:pt x="4918" y="649"/>
                </a:cubicBezTo>
                <a:cubicBezTo>
                  <a:pt x="5838" y="524"/>
                  <a:pt x="6759" y="336"/>
                  <a:pt x="7659" y="189"/>
                </a:cubicBezTo>
                <a:cubicBezTo>
                  <a:pt x="8538" y="1"/>
                  <a:pt x="9207" y="419"/>
                  <a:pt x="9835" y="922"/>
                </a:cubicBezTo>
                <a:cubicBezTo>
                  <a:pt x="10253" y="1256"/>
                  <a:pt x="10358" y="2282"/>
                  <a:pt x="10065" y="2742"/>
                </a:cubicBezTo>
                <a:cubicBezTo>
                  <a:pt x="9709" y="3286"/>
                  <a:pt x="9312" y="3809"/>
                  <a:pt x="8914" y="4332"/>
                </a:cubicBezTo>
                <a:cubicBezTo>
                  <a:pt x="8789" y="4499"/>
                  <a:pt x="8663" y="4646"/>
                  <a:pt x="8475" y="4897"/>
                </a:cubicBezTo>
                <a:cubicBezTo>
                  <a:pt x="8705" y="4939"/>
                  <a:pt x="8872" y="5002"/>
                  <a:pt x="9019" y="5023"/>
                </a:cubicBezTo>
                <a:cubicBezTo>
                  <a:pt x="9709" y="5127"/>
                  <a:pt x="10379" y="5211"/>
                  <a:pt x="11069" y="5357"/>
                </a:cubicBezTo>
                <a:cubicBezTo>
                  <a:pt x="12011" y="5587"/>
                  <a:pt x="12555" y="6466"/>
                  <a:pt x="12408" y="7408"/>
                </a:cubicBezTo>
                <a:cubicBezTo>
                  <a:pt x="12262" y="8287"/>
                  <a:pt x="11927" y="9124"/>
                  <a:pt x="11279" y="9793"/>
                </a:cubicBezTo>
                <a:cubicBezTo>
                  <a:pt x="10484" y="10567"/>
                  <a:pt x="9647" y="11279"/>
                  <a:pt x="8642" y="11718"/>
                </a:cubicBezTo>
                <a:cubicBezTo>
                  <a:pt x="8600" y="11739"/>
                  <a:pt x="8579" y="11739"/>
                  <a:pt x="8559" y="11760"/>
                </a:cubicBezTo>
                <a:cubicBezTo>
                  <a:pt x="7408" y="12471"/>
                  <a:pt x="6131" y="12681"/>
                  <a:pt x="4813" y="12869"/>
                </a:cubicBezTo>
                <a:cubicBezTo>
                  <a:pt x="3767" y="12994"/>
                  <a:pt x="3223" y="12681"/>
                  <a:pt x="2742" y="11634"/>
                </a:cubicBezTo>
                <a:close/>
                <a:moveTo>
                  <a:pt x="6759" y="11258"/>
                </a:moveTo>
                <a:cubicBezTo>
                  <a:pt x="7178" y="11049"/>
                  <a:pt x="7596" y="10839"/>
                  <a:pt x="8035" y="10651"/>
                </a:cubicBezTo>
                <a:cubicBezTo>
                  <a:pt x="8956" y="10274"/>
                  <a:pt x="9688" y="9647"/>
                  <a:pt x="10358" y="8998"/>
                </a:cubicBezTo>
                <a:cubicBezTo>
                  <a:pt x="10860" y="8538"/>
                  <a:pt x="11069" y="7931"/>
                  <a:pt x="11195" y="7261"/>
                </a:cubicBezTo>
                <a:cubicBezTo>
                  <a:pt x="11279" y="6927"/>
                  <a:pt x="11111" y="6675"/>
                  <a:pt x="10776" y="6529"/>
                </a:cubicBezTo>
                <a:cubicBezTo>
                  <a:pt x="10672" y="6508"/>
                  <a:pt x="10588" y="6466"/>
                  <a:pt x="10484" y="6466"/>
                </a:cubicBezTo>
                <a:cubicBezTo>
                  <a:pt x="9521" y="6278"/>
                  <a:pt x="8517" y="6090"/>
                  <a:pt x="7533" y="6383"/>
                </a:cubicBezTo>
                <a:cubicBezTo>
                  <a:pt x="7240" y="6466"/>
                  <a:pt x="6926" y="6508"/>
                  <a:pt x="6613" y="6529"/>
                </a:cubicBezTo>
                <a:cubicBezTo>
                  <a:pt x="5880" y="6613"/>
                  <a:pt x="5274" y="7010"/>
                  <a:pt x="4646" y="7345"/>
                </a:cubicBezTo>
                <a:cubicBezTo>
                  <a:pt x="5106" y="8831"/>
                  <a:pt x="5922" y="10379"/>
                  <a:pt x="6759" y="11258"/>
                </a:cubicBezTo>
                <a:close/>
                <a:moveTo>
                  <a:pt x="4144" y="6090"/>
                </a:moveTo>
                <a:cubicBezTo>
                  <a:pt x="4604" y="5859"/>
                  <a:pt x="4939" y="5650"/>
                  <a:pt x="5294" y="5525"/>
                </a:cubicBezTo>
                <a:cubicBezTo>
                  <a:pt x="6801" y="4939"/>
                  <a:pt x="7847" y="3872"/>
                  <a:pt x="8747" y="2595"/>
                </a:cubicBezTo>
                <a:cubicBezTo>
                  <a:pt x="9228" y="1863"/>
                  <a:pt x="9123" y="1507"/>
                  <a:pt x="8266" y="1277"/>
                </a:cubicBezTo>
                <a:cubicBezTo>
                  <a:pt x="8056" y="1235"/>
                  <a:pt x="7805" y="1256"/>
                  <a:pt x="7554" y="1277"/>
                </a:cubicBezTo>
                <a:cubicBezTo>
                  <a:pt x="6675" y="1424"/>
                  <a:pt x="5818" y="1633"/>
                  <a:pt x="4918" y="1738"/>
                </a:cubicBezTo>
                <a:cubicBezTo>
                  <a:pt x="4206" y="1800"/>
                  <a:pt x="3641" y="2114"/>
                  <a:pt x="3097" y="2700"/>
                </a:cubicBezTo>
                <a:cubicBezTo>
                  <a:pt x="3307" y="3223"/>
                  <a:pt x="3537" y="3746"/>
                  <a:pt x="3704" y="4290"/>
                </a:cubicBezTo>
                <a:cubicBezTo>
                  <a:pt x="3934" y="4834"/>
                  <a:pt x="3997" y="5420"/>
                  <a:pt x="4144" y="60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3"/>
          <p:cNvSpPr/>
          <p:nvPr/>
        </p:nvSpPr>
        <p:spPr>
          <a:xfrm>
            <a:off x="557800" y="4070913"/>
            <a:ext cx="283550" cy="431575"/>
          </a:xfrm>
          <a:custGeom>
            <a:avLst/>
            <a:gdLst/>
            <a:ahLst/>
            <a:cxnLst/>
            <a:rect l="l" t="t" r="r" b="b"/>
            <a:pathLst>
              <a:path w="11342" h="17263" extrusionOk="0">
                <a:moveTo>
                  <a:pt x="7826" y="9709"/>
                </a:moveTo>
                <a:cubicBezTo>
                  <a:pt x="7324" y="10316"/>
                  <a:pt x="6738" y="10420"/>
                  <a:pt x="6110" y="10399"/>
                </a:cubicBezTo>
                <a:cubicBezTo>
                  <a:pt x="5797" y="10399"/>
                  <a:pt x="5483" y="10504"/>
                  <a:pt x="5169" y="10630"/>
                </a:cubicBezTo>
                <a:cubicBezTo>
                  <a:pt x="4750" y="10776"/>
                  <a:pt x="4353" y="10985"/>
                  <a:pt x="3976" y="11195"/>
                </a:cubicBezTo>
                <a:cubicBezTo>
                  <a:pt x="3411" y="11487"/>
                  <a:pt x="2867" y="11739"/>
                  <a:pt x="2261" y="11822"/>
                </a:cubicBezTo>
                <a:cubicBezTo>
                  <a:pt x="2030" y="11843"/>
                  <a:pt x="1821" y="12011"/>
                  <a:pt x="1549" y="12136"/>
                </a:cubicBezTo>
                <a:cubicBezTo>
                  <a:pt x="1486" y="12868"/>
                  <a:pt x="1403" y="13580"/>
                  <a:pt x="1382" y="14312"/>
                </a:cubicBezTo>
                <a:cubicBezTo>
                  <a:pt x="1361" y="14919"/>
                  <a:pt x="1361" y="15547"/>
                  <a:pt x="1319" y="16153"/>
                </a:cubicBezTo>
                <a:cubicBezTo>
                  <a:pt x="1319" y="16384"/>
                  <a:pt x="1298" y="16635"/>
                  <a:pt x="1193" y="16844"/>
                </a:cubicBezTo>
                <a:cubicBezTo>
                  <a:pt x="1131" y="17011"/>
                  <a:pt x="942" y="17158"/>
                  <a:pt x="775" y="17221"/>
                </a:cubicBezTo>
                <a:cubicBezTo>
                  <a:pt x="566" y="17262"/>
                  <a:pt x="377" y="17116"/>
                  <a:pt x="336" y="16907"/>
                </a:cubicBezTo>
                <a:cubicBezTo>
                  <a:pt x="252" y="16551"/>
                  <a:pt x="168" y="16195"/>
                  <a:pt x="147" y="15840"/>
                </a:cubicBezTo>
                <a:cubicBezTo>
                  <a:pt x="1" y="13454"/>
                  <a:pt x="231" y="11132"/>
                  <a:pt x="629" y="8788"/>
                </a:cubicBezTo>
                <a:cubicBezTo>
                  <a:pt x="942" y="7073"/>
                  <a:pt x="1382" y="5399"/>
                  <a:pt x="1737" y="3662"/>
                </a:cubicBezTo>
                <a:cubicBezTo>
                  <a:pt x="1905" y="2888"/>
                  <a:pt x="2302" y="2156"/>
                  <a:pt x="2365" y="1319"/>
                </a:cubicBezTo>
                <a:cubicBezTo>
                  <a:pt x="2407" y="1026"/>
                  <a:pt x="2616" y="712"/>
                  <a:pt x="2825" y="461"/>
                </a:cubicBezTo>
                <a:cubicBezTo>
                  <a:pt x="3160" y="42"/>
                  <a:pt x="3830" y="0"/>
                  <a:pt x="4227" y="419"/>
                </a:cubicBezTo>
                <a:cubicBezTo>
                  <a:pt x="4395" y="607"/>
                  <a:pt x="4520" y="816"/>
                  <a:pt x="4646" y="1005"/>
                </a:cubicBezTo>
                <a:cubicBezTo>
                  <a:pt x="6215" y="3432"/>
                  <a:pt x="7701" y="5901"/>
                  <a:pt x="8935" y="8516"/>
                </a:cubicBezTo>
                <a:cubicBezTo>
                  <a:pt x="9312" y="9290"/>
                  <a:pt x="9772" y="10002"/>
                  <a:pt x="10170" y="10755"/>
                </a:cubicBezTo>
                <a:cubicBezTo>
                  <a:pt x="10504" y="11404"/>
                  <a:pt x="10818" y="12073"/>
                  <a:pt x="11132" y="12722"/>
                </a:cubicBezTo>
                <a:cubicBezTo>
                  <a:pt x="11216" y="12848"/>
                  <a:pt x="11258" y="13036"/>
                  <a:pt x="11300" y="13182"/>
                </a:cubicBezTo>
                <a:cubicBezTo>
                  <a:pt x="11341" y="13705"/>
                  <a:pt x="10797" y="14103"/>
                  <a:pt x="10295" y="13894"/>
                </a:cubicBezTo>
                <a:cubicBezTo>
                  <a:pt x="9940" y="13747"/>
                  <a:pt x="9668" y="13496"/>
                  <a:pt x="9563" y="13140"/>
                </a:cubicBezTo>
                <a:cubicBezTo>
                  <a:pt x="9228" y="11906"/>
                  <a:pt x="8370" y="10964"/>
                  <a:pt x="7826" y="9709"/>
                </a:cubicBezTo>
                <a:close/>
                <a:moveTo>
                  <a:pt x="3600" y="2386"/>
                </a:moveTo>
                <a:cubicBezTo>
                  <a:pt x="2637" y="4813"/>
                  <a:pt x="2323" y="7156"/>
                  <a:pt x="1821" y="9416"/>
                </a:cubicBezTo>
                <a:cubicBezTo>
                  <a:pt x="1779" y="9709"/>
                  <a:pt x="1821" y="10044"/>
                  <a:pt x="1821" y="10420"/>
                </a:cubicBezTo>
                <a:cubicBezTo>
                  <a:pt x="2114" y="10399"/>
                  <a:pt x="2344" y="10399"/>
                  <a:pt x="2553" y="10316"/>
                </a:cubicBezTo>
                <a:cubicBezTo>
                  <a:pt x="2930" y="10148"/>
                  <a:pt x="3286" y="9981"/>
                  <a:pt x="3662" y="9772"/>
                </a:cubicBezTo>
                <a:cubicBezTo>
                  <a:pt x="4709" y="9165"/>
                  <a:pt x="5776" y="8746"/>
                  <a:pt x="7010" y="8935"/>
                </a:cubicBezTo>
                <a:cubicBezTo>
                  <a:pt x="7094" y="8935"/>
                  <a:pt x="7136" y="8872"/>
                  <a:pt x="7324" y="8830"/>
                </a:cubicBezTo>
                <a:cubicBezTo>
                  <a:pt x="6320" y="6633"/>
                  <a:pt x="5169" y="4541"/>
                  <a:pt x="3600" y="2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3"/>
          <p:cNvSpPr/>
          <p:nvPr/>
        </p:nvSpPr>
        <p:spPr>
          <a:xfrm>
            <a:off x="8596463" y="4578063"/>
            <a:ext cx="297150" cy="326950"/>
          </a:xfrm>
          <a:custGeom>
            <a:avLst/>
            <a:gdLst/>
            <a:ahLst/>
            <a:cxnLst/>
            <a:rect l="l" t="t" r="r" b="b"/>
            <a:pathLst>
              <a:path w="11886" h="13078" extrusionOk="0">
                <a:moveTo>
                  <a:pt x="11195" y="8181"/>
                </a:moveTo>
                <a:cubicBezTo>
                  <a:pt x="11864" y="8997"/>
                  <a:pt x="11885" y="9102"/>
                  <a:pt x="11509" y="9772"/>
                </a:cubicBezTo>
                <a:cubicBezTo>
                  <a:pt x="11027" y="10650"/>
                  <a:pt x="10483" y="11425"/>
                  <a:pt x="9521" y="11843"/>
                </a:cubicBezTo>
                <a:cubicBezTo>
                  <a:pt x="8956" y="12073"/>
                  <a:pt x="8496" y="12450"/>
                  <a:pt x="7952" y="12680"/>
                </a:cubicBezTo>
                <a:cubicBezTo>
                  <a:pt x="7052" y="13057"/>
                  <a:pt x="6131" y="13078"/>
                  <a:pt x="5190" y="12806"/>
                </a:cubicBezTo>
                <a:cubicBezTo>
                  <a:pt x="4813" y="12701"/>
                  <a:pt x="4353" y="12638"/>
                  <a:pt x="3934" y="12596"/>
                </a:cubicBezTo>
                <a:cubicBezTo>
                  <a:pt x="3349" y="12575"/>
                  <a:pt x="2888" y="12345"/>
                  <a:pt x="2512" y="11906"/>
                </a:cubicBezTo>
                <a:cubicBezTo>
                  <a:pt x="2030" y="11404"/>
                  <a:pt x="1570" y="10922"/>
                  <a:pt x="1068" y="10462"/>
                </a:cubicBezTo>
                <a:cubicBezTo>
                  <a:pt x="419" y="9834"/>
                  <a:pt x="147" y="9039"/>
                  <a:pt x="105" y="8181"/>
                </a:cubicBezTo>
                <a:cubicBezTo>
                  <a:pt x="43" y="7428"/>
                  <a:pt x="1" y="6633"/>
                  <a:pt x="126" y="5880"/>
                </a:cubicBezTo>
                <a:cubicBezTo>
                  <a:pt x="377" y="4185"/>
                  <a:pt x="984" y="2616"/>
                  <a:pt x="2240" y="1360"/>
                </a:cubicBezTo>
                <a:cubicBezTo>
                  <a:pt x="2574" y="1026"/>
                  <a:pt x="2993" y="858"/>
                  <a:pt x="3411" y="649"/>
                </a:cubicBezTo>
                <a:cubicBezTo>
                  <a:pt x="4750" y="0"/>
                  <a:pt x="6131" y="42"/>
                  <a:pt x="7533" y="210"/>
                </a:cubicBezTo>
                <a:cubicBezTo>
                  <a:pt x="8203" y="293"/>
                  <a:pt x="8642" y="1067"/>
                  <a:pt x="8391" y="1716"/>
                </a:cubicBezTo>
                <a:cubicBezTo>
                  <a:pt x="8370" y="1821"/>
                  <a:pt x="8203" y="1883"/>
                  <a:pt x="8077" y="1967"/>
                </a:cubicBezTo>
                <a:cubicBezTo>
                  <a:pt x="7805" y="1716"/>
                  <a:pt x="7575" y="1486"/>
                  <a:pt x="7324" y="1256"/>
                </a:cubicBezTo>
                <a:cubicBezTo>
                  <a:pt x="6299" y="1256"/>
                  <a:pt x="5336" y="1298"/>
                  <a:pt x="4332" y="1695"/>
                </a:cubicBezTo>
                <a:cubicBezTo>
                  <a:pt x="3244" y="2135"/>
                  <a:pt x="2658" y="2951"/>
                  <a:pt x="2219" y="3913"/>
                </a:cubicBezTo>
                <a:cubicBezTo>
                  <a:pt x="1612" y="5231"/>
                  <a:pt x="1528" y="6612"/>
                  <a:pt x="1675" y="8035"/>
                </a:cubicBezTo>
                <a:cubicBezTo>
                  <a:pt x="1696" y="8391"/>
                  <a:pt x="1821" y="8809"/>
                  <a:pt x="2051" y="9081"/>
                </a:cubicBezTo>
                <a:cubicBezTo>
                  <a:pt x="2553" y="9646"/>
                  <a:pt x="3097" y="10169"/>
                  <a:pt x="3683" y="10692"/>
                </a:cubicBezTo>
                <a:cubicBezTo>
                  <a:pt x="3809" y="10818"/>
                  <a:pt x="4039" y="10860"/>
                  <a:pt x="4248" y="10902"/>
                </a:cubicBezTo>
                <a:cubicBezTo>
                  <a:pt x="4667" y="11006"/>
                  <a:pt x="5085" y="11006"/>
                  <a:pt x="5483" y="11174"/>
                </a:cubicBezTo>
                <a:cubicBezTo>
                  <a:pt x="6403" y="11508"/>
                  <a:pt x="7240" y="11278"/>
                  <a:pt x="8056" y="10818"/>
                </a:cubicBezTo>
                <a:cubicBezTo>
                  <a:pt x="9123" y="10232"/>
                  <a:pt x="10149" y="9521"/>
                  <a:pt x="10818" y="8453"/>
                </a:cubicBezTo>
                <a:cubicBezTo>
                  <a:pt x="10902" y="8412"/>
                  <a:pt x="11027" y="8349"/>
                  <a:pt x="11195" y="81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33"/>
          <p:cNvGrpSpPr/>
          <p:nvPr/>
        </p:nvGrpSpPr>
        <p:grpSpPr>
          <a:xfrm>
            <a:off x="7840225" y="325325"/>
            <a:ext cx="741250" cy="792000"/>
            <a:chOff x="-3118700" y="2365900"/>
            <a:chExt cx="741250" cy="792000"/>
          </a:xfrm>
        </p:grpSpPr>
        <p:sp>
          <p:nvSpPr>
            <p:cNvPr id="155" name="Google Shape;155;p33"/>
            <p:cNvSpPr/>
            <p:nvPr/>
          </p:nvSpPr>
          <p:spPr>
            <a:xfrm>
              <a:off x="-2848250" y="2598675"/>
              <a:ext cx="266800" cy="290350"/>
            </a:xfrm>
            <a:custGeom>
              <a:avLst/>
              <a:gdLst/>
              <a:ahLst/>
              <a:cxnLst/>
              <a:rect l="l" t="t" r="r" b="b"/>
              <a:pathLst>
                <a:path w="10672" h="11614" extrusionOk="0">
                  <a:moveTo>
                    <a:pt x="3139" y="1005"/>
                  </a:moveTo>
                  <a:cubicBezTo>
                    <a:pt x="3013" y="775"/>
                    <a:pt x="2929" y="628"/>
                    <a:pt x="2846" y="503"/>
                  </a:cubicBezTo>
                  <a:cubicBezTo>
                    <a:pt x="2950" y="419"/>
                    <a:pt x="3034" y="315"/>
                    <a:pt x="3139" y="294"/>
                  </a:cubicBezTo>
                  <a:cubicBezTo>
                    <a:pt x="4394" y="105"/>
                    <a:pt x="5649" y="1"/>
                    <a:pt x="6779" y="817"/>
                  </a:cubicBezTo>
                  <a:cubicBezTo>
                    <a:pt x="7030" y="1005"/>
                    <a:pt x="7302" y="1193"/>
                    <a:pt x="7553" y="1340"/>
                  </a:cubicBezTo>
                  <a:cubicBezTo>
                    <a:pt x="8118" y="1675"/>
                    <a:pt x="8516" y="2135"/>
                    <a:pt x="8872" y="2679"/>
                  </a:cubicBezTo>
                  <a:cubicBezTo>
                    <a:pt x="9227" y="3286"/>
                    <a:pt x="9625" y="3872"/>
                    <a:pt x="10022" y="4457"/>
                  </a:cubicBezTo>
                  <a:cubicBezTo>
                    <a:pt x="10441" y="5106"/>
                    <a:pt x="10671" y="5797"/>
                    <a:pt x="10650" y="6571"/>
                  </a:cubicBezTo>
                  <a:cubicBezTo>
                    <a:pt x="10608" y="7115"/>
                    <a:pt x="10650" y="7680"/>
                    <a:pt x="10587" y="8224"/>
                  </a:cubicBezTo>
                  <a:cubicBezTo>
                    <a:pt x="10546" y="8872"/>
                    <a:pt x="10294" y="9416"/>
                    <a:pt x="9813" y="9898"/>
                  </a:cubicBezTo>
                  <a:cubicBezTo>
                    <a:pt x="9123" y="10525"/>
                    <a:pt x="8390" y="11048"/>
                    <a:pt x="7470" y="11237"/>
                  </a:cubicBezTo>
                  <a:cubicBezTo>
                    <a:pt x="6926" y="11362"/>
                    <a:pt x="6403" y="11488"/>
                    <a:pt x="5859" y="11551"/>
                  </a:cubicBezTo>
                  <a:cubicBezTo>
                    <a:pt x="5147" y="11613"/>
                    <a:pt x="4478" y="11509"/>
                    <a:pt x="3787" y="11258"/>
                  </a:cubicBezTo>
                  <a:cubicBezTo>
                    <a:pt x="2636" y="10818"/>
                    <a:pt x="1758" y="10107"/>
                    <a:pt x="942" y="9207"/>
                  </a:cubicBezTo>
                  <a:cubicBezTo>
                    <a:pt x="628" y="8872"/>
                    <a:pt x="419" y="8538"/>
                    <a:pt x="439" y="8056"/>
                  </a:cubicBezTo>
                  <a:cubicBezTo>
                    <a:pt x="439" y="7805"/>
                    <a:pt x="439" y="7491"/>
                    <a:pt x="377" y="7261"/>
                  </a:cubicBezTo>
                  <a:cubicBezTo>
                    <a:pt x="0" y="6257"/>
                    <a:pt x="230" y="5294"/>
                    <a:pt x="544" y="4353"/>
                  </a:cubicBezTo>
                  <a:cubicBezTo>
                    <a:pt x="1046" y="2888"/>
                    <a:pt x="1067" y="2888"/>
                    <a:pt x="2323" y="1758"/>
                  </a:cubicBezTo>
                  <a:cubicBezTo>
                    <a:pt x="2574" y="1549"/>
                    <a:pt x="2825" y="1298"/>
                    <a:pt x="3139" y="10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3"/>
            <p:cNvSpPr/>
            <p:nvPr/>
          </p:nvSpPr>
          <p:spPr>
            <a:xfrm>
              <a:off x="-2877550" y="2577750"/>
              <a:ext cx="325375" cy="344750"/>
            </a:xfrm>
            <a:custGeom>
              <a:avLst/>
              <a:gdLst/>
              <a:ahLst/>
              <a:cxnLst/>
              <a:rect l="l" t="t" r="r" b="b"/>
              <a:pathLst>
                <a:path w="13015" h="13790" extrusionOk="0">
                  <a:moveTo>
                    <a:pt x="12868" y="7889"/>
                  </a:moveTo>
                  <a:cubicBezTo>
                    <a:pt x="12910" y="8789"/>
                    <a:pt x="13015" y="9563"/>
                    <a:pt x="12701" y="10253"/>
                  </a:cubicBezTo>
                  <a:cubicBezTo>
                    <a:pt x="12575" y="10546"/>
                    <a:pt x="12471" y="10860"/>
                    <a:pt x="12262" y="11090"/>
                  </a:cubicBezTo>
                  <a:cubicBezTo>
                    <a:pt x="11404" y="12095"/>
                    <a:pt x="10399" y="12932"/>
                    <a:pt x="9081" y="13245"/>
                  </a:cubicBezTo>
                  <a:cubicBezTo>
                    <a:pt x="8495" y="13371"/>
                    <a:pt x="7930" y="13559"/>
                    <a:pt x="7345" y="13643"/>
                  </a:cubicBezTo>
                  <a:cubicBezTo>
                    <a:pt x="6277" y="13789"/>
                    <a:pt x="5252" y="13643"/>
                    <a:pt x="4227" y="13245"/>
                  </a:cubicBezTo>
                  <a:cubicBezTo>
                    <a:pt x="2867" y="12722"/>
                    <a:pt x="1904" y="11802"/>
                    <a:pt x="963" y="10776"/>
                  </a:cubicBezTo>
                  <a:cubicBezTo>
                    <a:pt x="775" y="10567"/>
                    <a:pt x="607" y="10337"/>
                    <a:pt x="523" y="10086"/>
                  </a:cubicBezTo>
                  <a:cubicBezTo>
                    <a:pt x="231" y="9061"/>
                    <a:pt x="0" y="8015"/>
                    <a:pt x="21" y="6947"/>
                  </a:cubicBezTo>
                  <a:cubicBezTo>
                    <a:pt x="42" y="5650"/>
                    <a:pt x="544" y="4478"/>
                    <a:pt x="1047" y="3307"/>
                  </a:cubicBezTo>
                  <a:cubicBezTo>
                    <a:pt x="1088" y="3181"/>
                    <a:pt x="1193" y="3014"/>
                    <a:pt x="1298" y="2909"/>
                  </a:cubicBezTo>
                  <a:cubicBezTo>
                    <a:pt x="1695" y="2553"/>
                    <a:pt x="2218" y="2240"/>
                    <a:pt x="2511" y="1779"/>
                  </a:cubicBezTo>
                  <a:cubicBezTo>
                    <a:pt x="2804" y="1340"/>
                    <a:pt x="3181" y="1026"/>
                    <a:pt x="3578" y="712"/>
                  </a:cubicBezTo>
                  <a:cubicBezTo>
                    <a:pt x="3976" y="377"/>
                    <a:pt x="4478" y="210"/>
                    <a:pt x="5001" y="168"/>
                  </a:cubicBezTo>
                  <a:cubicBezTo>
                    <a:pt x="6424" y="1"/>
                    <a:pt x="7721" y="315"/>
                    <a:pt x="8914" y="1152"/>
                  </a:cubicBezTo>
                  <a:cubicBezTo>
                    <a:pt x="9772" y="1758"/>
                    <a:pt x="10546" y="2386"/>
                    <a:pt x="11090" y="3307"/>
                  </a:cubicBezTo>
                  <a:cubicBezTo>
                    <a:pt x="11383" y="3767"/>
                    <a:pt x="11697" y="4227"/>
                    <a:pt x="12031" y="4667"/>
                  </a:cubicBezTo>
                  <a:cubicBezTo>
                    <a:pt x="12638" y="5504"/>
                    <a:pt x="12952" y="6424"/>
                    <a:pt x="12889" y="7429"/>
                  </a:cubicBezTo>
                  <a:cubicBezTo>
                    <a:pt x="12868" y="7638"/>
                    <a:pt x="12868" y="7847"/>
                    <a:pt x="12868" y="7889"/>
                  </a:cubicBezTo>
                  <a:close/>
                  <a:moveTo>
                    <a:pt x="4311" y="1842"/>
                  </a:moveTo>
                  <a:cubicBezTo>
                    <a:pt x="3997" y="2156"/>
                    <a:pt x="3746" y="2386"/>
                    <a:pt x="3474" y="2616"/>
                  </a:cubicBezTo>
                  <a:cubicBezTo>
                    <a:pt x="2239" y="3746"/>
                    <a:pt x="2218" y="3725"/>
                    <a:pt x="1695" y="5211"/>
                  </a:cubicBezTo>
                  <a:cubicBezTo>
                    <a:pt x="1381" y="6152"/>
                    <a:pt x="1151" y="7094"/>
                    <a:pt x="1507" y="8119"/>
                  </a:cubicBezTo>
                  <a:cubicBezTo>
                    <a:pt x="1611" y="8370"/>
                    <a:pt x="1611" y="8663"/>
                    <a:pt x="1591" y="8935"/>
                  </a:cubicBezTo>
                  <a:cubicBezTo>
                    <a:pt x="1591" y="9396"/>
                    <a:pt x="1800" y="9730"/>
                    <a:pt x="2093" y="10086"/>
                  </a:cubicBezTo>
                  <a:cubicBezTo>
                    <a:pt x="2909" y="10965"/>
                    <a:pt x="3788" y="11697"/>
                    <a:pt x="4938" y="12116"/>
                  </a:cubicBezTo>
                  <a:cubicBezTo>
                    <a:pt x="5650" y="12388"/>
                    <a:pt x="6298" y="12492"/>
                    <a:pt x="7010" y="12409"/>
                  </a:cubicBezTo>
                  <a:cubicBezTo>
                    <a:pt x="7554" y="12325"/>
                    <a:pt x="8098" y="12199"/>
                    <a:pt x="8621" y="12095"/>
                  </a:cubicBezTo>
                  <a:cubicBezTo>
                    <a:pt x="9542" y="11885"/>
                    <a:pt x="10274" y="11383"/>
                    <a:pt x="10943" y="10756"/>
                  </a:cubicBezTo>
                  <a:cubicBezTo>
                    <a:pt x="11446" y="10295"/>
                    <a:pt x="11676" y="9730"/>
                    <a:pt x="11738" y="9082"/>
                  </a:cubicBezTo>
                  <a:cubicBezTo>
                    <a:pt x="11759" y="8538"/>
                    <a:pt x="11759" y="7994"/>
                    <a:pt x="11780" y="7429"/>
                  </a:cubicBezTo>
                  <a:cubicBezTo>
                    <a:pt x="11822" y="6655"/>
                    <a:pt x="11571" y="5964"/>
                    <a:pt x="11153" y="5315"/>
                  </a:cubicBezTo>
                  <a:cubicBezTo>
                    <a:pt x="10776" y="4709"/>
                    <a:pt x="10378" y="4144"/>
                    <a:pt x="10002" y="3537"/>
                  </a:cubicBezTo>
                  <a:cubicBezTo>
                    <a:pt x="9667" y="2993"/>
                    <a:pt x="9249" y="2512"/>
                    <a:pt x="8705" y="2198"/>
                  </a:cubicBezTo>
                  <a:cubicBezTo>
                    <a:pt x="8433" y="2051"/>
                    <a:pt x="8181" y="1863"/>
                    <a:pt x="7909" y="1675"/>
                  </a:cubicBezTo>
                  <a:cubicBezTo>
                    <a:pt x="6801" y="859"/>
                    <a:pt x="5545" y="984"/>
                    <a:pt x="4290" y="1152"/>
                  </a:cubicBezTo>
                  <a:cubicBezTo>
                    <a:pt x="4185" y="1193"/>
                    <a:pt x="4101" y="1298"/>
                    <a:pt x="3997" y="1361"/>
                  </a:cubicBezTo>
                  <a:cubicBezTo>
                    <a:pt x="4101" y="1465"/>
                    <a:pt x="4185" y="1612"/>
                    <a:pt x="4311" y="18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3"/>
            <p:cNvSpPr/>
            <p:nvPr/>
          </p:nvSpPr>
          <p:spPr>
            <a:xfrm>
              <a:off x="-3102475" y="2877500"/>
              <a:ext cx="144400" cy="69050"/>
            </a:xfrm>
            <a:custGeom>
              <a:avLst/>
              <a:gdLst/>
              <a:ahLst/>
              <a:cxnLst/>
              <a:rect l="l" t="t" r="r" b="b"/>
              <a:pathLst>
                <a:path w="5776" h="2762" extrusionOk="0">
                  <a:moveTo>
                    <a:pt x="1256" y="2762"/>
                  </a:moveTo>
                  <a:cubicBezTo>
                    <a:pt x="1025" y="2720"/>
                    <a:pt x="816" y="2699"/>
                    <a:pt x="628" y="2636"/>
                  </a:cubicBezTo>
                  <a:cubicBezTo>
                    <a:pt x="209" y="2511"/>
                    <a:pt x="0" y="1946"/>
                    <a:pt x="293" y="1569"/>
                  </a:cubicBezTo>
                  <a:cubicBezTo>
                    <a:pt x="398" y="1423"/>
                    <a:pt x="649" y="1297"/>
                    <a:pt x="774" y="1339"/>
                  </a:cubicBezTo>
                  <a:cubicBezTo>
                    <a:pt x="1716" y="1653"/>
                    <a:pt x="2490" y="1276"/>
                    <a:pt x="3181" y="732"/>
                  </a:cubicBezTo>
                  <a:cubicBezTo>
                    <a:pt x="3766" y="293"/>
                    <a:pt x="4436" y="84"/>
                    <a:pt x="5147" y="21"/>
                  </a:cubicBezTo>
                  <a:cubicBezTo>
                    <a:pt x="5545" y="0"/>
                    <a:pt x="5775" y="356"/>
                    <a:pt x="5629" y="732"/>
                  </a:cubicBezTo>
                  <a:cubicBezTo>
                    <a:pt x="5482" y="983"/>
                    <a:pt x="5315" y="1193"/>
                    <a:pt x="5022" y="1255"/>
                  </a:cubicBezTo>
                  <a:cubicBezTo>
                    <a:pt x="4436" y="1360"/>
                    <a:pt x="3976" y="1653"/>
                    <a:pt x="3557" y="1988"/>
                  </a:cubicBezTo>
                  <a:cubicBezTo>
                    <a:pt x="2825" y="2553"/>
                    <a:pt x="1988" y="2553"/>
                    <a:pt x="1256" y="2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3"/>
            <p:cNvSpPr/>
            <p:nvPr/>
          </p:nvSpPr>
          <p:spPr>
            <a:xfrm>
              <a:off x="-2830475" y="2365900"/>
              <a:ext cx="54950" cy="134475"/>
            </a:xfrm>
            <a:custGeom>
              <a:avLst/>
              <a:gdLst/>
              <a:ahLst/>
              <a:cxnLst/>
              <a:rect l="l" t="t" r="r" b="b"/>
              <a:pathLst>
                <a:path w="2198" h="5379" extrusionOk="0">
                  <a:moveTo>
                    <a:pt x="837" y="5127"/>
                  </a:moveTo>
                  <a:cubicBezTo>
                    <a:pt x="314" y="4165"/>
                    <a:pt x="189" y="3118"/>
                    <a:pt x="231" y="2051"/>
                  </a:cubicBezTo>
                  <a:cubicBezTo>
                    <a:pt x="252" y="1716"/>
                    <a:pt x="147" y="1340"/>
                    <a:pt x="105" y="1005"/>
                  </a:cubicBezTo>
                  <a:cubicBezTo>
                    <a:pt x="84" y="838"/>
                    <a:pt x="21" y="691"/>
                    <a:pt x="0" y="566"/>
                  </a:cubicBezTo>
                  <a:cubicBezTo>
                    <a:pt x="0" y="294"/>
                    <a:pt x="105" y="64"/>
                    <a:pt x="356" y="43"/>
                  </a:cubicBezTo>
                  <a:cubicBezTo>
                    <a:pt x="524" y="1"/>
                    <a:pt x="775" y="84"/>
                    <a:pt x="879" y="189"/>
                  </a:cubicBezTo>
                  <a:cubicBezTo>
                    <a:pt x="1172" y="503"/>
                    <a:pt x="1381" y="900"/>
                    <a:pt x="1402" y="1340"/>
                  </a:cubicBezTo>
                  <a:cubicBezTo>
                    <a:pt x="1402" y="1549"/>
                    <a:pt x="1444" y="1737"/>
                    <a:pt x="1444" y="1947"/>
                  </a:cubicBezTo>
                  <a:cubicBezTo>
                    <a:pt x="1361" y="2867"/>
                    <a:pt x="1549" y="3725"/>
                    <a:pt x="2009" y="4541"/>
                  </a:cubicBezTo>
                  <a:cubicBezTo>
                    <a:pt x="2197" y="4876"/>
                    <a:pt x="2072" y="5127"/>
                    <a:pt x="1695" y="5273"/>
                  </a:cubicBezTo>
                  <a:cubicBezTo>
                    <a:pt x="1381" y="5378"/>
                    <a:pt x="1068" y="5336"/>
                    <a:pt x="837" y="5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3"/>
            <p:cNvSpPr/>
            <p:nvPr/>
          </p:nvSpPr>
          <p:spPr>
            <a:xfrm>
              <a:off x="-3118700" y="2615950"/>
              <a:ext cx="139700" cy="50750"/>
            </a:xfrm>
            <a:custGeom>
              <a:avLst/>
              <a:gdLst/>
              <a:ahLst/>
              <a:cxnLst/>
              <a:rect l="l" t="t" r="r" b="b"/>
              <a:pathLst>
                <a:path w="5588" h="2030" extrusionOk="0">
                  <a:moveTo>
                    <a:pt x="3662" y="1862"/>
                  </a:moveTo>
                  <a:cubicBezTo>
                    <a:pt x="2407" y="2030"/>
                    <a:pt x="1382" y="1339"/>
                    <a:pt x="273" y="879"/>
                  </a:cubicBezTo>
                  <a:cubicBezTo>
                    <a:pt x="147" y="837"/>
                    <a:pt x="1" y="565"/>
                    <a:pt x="21" y="440"/>
                  </a:cubicBezTo>
                  <a:cubicBezTo>
                    <a:pt x="42" y="293"/>
                    <a:pt x="231" y="126"/>
                    <a:pt x="419" y="42"/>
                  </a:cubicBezTo>
                  <a:cubicBezTo>
                    <a:pt x="545" y="0"/>
                    <a:pt x="733" y="0"/>
                    <a:pt x="879" y="21"/>
                  </a:cubicBezTo>
                  <a:cubicBezTo>
                    <a:pt x="1151" y="84"/>
                    <a:pt x="1423" y="126"/>
                    <a:pt x="1674" y="251"/>
                  </a:cubicBezTo>
                  <a:cubicBezTo>
                    <a:pt x="2428" y="670"/>
                    <a:pt x="3265" y="649"/>
                    <a:pt x="4081" y="649"/>
                  </a:cubicBezTo>
                  <a:cubicBezTo>
                    <a:pt x="4415" y="649"/>
                    <a:pt x="4771" y="670"/>
                    <a:pt x="5127" y="733"/>
                  </a:cubicBezTo>
                  <a:cubicBezTo>
                    <a:pt x="5357" y="753"/>
                    <a:pt x="5587" y="1067"/>
                    <a:pt x="5503" y="1214"/>
                  </a:cubicBezTo>
                  <a:cubicBezTo>
                    <a:pt x="5441" y="1381"/>
                    <a:pt x="5294" y="1611"/>
                    <a:pt x="5148" y="1653"/>
                  </a:cubicBezTo>
                  <a:cubicBezTo>
                    <a:pt x="4667" y="1758"/>
                    <a:pt x="4143" y="1779"/>
                    <a:pt x="3662" y="18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3"/>
            <p:cNvSpPr/>
            <p:nvPr/>
          </p:nvSpPr>
          <p:spPr>
            <a:xfrm>
              <a:off x="-2646875" y="2412450"/>
              <a:ext cx="59150" cy="106225"/>
            </a:xfrm>
            <a:custGeom>
              <a:avLst/>
              <a:gdLst/>
              <a:ahLst/>
              <a:cxnLst/>
              <a:rect l="l" t="t" r="r" b="b"/>
              <a:pathLst>
                <a:path w="2366" h="4249" extrusionOk="0">
                  <a:moveTo>
                    <a:pt x="2365" y="1256"/>
                  </a:moveTo>
                  <a:cubicBezTo>
                    <a:pt x="2051" y="2282"/>
                    <a:pt x="1633" y="3223"/>
                    <a:pt x="942" y="3997"/>
                  </a:cubicBezTo>
                  <a:cubicBezTo>
                    <a:pt x="733" y="4248"/>
                    <a:pt x="273" y="4102"/>
                    <a:pt x="126" y="3830"/>
                  </a:cubicBezTo>
                  <a:cubicBezTo>
                    <a:pt x="63" y="3621"/>
                    <a:pt x="1" y="3349"/>
                    <a:pt x="63" y="3139"/>
                  </a:cubicBezTo>
                  <a:cubicBezTo>
                    <a:pt x="126" y="2847"/>
                    <a:pt x="294" y="2575"/>
                    <a:pt x="419" y="2282"/>
                  </a:cubicBezTo>
                  <a:cubicBezTo>
                    <a:pt x="712" y="1675"/>
                    <a:pt x="1068" y="1131"/>
                    <a:pt x="1172" y="440"/>
                  </a:cubicBezTo>
                  <a:cubicBezTo>
                    <a:pt x="1193" y="189"/>
                    <a:pt x="1403" y="1"/>
                    <a:pt x="1675" y="64"/>
                  </a:cubicBezTo>
                  <a:cubicBezTo>
                    <a:pt x="1821" y="85"/>
                    <a:pt x="2030" y="231"/>
                    <a:pt x="2093" y="398"/>
                  </a:cubicBezTo>
                  <a:cubicBezTo>
                    <a:pt x="2281" y="691"/>
                    <a:pt x="2302" y="1005"/>
                    <a:pt x="2365" y="1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3"/>
            <p:cNvSpPr/>
            <p:nvPr/>
          </p:nvSpPr>
          <p:spPr>
            <a:xfrm>
              <a:off x="-2480525" y="2633725"/>
              <a:ext cx="103075" cy="53375"/>
            </a:xfrm>
            <a:custGeom>
              <a:avLst/>
              <a:gdLst/>
              <a:ahLst/>
              <a:cxnLst/>
              <a:rect l="l" t="t" r="r" b="b"/>
              <a:pathLst>
                <a:path w="4123" h="2135" extrusionOk="0">
                  <a:moveTo>
                    <a:pt x="1151" y="2135"/>
                  </a:moveTo>
                  <a:cubicBezTo>
                    <a:pt x="858" y="2093"/>
                    <a:pt x="586" y="2051"/>
                    <a:pt x="335" y="1947"/>
                  </a:cubicBezTo>
                  <a:cubicBezTo>
                    <a:pt x="147" y="1905"/>
                    <a:pt x="0" y="1716"/>
                    <a:pt x="42" y="1507"/>
                  </a:cubicBezTo>
                  <a:cubicBezTo>
                    <a:pt x="63" y="1382"/>
                    <a:pt x="210" y="1193"/>
                    <a:pt x="335" y="1172"/>
                  </a:cubicBezTo>
                  <a:cubicBezTo>
                    <a:pt x="1277" y="1005"/>
                    <a:pt x="2093" y="482"/>
                    <a:pt x="2909" y="105"/>
                  </a:cubicBezTo>
                  <a:cubicBezTo>
                    <a:pt x="3160" y="1"/>
                    <a:pt x="3432" y="1"/>
                    <a:pt x="3704" y="42"/>
                  </a:cubicBezTo>
                  <a:cubicBezTo>
                    <a:pt x="4018" y="105"/>
                    <a:pt x="4122" y="628"/>
                    <a:pt x="3871" y="796"/>
                  </a:cubicBezTo>
                  <a:cubicBezTo>
                    <a:pt x="3683" y="963"/>
                    <a:pt x="3474" y="1068"/>
                    <a:pt x="3264" y="1193"/>
                  </a:cubicBezTo>
                  <a:cubicBezTo>
                    <a:pt x="2762" y="1465"/>
                    <a:pt x="2302" y="1695"/>
                    <a:pt x="1800" y="1926"/>
                  </a:cubicBezTo>
                  <a:cubicBezTo>
                    <a:pt x="1611" y="2030"/>
                    <a:pt x="1381" y="2093"/>
                    <a:pt x="1151" y="2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3"/>
            <p:cNvSpPr/>
            <p:nvPr/>
          </p:nvSpPr>
          <p:spPr>
            <a:xfrm>
              <a:off x="-2797525" y="3065275"/>
              <a:ext cx="46050" cy="92625"/>
            </a:xfrm>
            <a:custGeom>
              <a:avLst/>
              <a:gdLst/>
              <a:ahLst/>
              <a:cxnLst/>
              <a:rect l="l" t="t" r="r" b="b"/>
              <a:pathLst>
                <a:path w="1842" h="3705" extrusionOk="0">
                  <a:moveTo>
                    <a:pt x="1842" y="963"/>
                  </a:moveTo>
                  <a:cubicBezTo>
                    <a:pt x="1842" y="1089"/>
                    <a:pt x="1842" y="1172"/>
                    <a:pt x="1821" y="1256"/>
                  </a:cubicBezTo>
                  <a:cubicBezTo>
                    <a:pt x="1716" y="1905"/>
                    <a:pt x="1633" y="2574"/>
                    <a:pt x="1528" y="3244"/>
                  </a:cubicBezTo>
                  <a:cubicBezTo>
                    <a:pt x="1465" y="3495"/>
                    <a:pt x="1319" y="3704"/>
                    <a:pt x="1047" y="3683"/>
                  </a:cubicBezTo>
                  <a:cubicBezTo>
                    <a:pt x="838" y="3683"/>
                    <a:pt x="566" y="3599"/>
                    <a:pt x="419" y="3453"/>
                  </a:cubicBezTo>
                  <a:cubicBezTo>
                    <a:pt x="168" y="3160"/>
                    <a:pt x="1" y="2783"/>
                    <a:pt x="189" y="2344"/>
                  </a:cubicBezTo>
                  <a:cubicBezTo>
                    <a:pt x="461" y="1695"/>
                    <a:pt x="649" y="1005"/>
                    <a:pt x="900" y="335"/>
                  </a:cubicBezTo>
                  <a:cubicBezTo>
                    <a:pt x="942" y="210"/>
                    <a:pt x="1172" y="42"/>
                    <a:pt x="1340" y="22"/>
                  </a:cubicBezTo>
                  <a:cubicBezTo>
                    <a:pt x="1549" y="1"/>
                    <a:pt x="1695" y="168"/>
                    <a:pt x="1737" y="377"/>
                  </a:cubicBezTo>
                  <a:cubicBezTo>
                    <a:pt x="1800" y="628"/>
                    <a:pt x="1821" y="796"/>
                    <a:pt x="1842" y="9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3"/>
            <p:cNvSpPr/>
            <p:nvPr/>
          </p:nvSpPr>
          <p:spPr>
            <a:xfrm>
              <a:off x="-2633800" y="3047500"/>
              <a:ext cx="65950" cy="71675"/>
            </a:xfrm>
            <a:custGeom>
              <a:avLst/>
              <a:gdLst/>
              <a:ahLst/>
              <a:cxnLst/>
              <a:rect l="l" t="t" r="r" b="b"/>
              <a:pathLst>
                <a:path w="2638" h="2867" extrusionOk="0">
                  <a:moveTo>
                    <a:pt x="1" y="670"/>
                  </a:moveTo>
                  <a:cubicBezTo>
                    <a:pt x="608" y="42"/>
                    <a:pt x="1131" y="0"/>
                    <a:pt x="1528" y="628"/>
                  </a:cubicBezTo>
                  <a:cubicBezTo>
                    <a:pt x="1800" y="1088"/>
                    <a:pt x="2114" y="1549"/>
                    <a:pt x="2491" y="1967"/>
                  </a:cubicBezTo>
                  <a:cubicBezTo>
                    <a:pt x="2574" y="2030"/>
                    <a:pt x="2637" y="2176"/>
                    <a:pt x="2616" y="2281"/>
                  </a:cubicBezTo>
                  <a:cubicBezTo>
                    <a:pt x="2595" y="2448"/>
                    <a:pt x="2512" y="2658"/>
                    <a:pt x="2407" y="2762"/>
                  </a:cubicBezTo>
                  <a:cubicBezTo>
                    <a:pt x="2323" y="2846"/>
                    <a:pt x="2072" y="2867"/>
                    <a:pt x="1968" y="2804"/>
                  </a:cubicBezTo>
                  <a:cubicBezTo>
                    <a:pt x="1591" y="2511"/>
                    <a:pt x="1214" y="2218"/>
                    <a:pt x="900" y="1862"/>
                  </a:cubicBezTo>
                  <a:cubicBezTo>
                    <a:pt x="587" y="1507"/>
                    <a:pt x="294" y="1067"/>
                    <a:pt x="1" y="6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3"/>
            <p:cNvSpPr/>
            <p:nvPr/>
          </p:nvSpPr>
          <p:spPr>
            <a:xfrm>
              <a:off x="-2507725" y="2909400"/>
              <a:ext cx="75350" cy="59650"/>
            </a:xfrm>
            <a:custGeom>
              <a:avLst/>
              <a:gdLst/>
              <a:ahLst/>
              <a:cxnLst/>
              <a:rect l="l" t="t" r="r" b="b"/>
              <a:pathLst>
                <a:path w="3014" h="2386" extrusionOk="0">
                  <a:moveTo>
                    <a:pt x="2992" y="1842"/>
                  </a:moveTo>
                  <a:cubicBezTo>
                    <a:pt x="3013" y="2093"/>
                    <a:pt x="2720" y="2386"/>
                    <a:pt x="2469" y="2323"/>
                  </a:cubicBezTo>
                  <a:cubicBezTo>
                    <a:pt x="2302" y="2302"/>
                    <a:pt x="2135" y="2281"/>
                    <a:pt x="2051" y="2176"/>
                  </a:cubicBezTo>
                  <a:cubicBezTo>
                    <a:pt x="1611" y="1674"/>
                    <a:pt x="1005" y="1360"/>
                    <a:pt x="440" y="984"/>
                  </a:cubicBezTo>
                  <a:cubicBezTo>
                    <a:pt x="314" y="921"/>
                    <a:pt x="210" y="775"/>
                    <a:pt x="105" y="670"/>
                  </a:cubicBezTo>
                  <a:cubicBezTo>
                    <a:pt x="0" y="544"/>
                    <a:pt x="84" y="231"/>
                    <a:pt x="231" y="147"/>
                  </a:cubicBezTo>
                  <a:cubicBezTo>
                    <a:pt x="377" y="105"/>
                    <a:pt x="544" y="0"/>
                    <a:pt x="691" y="21"/>
                  </a:cubicBezTo>
                  <a:cubicBezTo>
                    <a:pt x="1653" y="231"/>
                    <a:pt x="2365" y="775"/>
                    <a:pt x="2909" y="1591"/>
                  </a:cubicBezTo>
                  <a:cubicBezTo>
                    <a:pt x="2971" y="1674"/>
                    <a:pt x="2971" y="1758"/>
                    <a:pt x="2992" y="18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3"/>
          <p:cNvGrpSpPr/>
          <p:nvPr/>
        </p:nvGrpSpPr>
        <p:grpSpPr>
          <a:xfrm>
            <a:off x="2291875" y="4237100"/>
            <a:ext cx="956750" cy="553975"/>
            <a:chOff x="-1199475" y="2658325"/>
            <a:chExt cx="956750" cy="553975"/>
          </a:xfrm>
        </p:grpSpPr>
        <p:sp>
          <p:nvSpPr>
            <p:cNvPr id="166" name="Google Shape;166;p33"/>
            <p:cNvSpPr/>
            <p:nvPr/>
          </p:nvSpPr>
          <p:spPr>
            <a:xfrm>
              <a:off x="-1137750" y="2679225"/>
              <a:ext cx="873050" cy="389225"/>
            </a:xfrm>
            <a:custGeom>
              <a:avLst/>
              <a:gdLst/>
              <a:ahLst/>
              <a:cxnLst/>
              <a:rect l="l" t="t" r="r" b="b"/>
              <a:pathLst>
                <a:path w="34922" h="15569" extrusionOk="0">
                  <a:moveTo>
                    <a:pt x="20631" y="1"/>
                  </a:moveTo>
                  <a:cubicBezTo>
                    <a:pt x="21426" y="587"/>
                    <a:pt x="22158" y="1068"/>
                    <a:pt x="22472" y="1989"/>
                  </a:cubicBezTo>
                  <a:cubicBezTo>
                    <a:pt x="22556" y="2261"/>
                    <a:pt x="22723" y="2428"/>
                    <a:pt x="22912" y="2637"/>
                  </a:cubicBezTo>
                  <a:cubicBezTo>
                    <a:pt x="23456" y="3202"/>
                    <a:pt x="24021" y="3725"/>
                    <a:pt x="24460" y="4374"/>
                  </a:cubicBezTo>
                  <a:cubicBezTo>
                    <a:pt x="24586" y="4583"/>
                    <a:pt x="24816" y="4772"/>
                    <a:pt x="25025" y="4918"/>
                  </a:cubicBezTo>
                  <a:cubicBezTo>
                    <a:pt x="25694" y="5357"/>
                    <a:pt x="26343" y="5776"/>
                    <a:pt x="26992" y="6194"/>
                  </a:cubicBezTo>
                  <a:cubicBezTo>
                    <a:pt x="28205" y="6969"/>
                    <a:pt x="29314" y="7805"/>
                    <a:pt x="30340" y="8768"/>
                  </a:cubicBezTo>
                  <a:cubicBezTo>
                    <a:pt x="30946" y="9312"/>
                    <a:pt x="31595" y="9751"/>
                    <a:pt x="32223" y="10254"/>
                  </a:cubicBezTo>
                  <a:cubicBezTo>
                    <a:pt x="32516" y="10484"/>
                    <a:pt x="32767" y="10735"/>
                    <a:pt x="33039" y="10965"/>
                  </a:cubicBezTo>
                  <a:cubicBezTo>
                    <a:pt x="33122" y="11049"/>
                    <a:pt x="33185" y="11174"/>
                    <a:pt x="33290" y="11216"/>
                  </a:cubicBezTo>
                  <a:cubicBezTo>
                    <a:pt x="34022" y="11530"/>
                    <a:pt x="34294" y="12241"/>
                    <a:pt x="34713" y="12827"/>
                  </a:cubicBezTo>
                  <a:cubicBezTo>
                    <a:pt x="34922" y="13078"/>
                    <a:pt x="34901" y="13371"/>
                    <a:pt x="34733" y="13664"/>
                  </a:cubicBezTo>
                  <a:cubicBezTo>
                    <a:pt x="34608" y="13894"/>
                    <a:pt x="34441" y="14145"/>
                    <a:pt x="34273" y="14438"/>
                  </a:cubicBezTo>
                  <a:cubicBezTo>
                    <a:pt x="34210" y="14292"/>
                    <a:pt x="34169" y="14187"/>
                    <a:pt x="34127" y="14083"/>
                  </a:cubicBezTo>
                  <a:cubicBezTo>
                    <a:pt x="34106" y="13831"/>
                    <a:pt x="33980" y="13685"/>
                    <a:pt x="33771" y="13601"/>
                  </a:cubicBezTo>
                  <a:cubicBezTo>
                    <a:pt x="33373" y="13392"/>
                    <a:pt x="32976" y="13183"/>
                    <a:pt x="32557" y="12995"/>
                  </a:cubicBezTo>
                  <a:cubicBezTo>
                    <a:pt x="32411" y="12932"/>
                    <a:pt x="32223" y="12890"/>
                    <a:pt x="32034" y="12869"/>
                  </a:cubicBezTo>
                  <a:cubicBezTo>
                    <a:pt x="31344" y="12785"/>
                    <a:pt x="30612" y="12639"/>
                    <a:pt x="29900" y="12869"/>
                  </a:cubicBezTo>
                  <a:cubicBezTo>
                    <a:pt x="29210" y="12743"/>
                    <a:pt x="28540" y="12953"/>
                    <a:pt x="27829" y="12953"/>
                  </a:cubicBezTo>
                  <a:cubicBezTo>
                    <a:pt x="27264" y="12953"/>
                    <a:pt x="26699" y="13057"/>
                    <a:pt x="26134" y="13141"/>
                  </a:cubicBezTo>
                  <a:cubicBezTo>
                    <a:pt x="25548" y="13204"/>
                    <a:pt x="25004" y="13350"/>
                    <a:pt x="24460" y="13413"/>
                  </a:cubicBezTo>
                  <a:cubicBezTo>
                    <a:pt x="23749" y="13497"/>
                    <a:pt x="23037" y="13685"/>
                    <a:pt x="22347" y="13831"/>
                  </a:cubicBezTo>
                  <a:cubicBezTo>
                    <a:pt x="21217" y="14124"/>
                    <a:pt x="20066" y="14334"/>
                    <a:pt x="18915" y="14606"/>
                  </a:cubicBezTo>
                  <a:cubicBezTo>
                    <a:pt x="18497" y="14668"/>
                    <a:pt x="18099" y="14773"/>
                    <a:pt x="17702" y="14920"/>
                  </a:cubicBezTo>
                  <a:cubicBezTo>
                    <a:pt x="17116" y="15129"/>
                    <a:pt x="16509" y="15275"/>
                    <a:pt x="15881" y="15296"/>
                  </a:cubicBezTo>
                  <a:cubicBezTo>
                    <a:pt x="15358" y="15338"/>
                    <a:pt x="14814" y="15401"/>
                    <a:pt x="14291" y="15484"/>
                  </a:cubicBezTo>
                  <a:cubicBezTo>
                    <a:pt x="13810" y="15568"/>
                    <a:pt x="13266" y="15464"/>
                    <a:pt x="12764" y="15380"/>
                  </a:cubicBezTo>
                  <a:cubicBezTo>
                    <a:pt x="12638" y="15359"/>
                    <a:pt x="12513" y="15233"/>
                    <a:pt x="12408" y="15129"/>
                  </a:cubicBezTo>
                  <a:cubicBezTo>
                    <a:pt x="11508" y="14229"/>
                    <a:pt x="10650" y="13287"/>
                    <a:pt x="9897" y="12304"/>
                  </a:cubicBezTo>
                  <a:cubicBezTo>
                    <a:pt x="9583" y="11907"/>
                    <a:pt x="9207" y="11530"/>
                    <a:pt x="8851" y="11195"/>
                  </a:cubicBezTo>
                  <a:cubicBezTo>
                    <a:pt x="7972" y="10421"/>
                    <a:pt x="7198" y="9542"/>
                    <a:pt x="6466" y="8601"/>
                  </a:cubicBezTo>
                  <a:cubicBezTo>
                    <a:pt x="6131" y="8161"/>
                    <a:pt x="5712" y="7743"/>
                    <a:pt x="5315" y="7345"/>
                  </a:cubicBezTo>
                  <a:cubicBezTo>
                    <a:pt x="4290" y="6341"/>
                    <a:pt x="3160" y="5420"/>
                    <a:pt x="2218" y="4311"/>
                  </a:cubicBezTo>
                  <a:cubicBezTo>
                    <a:pt x="1883" y="3935"/>
                    <a:pt x="1381" y="3642"/>
                    <a:pt x="942" y="3328"/>
                  </a:cubicBezTo>
                  <a:cubicBezTo>
                    <a:pt x="649" y="3119"/>
                    <a:pt x="335" y="2930"/>
                    <a:pt x="0" y="2721"/>
                  </a:cubicBezTo>
                  <a:cubicBezTo>
                    <a:pt x="21" y="2575"/>
                    <a:pt x="84" y="2428"/>
                    <a:pt x="105" y="2324"/>
                  </a:cubicBezTo>
                  <a:cubicBezTo>
                    <a:pt x="210" y="2282"/>
                    <a:pt x="272" y="2261"/>
                    <a:pt x="314" y="2261"/>
                  </a:cubicBezTo>
                  <a:cubicBezTo>
                    <a:pt x="963" y="2365"/>
                    <a:pt x="1632" y="2282"/>
                    <a:pt x="2281" y="2156"/>
                  </a:cubicBezTo>
                  <a:cubicBezTo>
                    <a:pt x="2804" y="2052"/>
                    <a:pt x="3348" y="1989"/>
                    <a:pt x="3871" y="1863"/>
                  </a:cubicBezTo>
                  <a:cubicBezTo>
                    <a:pt x="5043" y="1570"/>
                    <a:pt x="6236" y="1466"/>
                    <a:pt x="7428" y="1424"/>
                  </a:cubicBezTo>
                  <a:cubicBezTo>
                    <a:pt x="9918" y="1277"/>
                    <a:pt x="12408" y="1131"/>
                    <a:pt x="14877" y="963"/>
                  </a:cubicBezTo>
                  <a:cubicBezTo>
                    <a:pt x="15379" y="943"/>
                    <a:pt x="15902" y="922"/>
                    <a:pt x="16425" y="943"/>
                  </a:cubicBezTo>
                  <a:cubicBezTo>
                    <a:pt x="17137" y="963"/>
                    <a:pt x="17806" y="922"/>
                    <a:pt x="18497" y="817"/>
                  </a:cubicBezTo>
                  <a:cubicBezTo>
                    <a:pt x="18832" y="754"/>
                    <a:pt x="19208" y="817"/>
                    <a:pt x="19564" y="838"/>
                  </a:cubicBezTo>
                  <a:cubicBezTo>
                    <a:pt x="19982" y="901"/>
                    <a:pt x="20275" y="796"/>
                    <a:pt x="20401" y="336"/>
                  </a:cubicBezTo>
                  <a:cubicBezTo>
                    <a:pt x="20464" y="273"/>
                    <a:pt x="20505" y="189"/>
                    <a:pt x="20631" y="1"/>
                  </a:cubicBezTo>
                  <a:close/>
                  <a:moveTo>
                    <a:pt x="7240" y="4500"/>
                  </a:moveTo>
                  <a:cubicBezTo>
                    <a:pt x="7303" y="4604"/>
                    <a:pt x="7303" y="4688"/>
                    <a:pt x="7324" y="4709"/>
                  </a:cubicBezTo>
                  <a:cubicBezTo>
                    <a:pt x="7616" y="4813"/>
                    <a:pt x="7721" y="5002"/>
                    <a:pt x="7763" y="5295"/>
                  </a:cubicBezTo>
                  <a:cubicBezTo>
                    <a:pt x="7847" y="5713"/>
                    <a:pt x="8056" y="6048"/>
                    <a:pt x="8286" y="6404"/>
                  </a:cubicBezTo>
                  <a:cubicBezTo>
                    <a:pt x="8600" y="6906"/>
                    <a:pt x="9060" y="7324"/>
                    <a:pt x="9416" y="7764"/>
                  </a:cubicBezTo>
                  <a:cubicBezTo>
                    <a:pt x="9834" y="8287"/>
                    <a:pt x="10378" y="8329"/>
                    <a:pt x="10964" y="8161"/>
                  </a:cubicBezTo>
                  <a:cubicBezTo>
                    <a:pt x="11299" y="8057"/>
                    <a:pt x="11613" y="7910"/>
                    <a:pt x="11927" y="7722"/>
                  </a:cubicBezTo>
                  <a:cubicBezTo>
                    <a:pt x="12345" y="7492"/>
                    <a:pt x="12785" y="7220"/>
                    <a:pt x="13266" y="7241"/>
                  </a:cubicBezTo>
                  <a:cubicBezTo>
                    <a:pt x="13789" y="7282"/>
                    <a:pt x="14249" y="7115"/>
                    <a:pt x="14751" y="6989"/>
                  </a:cubicBezTo>
                  <a:cubicBezTo>
                    <a:pt x="15379" y="6822"/>
                    <a:pt x="16007" y="6571"/>
                    <a:pt x="16697" y="6697"/>
                  </a:cubicBezTo>
                  <a:cubicBezTo>
                    <a:pt x="16802" y="6717"/>
                    <a:pt x="16927" y="6697"/>
                    <a:pt x="17053" y="6655"/>
                  </a:cubicBezTo>
                  <a:cubicBezTo>
                    <a:pt x="17660" y="6466"/>
                    <a:pt x="18288" y="6362"/>
                    <a:pt x="18915" y="6299"/>
                  </a:cubicBezTo>
                  <a:cubicBezTo>
                    <a:pt x="19124" y="6278"/>
                    <a:pt x="19334" y="6278"/>
                    <a:pt x="19543" y="6215"/>
                  </a:cubicBezTo>
                  <a:cubicBezTo>
                    <a:pt x="19773" y="6173"/>
                    <a:pt x="20003" y="6153"/>
                    <a:pt x="20254" y="6069"/>
                  </a:cubicBezTo>
                  <a:cubicBezTo>
                    <a:pt x="20694" y="5881"/>
                    <a:pt x="20798" y="5525"/>
                    <a:pt x="20589" y="5127"/>
                  </a:cubicBezTo>
                  <a:cubicBezTo>
                    <a:pt x="20526" y="5023"/>
                    <a:pt x="20422" y="4939"/>
                    <a:pt x="20380" y="4834"/>
                  </a:cubicBezTo>
                  <a:cubicBezTo>
                    <a:pt x="20275" y="4625"/>
                    <a:pt x="20108" y="4416"/>
                    <a:pt x="20066" y="4207"/>
                  </a:cubicBezTo>
                  <a:cubicBezTo>
                    <a:pt x="19878" y="3391"/>
                    <a:pt x="19271" y="3035"/>
                    <a:pt x="18518" y="2930"/>
                  </a:cubicBezTo>
                  <a:cubicBezTo>
                    <a:pt x="17702" y="2805"/>
                    <a:pt x="16865" y="2637"/>
                    <a:pt x="16028" y="2909"/>
                  </a:cubicBezTo>
                  <a:cubicBezTo>
                    <a:pt x="15965" y="2930"/>
                    <a:pt x="15860" y="2909"/>
                    <a:pt x="15777" y="2909"/>
                  </a:cubicBezTo>
                  <a:cubicBezTo>
                    <a:pt x="15254" y="2909"/>
                    <a:pt x="14772" y="3056"/>
                    <a:pt x="14312" y="3265"/>
                  </a:cubicBezTo>
                  <a:cubicBezTo>
                    <a:pt x="13977" y="3432"/>
                    <a:pt x="13580" y="3558"/>
                    <a:pt x="13203" y="3642"/>
                  </a:cubicBezTo>
                  <a:cubicBezTo>
                    <a:pt x="12429" y="3809"/>
                    <a:pt x="11613" y="3893"/>
                    <a:pt x="10839" y="4081"/>
                  </a:cubicBezTo>
                  <a:cubicBezTo>
                    <a:pt x="9939" y="4311"/>
                    <a:pt x="9081" y="4416"/>
                    <a:pt x="8161" y="4311"/>
                  </a:cubicBezTo>
                  <a:cubicBezTo>
                    <a:pt x="7868" y="4311"/>
                    <a:pt x="7554" y="4290"/>
                    <a:pt x="7240" y="4500"/>
                  </a:cubicBezTo>
                  <a:close/>
                  <a:moveTo>
                    <a:pt x="31867" y="11781"/>
                  </a:moveTo>
                  <a:cubicBezTo>
                    <a:pt x="31532" y="11404"/>
                    <a:pt x="31197" y="11091"/>
                    <a:pt x="30779" y="10881"/>
                  </a:cubicBezTo>
                  <a:cubicBezTo>
                    <a:pt x="30319" y="10651"/>
                    <a:pt x="29921" y="10337"/>
                    <a:pt x="29544" y="10002"/>
                  </a:cubicBezTo>
                  <a:cubicBezTo>
                    <a:pt x="28979" y="9479"/>
                    <a:pt x="28435" y="8914"/>
                    <a:pt x="27745" y="8538"/>
                  </a:cubicBezTo>
                  <a:cubicBezTo>
                    <a:pt x="27536" y="8391"/>
                    <a:pt x="27389" y="8224"/>
                    <a:pt x="27222" y="8057"/>
                  </a:cubicBezTo>
                  <a:lnTo>
                    <a:pt x="25255" y="6090"/>
                  </a:lnTo>
                  <a:cubicBezTo>
                    <a:pt x="25130" y="5964"/>
                    <a:pt x="25004" y="5839"/>
                    <a:pt x="24899" y="5713"/>
                  </a:cubicBezTo>
                  <a:cubicBezTo>
                    <a:pt x="24125" y="4562"/>
                    <a:pt x="22995" y="3725"/>
                    <a:pt x="22117" y="2637"/>
                  </a:cubicBezTo>
                  <a:cubicBezTo>
                    <a:pt x="21970" y="2470"/>
                    <a:pt x="21803" y="2282"/>
                    <a:pt x="21552" y="2324"/>
                  </a:cubicBezTo>
                  <a:cubicBezTo>
                    <a:pt x="21384" y="2512"/>
                    <a:pt x="21447" y="2700"/>
                    <a:pt x="21552" y="2826"/>
                  </a:cubicBezTo>
                  <a:cubicBezTo>
                    <a:pt x="21886" y="3307"/>
                    <a:pt x="22179" y="3788"/>
                    <a:pt x="22598" y="4165"/>
                  </a:cubicBezTo>
                  <a:cubicBezTo>
                    <a:pt x="23205" y="4709"/>
                    <a:pt x="23686" y="5337"/>
                    <a:pt x="24209" y="5964"/>
                  </a:cubicBezTo>
                  <a:cubicBezTo>
                    <a:pt x="24397" y="6173"/>
                    <a:pt x="24565" y="6383"/>
                    <a:pt x="24732" y="6571"/>
                  </a:cubicBezTo>
                  <a:lnTo>
                    <a:pt x="26783" y="8601"/>
                  </a:lnTo>
                  <a:cubicBezTo>
                    <a:pt x="26929" y="8768"/>
                    <a:pt x="27075" y="8914"/>
                    <a:pt x="27243" y="9019"/>
                  </a:cubicBezTo>
                  <a:cubicBezTo>
                    <a:pt x="28059" y="9500"/>
                    <a:pt x="28707" y="10149"/>
                    <a:pt x="29419" y="10756"/>
                  </a:cubicBezTo>
                  <a:cubicBezTo>
                    <a:pt x="30109" y="11321"/>
                    <a:pt x="30904" y="11614"/>
                    <a:pt x="31720" y="11886"/>
                  </a:cubicBezTo>
                  <a:cubicBezTo>
                    <a:pt x="31720" y="11844"/>
                    <a:pt x="31762" y="11823"/>
                    <a:pt x="31867" y="11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3"/>
            <p:cNvSpPr/>
            <p:nvPr/>
          </p:nvSpPr>
          <p:spPr>
            <a:xfrm>
              <a:off x="-1173850" y="2814725"/>
              <a:ext cx="870975" cy="335325"/>
            </a:xfrm>
            <a:custGeom>
              <a:avLst/>
              <a:gdLst/>
              <a:ahLst/>
              <a:cxnLst/>
              <a:rect l="l" t="t" r="r" b="b"/>
              <a:pathLst>
                <a:path w="34839" h="13413" extrusionOk="0">
                  <a:moveTo>
                    <a:pt x="13601" y="11236"/>
                  </a:moveTo>
                  <a:cubicBezTo>
                    <a:pt x="13643" y="11090"/>
                    <a:pt x="13664" y="10901"/>
                    <a:pt x="13706" y="10713"/>
                  </a:cubicBezTo>
                  <a:cubicBezTo>
                    <a:pt x="14019" y="10755"/>
                    <a:pt x="14312" y="10776"/>
                    <a:pt x="14626" y="10818"/>
                  </a:cubicBezTo>
                  <a:cubicBezTo>
                    <a:pt x="15233" y="10901"/>
                    <a:pt x="15798" y="10964"/>
                    <a:pt x="16405" y="10776"/>
                  </a:cubicBezTo>
                  <a:cubicBezTo>
                    <a:pt x="16698" y="10671"/>
                    <a:pt x="17011" y="10692"/>
                    <a:pt x="17283" y="10692"/>
                  </a:cubicBezTo>
                  <a:cubicBezTo>
                    <a:pt x="18016" y="10671"/>
                    <a:pt x="18727" y="10525"/>
                    <a:pt x="19418" y="10274"/>
                  </a:cubicBezTo>
                  <a:cubicBezTo>
                    <a:pt x="19836" y="10106"/>
                    <a:pt x="20276" y="10064"/>
                    <a:pt x="20715" y="9960"/>
                  </a:cubicBezTo>
                  <a:cubicBezTo>
                    <a:pt x="20799" y="9939"/>
                    <a:pt x="20903" y="9939"/>
                    <a:pt x="20987" y="9918"/>
                  </a:cubicBezTo>
                  <a:cubicBezTo>
                    <a:pt x="22180" y="9646"/>
                    <a:pt x="23393" y="9353"/>
                    <a:pt x="24586" y="9102"/>
                  </a:cubicBezTo>
                  <a:cubicBezTo>
                    <a:pt x="24774" y="9039"/>
                    <a:pt x="24921" y="8997"/>
                    <a:pt x="25109" y="8956"/>
                  </a:cubicBezTo>
                  <a:cubicBezTo>
                    <a:pt x="26322" y="8788"/>
                    <a:pt x="27536" y="8579"/>
                    <a:pt x="28771" y="8391"/>
                  </a:cubicBezTo>
                  <a:cubicBezTo>
                    <a:pt x="28980" y="8370"/>
                    <a:pt x="29189" y="8349"/>
                    <a:pt x="29398" y="8370"/>
                  </a:cubicBezTo>
                  <a:cubicBezTo>
                    <a:pt x="29733" y="8391"/>
                    <a:pt x="30047" y="8286"/>
                    <a:pt x="30361" y="8307"/>
                  </a:cubicBezTo>
                  <a:cubicBezTo>
                    <a:pt x="31867" y="8370"/>
                    <a:pt x="33353" y="8014"/>
                    <a:pt x="34838" y="8474"/>
                  </a:cubicBezTo>
                  <a:cubicBezTo>
                    <a:pt x="34817" y="8684"/>
                    <a:pt x="34797" y="8893"/>
                    <a:pt x="34797" y="9039"/>
                  </a:cubicBezTo>
                  <a:cubicBezTo>
                    <a:pt x="34713" y="9102"/>
                    <a:pt x="34713" y="9123"/>
                    <a:pt x="34692" y="9123"/>
                  </a:cubicBezTo>
                  <a:cubicBezTo>
                    <a:pt x="33248" y="9290"/>
                    <a:pt x="31846" y="9458"/>
                    <a:pt x="30403" y="9562"/>
                  </a:cubicBezTo>
                  <a:cubicBezTo>
                    <a:pt x="28331" y="9730"/>
                    <a:pt x="26260" y="9981"/>
                    <a:pt x="24251" y="10378"/>
                  </a:cubicBezTo>
                  <a:cubicBezTo>
                    <a:pt x="22368" y="10734"/>
                    <a:pt x="20464" y="10964"/>
                    <a:pt x="18560" y="11132"/>
                  </a:cubicBezTo>
                  <a:cubicBezTo>
                    <a:pt x="17576" y="11215"/>
                    <a:pt x="16635" y="11320"/>
                    <a:pt x="15672" y="11404"/>
                  </a:cubicBezTo>
                  <a:cubicBezTo>
                    <a:pt x="15589" y="11404"/>
                    <a:pt x="15526" y="11487"/>
                    <a:pt x="15442" y="11508"/>
                  </a:cubicBezTo>
                  <a:cubicBezTo>
                    <a:pt x="15798" y="11843"/>
                    <a:pt x="16216" y="12031"/>
                    <a:pt x="16802" y="11989"/>
                  </a:cubicBezTo>
                  <a:cubicBezTo>
                    <a:pt x="17304" y="11969"/>
                    <a:pt x="17827" y="11885"/>
                    <a:pt x="18309" y="11864"/>
                  </a:cubicBezTo>
                  <a:cubicBezTo>
                    <a:pt x="18309" y="12094"/>
                    <a:pt x="18141" y="12073"/>
                    <a:pt x="18037" y="12094"/>
                  </a:cubicBezTo>
                  <a:cubicBezTo>
                    <a:pt x="16844" y="12303"/>
                    <a:pt x="15672" y="12513"/>
                    <a:pt x="14438" y="12722"/>
                  </a:cubicBezTo>
                  <a:cubicBezTo>
                    <a:pt x="14145" y="12513"/>
                    <a:pt x="13852" y="12303"/>
                    <a:pt x="13538" y="12073"/>
                  </a:cubicBezTo>
                  <a:cubicBezTo>
                    <a:pt x="13454" y="12031"/>
                    <a:pt x="13350" y="11969"/>
                    <a:pt x="13329" y="11927"/>
                  </a:cubicBezTo>
                  <a:cubicBezTo>
                    <a:pt x="13120" y="11299"/>
                    <a:pt x="12659" y="11445"/>
                    <a:pt x="12178" y="11571"/>
                  </a:cubicBezTo>
                  <a:cubicBezTo>
                    <a:pt x="10546" y="10044"/>
                    <a:pt x="8893" y="8516"/>
                    <a:pt x="7261" y="6968"/>
                  </a:cubicBezTo>
                  <a:lnTo>
                    <a:pt x="7115" y="6842"/>
                  </a:lnTo>
                  <a:cubicBezTo>
                    <a:pt x="6027" y="6110"/>
                    <a:pt x="5127" y="5126"/>
                    <a:pt x="4143" y="4227"/>
                  </a:cubicBezTo>
                  <a:cubicBezTo>
                    <a:pt x="3620" y="3766"/>
                    <a:pt x="3034" y="3285"/>
                    <a:pt x="2490" y="2825"/>
                  </a:cubicBezTo>
                  <a:cubicBezTo>
                    <a:pt x="2239" y="2574"/>
                    <a:pt x="1967" y="2532"/>
                    <a:pt x="1612" y="2678"/>
                  </a:cubicBezTo>
                  <a:cubicBezTo>
                    <a:pt x="1842" y="2888"/>
                    <a:pt x="2051" y="3076"/>
                    <a:pt x="2239" y="3285"/>
                  </a:cubicBezTo>
                  <a:cubicBezTo>
                    <a:pt x="2449" y="3494"/>
                    <a:pt x="2616" y="3725"/>
                    <a:pt x="2825" y="3934"/>
                  </a:cubicBezTo>
                  <a:cubicBezTo>
                    <a:pt x="3348" y="4436"/>
                    <a:pt x="3871" y="4938"/>
                    <a:pt x="4374" y="5461"/>
                  </a:cubicBezTo>
                  <a:cubicBezTo>
                    <a:pt x="4980" y="6068"/>
                    <a:pt x="5587" y="6633"/>
                    <a:pt x="6257" y="7135"/>
                  </a:cubicBezTo>
                  <a:cubicBezTo>
                    <a:pt x="6571" y="7365"/>
                    <a:pt x="6843" y="7658"/>
                    <a:pt x="7115" y="7909"/>
                  </a:cubicBezTo>
                  <a:cubicBezTo>
                    <a:pt x="8349" y="9060"/>
                    <a:pt x="9605" y="10190"/>
                    <a:pt x="10839" y="11341"/>
                  </a:cubicBezTo>
                  <a:cubicBezTo>
                    <a:pt x="11090" y="11571"/>
                    <a:pt x="11362" y="11843"/>
                    <a:pt x="11592" y="12094"/>
                  </a:cubicBezTo>
                  <a:cubicBezTo>
                    <a:pt x="11822" y="12387"/>
                    <a:pt x="12073" y="12617"/>
                    <a:pt x="12492" y="12659"/>
                  </a:cubicBezTo>
                  <a:cubicBezTo>
                    <a:pt x="12722" y="12680"/>
                    <a:pt x="12931" y="12785"/>
                    <a:pt x="13141" y="12868"/>
                  </a:cubicBezTo>
                  <a:cubicBezTo>
                    <a:pt x="13162" y="13182"/>
                    <a:pt x="12952" y="13245"/>
                    <a:pt x="12743" y="13412"/>
                  </a:cubicBezTo>
                  <a:cubicBezTo>
                    <a:pt x="12241" y="13182"/>
                    <a:pt x="11781" y="12889"/>
                    <a:pt x="11362" y="12492"/>
                  </a:cubicBezTo>
                  <a:cubicBezTo>
                    <a:pt x="10860" y="11989"/>
                    <a:pt x="10316" y="11613"/>
                    <a:pt x="9688" y="11299"/>
                  </a:cubicBezTo>
                  <a:cubicBezTo>
                    <a:pt x="9458" y="11152"/>
                    <a:pt x="9207" y="11006"/>
                    <a:pt x="8998" y="10839"/>
                  </a:cubicBezTo>
                  <a:cubicBezTo>
                    <a:pt x="7596" y="9730"/>
                    <a:pt x="6215" y="8600"/>
                    <a:pt x="4813" y="7428"/>
                  </a:cubicBezTo>
                  <a:cubicBezTo>
                    <a:pt x="4081" y="6800"/>
                    <a:pt x="3390" y="6131"/>
                    <a:pt x="2679" y="5482"/>
                  </a:cubicBezTo>
                  <a:cubicBezTo>
                    <a:pt x="2386" y="5231"/>
                    <a:pt x="2093" y="4959"/>
                    <a:pt x="1779" y="4729"/>
                  </a:cubicBezTo>
                  <a:cubicBezTo>
                    <a:pt x="1151" y="4248"/>
                    <a:pt x="586" y="3725"/>
                    <a:pt x="63" y="3097"/>
                  </a:cubicBezTo>
                  <a:cubicBezTo>
                    <a:pt x="1" y="2720"/>
                    <a:pt x="1" y="2344"/>
                    <a:pt x="293" y="2009"/>
                  </a:cubicBezTo>
                  <a:cubicBezTo>
                    <a:pt x="733" y="1507"/>
                    <a:pt x="817" y="963"/>
                    <a:pt x="691" y="335"/>
                  </a:cubicBezTo>
                  <a:cubicBezTo>
                    <a:pt x="670" y="251"/>
                    <a:pt x="712" y="168"/>
                    <a:pt x="733" y="0"/>
                  </a:cubicBezTo>
                  <a:cubicBezTo>
                    <a:pt x="1361" y="879"/>
                    <a:pt x="2281" y="1297"/>
                    <a:pt x="3034" y="1946"/>
                  </a:cubicBezTo>
                  <a:cubicBezTo>
                    <a:pt x="3725" y="2532"/>
                    <a:pt x="4457" y="3076"/>
                    <a:pt x="5169" y="3620"/>
                  </a:cubicBezTo>
                  <a:cubicBezTo>
                    <a:pt x="5315" y="3766"/>
                    <a:pt x="5503" y="3892"/>
                    <a:pt x="5650" y="4018"/>
                  </a:cubicBezTo>
                  <a:cubicBezTo>
                    <a:pt x="7303" y="5503"/>
                    <a:pt x="8956" y="7010"/>
                    <a:pt x="10567" y="8516"/>
                  </a:cubicBezTo>
                  <a:cubicBezTo>
                    <a:pt x="11048" y="8935"/>
                    <a:pt x="11446" y="9437"/>
                    <a:pt x="11885" y="9897"/>
                  </a:cubicBezTo>
                  <a:cubicBezTo>
                    <a:pt x="12283" y="10316"/>
                    <a:pt x="12638" y="10776"/>
                    <a:pt x="13015" y="11194"/>
                  </a:cubicBezTo>
                  <a:cubicBezTo>
                    <a:pt x="13182" y="11383"/>
                    <a:pt x="13371" y="11383"/>
                    <a:pt x="13601" y="112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3"/>
            <p:cNvSpPr/>
            <p:nvPr/>
          </p:nvSpPr>
          <p:spPr>
            <a:xfrm>
              <a:off x="-831225" y="3061100"/>
              <a:ext cx="516325" cy="128175"/>
            </a:xfrm>
            <a:custGeom>
              <a:avLst/>
              <a:gdLst/>
              <a:ahLst/>
              <a:cxnLst/>
              <a:rect l="l" t="t" r="r" b="b"/>
              <a:pathLst>
                <a:path w="20653" h="5127" extrusionOk="0">
                  <a:moveTo>
                    <a:pt x="879" y="4310"/>
                  </a:moveTo>
                  <a:cubicBezTo>
                    <a:pt x="1256" y="4896"/>
                    <a:pt x="1884" y="4708"/>
                    <a:pt x="2449" y="4938"/>
                  </a:cubicBezTo>
                  <a:cubicBezTo>
                    <a:pt x="2239" y="5022"/>
                    <a:pt x="2093" y="5127"/>
                    <a:pt x="1946" y="5127"/>
                  </a:cubicBezTo>
                  <a:cubicBezTo>
                    <a:pt x="1528" y="5106"/>
                    <a:pt x="1109" y="5043"/>
                    <a:pt x="691" y="5001"/>
                  </a:cubicBezTo>
                  <a:cubicBezTo>
                    <a:pt x="482" y="4708"/>
                    <a:pt x="252" y="4415"/>
                    <a:pt x="1" y="4080"/>
                  </a:cubicBezTo>
                  <a:cubicBezTo>
                    <a:pt x="84" y="3913"/>
                    <a:pt x="168" y="3746"/>
                    <a:pt x="273" y="3536"/>
                  </a:cubicBezTo>
                  <a:cubicBezTo>
                    <a:pt x="1402" y="3348"/>
                    <a:pt x="2511" y="3160"/>
                    <a:pt x="3641" y="3013"/>
                  </a:cubicBezTo>
                  <a:cubicBezTo>
                    <a:pt x="3767" y="2971"/>
                    <a:pt x="3871" y="3013"/>
                    <a:pt x="4018" y="2971"/>
                  </a:cubicBezTo>
                  <a:cubicBezTo>
                    <a:pt x="6006" y="2448"/>
                    <a:pt x="8056" y="2448"/>
                    <a:pt x="10023" y="1904"/>
                  </a:cubicBezTo>
                  <a:cubicBezTo>
                    <a:pt x="11048" y="1611"/>
                    <a:pt x="12115" y="1611"/>
                    <a:pt x="13141" y="1507"/>
                  </a:cubicBezTo>
                  <a:cubicBezTo>
                    <a:pt x="14187" y="1381"/>
                    <a:pt x="15233" y="1277"/>
                    <a:pt x="16279" y="1151"/>
                  </a:cubicBezTo>
                  <a:cubicBezTo>
                    <a:pt x="16781" y="1088"/>
                    <a:pt x="17263" y="984"/>
                    <a:pt x="17786" y="1067"/>
                  </a:cubicBezTo>
                  <a:cubicBezTo>
                    <a:pt x="18037" y="1088"/>
                    <a:pt x="18267" y="1025"/>
                    <a:pt x="18497" y="984"/>
                  </a:cubicBezTo>
                  <a:cubicBezTo>
                    <a:pt x="18915" y="942"/>
                    <a:pt x="19313" y="858"/>
                    <a:pt x="19857" y="774"/>
                  </a:cubicBezTo>
                  <a:cubicBezTo>
                    <a:pt x="19606" y="565"/>
                    <a:pt x="19459" y="440"/>
                    <a:pt x="19313" y="335"/>
                  </a:cubicBezTo>
                  <a:cubicBezTo>
                    <a:pt x="19334" y="314"/>
                    <a:pt x="19334" y="230"/>
                    <a:pt x="19397" y="230"/>
                  </a:cubicBezTo>
                  <a:cubicBezTo>
                    <a:pt x="19773" y="126"/>
                    <a:pt x="20192" y="0"/>
                    <a:pt x="20652" y="230"/>
                  </a:cubicBezTo>
                  <a:cubicBezTo>
                    <a:pt x="20610" y="565"/>
                    <a:pt x="20589" y="942"/>
                    <a:pt x="20506" y="1277"/>
                  </a:cubicBezTo>
                  <a:cubicBezTo>
                    <a:pt x="20464" y="1590"/>
                    <a:pt x="20296" y="1758"/>
                    <a:pt x="20024" y="1674"/>
                  </a:cubicBezTo>
                  <a:cubicBezTo>
                    <a:pt x="19418" y="1549"/>
                    <a:pt x="18832" y="1779"/>
                    <a:pt x="18246" y="1821"/>
                  </a:cubicBezTo>
                  <a:cubicBezTo>
                    <a:pt x="17681" y="1862"/>
                    <a:pt x="17158" y="1967"/>
                    <a:pt x="16614" y="1883"/>
                  </a:cubicBezTo>
                  <a:cubicBezTo>
                    <a:pt x="16363" y="1862"/>
                    <a:pt x="16091" y="1925"/>
                    <a:pt x="15798" y="1988"/>
                  </a:cubicBezTo>
                  <a:cubicBezTo>
                    <a:pt x="13915" y="2386"/>
                    <a:pt x="12032" y="2804"/>
                    <a:pt x="10128" y="3034"/>
                  </a:cubicBezTo>
                  <a:cubicBezTo>
                    <a:pt x="9709" y="3076"/>
                    <a:pt x="9312" y="3222"/>
                    <a:pt x="8893" y="3264"/>
                  </a:cubicBezTo>
                  <a:cubicBezTo>
                    <a:pt x="7512" y="3453"/>
                    <a:pt x="6089" y="3641"/>
                    <a:pt x="4729" y="3955"/>
                  </a:cubicBezTo>
                  <a:cubicBezTo>
                    <a:pt x="4248" y="4059"/>
                    <a:pt x="3725" y="4101"/>
                    <a:pt x="3223" y="4122"/>
                  </a:cubicBezTo>
                  <a:cubicBezTo>
                    <a:pt x="2825" y="4164"/>
                    <a:pt x="2449" y="4122"/>
                    <a:pt x="2051" y="4101"/>
                  </a:cubicBezTo>
                  <a:cubicBezTo>
                    <a:pt x="1716" y="4080"/>
                    <a:pt x="1319" y="4038"/>
                    <a:pt x="879" y="43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3"/>
            <p:cNvSpPr/>
            <p:nvPr/>
          </p:nvSpPr>
          <p:spPr>
            <a:xfrm>
              <a:off x="-1156575" y="2763450"/>
              <a:ext cx="254225" cy="244825"/>
            </a:xfrm>
            <a:custGeom>
              <a:avLst/>
              <a:gdLst/>
              <a:ahLst/>
              <a:cxnLst/>
              <a:rect l="l" t="t" r="r" b="b"/>
              <a:pathLst>
                <a:path w="10169" h="9793" extrusionOk="0">
                  <a:moveTo>
                    <a:pt x="126" y="1256"/>
                  </a:moveTo>
                  <a:cubicBezTo>
                    <a:pt x="126" y="984"/>
                    <a:pt x="126" y="733"/>
                    <a:pt x="105" y="503"/>
                  </a:cubicBezTo>
                  <a:cubicBezTo>
                    <a:pt x="84" y="315"/>
                    <a:pt x="0" y="105"/>
                    <a:pt x="209" y="43"/>
                  </a:cubicBezTo>
                  <a:cubicBezTo>
                    <a:pt x="335" y="1"/>
                    <a:pt x="544" y="105"/>
                    <a:pt x="670" y="189"/>
                  </a:cubicBezTo>
                  <a:cubicBezTo>
                    <a:pt x="1507" y="712"/>
                    <a:pt x="2302" y="1319"/>
                    <a:pt x="2888" y="2135"/>
                  </a:cubicBezTo>
                  <a:cubicBezTo>
                    <a:pt x="3285" y="2658"/>
                    <a:pt x="3808" y="3076"/>
                    <a:pt x="4310" y="3516"/>
                  </a:cubicBezTo>
                  <a:cubicBezTo>
                    <a:pt x="5440" y="4499"/>
                    <a:pt x="6445" y="5608"/>
                    <a:pt x="7386" y="6780"/>
                  </a:cubicBezTo>
                  <a:cubicBezTo>
                    <a:pt x="7909" y="7429"/>
                    <a:pt x="8579" y="7952"/>
                    <a:pt x="9165" y="8558"/>
                  </a:cubicBezTo>
                  <a:cubicBezTo>
                    <a:pt x="9520" y="8893"/>
                    <a:pt x="9834" y="9249"/>
                    <a:pt x="10169" y="9605"/>
                  </a:cubicBezTo>
                  <a:cubicBezTo>
                    <a:pt x="9939" y="9793"/>
                    <a:pt x="9855" y="9605"/>
                    <a:pt x="9771" y="9521"/>
                  </a:cubicBezTo>
                  <a:cubicBezTo>
                    <a:pt x="8369" y="8245"/>
                    <a:pt x="6947" y="6905"/>
                    <a:pt x="5503" y="5629"/>
                  </a:cubicBezTo>
                  <a:cubicBezTo>
                    <a:pt x="5043" y="5211"/>
                    <a:pt x="4520" y="4855"/>
                    <a:pt x="4017" y="4457"/>
                  </a:cubicBezTo>
                  <a:cubicBezTo>
                    <a:pt x="3097" y="3767"/>
                    <a:pt x="2239" y="3035"/>
                    <a:pt x="1276" y="2407"/>
                  </a:cubicBezTo>
                  <a:cubicBezTo>
                    <a:pt x="837" y="2156"/>
                    <a:pt x="502" y="1654"/>
                    <a:pt x="126" y="12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3"/>
            <p:cNvSpPr/>
            <p:nvPr/>
          </p:nvSpPr>
          <p:spPr>
            <a:xfrm>
              <a:off x="-1171750" y="2927700"/>
              <a:ext cx="148050" cy="129750"/>
            </a:xfrm>
            <a:custGeom>
              <a:avLst/>
              <a:gdLst/>
              <a:ahLst/>
              <a:cxnLst/>
              <a:rect l="l" t="t" r="r" b="b"/>
              <a:pathLst>
                <a:path w="5922" h="5190" extrusionOk="0">
                  <a:moveTo>
                    <a:pt x="5838" y="5190"/>
                  </a:moveTo>
                  <a:cubicBezTo>
                    <a:pt x="5524" y="4939"/>
                    <a:pt x="5210" y="4709"/>
                    <a:pt x="4896" y="4499"/>
                  </a:cubicBezTo>
                  <a:cubicBezTo>
                    <a:pt x="4311" y="4144"/>
                    <a:pt x="3787" y="3683"/>
                    <a:pt x="3327" y="3160"/>
                  </a:cubicBezTo>
                  <a:cubicBezTo>
                    <a:pt x="2741" y="2553"/>
                    <a:pt x="2093" y="2030"/>
                    <a:pt x="1528" y="1444"/>
                  </a:cubicBezTo>
                  <a:cubicBezTo>
                    <a:pt x="1130" y="1026"/>
                    <a:pt x="712" y="649"/>
                    <a:pt x="189" y="398"/>
                  </a:cubicBezTo>
                  <a:cubicBezTo>
                    <a:pt x="63" y="315"/>
                    <a:pt x="0" y="168"/>
                    <a:pt x="209" y="1"/>
                  </a:cubicBezTo>
                  <a:cubicBezTo>
                    <a:pt x="921" y="607"/>
                    <a:pt x="1632" y="1172"/>
                    <a:pt x="2302" y="1800"/>
                  </a:cubicBezTo>
                  <a:cubicBezTo>
                    <a:pt x="3306" y="2658"/>
                    <a:pt x="4290" y="3558"/>
                    <a:pt x="5294" y="4416"/>
                  </a:cubicBezTo>
                  <a:cubicBezTo>
                    <a:pt x="5482" y="4604"/>
                    <a:pt x="5712" y="4750"/>
                    <a:pt x="5880" y="4960"/>
                  </a:cubicBezTo>
                  <a:cubicBezTo>
                    <a:pt x="5922" y="4981"/>
                    <a:pt x="5838" y="5106"/>
                    <a:pt x="5838" y="51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3"/>
            <p:cNvSpPr/>
            <p:nvPr/>
          </p:nvSpPr>
          <p:spPr>
            <a:xfrm>
              <a:off x="-572300" y="3140075"/>
              <a:ext cx="156950" cy="27225"/>
            </a:xfrm>
            <a:custGeom>
              <a:avLst/>
              <a:gdLst/>
              <a:ahLst/>
              <a:cxnLst/>
              <a:rect l="l" t="t" r="r" b="b"/>
              <a:pathLst>
                <a:path w="6278" h="1089" extrusionOk="0">
                  <a:moveTo>
                    <a:pt x="1" y="900"/>
                  </a:moveTo>
                  <a:cubicBezTo>
                    <a:pt x="2093" y="377"/>
                    <a:pt x="4165" y="147"/>
                    <a:pt x="6278" y="1"/>
                  </a:cubicBezTo>
                  <a:cubicBezTo>
                    <a:pt x="6006" y="210"/>
                    <a:pt x="5420" y="461"/>
                    <a:pt x="5085" y="419"/>
                  </a:cubicBezTo>
                  <a:cubicBezTo>
                    <a:pt x="4583" y="398"/>
                    <a:pt x="4144" y="461"/>
                    <a:pt x="3662" y="587"/>
                  </a:cubicBezTo>
                  <a:cubicBezTo>
                    <a:pt x="3453" y="628"/>
                    <a:pt x="3244" y="628"/>
                    <a:pt x="3035" y="628"/>
                  </a:cubicBezTo>
                  <a:cubicBezTo>
                    <a:pt x="2344" y="628"/>
                    <a:pt x="1675" y="775"/>
                    <a:pt x="1005" y="921"/>
                  </a:cubicBezTo>
                  <a:cubicBezTo>
                    <a:pt x="691" y="1005"/>
                    <a:pt x="377" y="1089"/>
                    <a:pt x="1" y="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3"/>
            <p:cNvSpPr/>
            <p:nvPr/>
          </p:nvSpPr>
          <p:spPr>
            <a:xfrm>
              <a:off x="-1012725" y="3059000"/>
              <a:ext cx="52850" cy="46575"/>
            </a:xfrm>
            <a:custGeom>
              <a:avLst/>
              <a:gdLst/>
              <a:ahLst/>
              <a:cxnLst/>
              <a:rect l="l" t="t" r="r" b="b"/>
              <a:pathLst>
                <a:path w="2114" h="1863" extrusionOk="0">
                  <a:moveTo>
                    <a:pt x="0" y="1"/>
                  </a:moveTo>
                  <a:cubicBezTo>
                    <a:pt x="732" y="586"/>
                    <a:pt x="1486" y="1130"/>
                    <a:pt x="2113" y="1863"/>
                  </a:cubicBezTo>
                  <a:cubicBezTo>
                    <a:pt x="1988" y="1821"/>
                    <a:pt x="1862" y="1779"/>
                    <a:pt x="1758" y="1737"/>
                  </a:cubicBezTo>
                  <a:cubicBezTo>
                    <a:pt x="1151" y="1340"/>
                    <a:pt x="565" y="921"/>
                    <a:pt x="126" y="314"/>
                  </a:cubicBezTo>
                  <a:cubicBezTo>
                    <a:pt x="84" y="252"/>
                    <a:pt x="42" y="105"/>
                    <a:pt x="21" y="1"/>
                  </a:cubicBezTo>
                  <a:close/>
                </a:path>
              </a:pathLst>
            </a:custGeom>
            <a:solidFill>
              <a:srgbClr val="E6E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3"/>
            <p:cNvSpPr/>
            <p:nvPr/>
          </p:nvSpPr>
          <p:spPr>
            <a:xfrm>
              <a:off x="-1025825" y="3053775"/>
              <a:ext cx="13625" cy="5250"/>
            </a:xfrm>
            <a:custGeom>
              <a:avLst/>
              <a:gdLst/>
              <a:ahLst/>
              <a:cxnLst/>
              <a:rect l="l" t="t" r="r" b="b"/>
              <a:pathLst>
                <a:path w="545" h="210" extrusionOk="0">
                  <a:moveTo>
                    <a:pt x="1" y="147"/>
                  </a:moveTo>
                  <a:cubicBezTo>
                    <a:pt x="210" y="0"/>
                    <a:pt x="357" y="84"/>
                    <a:pt x="524" y="210"/>
                  </a:cubicBezTo>
                  <a:lnTo>
                    <a:pt x="545" y="189"/>
                  </a:lnTo>
                  <a:cubicBezTo>
                    <a:pt x="357" y="168"/>
                    <a:pt x="168" y="147"/>
                    <a:pt x="1" y="147"/>
                  </a:cubicBezTo>
                  <a:close/>
                </a:path>
              </a:pathLst>
            </a:custGeom>
            <a:solidFill>
              <a:srgbClr val="E6E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3"/>
            <p:cNvSpPr/>
            <p:nvPr/>
          </p:nvSpPr>
          <p:spPr>
            <a:xfrm>
              <a:off x="-922775" y="2765025"/>
              <a:ext cx="278850" cy="100450"/>
            </a:xfrm>
            <a:custGeom>
              <a:avLst/>
              <a:gdLst/>
              <a:ahLst/>
              <a:cxnLst/>
              <a:rect l="l" t="t" r="r" b="b"/>
              <a:pathLst>
                <a:path w="11154" h="4018" extrusionOk="0">
                  <a:moveTo>
                    <a:pt x="1" y="1653"/>
                  </a:moveTo>
                  <a:cubicBezTo>
                    <a:pt x="838" y="1800"/>
                    <a:pt x="1528" y="1612"/>
                    <a:pt x="2198" y="1486"/>
                  </a:cubicBezTo>
                  <a:cubicBezTo>
                    <a:pt x="3056" y="1319"/>
                    <a:pt x="3935" y="1193"/>
                    <a:pt x="4771" y="1005"/>
                  </a:cubicBezTo>
                  <a:cubicBezTo>
                    <a:pt x="5211" y="921"/>
                    <a:pt x="5629" y="754"/>
                    <a:pt x="6027" y="565"/>
                  </a:cubicBezTo>
                  <a:cubicBezTo>
                    <a:pt x="6445" y="398"/>
                    <a:pt x="6864" y="231"/>
                    <a:pt x="7324" y="272"/>
                  </a:cubicBezTo>
                  <a:cubicBezTo>
                    <a:pt x="7450" y="272"/>
                    <a:pt x="7596" y="314"/>
                    <a:pt x="7701" y="252"/>
                  </a:cubicBezTo>
                  <a:cubicBezTo>
                    <a:pt x="8349" y="0"/>
                    <a:pt x="8998" y="210"/>
                    <a:pt x="9647" y="231"/>
                  </a:cubicBezTo>
                  <a:cubicBezTo>
                    <a:pt x="10170" y="252"/>
                    <a:pt x="10463" y="565"/>
                    <a:pt x="10693" y="963"/>
                  </a:cubicBezTo>
                  <a:cubicBezTo>
                    <a:pt x="10860" y="1277"/>
                    <a:pt x="10986" y="1612"/>
                    <a:pt x="11153" y="2009"/>
                  </a:cubicBezTo>
                  <a:cubicBezTo>
                    <a:pt x="10902" y="2030"/>
                    <a:pt x="10693" y="2030"/>
                    <a:pt x="10484" y="2093"/>
                  </a:cubicBezTo>
                  <a:cubicBezTo>
                    <a:pt x="9814" y="2239"/>
                    <a:pt x="9124" y="2239"/>
                    <a:pt x="8475" y="2469"/>
                  </a:cubicBezTo>
                  <a:cubicBezTo>
                    <a:pt x="8370" y="2532"/>
                    <a:pt x="8245" y="2553"/>
                    <a:pt x="8140" y="2532"/>
                  </a:cubicBezTo>
                  <a:cubicBezTo>
                    <a:pt x="7324" y="2344"/>
                    <a:pt x="6592" y="2721"/>
                    <a:pt x="5860" y="2867"/>
                  </a:cubicBezTo>
                  <a:cubicBezTo>
                    <a:pt x="5525" y="2951"/>
                    <a:pt x="5190" y="3055"/>
                    <a:pt x="4813" y="3055"/>
                  </a:cubicBezTo>
                  <a:cubicBezTo>
                    <a:pt x="4374" y="3055"/>
                    <a:pt x="3935" y="3160"/>
                    <a:pt x="3537" y="3390"/>
                  </a:cubicBezTo>
                  <a:cubicBezTo>
                    <a:pt x="2993" y="3704"/>
                    <a:pt x="2407" y="3913"/>
                    <a:pt x="1696" y="4018"/>
                  </a:cubicBezTo>
                  <a:cubicBezTo>
                    <a:pt x="1089" y="3369"/>
                    <a:pt x="357" y="2741"/>
                    <a:pt x="1" y="165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3"/>
            <p:cNvSpPr/>
            <p:nvPr/>
          </p:nvSpPr>
          <p:spPr>
            <a:xfrm>
              <a:off x="-1199475" y="2658325"/>
              <a:ext cx="956750" cy="553975"/>
            </a:xfrm>
            <a:custGeom>
              <a:avLst/>
              <a:gdLst/>
              <a:ahLst/>
              <a:cxnLst/>
              <a:rect l="l" t="t" r="r" b="b"/>
              <a:pathLst>
                <a:path w="38270" h="22159" extrusionOk="0">
                  <a:moveTo>
                    <a:pt x="36156" y="19647"/>
                  </a:moveTo>
                  <a:lnTo>
                    <a:pt x="35529" y="19333"/>
                  </a:lnTo>
                  <a:cubicBezTo>
                    <a:pt x="34482" y="19543"/>
                    <a:pt x="33499" y="19752"/>
                    <a:pt x="32495" y="19961"/>
                  </a:cubicBezTo>
                  <a:cubicBezTo>
                    <a:pt x="32244" y="20003"/>
                    <a:pt x="31972" y="20087"/>
                    <a:pt x="31741" y="20170"/>
                  </a:cubicBezTo>
                  <a:cubicBezTo>
                    <a:pt x="31114" y="20359"/>
                    <a:pt x="30486" y="20589"/>
                    <a:pt x="29796" y="20526"/>
                  </a:cubicBezTo>
                  <a:cubicBezTo>
                    <a:pt x="29754" y="20526"/>
                    <a:pt x="29670" y="20505"/>
                    <a:pt x="29628" y="20526"/>
                  </a:cubicBezTo>
                  <a:cubicBezTo>
                    <a:pt x="28519" y="20694"/>
                    <a:pt x="27431" y="20819"/>
                    <a:pt x="26322" y="21007"/>
                  </a:cubicBezTo>
                  <a:cubicBezTo>
                    <a:pt x="25862" y="21091"/>
                    <a:pt x="25381" y="21154"/>
                    <a:pt x="24878" y="21112"/>
                  </a:cubicBezTo>
                  <a:cubicBezTo>
                    <a:pt x="24648" y="21070"/>
                    <a:pt x="24418" y="21070"/>
                    <a:pt x="24167" y="21133"/>
                  </a:cubicBezTo>
                  <a:cubicBezTo>
                    <a:pt x="23163" y="21258"/>
                    <a:pt x="22158" y="21447"/>
                    <a:pt x="21133" y="21572"/>
                  </a:cubicBezTo>
                  <a:cubicBezTo>
                    <a:pt x="20652" y="21656"/>
                    <a:pt x="20129" y="21698"/>
                    <a:pt x="19627" y="21635"/>
                  </a:cubicBezTo>
                  <a:cubicBezTo>
                    <a:pt x="19355" y="21593"/>
                    <a:pt x="19104" y="21635"/>
                    <a:pt x="18811" y="21677"/>
                  </a:cubicBezTo>
                  <a:cubicBezTo>
                    <a:pt x="18580" y="21698"/>
                    <a:pt x="18350" y="21761"/>
                    <a:pt x="18099" y="21844"/>
                  </a:cubicBezTo>
                  <a:cubicBezTo>
                    <a:pt x="17137" y="22158"/>
                    <a:pt x="16153" y="22074"/>
                    <a:pt x="15170" y="21928"/>
                  </a:cubicBezTo>
                  <a:cubicBezTo>
                    <a:pt x="14710" y="21844"/>
                    <a:pt x="14710" y="21844"/>
                    <a:pt x="14333" y="21342"/>
                  </a:cubicBezTo>
                  <a:cubicBezTo>
                    <a:pt x="14291" y="21321"/>
                    <a:pt x="14228" y="21300"/>
                    <a:pt x="14187" y="21300"/>
                  </a:cubicBezTo>
                  <a:cubicBezTo>
                    <a:pt x="13036" y="21238"/>
                    <a:pt x="12199" y="20505"/>
                    <a:pt x="11341" y="19877"/>
                  </a:cubicBezTo>
                  <a:cubicBezTo>
                    <a:pt x="11194" y="19794"/>
                    <a:pt x="11132" y="19668"/>
                    <a:pt x="10985" y="19626"/>
                  </a:cubicBezTo>
                  <a:cubicBezTo>
                    <a:pt x="10295" y="19250"/>
                    <a:pt x="9562" y="18894"/>
                    <a:pt x="8851" y="18517"/>
                  </a:cubicBezTo>
                  <a:cubicBezTo>
                    <a:pt x="8244" y="18204"/>
                    <a:pt x="7784" y="17743"/>
                    <a:pt x="7303" y="17283"/>
                  </a:cubicBezTo>
                  <a:cubicBezTo>
                    <a:pt x="6989" y="17011"/>
                    <a:pt x="6675" y="16739"/>
                    <a:pt x="6340" y="16509"/>
                  </a:cubicBezTo>
                  <a:cubicBezTo>
                    <a:pt x="5754" y="16111"/>
                    <a:pt x="5168" y="15776"/>
                    <a:pt x="4645" y="15337"/>
                  </a:cubicBezTo>
                  <a:cubicBezTo>
                    <a:pt x="3955" y="14751"/>
                    <a:pt x="3348" y="14082"/>
                    <a:pt x="2699" y="13454"/>
                  </a:cubicBezTo>
                  <a:cubicBezTo>
                    <a:pt x="2176" y="12931"/>
                    <a:pt x="1653" y="12366"/>
                    <a:pt x="1005" y="11989"/>
                  </a:cubicBezTo>
                  <a:cubicBezTo>
                    <a:pt x="565" y="11717"/>
                    <a:pt x="356" y="11382"/>
                    <a:pt x="461" y="10859"/>
                  </a:cubicBezTo>
                  <a:cubicBezTo>
                    <a:pt x="523" y="10483"/>
                    <a:pt x="419" y="10148"/>
                    <a:pt x="272" y="9813"/>
                  </a:cubicBezTo>
                  <a:cubicBezTo>
                    <a:pt x="189" y="9625"/>
                    <a:pt x="105" y="9416"/>
                    <a:pt x="0" y="9206"/>
                  </a:cubicBezTo>
                  <a:cubicBezTo>
                    <a:pt x="314" y="8767"/>
                    <a:pt x="628" y="8286"/>
                    <a:pt x="942" y="7846"/>
                  </a:cubicBezTo>
                  <a:cubicBezTo>
                    <a:pt x="1109" y="7616"/>
                    <a:pt x="1193" y="7344"/>
                    <a:pt x="1026" y="7093"/>
                  </a:cubicBezTo>
                  <a:cubicBezTo>
                    <a:pt x="816" y="6758"/>
                    <a:pt x="837" y="6403"/>
                    <a:pt x="900" y="6047"/>
                  </a:cubicBezTo>
                  <a:cubicBezTo>
                    <a:pt x="942" y="5566"/>
                    <a:pt x="1026" y="5105"/>
                    <a:pt x="837" y="4624"/>
                  </a:cubicBezTo>
                  <a:cubicBezTo>
                    <a:pt x="691" y="4185"/>
                    <a:pt x="1005" y="3829"/>
                    <a:pt x="1298" y="3536"/>
                  </a:cubicBezTo>
                  <a:cubicBezTo>
                    <a:pt x="1570" y="3243"/>
                    <a:pt x="1946" y="3013"/>
                    <a:pt x="2281" y="2783"/>
                  </a:cubicBezTo>
                  <a:cubicBezTo>
                    <a:pt x="2448" y="2678"/>
                    <a:pt x="2679" y="2595"/>
                    <a:pt x="2888" y="2595"/>
                  </a:cubicBezTo>
                  <a:cubicBezTo>
                    <a:pt x="3850" y="2595"/>
                    <a:pt x="4792" y="2385"/>
                    <a:pt x="5733" y="2155"/>
                  </a:cubicBezTo>
                  <a:cubicBezTo>
                    <a:pt x="7282" y="1737"/>
                    <a:pt x="8851" y="1569"/>
                    <a:pt x="10441" y="1486"/>
                  </a:cubicBezTo>
                  <a:lnTo>
                    <a:pt x="17262" y="1109"/>
                  </a:lnTo>
                  <a:cubicBezTo>
                    <a:pt x="18057" y="1046"/>
                    <a:pt x="18832" y="1067"/>
                    <a:pt x="19627" y="1046"/>
                  </a:cubicBezTo>
                  <a:cubicBezTo>
                    <a:pt x="20443" y="1025"/>
                    <a:pt x="21238" y="1025"/>
                    <a:pt x="22075" y="1004"/>
                  </a:cubicBezTo>
                  <a:cubicBezTo>
                    <a:pt x="22263" y="753"/>
                    <a:pt x="22472" y="481"/>
                    <a:pt x="22682" y="167"/>
                  </a:cubicBezTo>
                  <a:cubicBezTo>
                    <a:pt x="23184" y="0"/>
                    <a:pt x="23581" y="167"/>
                    <a:pt x="23895" y="523"/>
                  </a:cubicBezTo>
                  <a:cubicBezTo>
                    <a:pt x="24062" y="753"/>
                    <a:pt x="24272" y="963"/>
                    <a:pt x="24481" y="1214"/>
                  </a:cubicBezTo>
                  <a:cubicBezTo>
                    <a:pt x="24648" y="1381"/>
                    <a:pt x="24774" y="1590"/>
                    <a:pt x="24983" y="1737"/>
                  </a:cubicBezTo>
                  <a:cubicBezTo>
                    <a:pt x="25318" y="1967"/>
                    <a:pt x="25506" y="2281"/>
                    <a:pt x="25715" y="2615"/>
                  </a:cubicBezTo>
                  <a:cubicBezTo>
                    <a:pt x="26008" y="3055"/>
                    <a:pt x="26343" y="3473"/>
                    <a:pt x="26720" y="3892"/>
                  </a:cubicBezTo>
                  <a:cubicBezTo>
                    <a:pt x="26992" y="4248"/>
                    <a:pt x="27410" y="4457"/>
                    <a:pt x="27578" y="4917"/>
                  </a:cubicBezTo>
                  <a:cubicBezTo>
                    <a:pt x="27619" y="5084"/>
                    <a:pt x="27891" y="5210"/>
                    <a:pt x="28038" y="5315"/>
                  </a:cubicBezTo>
                  <a:lnTo>
                    <a:pt x="30235" y="6717"/>
                  </a:lnTo>
                  <a:cubicBezTo>
                    <a:pt x="31323" y="7407"/>
                    <a:pt x="32285" y="8181"/>
                    <a:pt x="33248" y="9018"/>
                  </a:cubicBezTo>
                  <a:cubicBezTo>
                    <a:pt x="33897" y="9583"/>
                    <a:pt x="34566" y="10169"/>
                    <a:pt x="35319" y="10587"/>
                  </a:cubicBezTo>
                  <a:cubicBezTo>
                    <a:pt x="35508" y="10692"/>
                    <a:pt x="35633" y="10859"/>
                    <a:pt x="35780" y="11006"/>
                  </a:cubicBezTo>
                  <a:cubicBezTo>
                    <a:pt x="36052" y="11278"/>
                    <a:pt x="36240" y="11571"/>
                    <a:pt x="36658" y="11634"/>
                  </a:cubicBezTo>
                  <a:cubicBezTo>
                    <a:pt x="36784" y="11675"/>
                    <a:pt x="36889" y="11822"/>
                    <a:pt x="36993" y="11927"/>
                  </a:cubicBezTo>
                  <a:cubicBezTo>
                    <a:pt x="37202" y="12136"/>
                    <a:pt x="37433" y="12345"/>
                    <a:pt x="37642" y="12554"/>
                  </a:cubicBezTo>
                  <a:cubicBezTo>
                    <a:pt x="38039" y="12931"/>
                    <a:pt x="38270" y="13349"/>
                    <a:pt x="38186" y="13893"/>
                  </a:cubicBezTo>
                  <a:cubicBezTo>
                    <a:pt x="38081" y="14709"/>
                    <a:pt x="37872" y="15463"/>
                    <a:pt x="37412" y="16174"/>
                  </a:cubicBezTo>
                  <a:cubicBezTo>
                    <a:pt x="37182" y="16530"/>
                    <a:pt x="37035" y="16906"/>
                    <a:pt x="37014" y="17346"/>
                  </a:cubicBezTo>
                  <a:cubicBezTo>
                    <a:pt x="36993" y="17764"/>
                    <a:pt x="36910" y="18183"/>
                    <a:pt x="36679" y="18538"/>
                  </a:cubicBezTo>
                  <a:cubicBezTo>
                    <a:pt x="36554" y="18748"/>
                    <a:pt x="36554" y="19020"/>
                    <a:pt x="36449" y="19229"/>
                  </a:cubicBezTo>
                  <a:cubicBezTo>
                    <a:pt x="36386" y="19271"/>
                    <a:pt x="36282" y="19438"/>
                    <a:pt x="36156" y="19647"/>
                  </a:cubicBezTo>
                  <a:close/>
                  <a:moveTo>
                    <a:pt x="7470" y="16028"/>
                  </a:moveTo>
                  <a:cubicBezTo>
                    <a:pt x="7303" y="15902"/>
                    <a:pt x="7135" y="15818"/>
                    <a:pt x="6947" y="15965"/>
                  </a:cubicBezTo>
                  <a:cubicBezTo>
                    <a:pt x="6968" y="15881"/>
                    <a:pt x="7031" y="15756"/>
                    <a:pt x="6989" y="15714"/>
                  </a:cubicBezTo>
                  <a:cubicBezTo>
                    <a:pt x="6821" y="15546"/>
                    <a:pt x="6612" y="15358"/>
                    <a:pt x="6403" y="15170"/>
                  </a:cubicBezTo>
                  <a:cubicBezTo>
                    <a:pt x="5399" y="14312"/>
                    <a:pt x="4415" y="13412"/>
                    <a:pt x="3411" y="12554"/>
                  </a:cubicBezTo>
                  <a:cubicBezTo>
                    <a:pt x="2699" y="11947"/>
                    <a:pt x="2009" y="11362"/>
                    <a:pt x="1318" y="10755"/>
                  </a:cubicBezTo>
                  <a:cubicBezTo>
                    <a:pt x="1109" y="10901"/>
                    <a:pt x="1172" y="11090"/>
                    <a:pt x="1298" y="11152"/>
                  </a:cubicBezTo>
                  <a:cubicBezTo>
                    <a:pt x="1800" y="11424"/>
                    <a:pt x="2218" y="11801"/>
                    <a:pt x="2637" y="12199"/>
                  </a:cubicBezTo>
                  <a:cubicBezTo>
                    <a:pt x="3202" y="12784"/>
                    <a:pt x="3892" y="13307"/>
                    <a:pt x="4436" y="13914"/>
                  </a:cubicBezTo>
                  <a:cubicBezTo>
                    <a:pt x="4896" y="14437"/>
                    <a:pt x="5420" y="14856"/>
                    <a:pt x="6005" y="15253"/>
                  </a:cubicBezTo>
                  <a:cubicBezTo>
                    <a:pt x="6319" y="15463"/>
                    <a:pt x="6633" y="15693"/>
                    <a:pt x="6968" y="15902"/>
                  </a:cubicBezTo>
                  <a:lnTo>
                    <a:pt x="7512" y="15986"/>
                  </a:lnTo>
                  <a:cubicBezTo>
                    <a:pt x="7554" y="16090"/>
                    <a:pt x="7554" y="16216"/>
                    <a:pt x="7617" y="16300"/>
                  </a:cubicBezTo>
                  <a:cubicBezTo>
                    <a:pt x="8035" y="16906"/>
                    <a:pt x="8642" y="17325"/>
                    <a:pt x="9249" y="17701"/>
                  </a:cubicBezTo>
                  <a:cubicBezTo>
                    <a:pt x="9353" y="17785"/>
                    <a:pt x="9479" y="17806"/>
                    <a:pt x="9604" y="17848"/>
                  </a:cubicBezTo>
                  <a:cubicBezTo>
                    <a:pt x="8956" y="17157"/>
                    <a:pt x="8202" y="16613"/>
                    <a:pt x="7470" y="16028"/>
                  </a:cubicBezTo>
                  <a:close/>
                  <a:moveTo>
                    <a:pt x="23100" y="837"/>
                  </a:moveTo>
                  <a:cubicBezTo>
                    <a:pt x="22974" y="1025"/>
                    <a:pt x="22891" y="1109"/>
                    <a:pt x="22891" y="1172"/>
                  </a:cubicBezTo>
                  <a:cubicBezTo>
                    <a:pt x="22786" y="1632"/>
                    <a:pt x="22472" y="1695"/>
                    <a:pt x="22054" y="1674"/>
                  </a:cubicBezTo>
                  <a:cubicBezTo>
                    <a:pt x="21698" y="1653"/>
                    <a:pt x="21321" y="1590"/>
                    <a:pt x="20987" y="1653"/>
                  </a:cubicBezTo>
                  <a:cubicBezTo>
                    <a:pt x="20317" y="1758"/>
                    <a:pt x="19627" y="1799"/>
                    <a:pt x="18915" y="1779"/>
                  </a:cubicBezTo>
                  <a:cubicBezTo>
                    <a:pt x="18392" y="1758"/>
                    <a:pt x="17911" y="1779"/>
                    <a:pt x="17388" y="1799"/>
                  </a:cubicBezTo>
                  <a:cubicBezTo>
                    <a:pt x="14898" y="1946"/>
                    <a:pt x="12408" y="2113"/>
                    <a:pt x="9918" y="2260"/>
                  </a:cubicBezTo>
                  <a:cubicBezTo>
                    <a:pt x="8725" y="2323"/>
                    <a:pt x="7512" y="2427"/>
                    <a:pt x="6361" y="2699"/>
                  </a:cubicBezTo>
                  <a:cubicBezTo>
                    <a:pt x="5838" y="2825"/>
                    <a:pt x="5294" y="2867"/>
                    <a:pt x="4771" y="2992"/>
                  </a:cubicBezTo>
                  <a:cubicBezTo>
                    <a:pt x="4122" y="3118"/>
                    <a:pt x="3453" y="3201"/>
                    <a:pt x="2804" y="3097"/>
                  </a:cubicBezTo>
                  <a:cubicBezTo>
                    <a:pt x="2762" y="3097"/>
                    <a:pt x="2699" y="3139"/>
                    <a:pt x="2595" y="3160"/>
                  </a:cubicBezTo>
                  <a:cubicBezTo>
                    <a:pt x="2574" y="3264"/>
                    <a:pt x="2553" y="3390"/>
                    <a:pt x="2490" y="3557"/>
                  </a:cubicBezTo>
                  <a:cubicBezTo>
                    <a:pt x="2846" y="3766"/>
                    <a:pt x="3160" y="3955"/>
                    <a:pt x="3432" y="4164"/>
                  </a:cubicBezTo>
                  <a:cubicBezTo>
                    <a:pt x="3892" y="4478"/>
                    <a:pt x="4352" y="4771"/>
                    <a:pt x="4729" y="5147"/>
                  </a:cubicBezTo>
                  <a:cubicBezTo>
                    <a:pt x="5671" y="6256"/>
                    <a:pt x="6780" y="7177"/>
                    <a:pt x="7805" y="8181"/>
                  </a:cubicBezTo>
                  <a:cubicBezTo>
                    <a:pt x="8202" y="8579"/>
                    <a:pt x="8621" y="8997"/>
                    <a:pt x="8956" y="9437"/>
                  </a:cubicBezTo>
                  <a:cubicBezTo>
                    <a:pt x="9688" y="10357"/>
                    <a:pt x="10462" y="11215"/>
                    <a:pt x="11341" y="12031"/>
                  </a:cubicBezTo>
                  <a:cubicBezTo>
                    <a:pt x="11697" y="12366"/>
                    <a:pt x="12094" y="12743"/>
                    <a:pt x="12387" y="13140"/>
                  </a:cubicBezTo>
                  <a:cubicBezTo>
                    <a:pt x="13140" y="14123"/>
                    <a:pt x="13998" y="15065"/>
                    <a:pt x="14898" y="15965"/>
                  </a:cubicBezTo>
                  <a:cubicBezTo>
                    <a:pt x="15003" y="16069"/>
                    <a:pt x="15128" y="16195"/>
                    <a:pt x="15254" y="16216"/>
                  </a:cubicBezTo>
                  <a:cubicBezTo>
                    <a:pt x="15756" y="16300"/>
                    <a:pt x="16279" y="16404"/>
                    <a:pt x="16781" y="16320"/>
                  </a:cubicBezTo>
                  <a:cubicBezTo>
                    <a:pt x="17304" y="16216"/>
                    <a:pt x="17848" y="16174"/>
                    <a:pt x="18371" y="16132"/>
                  </a:cubicBezTo>
                  <a:cubicBezTo>
                    <a:pt x="18999" y="16111"/>
                    <a:pt x="19606" y="15965"/>
                    <a:pt x="20213" y="15756"/>
                  </a:cubicBezTo>
                  <a:cubicBezTo>
                    <a:pt x="20589" y="15609"/>
                    <a:pt x="21008" y="15546"/>
                    <a:pt x="21405" y="15442"/>
                  </a:cubicBezTo>
                  <a:cubicBezTo>
                    <a:pt x="22556" y="15170"/>
                    <a:pt x="23707" y="14960"/>
                    <a:pt x="24837" y="14667"/>
                  </a:cubicBezTo>
                  <a:cubicBezTo>
                    <a:pt x="25548" y="14500"/>
                    <a:pt x="26218" y="14333"/>
                    <a:pt x="26950" y="14249"/>
                  </a:cubicBezTo>
                  <a:cubicBezTo>
                    <a:pt x="27536" y="14186"/>
                    <a:pt x="28080" y="14040"/>
                    <a:pt x="28624" y="13977"/>
                  </a:cubicBezTo>
                  <a:cubicBezTo>
                    <a:pt x="29210" y="13893"/>
                    <a:pt x="29754" y="13789"/>
                    <a:pt x="30319" y="13789"/>
                  </a:cubicBezTo>
                  <a:cubicBezTo>
                    <a:pt x="31009" y="13789"/>
                    <a:pt x="31679" y="13579"/>
                    <a:pt x="32390" y="13705"/>
                  </a:cubicBezTo>
                  <a:cubicBezTo>
                    <a:pt x="33101" y="13475"/>
                    <a:pt x="33834" y="13663"/>
                    <a:pt x="34545" y="13705"/>
                  </a:cubicBezTo>
                  <a:cubicBezTo>
                    <a:pt x="34713" y="13726"/>
                    <a:pt x="34901" y="13768"/>
                    <a:pt x="35068" y="13831"/>
                  </a:cubicBezTo>
                  <a:cubicBezTo>
                    <a:pt x="35487" y="14019"/>
                    <a:pt x="35863" y="14228"/>
                    <a:pt x="36261" y="14437"/>
                  </a:cubicBezTo>
                  <a:cubicBezTo>
                    <a:pt x="36449" y="14542"/>
                    <a:pt x="36596" y="14667"/>
                    <a:pt x="36638" y="14919"/>
                  </a:cubicBezTo>
                  <a:cubicBezTo>
                    <a:pt x="36638" y="15023"/>
                    <a:pt x="36700" y="15128"/>
                    <a:pt x="36763" y="15274"/>
                  </a:cubicBezTo>
                  <a:cubicBezTo>
                    <a:pt x="36951" y="14960"/>
                    <a:pt x="37098" y="14730"/>
                    <a:pt x="37223" y="14500"/>
                  </a:cubicBezTo>
                  <a:cubicBezTo>
                    <a:pt x="37391" y="14207"/>
                    <a:pt x="37412" y="13914"/>
                    <a:pt x="37202" y="13663"/>
                  </a:cubicBezTo>
                  <a:cubicBezTo>
                    <a:pt x="36763" y="13098"/>
                    <a:pt x="36491" y="12366"/>
                    <a:pt x="35801" y="12052"/>
                  </a:cubicBezTo>
                  <a:cubicBezTo>
                    <a:pt x="35696" y="12010"/>
                    <a:pt x="35633" y="11885"/>
                    <a:pt x="35529" y="11801"/>
                  </a:cubicBezTo>
                  <a:cubicBezTo>
                    <a:pt x="35278" y="11571"/>
                    <a:pt x="35006" y="11320"/>
                    <a:pt x="34713" y="11090"/>
                  </a:cubicBezTo>
                  <a:cubicBezTo>
                    <a:pt x="34085" y="10587"/>
                    <a:pt x="33415" y="10127"/>
                    <a:pt x="32829" y="9604"/>
                  </a:cubicBezTo>
                  <a:cubicBezTo>
                    <a:pt x="31783" y="8641"/>
                    <a:pt x="30674" y="7805"/>
                    <a:pt x="29482" y="7030"/>
                  </a:cubicBezTo>
                  <a:cubicBezTo>
                    <a:pt x="28833" y="6612"/>
                    <a:pt x="28184" y="6193"/>
                    <a:pt x="27536" y="5754"/>
                  </a:cubicBezTo>
                  <a:cubicBezTo>
                    <a:pt x="27327" y="5608"/>
                    <a:pt x="27075" y="5440"/>
                    <a:pt x="26950" y="5210"/>
                  </a:cubicBezTo>
                  <a:cubicBezTo>
                    <a:pt x="26531" y="4561"/>
                    <a:pt x="25967" y="4038"/>
                    <a:pt x="25402" y="3473"/>
                  </a:cubicBezTo>
                  <a:cubicBezTo>
                    <a:pt x="25213" y="3264"/>
                    <a:pt x="25046" y="3118"/>
                    <a:pt x="24962" y="2825"/>
                  </a:cubicBezTo>
                  <a:cubicBezTo>
                    <a:pt x="24627" y="1904"/>
                    <a:pt x="23895" y="1423"/>
                    <a:pt x="23100" y="837"/>
                  </a:cubicBezTo>
                  <a:close/>
                  <a:moveTo>
                    <a:pt x="14626" y="17492"/>
                  </a:moveTo>
                  <a:cubicBezTo>
                    <a:pt x="14417" y="17660"/>
                    <a:pt x="14207" y="17639"/>
                    <a:pt x="14061" y="17471"/>
                  </a:cubicBezTo>
                  <a:cubicBezTo>
                    <a:pt x="13663" y="17053"/>
                    <a:pt x="13308" y="16613"/>
                    <a:pt x="12931" y="16195"/>
                  </a:cubicBezTo>
                  <a:cubicBezTo>
                    <a:pt x="12513" y="15714"/>
                    <a:pt x="12094" y="15253"/>
                    <a:pt x="11634" y="14814"/>
                  </a:cubicBezTo>
                  <a:cubicBezTo>
                    <a:pt x="10002" y="13287"/>
                    <a:pt x="8349" y="11801"/>
                    <a:pt x="6717" y="10315"/>
                  </a:cubicBezTo>
                  <a:cubicBezTo>
                    <a:pt x="6549" y="10169"/>
                    <a:pt x="6403" y="10043"/>
                    <a:pt x="6215" y="9918"/>
                  </a:cubicBezTo>
                  <a:cubicBezTo>
                    <a:pt x="5503" y="9374"/>
                    <a:pt x="4771" y="8809"/>
                    <a:pt x="4101" y="8244"/>
                  </a:cubicBezTo>
                  <a:cubicBezTo>
                    <a:pt x="3327" y="7616"/>
                    <a:pt x="2427" y="7198"/>
                    <a:pt x="1800" y="6277"/>
                  </a:cubicBezTo>
                  <a:cubicBezTo>
                    <a:pt x="1758" y="6465"/>
                    <a:pt x="1716" y="6570"/>
                    <a:pt x="1737" y="6612"/>
                  </a:cubicBezTo>
                  <a:cubicBezTo>
                    <a:pt x="1904" y="7240"/>
                    <a:pt x="1800" y="7825"/>
                    <a:pt x="1339" y="8286"/>
                  </a:cubicBezTo>
                  <a:cubicBezTo>
                    <a:pt x="1067" y="8600"/>
                    <a:pt x="1067" y="8997"/>
                    <a:pt x="1109" y="9395"/>
                  </a:cubicBezTo>
                  <a:cubicBezTo>
                    <a:pt x="1632" y="10002"/>
                    <a:pt x="2218" y="10546"/>
                    <a:pt x="2846" y="11006"/>
                  </a:cubicBezTo>
                  <a:cubicBezTo>
                    <a:pt x="3160" y="11236"/>
                    <a:pt x="3432" y="11508"/>
                    <a:pt x="3725" y="11759"/>
                  </a:cubicBezTo>
                  <a:cubicBezTo>
                    <a:pt x="4436" y="12387"/>
                    <a:pt x="5148" y="13077"/>
                    <a:pt x="5880" y="13705"/>
                  </a:cubicBezTo>
                  <a:cubicBezTo>
                    <a:pt x="7261" y="14856"/>
                    <a:pt x="8663" y="15986"/>
                    <a:pt x="10065" y="17136"/>
                  </a:cubicBezTo>
                  <a:cubicBezTo>
                    <a:pt x="10274" y="17283"/>
                    <a:pt x="10504" y="17450"/>
                    <a:pt x="10734" y="17576"/>
                  </a:cubicBezTo>
                  <a:cubicBezTo>
                    <a:pt x="11362" y="17890"/>
                    <a:pt x="11906" y="18287"/>
                    <a:pt x="12408" y="18789"/>
                  </a:cubicBezTo>
                  <a:cubicBezTo>
                    <a:pt x="12806" y="19166"/>
                    <a:pt x="13308" y="19459"/>
                    <a:pt x="13789" y="19689"/>
                  </a:cubicBezTo>
                  <a:cubicBezTo>
                    <a:pt x="13998" y="19522"/>
                    <a:pt x="14207" y="19438"/>
                    <a:pt x="14187" y="19145"/>
                  </a:cubicBezTo>
                  <a:cubicBezTo>
                    <a:pt x="13977" y="19061"/>
                    <a:pt x="13768" y="18957"/>
                    <a:pt x="13538" y="18936"/>
                  </a:cubicBezTo>
                  <a:cubicBezTo>
                    <a:pt x="13140" y="18873"/>
                    <a:pt x="12889" y="18664"/>
                    <a:pt x="12638" y="18392"/>
                  </a:cubicBezTo>
                  <a:cubicBezTo>
                    <a:pt x="12408" y="18099"/>
                    <a:pt x="12157" y="17869"/>
                    <a:pt x="11885" y="17618"/>
                  </a:cubicBezTo>
                  <a:cubicBezTo>
                    <a:pt x="10650" y="16467"/>
                    <a:pt x="9395" y="15358"/>
                    <a:pt x="8181" y="14207"/>
                  </a:cubicBezTo>
                  <a:cubicBezTo>
                    <a:pt x="7889" y="13935"/>
                    <a:pt x="7617" y="13642"/>
                    <a:pt x="7303" y="13412"/>
                  </a:cubicBezTo>
                  <a:cubicBezTo>
                    <a:pt x="6633" y="12910"/>
                    <a:pt x="6026" y="12345"/>
                    <a:pt x="5420" y="11738"/>
                  </a:cubicBezTo>
                  <a:cubicBezTo>
                    <a:pt x="4938" y="11215"/>
                    <a:pt x="4373" y="10755"/>
                    <a:pt x="3892" y="10232"/>
                  </a:cubicBezTo>
                  <a:cubicBezTo>
                    <a:pt x="3683" y="10022"/>
                    <a:pt x="3495" y="9771"/>
                    <a:pt x="3285" y="9562"/>
                  </a:cubicBezTo>
                  <a:cubicBezTo>
                    <a:pt x="3076" y="9353"/>
                    <a:pt x="2867" y="9186"/>
                    <a:pt x="2658" y="8976"/>
                  </a:cubicBezTo>
                  <a:cubicBezTo>
                    <a:pt x="3013" y="8809"/>
                    <a:pt x="3285" y="8872"/>
                    <a:pt x="3536" y="9102"/>
                  </a:cubicBezTo>
                  <a:cubicBezTo>
                    <a:pt x="4101" y="9562"/>
                    <a:pt x="4645" y="10022"/>
                    <a:pt x="5189" y="10504"/>
                  </a:cubicBezTo>
                  <a:cubicBezTo>
                    <a:pt x="6152" y="11403"/>
                    <a:pt x="7072" y="12387"/>
                    <a:pt x="8181" y="13119"/>
                  </a:cubicBezTo>
                  <a:cubicBezTo>
                    <a:pt x="8223" y="13161"/>
                    <a:pt x="8244" y="13203"/>
                    <a:pt x="8307" y="13266"/>
                  </a:cubicBezTo>
                  <a:cubicBezTo>
                    <a:pt x="9960" y="14793"/>
                    <a:pt x="11592" y="16341"/>
                    <a:pt x="13224" y="17869"/>
                  </a:cubicBezTo>
                  <a:cubicBezTo>
                    <a:pt x="13726" y="17722"/>
                    <a:pt x="14166" y="17576"/>
                    <a:pt x="14375" y="18204"/>
                  </a:cubicBezTo>
                  <a:cubicBezTo>
                    <a:pt x="14396" y="18287"/>
                    <a:pt x="14500" y="18308"/>
                    <a:pt x="14584" y="18350"/>
                  </a:cubicBezTo>
                  <a:cubicBezTo>
                    <a:pt x="14898" y="18601"/>
                    <a:pt x="15212" y="18810"/>
                    <a:pt x="15505" y="19020"/>
                  </a:cubicBezTo>
                  <a:cubicBezTo>
                    <a:pt x="16697" y="18810"/>
                    <a:pt x="17911" y="18622"/>
                    <a:pt x="19083" y="18392"/>
                  </a:cubicBezTo>
                  <a:cubicBezTo>
                    <a:pt x="19187" y="18350"/>
                    <a:pt x="19376" y="18413"/>
                    <a:pt x="19376" y="18162"/>
                  </a:cubicBezTo>
                  <a:cubicBezTo>
                    <a:pt x="18852" y="18204"/>
                    <a:pt x="18350" y="18266"/>
                    <a:pt x="17848" y="18287"/>
                  </a:cubicBezTo>
                  <a:cubicBezTo>
                    <a:pt x="17283" y="18308"/>
                    <a:pt x="16865" y="18162"/>
                    <a:pt x="16488" y="17785"/>
                  </a:cubicBezTo>
                  <a:cubicBezTo>
                    <a:pt x="16572" y="17743"/>
                    <a:pt x="16656" y="17680"/>
                    <a:pt x="16718" y="17680"/>
                  </a:cubicBezTo>
                  <a:cubicBezTo>
                    <a:pt x="17702" y="17576"/>
                    <a:pt x="18643" y="17492"/>
                    <a:pt x="19606" y="17429"/>
                  </a:cubicBezTo>
                  <a:cubicBezTo>
                    <a:pt x="21510" y="17241"/>
                    <a:pt x="23414" y="17032"/>
                    <a:pt x="25297" y="16655"/>
                  </a:cubicBezTo>
                  <a:cubicBezTo>
                    <a:pt x="27347" y="16279"/>
                    <a:pt x="29377" y="15986"/>
                    <a:pt x="31448" y="15860"/>
                  </a:cubicBezTo>
                  <a:cubicBezTo>
                    <a:pt x="32892" y="15756"/>
                    <a:pt x="34294" y="15567"/>
                    <a:pt x="35738" y="15400"/>
                  </a:cubicBezTo>
                  <a:cubicBezTo>
                    <a:pt x="35759" y="15400"/>
                    <a:pt x="35801" y="15379"/>
                    <a:pt x="35842" y="15337"/>
                  </a:cubicBezTo>
                  <a:cubicBezTo>
                    <a:pt x="35863" y="15149"/>
                    <a:pt x="35905" y="14960"/>
                    <a:pt x="35905" y="14751"/>
                  </a:cubicBezTo>
                  <a:cubicBezTo>
                    <a:pt x="34399" y="14333"/>
                    <a:pt x="32913" y="14667"/>
                    <a:pt x="31428" y="14605"/>
                  </a:cubicBezTo>
                  <a:cubicBezTo>
                    <a:pt x="31114" y="14605"/>
                    <a:pt x="30779" y="14667"/>
                    <a:pt x="30444" y="14647"/>
                  </a:cubicBezTo>
                  <a:cubicBezTo>
                    <a:pt x="30256" y="14626"/>
                    <a:pt x="30026" y="14647"/>
                    <a:pt x="29816" y="14667"/>
                  </a:cubicBezTo>
                  <a:cubicBezTo>
                    <a:pt x="28603" y="14856"/>
                    <a:pt x="27389" y="15044"/>
                    <a:pt x="26155" y="15253"/>
                  </a:cubicBezTo>
                  <a:cubicBezTo>
                    <a:pt x="25987" y="15274"/>
                    <a:pt x="25820" y="15337"/>
                    <a:pt x="25632" y="15379"/>
                  </a:cubicBezTo>
                  <a:cubicBezTo>
                    <a:pt x="24439" y="15651"/>
                    <a:pt x="23226" y="15923"/>
                    <a:pt x="22033" y="16195"/>
                  </a:cubicBezTo>
                  <a:cubicBezTo>
                    <a:pt x="21949" y="16216"/>
                    <a:pt x="21845" y="16216"/>
                    <a:pt x="21782" y="16237"/>
                  </a:cubicBezTo>
                  <a:cubicBezTo>
                    <a:pt x="21321" y="16341"/>
                    <a:pt x="20882" y="16425"/>
                    <a:pt x="20464" y="16551"/>
                  </a:cubicBezTo>
                  <a:cubicBezTo>
                    <a:pt x="19794" y="16802"/>
                    <a:pt x="19083" y="16948"/>
                    <a:pt x="18350" y="16969"/>
                  </a:cubicBezTo>
                  <a:cubicBezTo>
                    <a:pt x="18057" y="16969"/>
                    <a:pt x="17723" y="16969"/>
                    <a:pt x="17451" y="17053"/>
                  </a:cubicBezTo>
                  <a:cubicBezTo>
                    <a:pt x="16865" y="17262"/>
                    <a:pt x="16279" y="17178"/>
                    <a:pt x="15672" y="17116"/>
                  </a:cubicBezTo>
                  <a:cubicBezTo>
                    <a:pt x="15400" y="17074"/>
                    <a:pt x="15086" y="17032"/>
                    <a:pt x="14772" y="17011"/>
                  </a:cubicBezTo>
                  <a:cubicBezTo>
                    <a:pt x="14689" y="17157"/>
                    <a:pt x="14668" y="17346"/>
                    <a:pt x="14626" y="17492"/>
                  </a:cubicBezTo>
                  <a:close/>
                  <a:moveTo>
                    <a:pt x="15609" y="20421"/>
                  </a:moveTo>
                  <a:cubicBezTo>
                    <a:pt x="16049" y="20108"/>
                    <a:pt x="16446" y="20170"/>
                    <a:pt x="16823" y="20191"/>
                  </a:cubicBezTo>
                  <a:cubicBezTo>
                    <a:pt x="17220" y="20212"/>
                    <a:pt x="17618" y="20254"/>
                    <a:pt x="18016" y="20212"/>
                  </a:cubicBezTo>
                  <a:cubicBezTo>
                    <a:pt x="18497" y="20191"/>
                    <a:pt x="19020" y="20149"/>
                    <a:pt x="19522" y="20045"/>
                  </a:cubicBezTo>
                  <a:cubicBezTo>
                    <a:pt x="20903" y="19731"/>
                    <a:pt x="22305" y="19543"/>
                    <a:pt x="23686" y="19354"/>
                  </a:cubicBezTo>
                  <a:cubicBezTo>
                    <a:pt x="24104" y="19313"/>
                    <a:pt x="24502" y="19166"/>
                    <a:pt x="24920" y="19124"/>
                  </a:cubicBezTo>
                  <a:cubicBezTo>
                    <a:pt x="26824" y="18894"/>
                    <a:pt x="28708" y="18476"/>
                    <a:pt x="30591" y="18078"/>
                  </a:cubicBezTo>
                  <a:cubicBezTo>
                    <a:pt x="30842" y="18015"/>
                    <a:pt x="31135" y="17953"/>
                    <a:pt x="31407" y="17973"/>
                  </a:cubicBezTo>
                  <a:cubicBezTo>
                    <a:pt x="31951" y="18015"/>
                    <a:pt x="32474" y="17953"/>
                    <a:pt x="33018" y="17911"/>
                  </a:cubicBezTo>
                  <a:cubicBezTo>
                    <a:pt x="33625" y="17890"/>
                    <a:pt x="34189" y="17660"/>
                    <a:pt x="34796" y="17764"/>
                  </a:cubicBezTo>
                  <a:cubicBezTo>
                    <a:pt x="35089" y="17806"/>
                    <a:pt x="35236" y="17660"/>
                    <a:pt x="35298" y="17367"/>
                  </a:cubicBezTo>
                  <a:cubicBezTo>
                    <a:pt x="35340" y="17032"/>
                    <a:pt x="35382" y="16655"/>
                    <a:pt x="35424" y="16320"/>
                  </a:cubicBezTo>
                  <a:cubicBezTo>
                    <a:pt x="34985" y="16069"/>
                    <a:pt x="34566" y="16216"/>
                    <a:pt x="34169" y="16320"/>
                  </a:cubicBezTo>
                  <a:cubicBezTo>
                    <a:pt x="34148" y="16320"/>
                    <a:pt x="34127" y="16404"/>
                    <a:pt x="34085" y="16425"/>
                  </a:cubicBezTo>
                  <a:cubicBezTo>
                    <a:pt x="34252" y="16551"/>
                    <a:pt x="34378" y="16655"/>
                    <a:pt x="34650" y="16864"/>
                  </a:cubicBezTo>
                  <a:cubicBezTo>
                    <a:pt x="34085" y="16948"/>
                    <a:pt x="33708" y="17032"/>
                    <a:pt x="33290" y="17074"/>
                  </a:cubicBezTo>
                  <a:cubicBezTo>
                    <a:pt x="33039" y="17116"/>
                    <a:pt x="32809" y="17178"/>
                    <a:pt x="32578" y="17157"/>
                  </a:cubicBezTo>
                  <a:cubicBezTo>
                    <a:pt x="32055" y="17074"/>
                    <a:pt x="31553" y="17178"/>
                    <a:pt x="31051" y="17241"/>
                  </a:cubicBezTo>
                  <a:cubicBezTo>
                    <a:pt x="30005" y="17367"/>
                    <a:pt x="28959" y="17471"/>
                    <a:pt x="27912" y="17597"/>
                  </a:cubicBezTo>
                  <a:cubicBezTo>
                    <a:pt x="26866" y="17743"/>
                    <a:pt x="25799" y="17743"/>
                    <a:pt x="24816" y="17994"/>
                  </a:cubicBezTo>
                  <a:cubicBezTo>
                    <a:pt x="22849" y="18538"/>
                    <a:pt x="20757" y="18517"/>
                    <a:pt x="18790" y="19061"/>
                  </a:cubicBezTo>
                  <a:cubicBezTo>
                    <a:pt x="18685" y="19103"/>
                    <a:pt x="18560" y="19103"/>
                    <a:pt x="18434" y="19103"/>
                  </a:cubicBezTo>
                  <a:cubicBezTo>
                    <a:pt x="17304" y="19271"/>
                    <a:pt x="16174" y="19438"/>
                    <a:pt x="15044" y="19626"/>
                  </a:cubicBezTo>
                  <a:cubicBezTo>
                    <a:pt x="14940" y="19836"/>
                    <a:pt x="14877" y="20003"/>
                    <a:pt x="14793" y="20170"/>
                  </a:cubicBezTo>
                  <a:cubicBezTo>
                    <a:pt x="15044" y="20505"/>
                    <a:pt x="15254" y="20798"/>
                    <a:pt x="15463" y="21091"/>
                  </a:cubicBezTo>
                  <a:cubicBezTo>
                    <a:pt x="15881" y="21133"/>
                    <a:pt x="16300" y="21196"/>
                    <a:pt x="16718" y="21217"/>
                  </a:cubicBezTo>
                  <a:cubicBezTo>
                    <a:pt x="16865" y="21217"/>
                    <a:pt x="17011" y="21112"/>
                    <a:pt x="17220" y="21028"/>
                  </a:cubicBezTo>
                  <a:cubicBezTo>
                    <a:pt x="16656" y="20819"/>
                    <a:pt x="16028" y="21028"/>
                    <a:pt x="15609" y="20421"/>
                  </a:cubicBezTo>
                  <a:close/>
                  <a:moveTo>
                    <a:pt x="1842" y="5461"/>
                  </a:moveTo>
                  <a:cubicBezTo>
                    <a:pt x="2218" y="5859"/>
                    <a:pt x="2553" y="6361"/>
                    <a:pt x="3013" y="6654"/>
                  </a:cubicBezTo>
                  <a:cubicBezTo>
                    <a:pt x="3997" y="7281"/>
                    <a:pt x="4855" y="8014"/>
                    <a:pt x="5775" y="8683"/>
                  </a:cubicBezTo>
                  <a:cubicBezTo>
                    <a:pt x="6256" y="9081"/>
                    <a:pt x="6780" y="9437"/>
                    <a:pt x="7261" y="9855"/>
                  </a:cubicBezTo>
                  <a:cubicBezTo>
                    <a:pt x="8705" y="11152"/>
                    <a:pt x="10085" y="12450"/>
                    <a:pt x="11529" y="13768"/>
                  </a:cubicBezTo>
                  <a:cubicBezTo>
                    <a:pt x="11592" y="13831"/>
                    <a:pt x="11676" y="14019"/>
                    <a:pt x="11906" y="13831"/>
                  </a:cubicBezTo>
                  <a:cubicBezTo>
                    <a:pt x="11571" y="13475"/>
                    <a:pt x="11257" y="13140"/>
                    <a:pt x="10922" y="12784"/>
                  </a:cubicBezTo>
                  <a:cubicBezTo>
                    <a:pt x="10316" y="12199"/>
                    <a:pt x="9667" y="11675"/>
                    <a:pt x="9144" y="11006"/>
                  </a:cubicBezTo>
                  <a:cubicBezTo>
                    <a:pt x="8202" y="9834"/>
                    <a:pt x="7177" y="8746"/>
                    <a:pt x="6047" y="7742"/>
                  </a:cubicBezTo>
                  <a:cubicBezTo>
                    <a:pt x="5566" y="7302"/>
                    <a:pt x="5064" y="6884"/>
                    <a:pt x="4645" y="6361"/>
                  </a:cubicBezTo>
                  <a:cubicBezTo>
                    <a:pt x="4018" y="5545"/>
                    <a:pt x="3264" y="4938"/>
                    <a:pt x="2427" y="4415"/>
                  </a:cubicBezTo>
                  <a:cubicBezTo>
                    <a:pt x="2281" y="4352"/>
                    <a:pt x="2072" y="4248"/>
                    <a:pt x="1946" y="4268"/>
                  </a:cubicBezTo>
                  <a:cubicBezTo>
                    <a:pt x="1737" y="4310"/>
                    <a:pt x="1821" y="4561"/>
                    <a:pt x="1842" y="4729"/>
                  </a:cubicBezTo>
                  <a:close/>
                  <a:moveTo>
                    <a:pt x="25088" y="20170"/>
                  </a:moveTo>
                  <a:cubicBezTo>
                    <a:pt x="25464" y="20359"/>
                    <a:pt x="25778" y="20296"/>
                    <a:pt x="26092" y="20212"/>
                  </a:cubicBezTo>
                  <a:cubicBezTo>
                    <a:pt x="26762" y="20066"/>
                    <a:pt x="27452" y="19919"/>
                    <a:pt x="28122" y="19919"/>
                  </a:cubicBezTo>
                  <a:cubicBezTo>
                    <a:pt x="28331" y="19919"/>
                    <a:pt x="28540" y="19919"/>
                    <a:pt x="28749" y="19877"/>
                  </a:cubicBezTo>
                  <a:cubicBezTo>
                    <a:pt x="29231" y="19752"/>
                    <a:pt x="29691" y="19668"/>
                    <a:pt x="30172" y="19710"/>
                  </a:cubicBezTo>
                  <a:cubicBezTo>
                    <a:pt x="30507" y="19752"/>
                    <a:pt x="31072" y="19501"/>
                    <a:pt x="31365" y="19292"/>
                  </a:cubicBezTo>
                  <a:cubicBezTo>
                    <a:pt x="29252" y="19417"/>
                    <a:pt x="27159" y="19626"/>
                    <a:pt x="25088" y="201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3"/>
            <p:cNvSpPr/>
            <p:nvPr/>
          </p:nvSpPr>
          <p:spPr>
            <a:xfrm>
              <a:off x="-956775" y="2745150"/>
              <a:ext cx="339000" cy="142825"/>
            </a:xfrm>
            <a:custGeom>
              <a:avLst/>
              <a:gdLst/>
              <a:ahLst/>
              <a:cxnLst/>
              <a:rect l="l" t="t" r="r" b="b"/>
              <a:pathLst>
                <a:path w="13560" h="5713" extrusionOk="0">
                  <a:moveTo>
                    <a:pt x="1" y="1863"/>
                  </a:moveTo>
                  <a:cubicBezTo>
                    <a:pt x="315" y="1632"/>
                    <a:pt x="629" y="1674"/>
                    <a:pt x="922" y="1716"/>
                  </a:cubicBezTo>
                  <a:cubicBezTo>
                    <a:pt x="1842" y="1842"/>
                    <a:pt x="2700" y="1716"/>
                    <a:pt x="3600" y="1465"/>
                  </a:cubicBezTo>
                  <a:cubicBezTo>
                    <a:pt x="4374" y="1256"/>
                    <a:pt x="5190" y="1193"/>
                    <a:pt x="5964" y="1026"/>
                  </a:cubicBezTo>
                  <a:cubicBezTo>
                    <a:pt x="6341" y="942"/>
                    <a:pt x="6738" y="816"/>
                    <a:pt x="7073" y="670"/>
                  </a:cubicBezTo>
                  <a:cubicBezTo>
                    <a:pt x="7533" y="461"/>
                    <a:pt x="8015" y="293"/>
                    <a:pt x="8538" y="293"/>
                  </a:cubicBezTo>
                  <a:cubicBezTo>
                    <a:pt x="8621" y="293"/>
                    <a:pt x="8726" y="314"/>
                    <a:pt x="8789" y="293"/>
                  </a:cubicBezTo>
                  <a:cubicBezTo>
                    <a:pt x="9626" y="0"/>
                    <a:pt x="10463" y="189"/>
                    <a:pt x="11279" y="314"/>
                  </a:cubicBezTo>
                  <a:cubicBezTo>
                    <a:pt x="12032" y="419"/>
                    <a:pt x="12618" y="795"/>
                    <a:pt x="12827" y="1611"/>
                  </a:cubicBezTo>
                  <a:cubicBezTo>
                    <a:pt x="12869" y="1842"/>
                    <a:pt x="13015" y="2030"/>
                    <a:pt x="13141" y="2239"/>
                  </a:cubicBezTo>
                  <a:cubicBezTo>
                    <a:pt x="13183" y="2344"/>
                    <a:pt x="13287" y="2407"/>
                    <a:pt x="13350" y="2511"/>
                  </a:cubicBezTo>
                  <a:cubicBezTo>
                    <a:pt x="13559" y="2909"/>
                    <a:pt x="13455" y="3306"/>
                    <a:pt x="13015" y="3453"/>
                  </a:cubicBezTo>
                  <a:cubicBezTo>
                    <a:pt x="12806" y="3536"/>
                    <a:pt x="12534" y="3599"/>
                    <a:pt x="12304" y="3620"/>
                  </a:cubicBezTo>
                  <a:lnTo>
                    <a:pt x="11676" y="3704"/>
                  </a:lnTo>
                  <a:cubicBezTo>
                    <a:pt x="11049" y="3746"/>
                    <a:pt x="10442" y="3850"/>
                    <a:pt x="9814" y="4039"/>
                  </a:cubicBezTo>
                  <a:cubicBezTo>
                    <a:pt x="9709" y="4060"/>
                    <a:pt x="9584" y="4080"/>
                    <a:pt x="9458" y="4080"/>
                  </a:cubicBezTo>
                  <a:cubicBezTo>
                    <a:pt x="8768" y="3955"/>
                    <a:pt x="8140" y="4227"/>
                    <a:pt x="7512" y="4373"/>
                  </a:cubicBezTo>
                  <a:cubicBezTo>
                    <a:pt x="7010" y="4499"/>
                    <a:pt x="6550" y="4666"/>
                    <a:pt x="6027" y="4645"/>
                  </a:cubicBezTo>
                  <a:cubicBezTo>
                    <a:pt x="5525" y="4604"/>
                    <a:pt x="5106" y="4896"/>
                    <a:pt x="4688" y="5106"/>
                  </a:cubicBezTo>
                  <a:cubicBezTo>
                    <a:pt x="4374" y="5273"/>
                    <a:pt x="4060" y="5441"/>
                    <a:pt x="3725" y="5545"/>
                  </a:cubicBezTo>
                  <a:cubicBezTo>
                    <a:pt x="3139" y="5713"/>
                    <a:pt x="2616" y="5692"/>
                    <a:pt x="2177" y="5168"/>
                  </a:cubicBezTo>
                  <a:cubicBezTo>
                    <a:pt x="1821" y="4687"/>
                    <a:pt x="1361" y="4290"/>
                    <a:pt x="1047" y="3808"/>
                  </a:cubicBezTo>
                  <a:cubicBezTo>
                    <a:pt x="817" y="3432"/>
                    <a:pt x="608" y="3076"/>
                    <a:pt x="524" y="2679"/>
                  </a:cubicBezTo>
                  <a:cubicBezTo>
                    <a:pt x="482" y="2386"/>
                    <a:pt x="357" y="2197"/>
                    <a:pt x="85" y="2093"/>
                  </a:cubicBezTo>
                  <a:cubicBezTo>
                    <a:pt x="64" y="2072"/>
                    <a:pt x="64" y="1967"/>
                    <a:pt x="1" y="1863"/>
                  </a:cubicBezTo>
                  <a:close/>
                  <a:moveTo>
                    <a:pt x="1361" y="2448"/>
                  </a:moveTo>
                  <a:cubicBezTo>
                    <a:pt x="1717" y="3557"/>
                    <a:pt x="2449" y="4164"/>
                    <a:pt x="3014" y="4855"/>
                  </a:cubicBezTo>
                  <a:cubicBezTo>
                    <a:pt x="3704" y="4750"/>
                    <a:pt x="4290" y="4541"/>
                    <a:pt x="4855" y="4227"/>
                  </a:cubicBezTo>
                  <a:cubicBezTo>
                    <a:pt x="5232" y="3976"/>
                    <a:pt x="5692" y="3871"/>
                    <a:pt x="6131" y="3871"/>
                  </a:cubicBezTo>
                  <a:cubicBezTo>
                    <a:pt x="6487" y="3871"/>
                    <a:pt x="6843" y="3767"/>
                    <a:pt x="7178" y="3704"/>
                  </a:cubicBezTo>
                  <a:cubicBezTo>
                    <a:pt x="7931" y="3536"/>
                    <a:pt x="8642" y="3181"/>
                    <a:pt x="9458" y="3348"/>
                  </a:cubicBezTo>
                  <a:cubicBezTo>
                    <a:pt x="9563" y="3390"/>
                    <a:pt x="9688" y="3327"/>
                    <a:pt x="9793" y="3306"/>
                  </a:cubicBezTo>
                  <a:cubicBezTo>
                    <a:pt x="10442" y="3076"/>
                    <a:pt x="11132" y="3034"/>
                    <a:pt x="11802" y="2909"/>
                  </a:cubicBezTo>
                  <a:cubicBezTo>
                    <a:pt x="11990" y="2867"/>
                    <a:pt x="12199" y="2867"/>
                    <a:pt x="12450" y="2825"/>
                  </a:cubicBezTo>
                  <a:cubicBezTo>
                    <a:pt x="12304" y="2448"/>
                    <a:pt x="12178" y="2093"/>
                    <a:pt x="12011" y="1779"/>
                  </a:cubicBezTo>
                  <a:cubicBezTo>
                    <a:pt x="11802" y="1360"/>
                    <a:pt x="11488" y="1088"/>
                    <a:pt x="10965" y="1047"/>
                  </a:cubicBezTo>
                  <a:cubicBezTo>
                    <a:pt x="10316" y="1026"/>
                    <a:pt x="9647" y="816"/>
                    <a:pt x="8998" y="1088"/>
                  </a:cubicBezTo>
                  <a:cubicBezTo>
                    <a:pt x="8893" y="1130"/>
                    <a:pt x="8768" y="1109"/>
                    <a:pt x="8642" y="1109"/>
                  </a:cubicBezTo>
                  <a:cubicBezTo>
                    <a:pt x="8161" y="1088"/>
                    <a:pt x="7743" y="1214"/>
                    <a:pt x="7324" y="1402"/>
                  </a:cubicBezTo>
                  <a:cubicBezTo>
                    <a:pt x="6906" y="1570"/>
                    <a:pt x="6487" y="1737"/>
                    <a:pt x="6069" y="1842"/>
                  </a:cubicBezTo>
                  <a:cubicBezTo>
                    <a:pt x="5232" y="2030"/>
                    <a:pt x="4374" y="2155"/>
                    <a:pt x="3516" y="2302"/>
                  </a:cubicBezTo>
                  <a:cubicBezTo>
                    <a:pt x="2888" y="2407"/>
                    <a:pt x="2198" y="2595"/>
                    <a:pt x="1361" y="24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604200" y="2736250"/>
              <a:ext cx="263125" cy="239075"/>
            </a:xfrm>
            <a:custGeom>
              <a:avLst/>
              <a:gdLst/>
              <a:ahLst/>
              <a:cxnLst/>
              <a:rect l="l" t="t" r="r" b="b"/>
              <a:pathLst>
                <a:path w="10525" h="9563" extrusionOk="0">
                  <a:moveTo>
                    <a:pt x="10525" y="9500"/>
                  </a:moveTo>
                  <a:cubicBezTo>
                    <a:pt x="10420" y="9542"/>
                    <a:pt x="10378" y="9563"/>
                    <a:pt x="10358" y="9563"/>
                  </a:cubicBezTo>
                  <a:cubicBezTo>
                    <a:pt x="9542" y="9291"/>
                    <a:pt x="8705" y="9019"/>
                    <a:pt x="8056" y="8454"/>
                  </a:cubicBezTo>
                  <a:cubicBezTo>
                    <a:pt x="7345" y="7847"/>
                    <a:pt x="6696" y="7157"/>
                    <a:pt x="5880" y="6717"/>
                  </a:cubicBezTo>
                  <a:cubicBezTo>
                    <a:pt x="5713" y="6613"/>
                    <a:pt x="5566" y="6424"/>
                    <a:pt x="5420" y="6299"/>
                  </a:cubicBezTo>
                  <a:lnTo>
                    <a:pt x="3369" y="4248"/>
                  </a:lnTo>
                  <a:cubicBezTo>
                    <a:pt x="3202" y="4081"/>
                    <a:pt x="3013" y="3872"/>
                    <a:pt x="2846" y="3662"/>
                  </a:cubicBezTo>
                  <a:cubicBezTo>
                    <a:pt x="2323" y="3035"/>
                    <a:pt x="1842" y="2407"/>
                    <a:pt x="1235" y="1842"/>
                  </a:cubicBezTo>
                  <a:cubicBezTo>
                    <a:pt x="816" y="1486"/>
                    <a:pt x="523" y="963"/>
                    <a:pt x="189" y="524"/>
                  </a:cubicBezTo>
                  <a:cubicBezTo>
                    <a:pt x="84" y="377"/>
                    <a:pt x="0" y="210"/>
                    <a:pt x="189" y="22"/>
                  </a:cubicBezTo>
                  <a:cubicBezTo>
                    <a:pt x="440" y="1"/>
                    <a:pt x="628" y="189"/>
                    <a:pt x="754" y="335"/>
                  </a:cubicBezTo>
                  <a:cubicBezTo>
                    <a:pt x="1653" y="1403"/>
                    <a:pt x="2741" y="2239"/>
                    <a:pt x="3536" y="3390"/>
                  </a:cubicBezTo>
                  <a:cubicBezTo>
                    <a:pt x="3641" y="3558"/>
                    <a:pt x="3767" y="3662"/>
                    <a:pt x="3892" y="3788"/>
                  </a:cubicBezTo>
                  <a:lnTo>
                    <a:pt x="5859" y="5755"/>
                  </a:lnTo>
                  <a:cubicBezTo>
                    <a:pt x="6026" y="5901"/>
                    <a:pt x="6194" y="6110"/>
                    <a:pt x="6382" y="6215"/>
                  </a:cubicBezTo>
                  <a:cubicBezTo>
                    <a:pt x="7073" y="6613"/>
                    <a:pt x="7617" y="7157"/>
                    <a:pt x="8182" y="7680"/>
                  </a:cubicBezTo>
                  <a:cubicBezTo>
                    <a:pt x="8558" y="8035"/>
                    <a:pt x="8956" y="8349"/>
                    <a:pt x="9416" y="8579"/>
                  </a:cubicBezTo>
                  <a:cubicBezTo>
                    <a:pt x="9855" y="8789"/>
                    <a:pt x="10211" y="9123"/>
                    <a:pt x="10525" y="95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3"/>
          <p:cNvGrpSpPr/>
          <p:nvPr/>
        </p:nvGrpSpPr>
        <p:grpSpPr>
          <a:xfrm>
            <a:off x="575600" y="2571750"/>
            <a:ext cx="1767550" cy="2473200"/>
            <a:chOff x="347000" y="2571750"/>
            <a:chExt cx="1767550" cy="2473200"/>
          </a:xfrm>
        </p:grpSpPr>
        <p:sp>
          <p:nvSpPr>
            <p:cNvPr id="179" name="Google Shape;179;p33"/>
            <p:cNvSpPr/>
            <p:nvPr/>
          </p:nvSpPr>
          <p:spPr>
            <a:xfrm>
              <a:off x="824075" y="3416025"/>
              <a:ext cx="940525" cy="719275"/>
            </a:xfrm>
            <a:custGeom>
              <a:avLst/>
              <a:gdLst/>
              <a:ahLst/>
              <a:cxnLst/>
              <a:rect l="l" t="t" r="r" b="b"/>
              <a:pathLst>
                <a:path w="37621" h="28771" extrusionOk="0">
                  <a:moveTo>
                    <a:pt x="36512" y="15107"/>
                  </a:moveTo>
                  <a:cubicBezTo>
                    <a:pt x="36345" y="14961"/>
                    <a:pt x="36240" y="14856"/>
                    <a:pt x="36135" y="14731"/>
                  </a:cubicBezTo>
                  <a:cubicBezTo>
                    <a:pt x="35947" y="14501"/>
                    <a:pt x="35780" y="14270"/>
                    <a:pt x="35591" y="14061"/>
                  </a:cubicBezTo>
                  <a:cubicBezTo>
                    <a:pt x="34273" y="12450"/>
                    <a:pt x="34148" y="12325"/>
                    <a:pt x="32432" y="11237"/>
                  </a:cubicBezTo>
                  <a:cubicBezTo>
                    <a:pt x="31930" y="10923"/>
                    <a:pt x="31344" y="10734"/>
                    <a:pt x="30779" y="10546"/>
                  </a:cubicBezTo>
                  <a:cubicBezTo>
                    <a:pt x="30570" y="10462"/>
                    <a:pt x="30339" y="10504"/>
                    <a:pt x="30088" y="10504"/>
                  </a:cubicBezTo>
                  <a:cubicBezTo>
                    <a:pt x="29837" y="10504"/>
                    <a:pt x="29670" y="10651"/>
                    <a:pt x="29649" y="10818"/>
                  </a:cubicBezTo>
                  <a:cubicBezTo>
                    <a:pt x="29607" y="11027"/>
                    <a:pt x="29775" y="11195"/>
                    <a:pt x="30088" y="11216"/>
                  </a:cubicBezTo>
                  <a:cubicBezTo>
                    <a:pt x="30967" y="11320"/>
                    <a:pt x="31720" y="11697"/>
                    <a:pt x="32432" y="12220"/>
                  </a:cubicBezTo>
                  <a:cubicBezTo>
                    <a:pt x="33478" y="12994"/>
                    <a:pt x="34273" y="13957"/>
                    <a:pt x="35068" y="14982"/>
                  </a:cubicBezTo>
                  <a:cubicBezTo>
                    <a:pt x="35277" y="15254"/>
                    <a:pt x="35298" y="15484"/>
                    <a:pt x="35215" y="15777"/>
                  </a:cubicBezTo>
                  <a:cubicBezTo>
                    <a:pt x="35173" y="15986"/>
                    <a:pt x="35005" y="16070"/>
                    <a:pt x="34838" y="16154"/>
                  </a:cubicBezTo>
                  <a:cubicBezTo>
                    <a:pt x="34524" y="16300"/>
                    <a:pt x="34231" y="16300"/>
                    <a:pt x="33917" y="16300"/>
                  </a:cubicBezTo>
                  <a:cubicBezTo>
                    <a:pt x="33520" y="16258"/>
                    <a:pt x="33206" y="16405"/>
                    <a:pt x="32997" y="16760"/>
                  </a:cubicBezTo>
                  <a:cubicBezTo>
                    <a:pt x="32871" y="16991"/>
                    <a:pt x="32641" y="17200"/>
                    <a:pt x="32453" y="17388"/>
                  </a:cubicBezTo>
                  <a:cubicBezTo>
                    <a:pt x="32013" y="17807"/>
                    <a:pt x="31448" y="17932"/>
                    <a:pt x="30863" y="17723"/>
                  </a:cubicBezTo>
                  <a:cubicBezTo>
                    <a:pt x="30339" y="17555"/>
                    <a:pt x="29754" y="17388"/>
                    <a:pt x="29251" y="17095"/>
                  </a:cubicBezTo>
                  <a:cubicBezTo>
                    <a:pt x="28833" y="16865"/>
                    <a:pt x="28477" y="16551"/>
                    <a:pt x="28352" y="16028"/>
                  </a:cubicBezTo>
                  <a:cubicBezTo>
                    <a:pt x="28163" y="15359"/>
                    <a:pt x="27682" y="14856"/>
                    <a:pt x="27138" y="14417"/>
                  </a:cubicBezTo>
                  <a:cubicBezTo>
                    <a:pt x="27013" y="14312"/>
                    <a:pt x="26824" y="14270"/>
                    <a:pt x="26678" y="14270"/>
                  </a:cubicBezTo>
                  <a:cubicBezTo>
                    <a:pt x="26364" y="14270"/>
                    <a:pt x="26155" y="14626"/>
                    <a:pt x="26280" y="14877"/>
                  </a:cubicBezTo>
                  <a:cubicBezTo>
                    <a:pt x="26510" y="15379"/>
                    <a:pt x="26782" y="15882"/>
                    <a:pt x="27054" y="16447"/>
                  </a:cubicBezTo>
                  <a:cubicBezTo>
                    <a:pt x="26908" y="16467"/>
                    <a:pt x="26782" y="16530"/>
                    <a:pt x="26678" y="16509"/>
                  </a:cubicBezTo>
                  <a:cubicBezTo>
                    <a:pt x="25862" y="16426"/>
                    <a:pt x="25025" y="16342"/>
                    <a:pt x="24209" y="16237"/>
                  </a:cubicBezTo>
                  <a:cubicBezTo>
                    <a:pt x="23749" y="16154"/>
                    <a:pt x="23267" y="16049"/>
                    <a:pt x="22807" y="15903"/>
                  </a:cubicBezTo>
                  <a:cubicBezTo>
                    <a:pt x="22389" y="15777"/>
                    <a:pt x="21991" y="15610"/>
                    <a:pt x="21614" y="15400"/>
                  </a:cubicBezTo>
                  <a:cubicBezTo>
                    <a:pt x="20736" y="14877"/>
                    <a:pt x="19836" y="14375"/>
                    <a:pt x="19250" y="13496"/>
                  </a:cubicBezTo>
                  <a:cubicBezTo>
                    <a:pt x="19083" y="13224"/>
                    <a:pt x="18371" y="11948"/>
                    <a:pt x="18308" y="11613"/>
                  </a:cubicBezTo>
                  <a:cubicBezTo>
                    <a:pt x="18308" y="11550"/>
                    <a:pt x="18225" y="11529"/>
                    <a:pt x="18162" y="11529"/>
                  </a:cubicBezTo>
                  <a:lnTo>
                    <a:pt x="18036" y="11529"/>
                  </a:lnTo>
                  <a:cubicBezTo>
                    <a:pt x="18015" y="11697"/>
                    <a:pt x="17953" y="11843"/>
                    <a:pt x="17932" y="12011"/>
                  </a:cubicBezTo>
                  <a:cubicBezTo>
                    <a:pt x="17890" y="12994"/>
                    <a:pt x="17785" y="13998"/>
                    <a:pt x="17785" y="14982"/>
                  </a:cubicBezTo>
                  <a:cubicBezTo>
                    <a:pt x="17785" y="15819"/>
                    <a:pt x="17513" y="16551"/>
                    <a:pt x="17095" y="17242"/>
                  </a:cubicBezTo>
                  <a:cubicBezTo>
                    <a:pt x="16551" y="18100"/>
                    <a:pt x="16007" y="18957"/>
                    <a:pt x="15337" y="19773"/>
                  </a:cubicBezTo>
                  <a:cubicBezTo>
                    <a:pt x="14877" y="20380"/>
                    <a:pt x="14249" y="20841"/>
                    <a:pt x="13705" y="21364"/>
                  </a:cubicBezTo>
                  <a:cubicBezTo>
                    <a:pt x="13538" y="21531"/>
                    <a:pt x="13329" y="21636"/>
                    <a:pt x="13119" y="21761"/>
                  </a:cubicBezTo>
                  <a:cubicBezTo>
                    <a:pt x="10839" y="23268"/>
                    <a:pt x="10839" y="23268"/>
                    <a:pt x="8328" y="24146"/>
                  </a:cubicBezTo>
                  <a:cubicBezTo>
                    <a:pt x="7993" y="24272"/>
                    <a:pt x="7637" y="24314"/>
                    <a:pt x="7261" y="24398"/>
                  </a:cubicBezTo>
                  <a:cubicBezTo>
                    <a:pt x="7156" y="24418"/>
                    <a:pt x="7052" y="24398"/>
                    <a:pt x="6926" y="24398"/>
                  </a:cubicBezTo>
                  <a:cubicBezTo>
                    <a:pt x="6696" y="24084"/>
                    <a:pt x="6738" y="23707"/>
                    <a:pt x="6696" y="23372"/>
                  </a:cubicBezTo>
                  <a:cubicBezTo>
                    <a:pt x="6654" y="23205"/>
                    <a:pt x="6633" y="22996"/>
                    <a:pt x="6549" y="22807"/>
                  </a:cubicBezTo>
                  <a:cubicBezTo>
                    <a:pt x="6528" y="22724"/>
                    <a:pt x="6382" y="22682"/>
                    <a:pt x="6277" y="22640"/>
                  </a:cubicBezTo>
                  <a:cubicBezTo>
                    <a:pt x="6215" y="22640"/>
                    <a:pt x="6089" y="22724"/>
                    <a:pt x="6068" y="22786"/>
                  </a:cubicBezTo>
                  <a:cubicBezTo>
                    <a:pt x="6005" y="22933"/>
                    <a:pt x="6005" y="23121"/>
                    <a:pt x="5963" y="23268"/>
                  </a:cubicBezTo>
                  <a:cubicBezTo>
                    <a:pt x="5901" y="23456"/>
                    <a:pt x="5817" y="23623"/>
                    <a:pt x="5712" y="23874"/>
                  </a:cubicBezTo>
                  <a:cubicBezTo>
                    <a:pt x="5984" y="24398"/>
                    <a:pt x="6215" y="25025"/>
                    <a:pt x="6194" y="25758"/>
                  </a:cubicBezTo>
                  <a:cubicBezTo>
                    <a:pt x="5817" y="25862"/>
                    <a:pt x="5461" y="25778"/>
                    <a:pt x="5085" y="25799"/>
                  </a:cubicBezTo>
                  <a:cubicBezTo>
                    <a:pt x="4311" y="25841"/>
                    <a:pt x="3578" y="26532"/>
                    <a:pt x="3557" y="27327"/>
                  </a:cubicBezTo>
                  <a:lnTo>
                    <a:pt x="3557" y="28582"/>
                  </a:lnTo>
                  <a:cubicBezTo>
                    <a:pt x="3285" y="28771"/>
                    <a:pt x="3097" y="28666"/>
                    <a:pt x="2971" y="28499"/>
                  </a:cubicBezTo>
                  <a:cubicBezTo>
                    <a:pt x="2344" y="27745"/>
                    <a:pt x="1904" y="26929"/>
                    <a:pt x="1883" y="25883"/>
                  </a:cubicBezTo>
                  <a:cubicBezTo>
                    <a:pt x="1842" y="24670"/>
                    <a:pt x="1988" y="23456"/>
                    <a:pt x="2302" y="22242"/>
                  </a:cubicBezTo>
                  <a:cubicBezTo>
                    <a:pt x="2365" y="21908"/>
                    <a:pt x="2511" y="21594"/>
                    <a:pt x="2678" y="21301"/>
                  </a:cubicBezTo>
                  <a:cubicBezTo>
                    <a:pt x="2888" y="21008"/>
                    <a:pt x="3097" y="20673"/>
                    <a:pt x="3285" y="20401"/>
                  </a:cubicBezTo>
                  <a:cubicBezTo>
                    <a:pt x="3369" y="20234"/>
                    <a:pt x="3474" y="20108"/>
                    <a:pt x="3515" y="19962"/>
                  </a:cubicBezTo>
                  <a:cubicBezTo>
                    <a:pt x="3725" y="19439"/>
                    <a:pt x="3557" y="19083"/>
                    <a:pt x="2992" y="19062"/>
                  </a:cubicBezTo>
                  <a:cubicBezTo>
                    <a:pt x="2678" y="19041"/>
                    <a:pt x="2365" y="19041"/>
                    <a:pt x="2051" y="19041"/>
                  </a:cubicBezTo>
                  <a:cubicBezTo>
                    <a:pt x="1360" y="19083"/>
                    <a:pt x="733" y="18853"/>
                    <a:pt x="126" y="18434"/>
                  </a:cubicBezTo>
                  <a:cubicBezTo>
                    <a:pt x="0" y="17388"/>
                    <a:pt x="168" y="16384"/>
                    <a:pt x="879" y="15547"/>
                  </a:cubicBezTo>
                  <a:cubicBezTo>
                    <a:pt x="1256" y="15107"/>
                    <a:pt x="1611" y="14689"/>
                    <a:pt x="1988" y="14250"/>
                  </a:cubicBezTo>
                  <a:cubicBezTo>
                    <a:pt x="2093" y="14124"/>
                    <a:pt x="2218" y="14019"/>
                    <a:pt x="2323" y="13852"/>
                  </a:cubicBezTo>
                  <a:cubicBezTo>
                    <a:pt x="2888" y="12973"/>
                    <a:pt x="3704" y="12366"/>
                    <a:pt x="4562" y="11822"/>
                  </a:cubicBezTo>
                  <a:cubicBezTo>
                    <a:pt x="4855" y="11634"/>
                    <a:pt x="5147" y="11446"/>
                    <a:pt x="5399" y="11237"/>
                  </a:cubicBezTo>
                  <a:cubicBezTo>
                    <a:pt x="5671" y="11069"/>
                    <a:pt x="5754" y="10776"/>
                    <a:pt x="5671" y="10483"/>
                  </a:cubicBezTo>
                  <a:cubicBezTo>
                    <a:pt x="5566" y="10211"/>
                    <a:pt x="5357" y="10065"/>
                    <a:pt x="5064" y="10086"/>
                  </a:cubicBezTo>
                  <a:cubicBezTo>
                    <a:pt x="4562" y="10107"/>
                    <a:pt x="4122" y="9939"/>
                    <a:pt x="3662" y="9751"/>
                  </a:cubicBezTo>
                  <a:cubicBezTo>
                    <a:pt x="3453" y="9667"/>
                    <a:pt x="3202" y="9625"/>
                    <a:pt x="2992" y="9563"/>
                  </a:cubicBezTo>
                  <a:cubicBezTo>
                    <a:pt x="2678" y="9479"/>
                    <a:pt x="2532" y="9249"/>
                    <a:pt x="2658" y="8998"/>
                  </a:cubicBezTo>
                  <a:cubicBezTo>
                    <a:pt x="2971" y="8391"/>
                    <a:pt x="3202" y="7742"/>
                    <a:pt x="3871" y="7408"/>
                  </a:cubicBezTo>
                  <a:cubicBezTo>
                    <a:pt x="4248" y="7177"/>
                    <a:pt x="4603" y="6843"/>
                    <a:pt x="4938" y="6571"/>
                  </a:cubicBezTo>
                  <a:cubicBezTo>
                    <a:pt x="5210" y="6320"/>
                    <a:pt x="5524" y="6152"/>
                    <a:pt x="5963" y="6173"/>
                  </a:cubicBezTo>
                  <a:cubicBezTo>
                    <a:pt x="6194" y="6173"/>
                    <a:pt x="6403" y="6152"/>
                    <a:pt x="6633" y="6089"/>
                  </a:cubicBezTo>
                  <a:cubicBezTo>
                    <a:pt x="7428" y="5880"/>
                    <a:pt x="8202" y="5859"/>
                    <a:pt x="9018" y="5859"/>
                  </a:cubicBezTo>
                  <a:cubicBezTo>
                    <a:pt x="9562" y="5859"/>
                    <a:pt x="10065" y="6027"/>
                    <a:pt x="10588" y="6173"/>
                  </a:cubicBezTo>
                  <a:cubicBezTo>
                    <a:pt x="10692" y="6194"/>
                    <a:pt x="10797" y="6278"/>
                    <a:pt x="10901" y="6299"/>
                  </a:cubicBezTo>
                  <a:cubicBezTo>
                    <a:pt x="11153" y="6340"/>
                    <a:pt x="11425" y="6110"/>
                    <a:pt x="11341" y="5859"/>
                  </a:cubicBezTo>
                  <a:cubicBezTo>
                    <a:pt x="11278" y="5650"/>
                    <a:pt x="11215" y="5441"/>
                    <a:pt x="11153" y="5211"/>
                  </a:cubicBezTo>
                  <a:cubicBezTo>
                    <a:pt x="11759" y="4520"/>
                    <a:pt x="12199" y="3746"/>
                    <a:pt x="12994" y="3286"/>
                  </a:cubicBezTo>
                  <a:cubicBezTo>
                    <a:pt x="13119" y="3202"/>
                    <a:pt x="13224" y="3139"/>
                    <a:pt x="13308" y="2993"/>
                  </a:cubicBezTo>
                  <a:cubicBezTo>
                    <a:pt x="13852" y="2323"/>
                    <a:pt x="14605" y="1905"/>
                    <a:pt x="15400" y="1570"/>
                  </a:cubicBezTo>
                  <a:cubicBezTo>
                    <a:pt x="16237" y="1193"/>
                    <a:pt x="17011" y="733"/>
                    <a:pt x="17911" y="461"/>
                  </a:cubicBezTo>
                  <a:cubicBezTo>
                    <a:pt x="18790" y="189"/>
                    <a:pt x="19689" y="42"/>
                    <a:pt x="20610" y="22"/>
                  </a:cubicBezTo>
                  <a:cubicBezTo>
                    <a:pt x="21468" y="1"/>
                    <a:pt x="22305" y="1"/>
                    <a:pt x="23163" y="22"/>
                  </a:cubicBezTo>
                  <a:cubicBezTo>
                    <a:pt x="23456" y="22"/>
                    <a:pt x="23749" y="105"/>
                    <a:pt x="24000" y="189"/>
                  </a:cubicBezTo>
                  <a:cubicBezTo>
                    <a:pt x="24565" y="398"/>
                    <a:pt x="25130" y="628"/>
                    <a:pt x="25674" y="838"/>
                  </a:cubicBezTo>
                  <a:cubicBezTo>
                    <a:pt x="25715" y="858"/>
                    <a:pt x="25778" y="858"/>
                    <a:pt x="25841" y="879"/>
                  </a:cubicBezTo>
                  <a:cubicBezTo>
                    <a:pt x="26364" y="1130"/>
                    <a:pt x="26762" y="1423"/>
                    <a:pt x="26657" y="2198"/>
                  </a:cubicBezTo>
                  <a:cubicBezTo>
                    <a:pt x="26510" y="2302"/>
                    <a:pt x="26322" y="2449"/>
                    <a:pt x="26113" y="2616"/>
                  </a:cubicBezTo>
                  <a:cubicBezTo>
                    <a:pt x="25841" y="2825"/>
                    <a:pt x="25653" y="3118"/>
                    <a:pt x="25569" y="3453"/>
                  </a:cubicBezTo>
                  <a:cubicBezTo>
                    <a:pt x="25485" y="3830"/>
                    <a:pt x="25715" y="4143"/>
                    <a:pt x="26113" y="4123"/>
                  </a:cubicBezTo>
                  <a:cubicBezTo>
                    <a:pt x="26301" y="4123"/>
                    <a:pt x="26510" y="4039"/>
                    <a:pt x="26657" y="3934"/>
                  </a:cubicBezTo>
                  <a:cubicBezTo>
                    <a:pt x="26908" y="3788"/>
                    <a:pt x="27075" y="3579"/>
                    <a:pt x="27264" y="3348"/>
                  </a:cubicBezTo>
                  <a:cubicBezTo>
                    <a:pt x="28080" y="2344"/>
                    <a:pt x="29147" y="1926"/>
                    <a:pt x="30402" y="1884"/>
                  </a:cubicBezTo>
                  <a:cubicBezTo>
                    <a:pt x="31009" y="1842"/>
                    <a:pt x="31595" y="1926"/>
                    <a:pt x="32160" y="2218"/>
                  </a:cubicBezTo>
                  <a:cubicBezTo>
                    <a:pt x="32892" y="2595"/>
                    <a:pt x="33625" y="2972"/>
                    <a:pt x="34210" y="3599"/>
                  </a:cubicBezTo>
                  <a:cubicBezTo>
                    <a:pt x="34482" y="3913"/>
                    <a:pt x="34838" y="4206"/>
                    <a:pt x="35173" y="4436"/>
                  </a:cubicBezTo>
                  <a:cubicBezTo>
                    <a:pt x="35863" y="4959"/>
                    <a:pt x="36303" y="5587"/>
                    <a:pt x="36533" y="6445"/>
                  </a:cubicBezTo>
                  <a:cubicBezTo>
                    <a:pt x="36679" y="7115"/>
                    <a:pt x="36784" y="7742"/>
                    <a:pt x="36784" y="8391"/>
                  </a:cubicBezTo>
                  <a:cubicBezTo>
                    <a:pt x="36763" y="8914"/>
                    <a:pt x="36805" y="9416"/>
                    <a:pt x="36784" y="9939"/>
                  </a:cubicBezTo>
                  <a:cubicBezTo>
                    <a:pt x="36763" y="10462"/>
                    <a:pt x="36889" y="10965"/>
                    <a:pt x="37119" y="11404"/>
                  </a:cubicBezTo>
                  <a:cubicBezTo>
                    <a:pt x="37412" y="11885"/>
                    <a:pt x="37579" y="12450"/>
                    <a:pt x="37600" y="13015"/>
                  </a:cubicBezTo>
                  <a:cubicBezTo>
                    <a:pt x="37621" y="13706"/>
                    <a:pt x="37454" y="14250"/>
                    <a:pt x="36930" y="14689"/>
                  </a:cubicBezTo>
                  <a:cubicBezTo>
                    <a:pt x="36847" y="14835"/>
                    <a:pt x="36679" y="14961"/>
                    <a:pt x="36512" y="151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1109675" y="4396300"/>
              <a:ext cx="471850" cy="398625"/>
            </a:xfrm>
            <a:custGeom>
              <a:avLst/>
              <a:gdLst/>
              <a:ahLst/>
              <a:cxnLst/>
              <a:rect l="l" t="t" r="r" b="b"/>
              <a:pathLst>
                <a:path w="18874" h="15945" extrusionOk="0">
                  <a:moveTo>
                    <a:pt x="126" y="8747"/>
                  </a:moveTo>
                  <a:cubicBezTo>
                    <a:pt x="84" y="8621"/>
                    <a:pt x="42" y="8600"/>
                    <a:pt x="84" y="8579"/>
                  </a:cubicBezTo>
                  <a:cubicBezTo>
                    <a:pt x="356" y="7177"/>
                    <a:pt x="231" y="5775"/>
                    <a:pt x="210" y="4394"/>
                  </a:cubicBezTo>
                  <a:cubicBezTo>
                    <a:pt x="189" y="3160"/>
                    <a:pt x="335" y="1946"/>
                    <a:pt x="461" y="754"/>
                  </a:cubicBezTo>
                  <a:cubicBezTo>
                    <a:pt x="733" y="524"/>
                    <a:pt x="1026" y="461"/>
                    <a:pt x="1340" y="419"/>
                  </a:cubicBezTo>
                  <a:cubicBezTo>
                    <a:pt x="1800" y="356"/>
                    <a:pt x="2302" y="314"/>
                    <a:pt x="2762" y="168"/>
                  </a:cubicBezTo>
                  <a:cubicBezTo>
                    <a:pt x="3265" y="21"/>
                    <a:pt x="3767" y="0"/>
                    <a:pt x="4290" y="0"/>
                  </a:cubicBezTo>
                  <a:cubicBezTo>
                    <a:pt x="5566" y="42"/>
                    <a:pt x="6843" y="63"/>
                    <a:pt x="8140" y="126"/>
                  </a:cubicBezTo>
                  <a:cubicBezTo>
                    <a:pt x="9604" y="147"/>
                    <a:pt x="11027" y="210"/>
                    <a:pt x="12492" y="231"/>
                  </a:cubicBezTo>
                  <a:cubicBezTo>
                    <a:pt x="12994" y="231"/>
                    <a:pt x="13434" y="314"/>
                    <a:pt x="13915" y="482"/>
                  </a:cubicBezTo>
                  <a:cubicBezTo>
                    <a:pt x="14480" y="733"/>
                    <a:pt x="15107" y="837"/>
                    <a:pt x="15714" y="1005"/>
                  </a:cubicBezTo>
                  <a:cubicBezTo>
                    <a:pt x="15882" y="1068"/>
                    <a:pt x="16049" y="1088"/>
                    <a:pt x="16195" y="1172"/>
                  </a:cubicBezTo>
                  <a:cubicBezTo>
                    <a:pt x="16760" y="1465"/>
                    <a:pt x="17346" y="1779"/>
                    <a:pt x="17911" y="2093"/>
                  </a:cubicBezTo>
                  <a:cubicBezTo>
                    <a:pt x="18183" y="2239"/>
                    <a:pt x="18455" y="2365"/>
                    <a:pt x="18727" y="2511"/>
                  </a:cubicBezTo>
                  <a:cubicBezTo>
                    <a:pt x="18874" y="2888"/>
                    <a:pt x="18853" y="3265"/>
                    <a:pt x="18727" y="3620"/>
                  </a:cubicBezTo>
                  <a:cubicBezTo>
                    <a:pt x="18560" y="4081"/>
                    <a:pt x="18560" y="4520"/>
                    <a:pt x="18560" y="4980"/>
                  </a:cubicBezTo>
                  <a:lnTo>
                    <a:pt x="18560" y="5336"/>
                  </a:lnTo>
                  <a:cubicBezTo>
                    <a:pt x="18664" y="6403"/>
                    <a:pt x="18539" y="7449"/>
                    <a:pt x="18351" y="8474"/>
                  </a:cubicBezTo>
                  <a:cubicBezTo>
                    <a:pt x="18099" y="9876"/>
                    <a:pt x="17807" y="11257"/>
                    <a:pt x="17514" y="12659"/>
                  </a:cubicBezTo>
                  <a:cubicBezTo>
                    <a:pt x="17451" y="13015"/>
                    <a:pt x="17304" y="13350"/>
                    <a:pt x="17158" y="13705"/>
                  </a:cubicBezTo>
                  <a:cubicBezTo>
                    <a:pt x="16844" y="14396"/>
                    <a:pt x="16551" y="15107"/>
                    <a:pt x="16509" y="15923"/>
                  </a:cubicBezTo>
                  <a:cubicBezTo>
                    <a:pt x="15923" y="15944"/>
                    <a:pt x="15421" y="15756"/>
                    <a:pt x="15003" y="15421"/>
                  </a:cubicBezTo>
                  <a:cubicBezTo>
                    <a:pt x="14731" y="15191"/>
                    <a:pt x="14438" y="15086"/>
                    <a:pt x="14103" y="15065"/>
                  </a:cubicBezTo>
                  <a:cubicBezTo>
                    <a:pt x="13789" y="15024"/>
                    <a:pt x="13496" y="14898"/>
                    <a:pt x="13203" y="14773"/>
                  </a:cubicBezTo>
                  <a:cubicBezTo>
                    <a:pt x="12241" y="14354"/>
                    <a:pt x="11237" y="14019"/>
                    <a:pt x="10149" y="14040"/>
                  </a:cubicBezTo>
                  <a:cubicBezTo>
                    <a:pt x="9751" y="14040"/>
                    <a:pt x="9353" y="13915"/>
                    <a:pt x="8977" y="13810"/>
                  </a:cubicBezTo>
                  <a:cubicBezTo>
                    <a:pt x="8244" y="13601"/>
                    <a:pt x="7533" y="13517"/>
                    <a:pt x="6780" y="13538"/>
                  </a:cubicBezTo>
                  <a:cubicBezTo>
                    <a:pt x="5880" y="13559"/>
                    <a:pt x="5001" y="13601"/>
                    <a:pt x="4123" y="13538"/>
                  </a:cubicBezTo>
                  <a:cubicBezTo>
                    <a:pt x="3034" y="13496"/>
                    <a:pt x="1988" y="13726"/>
                    <a:pt x="921" y="13936"/>
                  </a:cubicBezTo>
                  <a:cubicBezTo>
                    <a:pt x="754" y="13956"/>
                    <a:pt x="607" y="14082"/>
                    <a:pt x="440" y="14145"/>
                  </a:cubicBezTo>
                  <a:cubicBezTo>
                    <a:pt x="314" y="14187"/>
                    <a:pt x="42" y="14061"/>
                    <a:pt x="42" y="13915"/>
                  </a:cubicBezTo>
                  <a:cubicBezTo>
                    <a:pt x="21" y="13726"/>
                    <a:pt x="1" y="13433"/>
                    <a:pt x="105" y="13329"/>
                  </a:cubicBezTo>
                  <a:cubicBezTo>
                    <a:pt x="419" y="12994"/>
                    <a:pt x="231" y="12680"/>
                    <a:pt x="147" y="12366"/>
                  </a:cubicBezTo>
                  <a:cubicBezTo>
                    <a:pt x="1" y="11885"/>
                    <a:pt x="1" y="11425"/>
                    <a:pt x="105" y="10902"/>
                  </a:cubicBezTo>
                  <a:cubicBezTo>
                    <a:pt x="712" y="11090"/>
                    <a:pt x="1277" y="11257"/>
                    <a:pt x="1821" y="11446"/>
                  </a:cubicBezTo>
                  <a:cubicBezTo>
                    <a:pt x="1926" y="11467"/>
                    <a:pt x="2030" y="11529"/>
                    <a:pt x="2177" y="11529"/>
                  </a:cubicBezTo>
                  <a:cubicBezTo>
                    <a:pt x="2344" y="11529"/>
                    <a:pt x="2511" y="11467"/>
                    <a:pt x="2595" y="11299"/>
                  </a:cubicBezTo>
                  <a:cubicBezTo>
                    <a:pt x="2700" y="11111"/>
                    <a:pt x="2616" y="10943"/>
                    <a:pt x="2470" y="10839"/>
                  </a:cubicBezTo>
                  <a:cubicBezTo>
                    <a:pt x="2302" y="10671"/>
                    <a:pt x="2114" y="10525"/>
                    <a:pt x="1821" y="10462"/>
                  </a:cubicBezTo>
                  <a:cubicBezTo>
                    <a:pt x="1256" y="10295"/>
                    <a:pt x="691" y="10086"/>
                    <a:pt x="126" y="9897"/>
                  </a:cubicBezTo>
                  <a:cubicBezTo>
                    <a:pt x="377" y="9667"/>
                    <a:pt x="1026" y="9353"/>
                    <a:pt x="1298" y="9311"/>
                  </a:cubicBezTo>
                  <a:cubicBezTo>
                    <a:pt x="1465" y="9270"/>
                    <a:pt x="1654" y="9270"/>
                    <a:pt x="1800" y="9228"/>
                  </a:cubicBezTo>
                  <a:cubicBezTo>
                    <a:pt x="1946" y="9165"/>
                    <a:pt x="2114" y="9019"/>
                    <a:pt x="2093" y="8830"/>
                  </a:cubicBezTo>
                  <a:cubicBezTo>
                    <a:pt x="2072" y="8705"/>
                    <a:pt x="1905" y="8516"/>
                    <a:pt x="1779" y="8474"/>
                  </a:cubicBezTo>
                  <a:cubicBezTo>
                    <a:pt x="1340" y="8328"/>
                    <a:pt x="879" y="8286"/>
                    <a:pt x="461" y="8579"/>
                  </a:cubicBezTo>
                  <a:cubicBezTo>
                    <a:pt x="335" y="8621"/>
                    <a:pt x="231" y="8684"/>
                    <a:pt x="126" y="87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1008200" y="4033275"/>
              <a:ext cx="744900" cy="288250"/>
            </a:xfrm>
            <a:custGeom>
              <a:avLst/>
              <a:gdLst/>
              <a:ahLst/>
              <a:cxnLst/>
              <a:rect l="l" t="t" r="r" b="b"/>
              <a:pathLst>
                <a:path w="29796" h="11530" extrusionOk="0">
                  <a:moveTo>
                    <a:pt x="18183" y="942"/>
                  </a:moveTo>
                  <a:cubicBezTo>
                    <a:pt x="18413" y="670"/>
                    <a:pt x="18643" y="649"/>
                    <a:pt x="18915" y="670"/>
                  </a:cubicBezTo>
                  <a:cubicBezTo>
                    <a:pt x="19376" y="712"/>
                    <a:pt x="19794" y="565"/>
                    <a:pt x="20213" y="356"/>
                  </a:cubicBezTo>
                  <a:cubicBezTo>
                    <a:pt x="20610" y="189"/>
                    <a:pt x="21029" y="126"/>
                    <a:pt x="21447" y="0"/>
                  </a:cubicBezTo>
                  <a:cubicBezTo>
                    <a:pt x="21656" y="252"/>
                    <a:pt x="21656" y="607"/>
                    <a:pt x="21719" y="879"/>
                  </a:cubicBezTo>
                  <a:cubicBezTo>
                    <a:pt x="21782" y="1256"/>
                    <a:pt x="21928" y="1591"/>
                    <a:pt x="22138" y="1904"/>
                  </a:cubicBezTo>
                  <a:cubicBezTo>
                    <a:pt x="22514" y="2469"/>
                    <a:pt x="22870" y="3118"/>
                    <a:pt x="23414" y="3641"/>
                  </a:cubicBezTo>
                  <a:cubicBezTo>
                    <a:pt x="23749" y="3934"/>
                    <a:pt x="24063" y="4164"/>
                    <a:pt x="24544" y="4101"/>
                  </a:cubicBezTo>
                  <a:cubicBezTo>
                    <a:pt x="24669" y="4081"/>
                    <a:pt x="24816" y="4101"/>
                    <a:pt x="24962" y="4101"/>
                  </a:cubicBezTo>
                  <a:cubicBezTo>
                    <a:pt x="25695" y="4101"/>
                    <a:pt x="26448" y="4206"/>
                    <a:pt x="27180" y="4081"/>
                  </a:cubicBezTo>
                  <a:cubicBezTo>
                    <a:pt x="27892" y="3934"/>
                    <a:pt x="28561" y="3578"/>
                    <a:pt x="29273" y="3327"/>
                  </a:cubicBezTo>
                  <a:cubicBezTo>
                    <a:pt x="29398" y="3265"/>
                    <a:pt x="29524" y="3244"/>
                    <a:pt x="29628" y="3223"/>
                  </a:cubicBezTo>
                  <a:cubicBezTo>
                    <a:pt x="29796" y="3348"/>
                    <a:pt x="29691" y="3453"/>
                    <a:pt x="29628" y="3537"/>
                  </a:cubicBezTo>
                  <a:cubicBezTo>
                    <a:pt x="28959" y="4729"/>
                    <a:pt x="28164" y="5859"/>
                    <a:pt x="27201" y="6822"/>
                  </a:cubicBezTo>
                  <a:cubicBezTo>
                    <a:pt x="26322" y="7721"/>
                    <a:pt x="25402" y="8558"/>
                    <a:pt x="24293" y="9228"/>
                  </a:cubicBezTo>
                  <a:cubicBezTo>
                    <a:pt x="23079" y="9981"/>
                    <a:pt x="21824" y="10609"/>
                    <a:pt x="20464" y="11090"/>
                  </a:cubicBezTo>
                  <a:cubicBezTo>
                    <a:pt x="20108" y="11216"/>
                    <a:pt x="19752" y="11320"/>
                    <a:pt x="19417" y="11425"/>
                  </a:cubicBezTo>
                  <a:cubicBezTo>
                    <a:pt x="19062" y="11529"/>
                    <a:pt x="18748" y="11529"/>
                    <a:pt x="18413" y="11341"/>
                  </a:cubicBezTo>
                  <a:cubicBezTo>
                    <a:pt x="18120" y="11195"/>
                    <a:pt x="17848" y="11111"/>
                    <a:pt x="17534" y="11132"/>
                  </a:cubicBezTo>
                  <a:cubicBezTo>
                    <a:pt x="17158" y="11174"/>
                    <a:pt x="16865" y="10985"/>
                    <a:pt x="16551" y="10797"/>
                  </a:cubicBezTo>
                  <a:cubicBezTo>
                    <a:pt x="16028" y="10483"/>
                    <a:pt x="15463" y="10379"/>
                    <a:pt x="14835" y="10379"/>
                  </a:cubicBezTo>
                  <a:cubicBezTo>
                    <a:pt x="13475" y="10399"/>
                    <a:pt x="12094" y="10399"/>
                    <a:pt x="10734" y="10379"/>
                  </a:cubicBezTo>
                  <a:cubicBezTo>
                    <a:pt x="10127" y="10379"/>
                    <a:pt x="9542" y="10462"/>
                    <a:pt x="8977" y="10671"/>
                  </a:cubicBezTo>
                  <a:cubicBezTo>
                    <a:pt x="8537" y="10818"/>
                    <a:pt x="8056" y="11069"/>
                    <a:pt x="7596" y="11027"/>
                  </a:cubicBezTo>
                  <a:cubicBezTo>
                    <a:pt x="7177" y="11006"/>
                    <a:pt x="6759" y="10692"/>
                    <a:pt x="6340" y="10546"/>
                  </a:cubicBezTo>
                  <a:cubicBezTo>
                    <a:pt x="5880" y="10358"/>
                    <a:pt x="5545" y="10086"/>
                    <a:pt x="5210" y="9772"/>
                  </a:cubicBezTo>
                  <a:cubicBezTo>
                    <a:pt x="4143" y="8684"/>
                    <a:pt x="3034" y="7575"/>
                    <a:pt x="1946" y="6508"/>
                  </a:cubicBezTo>
                  <a:cubicBezTo>
                    <a:pt x="1591" y="6173"/>
                    <a:pt x="1360" y="5796"/>
                    <a:pt x="1172" y="5378"/>
                  </a:cubicBezTo>
                  <a:cubicBezTo>
                    <a:pt x="921" y="4792"/>
                    <a:pt x="649" y="4185"/>
                    <a:pt x="377" y="3578"/>
                  </a:cubicBezTo>
                  <a:cubicBezTo>
                    <a:pt x="105" y="3055"/>
                    <a:pt x="0" y="2511"/>
                    <a:pt x="189" y="1904"/>
                  </a:cubicBezTo>
                  <a:cubicBezTo>
                    <a:pt x="607" y="1653"/>
                    <a:pt x="1047" y="1591"/>
                    <a:pt x="1549" y="1591"/>
                  </a:cubicBezTo>
                  <a:cubicBezTo>
                    <a:pt x="2072" y="1591"/>
                    <a:pt x="2532" y="1570"/>
                    <a:pt x="3055" y="1381"/>
                  </a:cubicBezTo>
                  <a:cubicBezTo>
                    <a:pt x="3516" y="1235"/>
                    <a:pt x="3997" y="1256"/>
                    <a:pt x="4520" y="1172"/>
                  </a:cubicBezTo>
                  <a:lnTo>
                    <a:pt x="4604" y="1486"/>
                  </a:lnTo>
                  <a:cubicBezTo>
                    <a:pt x="4708" y="1884"/>
                    <a:pt x="4729" y="2302"/>
                    <a:pt x="4917" y="2637"/>
                  </a:cubicBezTo>
                  <a:cubicBezTo>
                    <a:pt x="5357" y="3495"/>
                    <a:pt x="5859" y="4332"/>
                    <a:pt x="6382" y="5148"/>
                  </a:cubicBezTo>
                  <a:cubicBezTo>
                    <a:pt x="6717" y="5692"/>
                    <a:pt x="7303" y="6006"/>
                    <a:pt x="7826" y="6319"/>
                  </a:cubicBezTo>
                  <a:cubicBezTo>
                    <a:pt x="8391" y="6675"/>
                    <a:pt x="8977" y="6947"/>
                    <a:pt x="9562" y="7219"/>
                  </a:cubicBezTo>
                  <a:cubicBezTo>
                    <a:pt x="10546" y="7638"/>
                    <a:pt x="11529" y="7763"/>
                    <a:pt x="12575" y="7470"/>
                  </a:cubicBezTo>
                  <a:cubicBezTo>
                    <a:pt x="14291" y="7052"/>
                    <a:pt x="14249" y="7031"/>
                    <a:pt x="15777" y="5943"/>
                  </a:cubicBezTo>
                  <a:cubicBezTo>
                    <a:pt x="16530" y="5378"/>
                    <a:pt x="17074" y="4687"/>
                    <a:pt x="17513" y="3871"/>
                  </a:cubicBezTo>
                  <a:cubicBezTo>
                    <a:pt x="17932" y="3139"/>
                    <a:pt x="18078" y="2323"/>
                    <a:pt x="18120" y="1486"/>
                  </a:cubicBezTo>
                  <a:cubicBezTo>
                    <a:pt x="18162" y="1360"/>
                    <a:pt x="18162" y="1130"/>
                    <a:pt x="18183" y="942"/>
                  </a:cubicBezTo>
                  <a:close/>
                  <a:moveTo>
                    <a:pt x="18811" y="10776"/>
                  </a:moveTo>
                  <a:cubicBezTo>
                    <a:pt x="19564" y="10797"/>
                    <a:pt x="20296" y="10797"/>
                    <a:pt x="20924" y="10295"/>
                  </a:cubicBezTo>
                  <a:cubicBezTo>
                    <a:pt x="20966" y="10253"/>
                    <a:pt x="21091" y="10253"/>
                    <a:pt x="21154" y="10211"/>
                  </a:cubicBezTo>
                  <a:cubicBezTo>
                    <a:pt x="21531" y="10169"/>
                    <a:pt x="21761" y="9939"/>
                    <a:pt x="21970" y="9646"/>
                  </a:cubicBezTo>
                  <a:cubicBezTo>
                    <a:pt x="22138" y="9437"/>
                    <a:pt x="22263" y="9207"/>
                    <a:pt x="22410" y="9019"/>
                  </a:cubicBezTo>
                  <a:cubicBezTo>
                    <a:pt x="22702" y="8684"/>
                    <a:pt x="22849" y="8307"/>
                    <a:pt x="23016" y="7889"/>
                  </a:cubicBezTo>
                  <a:cubicBezTo>
                    <a:pt x="23205" y="7407"/>
                    <a:pt x="23309" y="6884"/>
                    <a:pt x="23644" y="6403"/>
                  </a:cubicBezTo>
                  <a:cubicBezTo>
                    <a:pt x="23853" y="6110"/>
                    <a:pt x="23979" y="5754"/>
                    <a:pt x="23958" y="5357"/>
                  </a:cubicBezTo>
                  <a:cubicBezTo>
                    <a:pt x="23937" y="4897"/>
                    <a:pt x="23623" y="4687"/>
                    <a:pt x="23205" y="4855"/>
                  </a:cubicBezTo>
                  <a:cubicBezTo>
                    <a:pt x="22912" y="5001"/>
                    <a:pt x="22661" y="5169"/>
                    <a:pt x="22389" y="5336"/>
                  </a:cubicBezTo>
                  <a:cubicBezTo>
                    <a:pt x="21970" y="5629"/>
                    <a:pt x="21531" y="5859"/>
                    <a:pt x="20966" y="5838"/>
                  </a:cubicBezTo>
                  <a:cubicBezTo>
                    <a:pt x="20798" y="5838"/>
                    <a:pt x="20589" y="5880"/>
                    <a:pt x="20401" y="5901"/>
                  </a:cubicBezTo>
                  <a:cubicBezTo>
                    <a:pt x="20066" y="5964"/>
                    <a:pt x="19731" y="6047"/>
                    <a:pt x="19376" y="6047"/>
                  </a:cubicBezTo>
                  <a:cubicBezTo>
                    <a:pt x="18936" y="6068"/>
                    <a:pt x="18476" y="6047"/>
                    <a:pt x="18016" y="6047"/>
                  </a:cubicBezTo>
                  <a:cubicBezTo>
                    <a:pt x="17702" y="6047"/>
                    <a:pt x="17388" y="6089"/>
                    <a:pt x="17137" y="5859"/>
                  </a:cubicBezTo>
                  <a:cubicBezTo>
                    <a:pt x="16969" y="5754"/>
                    <a:pt x="16781" y="5796"/>
                    <a:pt x="16656" y="5901"/>
                  </a:cubicBezTo>
                  <a:cubicBezTo>
                    <a:pt x="16384" y="6173"/>
                    <a:pt x="16049" y="6424"/>
                    <a:pt x="15798" y="6717"/>
                  </a:cubicBezTo>
                  <a:cubicBezTo>
                    <a:pt x="15568" y="7031"/>
                    <a:pt x="15379" y="7407"/>
                    <a:pt x="15400" y="7826"/>
                  </a:cubicBezTo>
                  <a:cubicBezTo>
                    <a:pt x="15421" y="8140"/>
                    <a:pt x="15400" y="8454"/>
                    <a:pt x="15400" y="8767"/>
                  </a:cubicBezTo>
                  <a:cubicBezTo>
                    <a:pt x="15400" y="8998"/>
                    <a:pt x="15484" y="9207"/>
                    <a:pt x="15630" y="9395"/>
                  </a:cubicBezTo>
                  <a:cubicBezTo>
                    <a:pt x="16404" y="10190"/>
                    <a:pt x="17262" y="10818"/>
                    <a:pt x="18476" y="10713"/>
                  </a:cubicBezTo>
                  <a:cubicBezTo>
                    <a:pt x="18601" y="10734"/>
                    <a:pt x="18706" y="10776"/>
                    <a:pt x="18811" y="107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1571050" y="4252975"/>
              <a:ext cx="268350" cy="490675"/>
            </a:xfrm>
            <a:custGeom>
              <a:avLst/>
              <a:gdLst/>
              <a:ahLst/>
              <a:cxnLst/>
              <a:rect l="l" t="t" r="r" b="b"/>
              <a:pathLst>
                <a:path w="10734" h="19627" extrusionOk="0">
                  <a:moveTo>
                    <a:pt x="7805" y="9730"/>
                  </a:moveTo>
                  <a:cubicBezTo>
                    <a:pt x="7386" y="10065"/>
                    <a:pt x="6968" y="10399"/>
                    <a:pt x="6445" y="10567"/>
                  </a:cubicBezTo>
                  <a:cubicBezTo>
                    <a:pt x="6173" y="10650"/>
                    <a:pt x="6047" y="10860"/>
                    <a:pt x="6110" y="11090"/>
                  </a:cubicBezTo>
                  <a:cubicBezTo>
                    <a:pt x="6152" y="11299"/>
                    <a:pt x="6319" y="11404"/>
                    <a:pt x="6528" y="11446"/>
                  </a:cubicBezTo>
                  <a:cubicBezTo>
                    <a:pt x="6989" y="11550"/>
                    <a:pt x="7344" y="11341"/>
                    <a:pt x="7679" y="11069"/>
                  </a:cubicBezTo>
                  <a:cubicBezTo>
                    <a:pt x="7847" y="11194"/>
                    <a:pt x="7784" y="11320"/>
                    <a:pt x="7721" y="11446"/>
                  </a:cubicBezTo>
                  <a:cubicBezTo>
                    <a:pt x="7616" y="11739"/>
                    <a:pt x="7323" y="11864"/>
                    <a:pt x="7156" y="12073"/>
                  </a:cubicBezTo>
                  <a:cubicBezTo>
                    <a:pt x="6779" y="12471"/>
                    <a:pt x="6863" y="12764"/>
                    <a:pt x="7365" y="12973"/>
                  </a:cubicBezTo>
                  <a:cubicBezTo>
                    <a:pt x="7428" y="12994"/>
                    <a:pt x="7512" y="13015"/>
                    <a:pt x="7616" y="13078"/>
                  </a:cubicBezTo>
                  <a:cubicBezTo>
                    <a:pt x="7595" y="13433"/>
                    <a:pt x="7575" y="13810"/>
                    <a:pt x="7512" y="14166"/>
                  </a:cubicBezTo>
                  <a:cubicBezTo>
                    <a:pt x="7470" y="14500"/>
                    <a:pt x="7365" y="14814"/>
                    <a:pt x="7303" y="15170"/>
                  </a:cubicBezTo>
                  <a:cubicBezTo>
                    <a:pt x="7261" y="15484"/>
                    <a:pt x="7261" y="15798"/>
                    <a:pt x="7261" y="16132"/>
                  </a:cubicBezTo>
                  <a:cubicBezTo>
                    <a:pt x="7093" y="16153"/>
                    <a:pt x="6968" y="16216"/>
                    <a:pt x="6842" y="16216"/>
                  </a:cubicBezTo>
                  <a:cubicBezTo>
                    <a:pt x="6110" y="16216"/>
                    <a:pt x="5419" y="16384"/>
                    <a:pt x="4750" y="16593"/>
                  </a:cubicBezTo>
                  <a:cubicBezTo>
                    <a:pt x="4541" y="16656"/>
                    <a:pt x="4290" y="16760"/>
                    <a:pt x="4122" y="16865"/>
                  </a:cubicBezTo>
                  <a:cubicBezTo>
                    <a:pt x="3285" y="17367"/>
                    <a:pt x="2469" y="17890"/>
                    <a:pt x="1653" y="18413"/>
                  </a:cubicBezTo>
                  <a:cubicBezTo>
                    <a:pt x="1423" y="18560"/>
                    <a:pt x="1214" y="18769"/>
                    <a:pt x="1005" y="18957"/>
                  </a:cubicBezTo>
                  <a:cubicBezTo>
                    <a:pt x="795" y="19104"/>
                    <a:pt x="607" y="19271"/>
                    <a:pt x="398" y="19417"/>
                  </a:cubicBezTo>
                  <a:cubicBezTo>
                    <a:pt x="293" y="19501"/>
                    <a:pt x="168" y="19564"/>
                    <a:pt x="0" y="19627"/>
                  </a:cubicBezTo>
                  <a:cubicBezTo>
                    <a:pt x="0" y="18622"/>
                    <a:pt x="209" y="17681"/>
                    <a:pt x="440" y="16739"/>
                  </a:cubicBezTo>
                  <a:cubicBezTo>
                    <a:pt x="858" y="15024"/>
                    <a:pt x="963" y="13308"/>
                    <a:pt x="1277" y="11571"/>
                  </a:cubicBezTo>
                  <a:lnTo>
                    <a:pt x="1674" y="9311"/>
                  </a:lnTo>
                  <a:cubicBezTo>
                    <a:pt x="1737" y="8935"/>
                    <a:pt x="1758" y="8579"/>
                    <a:pt x="1862" y="8202"/>
                  </a:cubicBezTo>
                  <a:cubicBezTo>
                    <a:pt x="1967" y="7868"/>
                    <a:pt x="2155" y="7533"/>
                    <a:pt x="2218" y="7177"/>
                  </a:cubicBezTo>
                  <a:cubicBezTo>
                    <a:pt x="2302" y="6842"/>
                    <a:pt x="2302" y="6508"/>
                    <a:pt x="2365" y="6173"/>
                  </a:cubicBezTo>
                  <a:cubicBezTo>
                    <a:pt x="2385" y="6047"/>
                    <a:pt x="2427" y="5880"/>
                    <a:pt x="2532" y="5775"/>
                  </a:cubicBezTo>
                  <a:cubicBezTo>
                    <a:pt x="2929" y="5420"/>
                    <a:pt x="3118" y="4938"/>
                    <a:pt x="3327" y="4478"/>
                  </a:cubicBezTo>
                  <a:cubicBezTo>
                    <a:pt x="3369" y="4311"/>
                    <a:pt x="3473" y="4164"/>
                    <a:pt x="3578" y="4018"/>
                  </a:cubicBezTo>
                  <a:cubicBezTo>
                    <a:pt x="4499" y="2930"/>
                    <a:pt x="5503" y="1883"/>
                    <a:pt x="6905" y="1444"/>
                  </a:cubicBezTo>
                  <a:cubicBezTo>
                    <a:pt x="7093" y="1381"/>
                    <a:pt x="7282" y="1277"/>
                    <a:pt x="7428" y="1172"/>
                  </a:cubicBezTo>
                  <a:cubicBezTo>
                    <a:pt x="8244" y="607"/>
                    <a:pt x="9207" y="440"/>
                    <a:pt x="10106" y="84"/>
                  </a:cubicBezTo>
                  <a:cubicBezTo>
                    <a:pt x="10253" y="21"/>
                    <a:pt x="10420" y="21"/>
                    <a:pt x="10567" y="0"/>
                  </a:cubicBezTo>
                  <a:cubicBezTo>
                    <a:pt x="10734" y="189"/>
                    <a:pt x="10692" y="356"/>
                    <a:pt x="10629" y="523"/>
                  </a:cubicBezTo>
                  <a:cubicBezTo>
                    <a:pt x="10211" y="1486"/>
                    <a:pt x="9834" y="2490"/>
                    <a:pt x="9646" y="3536"/>
                  </a:cubicBezTo>
                  <a:cubicBezTo>
                    <a:pt x="9646" y="3578"/>
                    <a:pt x="9625" y="3641"/>
                    <a:pt x="9604" y="3683"/>
                  </a:cubicBezTo>
                  <a:cubicBezTo>
                    <a:pt x="9018" y="4792"/>
                    <a:pt x="8872" y="6005"/>
                    <a:pt x="8704" y="7240"/>
                  </a:cubicBezTo>
                  <a:cubicBezTo>
                    <a:pt x="8600" y="7993"/>
                    <a:pt x="8056" y="8265"/>
                    <a:pt x="7595" y="8663"/>
                  </a:cubicBezTo>
                  <a:cubicBezTo>
                    <a:pt x="7491" y="8726"/>
                    <a:pt x="7240" y="8705"/>
                    <a:pt x="7093" y="8705"/>
                  </a:cubicBezTo>
                  <a:cubicBezTo>
                    <a:pt x="6884" y="8705"/>
                    <a:pt x="6696" y="8684"/>
                    <a:pt x="6487" y="8684"/>
                  </a:cubicBezTo>
                  <a:cubicBezTo>
                    <a:pt x="6277" y="8684"/>
                    <a:pt x="6173" y="8809"/>
                    <a:pt x="6131" y="8977"/>
                  </a:cubicBezTo>
                  <a:cubicBezTo>
                    <a:pt x="6047" y="9144"/>
                    <a:pt x="6152" y="9416"/>
                    <a:pt x="6298" y="9500"/>
                  </a:cubicBezTo>
                  <a:cubicBezTo>
                    <a:pt x="6507" y="9562"/>
                    <a:pt x="6759" y="9604"/>
                    <a:pt x="6968" y="9625"/>
                  </a:cubicBezTo>
                  <a:cubicBezTo>
                    <a:pt x="7282" y="9667"/>
                    <a:pt x="7533" y="9730"/>
                    <a:pt x="7805" y="97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1147350" y="3938600"/>
              <a:ext cx="297650" cy="264175"/>
            </a:xfrm>
            <a:custGeom>
              <a:avLst/>
              <a:gdLst/>
              <a:ahLst/>
              <a:cxnLst/>
              <a:rect l="l" t="t" r="r" b="b"/>
              <a:pathLst>
                <a:path w="11906" h="10567" extrusionOk="0">
                  <a:moveTo>
                    <a:pt x="105" y="4122"/>
                  </a:moveTo>
                  <a:cubicBezTo>
                    <a:pt x="691" y="3076"/>
                    <a:pt x="1360" y="2239"/>
                    <a:pt x="2281" y="1611"/>
                  </a:cubicBezTo>
                  <a:cubicBezTo>
                    <a:pt x="2448" y="1507"/>
                    <a:pt x="2574" y="1360"/>
                    <a:pt x="2720" y="1214"/>
                  </a:cubicBezTo>
                  <a:cubicBezTo>
                    <a:pt x="2971" y="1005"/>
                    <a:pt x="3076" y="774"/>
                    <a:pt x="3034" y="461"/>
                  </a:cubicBezTo>
                  <a:cubicBezTo>
                    <a:pt x="3662" y="147"/>
                    <a:pt x="4331" y="0"/>
                    <a:pt x="5022" y="42"/>
                  </a:cubicBezTo>
                  <a:cubicBezTo>
                    <a:pt x="5649" y="105"/>
                    <a:pt x="6277" y="63"/>
                    <a:pt x="6905" y="63"/>
                  </a:cubicBezTo>
                  <a:cubicBezTo>
                    <a:pt x="8139" y="105"/>
                    <a:pt x="9269" y="461"/>
                    <a:pt x="10211" y="1277"/>
                  </a:cubicBezTo>
                  <a:cubicBezTo>
                    <a:pt x="10336" y="1381"/>
                    <a:pt x="10483" y="1486"/>
                    <a:pt x="10546" y="1632"/>
                  </a:cubicBezTo>
                  <a:cubicBezTo>
                    <a:pt x="10943" y="2427"/>
                    <a:pt x="11466" y="3160"/>
                    <a:pt x="11592" y="4080"/>
                  </a:cubicBezTo>
                  <a:cubicBezTo>
                    <a:pt x="11906" y="6026"/>
                    <a:pt x="11341" y="7679"/>
                    <a:pt x="9771" y="8935"/>
                  </a:cubicBezTo>
                  <a:cubicBezTo>
                    <a:pt x="9646" y="9018"/>
                    <a:pt x="9520" y="9123"/>
                    <a:pt x="9416" y="9207"/>
                  </a:cubicBezTo>
                  <a:cubicBezTo>
                    <a:pt x="8160" y="10148"/>
                    <a:pt x="8160" y="10148"/>
                    <a:pt x="6654" y="10420"/>
                  </a:cubicBezTo>
                  <a:cubicBezTo>
                    <a:pt x="5963" y="10567"/>
                    <a:pt x="5252" y="10525"/>
                    <a:pt x="4624" y="10253"/>
                  </a:cubicBezTo>
                  <a:cubicBezTo>
                    <a:pt x="3745" y="9855"/>
                    <a:pt x="2846" y="9479"/>
                    <a:pt x="2071" y="8851"/>
                  </a:cubicBezTo>
                  <a:cubicBezTo>
                    <a:pt x="1841" y="8684"/>
                    <a:pt x="1590" y="8432"/>
                    <a:pt x="1423" y="8181"/>
                  </a:cubicBezTo>
                  <a:cubicBezTo>
                    <a:pt x="1025" y="7554"/>
                    <a:pt x="628" y="6926"/>
                    <a:pt x="293" y="6277"/>
                  </a:cubicBezTo>
                  <a:cubicBezTo>
                    <a:pt x="167" y="6026"/>
                    <a:pt x="84" y="5754"/>
                    <a:pt x="21" y="5461"/>
                  </a:cubicBezTo>
                  <a:cubicBezTo>
                    <a:pt x="0" y="5273"/>
                    <a:pt x="0" y="5022"/>
                    <a:pt x="105" y="4875"/>
                  </a:cubicBezTo>
                  <a:cubicBezTo>
                    <a:pt x="398" y="4624"/>
                    <a:pt x="251" y="4394"/>
                    <a:pt x="105" y="4122"/>
                  </a:cubicBezTo>
                  <a:close/>
                  <a:moveTo>
                    <a:pt x="6214" y="4980"/>
                  </a:moveTo>
                  <a:cubicBezTo>
                    <a:pt x="6152" y="5252"/>
                    <a:pt x="6110" y="5503"/>
                    <a:pt x="6047" y="5733"/>
                  </a:cubicBezTo>
                  <a:cubicBezTo>
                    <a:pt x="6026" y="5922"/>
                    <a:pt x="6110" y="6089"/>
                    <a:pt x="6256" y="6194"/>
                  </a:cubicBezTo>
                  <a:cubicBezTo>
                    <a:pt x="6696" y="6466"/>
                    <a:pt x="7365" y="6256"/>
                    <a:pt x="7533" y="5796"/>
                  </a:cubicBezTo>
                  <a:cubicBezTo>
                    <a:pt x="7637" y="5503"/>
                    <a:pt x="7616" y="5252"/>
                    <a:pt x="7470" y="4980"/>
                  </a:cubicBezTo>
                  <a:cubicBezTo>
                    <a:pt x="7302" y="4750"/>
                    <a:pt x="7072" y="4792"/>
                    <a:pt x="6863" y="4834"/>
                  </a:cubicBezTo>
                  <a:cubicBezTo>
                    <a:pt x="6654" y="4855"/>
                    <a:pt x="6445" y="4938"/>
                    <a:pt x="6214" y="49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1018125" y="4731600"/>
              <a:ext cx="379800" cy="176300"/>
            </a:xfrm>
            <a:custGeom>
              <a:avLst/>
              <a:gdLst/>
              <a:ahLst/>
              <a:cxnLst/>
              <a:rect l="l" t="t" r="r" b="b"/>
              <a:pathLst>
                <a:path w="15192" h="7052" extrusionOk="0">
                  <a:moveTo>
                    <a:pt x="4374" y="1779"/>
                  </a:moveTo>
                  <a:cubicBezTo>
                    <a:pt x="4583" y="1277"/>
                    <a:pt x="5023" y="1130"/>
                    <a:pt x="5525" y="1088"/>
                  </a:cubicBezTo>
                  <a:cubicBezTo>
                    <a:pt x="5880" y="1068"/>
                    <a:pt x="6257" y="1005"/>
                    <a:pt x="6613" y="1005"/>
                  </a:cubicBezTo>
                  <a:cubicBezTo>
                    <a:pt x="7847" y="1005"/>
                    <a:pt x="9082" y="1047"/>
                    <a:pt x="10295" y="1005"/>
                  </a:cubicBezTo>
                  <a:cubicBezTo>
                    <a:pt x="11028" y="1005"/>
                    <a:pt x="11718" y="1068"/>
                    <a:pt x="12430" y="1277"/>
                  </a:cubicBezTo>
                  <a:cubicBezTo>
                    <a:pt x="12994" y="1465"/>
                    <a:pt x="13580" y="1570"/>
                    <a:pt x="14208" y="1528"/>
                  </a:cubicBezTo>
                  <a:cubicBezTo>
                    <a:pt x="14543" y="1507"/>
                    <a:pt x="14878" y="1591"/>
                    <a:pt x="15191" y="1821"/>
                  </a:cubicBezTo>
                  <a:cubicBezTo>
                    <a:pt x="15087" y="1967"/>
                    <a:pt x="15045" y="2051"/>
                    <a:pt x="14940" y="2177"/>
                  </a:cubicBezTo>
                  <a:cubicBezTo>
                    <a:pt x="14543" y="2490"/>
                    <a:pt x="14564" y="3055"/>
                    <a:pt x="14208" y="3369"/>
                  </a:cubicBezTo>
                  <a:cubicBezTo>
                    <a:pt x="14208" y="3662"/>
                    <a:pt x="14166" y="3955"/>
                    <a:pt x="14166" y="4227"/>
                  </a:cubicBezTo>
                  <a:lnTo>
                    <a:pt x="14166" y="5001"/>
                  </a:lnTo>
                  <a:cubicBezTo>
                    <a:pt x="14208" y="5524"/>
                    <a:pt x="13957" y="5880"/>
                    <a:pt x="13538" y="6110"/>
                  </a:cubicBezTo>
                  <a:cubicBezTo>
                    <a:pt x="12660" y="6612"/>
                    <a:pt x="11739" y="7052"/>
                    <a:pt x="10672" y="7052"/>
                  </a:cubicBezTo>
                  <a:cubicBezTo>
                    <a:pt x="10065" y="7052"/>
                    <a:pt x="9458" y="7052"/>
                    <a:pt x="8873" y="7031"/>
                  </a:cubicBezTo>
                  <a:cubicBezTo>
                    <a:pt x="8475" y="7031"/>
                    <a:pt x="8077" y="7031"/>
                    <a:pt x="7680" y="6884"/>
                  </a:cubicBezTo>
                  <a:cubicBezTo>
                    <a:pt x="7533" y="6822"/>
                    <a:pt x="7345" y="6801"/>
                    <a:pt x="7178" y="6801"/>
                  </a:cubicBezTo>
                  <a:cubicBezTo>
                    <a:pt x="6194" y="6842"/>
                    <a:pt x="5357" y="6382"/>
                    <a:pt x="4541" y="5922"/>
                  </a:cubicBezTo>
                  <a:cubicBezTo>
                    <a:pt x="3893" y="5587"/>
                    <a:pt x="3265" y="5169"/>
                    <a:pt x="2700" y="4708"/>
                  </a:cubicBezTo>
                  <a:cubicBezTo>
                    <a:pt x="2072" y="4185"/>
                    <a:pt x="1486" y="3578"/>
                    <a:pt x="880" y="3013"/>
                  </a:cubicBezTo>
                  <a:cubicBezTo>
                    <a:pt x="817" y="2930"/>
                    <a:pt x="754" y="2825"/>
                    <a:pt x="712" y="2721"/>
                  </a:cubicBezTo>
                  <a:cubicBezTo>
                    <a:pt x="378" y="1905"/>
                    <a:pt x="126" y="1088"/>
                    <a:pt x="1" y="252"/>
                  </a:cubicBezTo>
                  <a:cubicBezTo>
                    <a:pt x="1" y="210"/>
                    <a:pt x="22" y="147"/>
                    <a:pt x="43" y="105"/>
                  </a:cubicBezTo>
                  <a:cubicBezTo>
                    <a:pt x="733" y="0"/>
                    <a:pt x="1842" y="0"/>
                    <a:pt x="2637" y="105"/>
                  </a:cubicBezTo>
                  <a:cubicBezTo>
                    <a:pt x="2658" y="356"/>
                    <a:pt x="2658" y="649"/>
                    <a:pt x="2679" y="921"/>
                  </a:cubicBezTo>
                  <a:cubicBezTo>
                    <a:pt x="2721" y="1193"/>
                    <a:pt x="2826" y="1381"/>
                    <a:pt x="3077" y="1507"/>
                  </a:cubicBezTo>
                  <a:cubicBezTo>
                    <a:pt x="3558" y="1716"/>
                    <a:pt x="3642" y="1779"/>
                    <a:pt x="4374" y="17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a:off x="1573125" y="3836600"/>
              <a:ext cx="210850" cy="275675"/>
            </a:xfrm>
            <a:custGeom>
              <a:avLst/>
              <a:gdLst/>
              <a:ahLst/>
              <a:cxnLst/>
              <a:rect l="l" t="t" r="r" b="b"/>
              <a:pathLst>
                <a:path w="8434" h="11027" extrusionOk="0">
                  <a:moveTo>
                    <a:pt x="126" y="7072"/>
                  </a:moveTo>
                  <a:cubicBezTo>
                    <a:pt x="1" y="6068"/>
                    <a:pt x="315" y="5168"/>
                    <a:pt x="817" y="4310"/>
                  </a:cubicBezTo>
                  <a:lnTo>
                    <a:pt x="1047" y="3829"/>
                  </a:lnTo>
                  <a:cubicBezTo>
                    <a:pt x="1528" y="2574"/>
                    <a:pt x="2512" y="1737"/>
                    <a:pt x="3537" y="963"/>
                  </a:cubicBezTo>
                  <a:cubicBezTo>
                    <a:pt x="3997" y="586"/>
                    <a:pt x="4520" y="335"/>
                    <a:pt x="5190" y="335"/>
                  </a:cubicBezTo>
                  <a:cubicBezTo>
                    <a:pt x="5420" y="335"/>
                    <a:pt x="5650" y="209"/>
                    <a:pt x="5922" y="126"/>
                  </a:cubicBezTo>
                  <a:cubicBezTo>
                    <a:pt x="6299" y="0"/>
                    <a:pt x="6571" y="105"/>
                    <a:pt x="6759" y="460"/>
                  </a:cubicBezTo>
                  <a:cubicBezTo>
                    <a:pt x="7345" y="1716"/>
                    <a:pt x="7847" y="3034"/>
                    <a:pt x="8056" y="4436"/>
                  </a:cubicBezTo>
                  <a:cubicBezTo>
                    <a:pt x="8182" y="5252"/>
                    <a:pt x="8287" y="6089"/>
                    <a:pt x="8370" y="6884"/>
                  </a:cubicBezTo>
                  <a:cubicBezTo>
                    <a:pt x="8433" y="7282"/>
                    <a:pt x="8391" y="7679"/>
                    <a:pt x="8391" y="8098"/>
                  </a:cubicBezTo>
                  <a:cubicBezTo>
                    <a:pt x="8391" y="8579"/>
                    <a:pt x="8182" y="8976"/>
                    <a:pt x="7826" y="9311"/>
                  </a:cubicBezTo>
                  <a:cubicBezTo>
                    <a:pt x="7429" y="9646"/>
                    <a:pt x="7031" y="9960"/>
                    <a:pt x="6550" y="10148"/>
                  </a:cubicBezTo>
                  <a:cubicBezTo>
                    <a:pt x="4458" y="11027"/>
                    <a:pt x="4416" y="11027"/>
                    <a:pt x="2156" y="10943"/>
                  </a:cubicBezTo>
                  <a:cubicBezTo>
                    <a:pt x="1842" y="10943"/>
                    <a:pt x="1591" y="10839"/>
                    <a:pt x="1403" y="10608"/>
                  </a:cubicBezTo>
                  <a:cubicBezTo>
                    <a:pt x="1047" y="10106"/>
                    <a:pt x="650" y="9625"/>
                    <a:pt x="336" y="9060"/>
                  </a:cubicBezTo>
                  <a:cubicBezTo>
                    <a:pt x="210" y="8830"/>
                    <a:pt x="168" y="8516"/>
                    <a:pt x="168" y="8265"/>
                  </a:cubicBezTo>
                  <a:cubicBezTo>
                    <a:pt x="105" y="7867"/>
                    <a:pt x="126" y="7470"/>
                    <a:pt x="126" y="7072"/>
                  </a:cubicBezTo>
                  <a:close/>
                  <a:moveTo>
                    <a:pt x="5023" y="6235"/>
                  </a:moveTo>
                  <a:cubicBezTo>
                    <a:pt x="5002" y="6089"/>
                    <a:pt x="5002" y="5859"/>
                    <a:pt x="4939" y="5650"/>
                  </a:cubicBezTo>
                  <a:cubicBezTo>
                    <a:pt x="4918" y="5461"/>
                    <a:pt x="4813" y="5336"/>
                    <a:pt x="4625" y="5294"/>
                  </a:cubicBezTo>
                  <a:cubicBezTo>
                    <a:pt x="4458" y="5273"/>
                    <a:pt x="4290" y="5357"/>
                    <a:pt x="4186" y="5482"/>
                  </a:cubicBezTo>
                  <a:cubicBezTo>
                    <a:pt x="4081" y="5629"/>
                    <a:pt x="3976" y="5817"/>
                    <a:pt x="3872" y="5984"/>
                  </a:cubicBezTo>
                  <a:cubicBezTo>
                    <a:pt x="3663" y="6340"/>
                    <a:pt x="3746" y="6675"/>
                    <a:pt x="4102" y="6926"/>
                  </a:cubicBezTo>
                  <a:cubicBezTo>
                    <a:pt x="4520" y="7177"/>
                    <a:pt x="5002" y="6947"/>
                    <a:pt x="5023" y="64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3"/>
            <p:cNvSpPr/>
            <p:nvPr/>
          </p:nvSpPr>
          <p:spPr>
            <a:xfrm>
              <a:off x="1225275" y="3765450"/>
              <a:ext cx="374050" cy="265225"/>
            </a:xfrm>
            <a:custGeom>
              <a:avLst/>
              <a:gdLst/>
              <a:ahLst/>
              <a:cxnLst/>
              <a:rect l="l" t="t" r="r" b="b"/>
              <a:pathLst>
                <a:path w="14962" h="10609" extrusionOk="0">
                  <a:moveTo>
                    <a:pt x="1" y="6633"/>
                  </a:moveTo>
                  <a:cubicBezTo>
                    <a:pt x="105" y="6403"/>
                    <a:pt x="168" y="6236"/>
                    <a:pt x="231" y="6110"/>
                  </a:cubicBezTo>
                  <a:cubicBezTo>
                    <a:pt x="691" y="5399"/>
                    <a:pt x="1131" y="4687"/>
                    <a:pt x="1591" y="4018"/>
                  </a:cubicBezTo>
                  <a:cubicBezTo>
                    <a:pt x="1967" y="3495"/>
                    <a:pt x="2177" y="2909"/>
                    <a:pt x="2386" y="2323"/>
                  </a:cubicBezTo>
                  <a:cubicBezTo>
                    <a:pt x="2470" y="2093"/>
                    <a:pt x="2470" y="1863"/>
                    <a:pt x="2470" y="1633"/>
                  </a:cubicBezTo>
                  <a:lnTo>
                    <a:pt x="2470" y="84"/>
                  </a:lnTo>
                  <a:cubicBezTo>
                    <a:pt x="2679" y="1"/>
                    <a:pt x="2721" y="168"/>
                    <a:pt x="2804" y="273"/>
                  </a:cubicBezTo>
                  <a:cubicBezTo>
                    <a:pt x="2993" y="607"/>
                    <a:pt x="3244" y="837"/>
                    <a:pt x="3558" y="1089"/>
                  </a:cubicBezTo>
                  <a:cubicBezTo>
                    <a:pt x="4081" y="1444"/>
                    <a:pt x="4583" y="1821"/>
                    <a:pt x="5106" y="2156"/>
                  </a:cubicBezTo>
                  <a:cubicBezTo>
                    <a:pt x="5859" y="2658"/>
                    <a:pt x="6717" y="2825"/>
                    <a:pt x="7596" y="3034"/>
                  </a:cubicBezTo>
                  <a:cubicBezTo>
                    <a:pt x="8705" y="3306"/>
                    <a:pt x="9814" y="3516"/>
                    <a:pt x="10965" y="3453"/>
                  </a:cubicBezTo>
                  <a:cubicBezTo>
                    <a:pt x="11299" y="3453"/>
                    <a:pt x="11634" y="3411"/>
                    <a:pt x="12053" y="3390"/>
                  </a:cubicBezTo>
                  <a:cubicBezTo>
                    <a:pt x="12785" y="4164"/>
                    <a:pt x="13936" y="4353"/>
                    <a:pt x="14961" y="4855"/>
                  </a:cubicBezTo>
                  <a:cubicBezTo>
                    <a:pt x="14522" y="5734"/>
                    <a:pt x="14103" y="6591"/>
                    <a:pt x="13664" y="7428"/>
                  </a:cubicBezTo>
                  <a:cubicBezTo>
                    <a:pt x="13371" y="7993"/>
                    <a:pt x="13183" y="8537"/>
                    <a:pt x="13245" y="9165"/>
                  </a:cubicBezTo>
                  <a:cubicBezTo>
                    <a:pt x="13266" y="9416"/>
                    <a:pt x="13203" y="9667"/>
                    <a:pt x="13203" y="10002"/>
                  </a:cubicBezTo>
                  <a:cubicBezTo>
                    <a:pt x="12367" y="9772"/>
                    <a:pt x="11697" y="10086"/>
                    <a:pt x="11006" y="10400"/>
                  </a:cubicBezTo>
                  <a:cubicBezTo>
                    <a:pt x="10839" y="10462"/>
                    <a:pt x="10651" y="10525"/>
                    <a:pt x="10442" y="10525"/>
                  </a:cubicBezTo>
                  <a:cubicBezTo>
                    <a:pt x="10107" y="10567"/>
                    <a:pt x="9751" y="10567"/>
                    <a:pt x="9416" y="10609"/>
                  </a:cubicBezTo>
                  <a:cubicBezTo>
                    <a:pt x="9061" y="9856"/>
                    <a:pt x="8663" y="9081"/>
                    <a:pt x="8286" y="8328"/>
                  </a:cubicBezTo>
                  <a:cubicBezTo>
                    <a:pt x="8140" y="8014"/>
                    <a:pt x="7931" y="7784"/>
                    <a:pt x="7638" y="7554"/>
                  </a:cubicBezTo>
                  <a:cubicBezTo>
                    <a:pt x="6487" y="6612"/>
                    <a:pt x="5190" y="6152"/>
                    <a:pt x="3683" y="6215"/>
                  </a:cubicBezTo>
                  <a:cubicBezTo>
                    <a:pt x="3056" y="6236"/>
                    <a:pt x="2428" y="6236"/>
                    <a:pt x="1800" y="6236"/>
                  </a:cubicBezTo>
                  <a:cubicBezTo>
                    <a:pt x="1319" y="6236"/>
                    <a:pt x="838" y="6257"/>
                    <a:pt x="398" y="6529"/>
                  </a:cubicBezTo>
                  <a:cubicBezTo>
                    <a:pt x="315" y="6612"/>
                    <a:pt x="189" y="6571"/>
                    <a:pt x="1" y="66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3"/>
            <p:cNvSpPr/>
            <p:nvPr/>
          </p:nvSpPr>
          <p:spPr>
            <a:xfrm>
              <a:off x="1755700" y="4748350"/>
              <a:ext cx="91025" cy="154325"/>
            </a:xfrm>
            <a:custGeom>
              <a:avLst/>
              <a:gdLst/>
              <a:ahLst/>
              <a:cxnLst/>
              <a:rect l="l" t="t" r="r" b="b"/>
              <a:pathLst>
                <a:path w="3641" h="6173" extrusionOk="0">
                  <a:moveTo>
                    <a:pt x="126" y="6172"/>
                  </a:moveTo>
                  <a:cubicBezTo>
                    <a:pt x="105" y="5022"/>
                    <a:pt x="0" y="3913"/>
                    <a:pt x="628" y="2867"/>
                  </a:cubicBezTo>
                  <a:cubicBezTo>
                    <a:pt x="942" y="2364"/>
                    <a:pt x="1172" y="1779"/>
                    <a:pt x="1381" y="1235"/>
                  </a:cubicBezTo>
                  <a:cubicBezTo>
                    <a:pt x="1569" y="691"/>
                    <a:pt x="2030" y="481"/>
                    <a:pt x="2448" y="209"/>
                  </a:cubicBezTo>
                  <a:cubicBezTo>
                    <a:pt x="2804" y="0"/>
                    <a:pt x="3243" y="209"/>
                    <a:pt x="3327" y="607"/>
                  </a:cubicBezTo>
                  <a:cubicBezTo>
                    <a:pt x="3557" y="1653"/>
                    <a:pt x="3641" y="2678"/>
                    <a:pt x="3243" y="3704"/>
                  </a:cubicBezTo>
                  <a:cubicBezTo>
                    <a:pt x="3118" y="4059"/>
                    <a:pt x="2950" y="4352"/>
                    <a:pt x="2658" y="4603"/>
                  </a:cubicBezTo>
                  <a:cubicBezTo>
                    <a:pt x="2344" y="4896"/>
                    <a:pt x="2030" y="5189"/>
                    <a:pt x="1779" y="5524"/>
                  </a:cubicBezTo>
                  <a:cubicBezTo>
                    <a:pt x="1339" y="6026"/>
                    <a:pt x="774" y="6152"/>
                    <a:pt x="126" y="617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3"/>
            <p:cNvSpPr/>
            <p:nvPr/>
          </p:nvSpPr>
          <p:spPr>
            <a:xfrm>
              <a:off x="1188675" y="4342425"/>
              <a:ext cx="319100" cy="60700"/>
            </a:xfrm>
            <a:custGeom>
              <a:avLst/>
              <a:gdLst/>
              <a:ahLst/>
              <a:cxnLst/>
              <a:rect l="l" t="t" r="r" b="b"/>
              <a:pathLst>
                <a:path w="12764" h="2428" extrusionOk="0">
                  <a:moveTo>
                    <a:pt x="0" y="1360"/>
                  </a:moveTo>
                  <a:cubicBezTo>
                    <a:pt x="84" y="1318"/>
                    <a:pt x="167" y="1214"/>
                    <a:pt x="230" y="1172"/>
                  </a:cubicBezTo>
                  <a:cubicBezTo>
                    <a:pt x="1130" y="963"/>
                    <a:pt x="1988" y="754"/>
                    <a:pt x="2825" y="377"/>
                  </a:cubicBezTo>
                  <a:cubicBezTo>
                    <a:pt x="3201" y="189"/>
                    <a:pt x="3662" y="168"/>
                    <a:pt x="4080" y="126"/>
                  </a:cubicBezTo>
                  <a:cubicBezTo>
                    <a:pt x="5126" y="84"/>
                    <a:pt x="6193" y="0"/>
                    <a:pt x="7240" y="63"/>
                  </a:cubicBezTo>
                  <a:cubicBezTo>
                    <a:pt x="8265" y="105"/>
                    <a:pt x="9290" y="230"/>
                    <a:pt x="10253" y="649"/>
                  </a:cubicBezTo>
                  <a:cubicBezTo>
                    <a:pt x="10148" y="754"/>
                    <a:pt x="10064" y="858"/>
                    <a:pt x="9939" y="1005"/>
                  </a:cubicBezTo>
                  <a:cubicBezTo>
                    <a:pt x="10064" y="1046"/>
                    <a:pt x="10169" y="1130"/>
                    <a:pt x="10253" y="1130"/>
                  </a:cubicBezTo>
                  <a:cubicBezTo>
                    <a:pt x="11152" y="1109"/>
                    <a:pt x="11822" y="1549"/>
                    <a:pt x="12470" y="2093"/>
                  </a:cubicBezTo>
                  <a:cubicBezTo>
                    <a:pt x="12533" y="2155"/>
                    <a:pt x="12638" y="2176"/>
                    <a:pt x="12763" y="2260"/>
                  </a:cubicBezTo>
                  <a:cubicBezTo>
                    <a:pt x="12408" y="2427"/>
                    <a:pt x="12157" y="2365"/>
                    <a:pt x="11926" y="2281"/>
                  </a:cubicBezTo>
                  <a:cubicBezTo>
                    <a:pt x="10880" y="1904"/>
                    <a:pt x="9750" y="1842"/>
                    <a:pt x="8683" y="1674"/>
                  </a:cubicBezTo>
                  <a:cubicBezTo>
                    <a:pt x="5921" y="1235"/>
                    <a:pt x="3118" y="1423"/>
                    <a:pt x="335" y="13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3"/>
            <p:cNvSpPr/>
            <p:nvPr/>
          </p:nvSpPr>
          <p:spPr>
            <a:xfrm>
              <a:off x="1442350" y="4889050"/>
              <a:ext cx="108850" cy="128700"/>
            </a:xfrm>
            <a:custGeom>
              <a:avLst/>
              <a:gdLst/>
              <a:ahLst/>
              <a:cxnLst/>
              <a:rect l="l" t="t" r="r" b="b"/>
              <a:pathLst>
                <a:path w="4354" h="5148" extrusionOk="0">
                  <a:moveTo>
                    <a:pt x="106" y="4876"/>
                  </a:moveTo>
                  <a:cubicBezTo>
                    <a:pt x="1" y="4478"/>
                    <a:pt x="22" y="4039"/>
                    <a:pt x="64" y="3620"/>
                  </a:cubicBezTo>
                  <a:cubicBezTo>
                    <a:pt x="64" y="3453"/>
                    <a:pt x="168" y="3306"/>
                    <a:pt x="231" y="3139"/>
                  </a:cubicBezTo>
                  <a:cubicBezTo>
                    <a:pt x="482" y="2679"/>
                    <a:pt x="733" y="2197"/>
                    <a:pt x="963" y="1695"/>
                  </a:cubicBezTo>
                  <a:cubicBezTo>
                    <a:pt x="1215" y="1214"/>
                    <a:pt x="1549" y="796"/>
                    <a:pt x="2072" y="586"/>
                  </a:cubicBezTo>
                  <a:cubicBezTo>
                    <a:pt x="2177" y="524"/>
                    <a:pt x="2282" y="503"/>
                    <a:pt x="2386" y="419"/>
                  </a:cubicBezTo>
                  <a:cubicBezTo>
                    <a:pt x="2847" y="84"/>
                    <a:pt x="3370" y="0"/>
                    <a:pt x="3935" y="147"/>
                  </a:cubicBezTo>
                  <a:cubicBezTo>
                    <a:pt x="4353" y="586"/>
                    <a:pt x="4353" y="1047"/>
                    <a:pt x="4039" y="1549"/>
                  </a:cubicBezTo>
                  <a:cubicBezTo>
                    <a:pt x="3788" y="1905"/>
                    <a:pt x="3537" y="2239"/>
                    <a:pt x="3307" y="2595"/>
                  </a:cubicBezTo>
                  <a:cubicBezTo>
                    <a:pt x="3014" y="2993"/>
                    <a:pt x="2721" y="3327"/>
                    <a:pt x="2595" y="3809"/>
                  </a:cubicBezTo>
                  <a:cubicBezTo>
                    <a:pt x="2407" y="4499"/>
                    <a:pt x="1800" y="4834"/>
                    <a:pt x="1215" y="5106"/>
                  </a:cubicBezTo>
                  <a:cubicBezTo>
                    <a:pt x="1110" y="5148"/>
                    <a:pt x="922" y="5127"/>
                    <a:pt x="796" y="5064"/>
                  </a:cubicBezTo>
                  <a:cubicBezTo>
                    <a:pt x="545" y="5043"/>
                    <a:pt x="336" y="4938"/>
                    <a:pt x="106" y="48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3"/>
            <p:cNvSpPr/>
            <p:nvPr/>
          </p:nvSpPr>
          <p:spPr>
            <a:xfrm>
              <a:off x="934975" y="4076700"/>
              <a:ext cx="94700" cy="113525"/>
            </a:xfrm>
            <a:custGeom>
              <a:avLst/>
              <a:gdLst/>
              <a:ahLst/>
              <a:cxnLst/>
              <a:rect l="l" t="t" r="r" b="b"/>
              <a:pathLst>
                <a:path w="3788" h="4541" extrusionOk="0">
                  <a:moveTo>
                    <a:pt x="3787" y="4478"/>
                  </a:moveTo>
                  <a:cubicBezTo>
                    <a:pt x="3034" y="4457"/>
                    <a:pt x="2302" y="4541"/>
                    <a:pt x="1632" y="4269"/>
                  </a:cubicBezTo>
                  <a:cubicBezTo>
                    <a:pt x="1423" y="4206"/>
                    <a:pt x="1214" y="4143"/>
                    <a:pt x="1025" y="3997"/>
                  </a:cubicBezTo>
                  <a:cubicBezTo>
                    <a:pt x="942" y="3913"/>
                    <a:pt x="858" y="3829"/>
                    <a:pt x="753" y="3766"/>
                  </a:cubicBezTo>
                  <a:cubicBezTo>
                    <a:pt x="167" y="3536"/>
                    <a:pt x="0" y="3034"/>
                    <a:pt x="21" y="2469"/>
                  </a:cubicBezTo>
                  <a:lnTo>
                    <a:pt x="21" y="1256"/>
                  </a:lnTo>
                  <a:cubicBezTo>
                    <a:pt x="63" y="356"/>
                    <a:pt x="544" y="0"/>
                    <a:pt x="1444" y="293"/>
                  </a:cubicBezTo>
                  <a:cubicBezTo>
                    <a:pt x="1632" y="356"/>
                    <a:pt x="1799" y="356"/>
                    <a:pt x="2051" y="377"/>
                  </a:cubicBezTo>
                  <a:cubicBezTo>
                    <a:pt x="2699" y="1674"/>
                    <a:pt x="2908" y="3201"/>
                    <a:pt x="3787" y="44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3"/>
            <p:cNvSpPr/>
            <p:nvPr/>
          </p:nvSpPr>
          <p:spPr>
            <a:xfrm>
              <a:off x="1133750" y="4310500"/>
              <a:ext cx="408550" cy="83200"/>
            </a:xfrm>
            <a:custGeom>
              <a:avLst/>
              <a:gdLst/>
              <a:ahLst/>
              <a:cxnLst/>
              <a:rect l="l" t="t" r="r" b="b"/>
              <a:pathLst>
                <a:path w="16342" h="3328" extrusionOk="0">
                  <a:moveTo>
                    <a:pt x="2197" y="2637"/>
                  </a:moveTo>
                  <a:cubicBezTo>
                    <a:pt x="1548" y="3014"/>
                    <a:pt x="858" y="3328"/>
                    <a:pt x="0" y="3181"/>
                  </a:cubicBezTo>
                  <a:cubicBezTo>
                    <a:pt x="0" y="2930"/>
                    <a:pt x="335" y="2909"/>
                    <a:pt x="377" y="2700"/>
                  </a:cubicBezTo>
                  <a:cubicBezTo>
                    <a:pt x="398" y="2491"/>
                    <a:pt x="419" y="2240"/>
                    <a:pt x="439" y="2072"/>
                  </a:cubicBezTo>
                  <a:cubicBezTo>
                    <a:pt x="1235" y="1445"/>
                    <a:pt x="2092" y="1068"/>
                    <a:pt x="2992" y="754"/>
                  </a:cubicBezTo>
                  <a:cubicBezTo>
                    <a:pt x="4373" y="231"/>
                    <a:pt x="5775" y="1"/>
                    <a:pt x="7240" y="85"/>
                  </a:cubicBezTo>
                  <a:cubicBezTo>
                    <a:pt x="8160" y="127"/>
                    <a:pt x="9081" y="106"/>
                    <a:pt x="10002" y="85"/>
                  </a:cubicBezTo>
                  <a:cubicBezTo>
                    <a:pt x="10357" y="85"/>
                    <a:pt x="10671" y="147"/>
                    <a:pt x="10985" y="315"/>
                  </a:cubicBezTo>
                  <a:cubicBezTo>
                    <a:pt x="11571" y="629"/>
                    <a:pt x="12136" y="943"/>
                    <a:pt x="12847" y="922"/>
                  </a:cubicBezTo>
                  <a:cubicBezTo>
                    <a:pt x="13035" y="922"/>
                    <a:pt x="13203" y="1047"/>
                    <a:pt x="13391" y="1131"/>
                  </a:cubicBezTo>
                  <a:cubicBezTo>
                    <a:pt x="14228" y="1591"/>
                    <a:pt x="15086" y="2072"/>
                    <a:pt x="15923" y="2533"/>
                  </a:cubicBezTo>
                  <a:cubicBezTo>
                    <a:pt x="16028" y="2616"/>
                    <a:pt x="16132" y="2721"/>
                    <a:pt x="16341" y="2867"/>
                  </a:cubicBezTo>
                  <a:cubicBezTo>
                    <a:pt x="16174" y="2867"/>
                    <a:pt x="16090" y="2909"/>
                    <a:pt x="16007" y="2867"/>
                  </a:cubicBezTo>
                  <a:cubicBezTo>
                    <a:pt x="15651" y="2742"/>
                    <a:pt x="15253" y="2616"/>
                    <a:pt x="14877" y="2449"/>
                  </a:cubicBezTo>
                  <a:cubicBezTo>
                    <a:pt x="14667" y="2386"/>
                    <a:pt x="14500" y="2240"/>
                    <a:pt x="14270" y="2135"/>
                  </a:cubicBezTo>
                  <a:cubicBezTo>
                    <a:pt x="14061" y="2010"/>
                    <a:pt x="13851" y="1821"/>
                    <a:pt x="13621" y="1717"/>
                  </a:cubicBezTo>
                  <a:cubicBezTo>
                    <a:pt x="12157" y="1089"/>
                    <a:pt x="10650" y="629"/>
                    <a:pt x="8997" y="671"/>
                  </a:cubicBezTo>
                  <a:cubicBezTo>
                    <a:pt x="8097" y="712"/>
                    <a:pt x="7219" y="671"/>
                    <a:pt x="6361" y="671"/>
                  </a:cubicBezTo>
                  <a:cubicBezTo>
                    <a:pt x="5942" y="671"/>
                    <a:pt x="5524" y="733"/>
                    <a:pt x="5105" y="859"/>
                  </a:cubicBezTo>
                  <a:cubicBezTo>
                    <a:pt x="4185" y="1152"/>
                    <a:pt x="3222" y="1361"/>
                    <a:pt x="2343" y="1779"/>
                  </a:cubicBezTo>
                  <a:cubicBezTo>
                    <a:pt x="2134" y="1884"/>
                    <a:pt x="1904" y="1905"/>
                    <a:pt x="1695" y="1968"/>
                  </a:cubicBezTo>
                  <a:cubicBezTo>
                    <a:pt x="1360" y="2051"/>
                    <a:pt x="983" y="2177"/>
                    <a:pt x="816" y="2533"/>
                  </a:cubicBezTo>
                  <a:cubicBezTo>
                    <a:pt x="921" y="2784"/>
                    <a:pt x="1088" y="2847"/>
                    <a:pt x="1297" y="2763"/>
                  </a:cubicBezTo>
                  <a:cubicBezTo>
                    <a:pt x="1590" y="2658"/>
                    <a:pt x="1883" y="2533"/>
                    <a:pt x="2197" y="26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a:off x="1594050" y="4696025"/>
              <a:ext cx="104125" cy="91050"/>
            </a:xfrm>
            <a:custGeom>
              <a:avLst/>
              <a:gdLst/>
              <a:ahLst/>
              <a:cxnLst/>
              <a:rect l="l" t="t" r="r" b="b"/>
              <a:pathLst>
                <a:path w="4165" h="3642" extrusionOk="0">
                  <a:moveTo>
                    <a:pt x="1005" y="3641"/>
                  </a:moveTo>
                  <a:cubicBezTo>
                    <a:pt x="608" y="3181"/>
                    <a:pt x="315" y="2804"/>
                    <a:pt x="1" y="2407"/>
                  </a:cubicBezTo>
                  <a:cubicBezTo>
                    <a:pt x="1068" y="1444"/>
                    <a:pt x="2135" y="607"/>
                    <a:pt x="3474" y="1"/>
                  </a:cubicBezTo>
                  <a:cubicBezTo>
                    <a:pt x="3537" y="168"/>
                    <a:pt x="3579" y="252"/>
                    <a:pt x="3621" y="356"/>
                  </a:cubicBezTo>
                  <a:cubicBezTo>
                    <a:pt x="3746" y="900"/>
                    <a:pt x="3851" y="1444"/>
                    <a:pt x="3976" y="1988"/>
                  </a:cubicBezTo>
                  <a:cubicBezTo>
                    <a:pt x="3997" y="2135"/>
                    <a:pt x="4102" y="2260"/>
                    <a:pt x="4102" y="2386"/>
                  </a:cubicBezTo>
                  <a:cubicBezTo>
                    <a:pt x="4165" y="3139"/>
                    <a:pt x="4165" y="3348"/>
                    <a:pt x="3328" y="3328"/>
                  </a:cubicBezTo>
                  <a:cubicBezTo>
                    <a:pt x="3014" y="3307"/>
                    <a:pt x="2721" y="3411"/>
                    <a:pt x="2407" y="3495"/>
                  </a:cubicBezTo>
                  <a:cubicBezTo>
                    <a:pt x="1968" y="3600"/>
                    <a:pt x="1465" y="3600"/>
                    <a:pt x="1005" y="36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a:off x="1647425" y="4220025"/>
              <a:ext cx="195125" cy="114050"/>
            </a:xfrm>
            <a:custGeom>
              <a:avLst/>
              <a:gdLst/>
              <a:ahLst/>
              <a:cxnLst/>
              <a:rect l="l" t="t" r="r" b="b"/>
              <a:pathLst>
                <a:path w="7805" h="4562" extrusionOk="0">
                  <a:moveTo>
                    <a:pt x="7449" y="63"/>
                  </a:moveTo>
                  <a:cubicBezTo>
                    <a:pt x="7595" y="293"/>
                    <a:pt x="7700" y="481"/>
                    <a:pt x="7805" y="670"/>
                  </a:cubicBezTo>
                  <a:cubicBezTo>
                    <a:pt x="7763" y="712"/>
                    <a:pt x="7700" y="774"/>
                    <a:pt x="7679" y="774"/>
                  </a:cubicBezTo>
                  <a:cubicBezTo>
                    <a:pt x="7135" y="565"/>
                    <a:pt x="6570" y="565"/>
                    <a:pt x="6026" y="879"/>
                  </a:cubicBezTo>
                  <a:cubicBezTo>
                    <a:pt x="5817" y="1005"/>
                    <a:pt x="5566" y="1025"/>
                    <a:pt x="5294" y="1109"/>
                  </a:cubicBezTo>
                  <a:cubicBezTo>
                    <a:pt x="5084" y="1172"/>
                    <a:pt x="4854" y="1235"/>
                    <a:pt x="4645" y="1339"/>
                  </a:cubicBezTo>
                  <a:cubicBezTo>
                    <a:pt x="3724" y="1800"/>
                    <a:pt x="2846" y="2281"/>
                    <a:pt x="1946" y="2783"/>
                  </a:cubicBezTo>
                  <a:cubicBezTo>
                    <a:pt x="1653" y="2929"/>
                    <a:pt x="1402" y="3201"/>
                    <a:pt x="1151" y="3411"/>
                  </a:cubicBezTo>
                  <a:cubicBezTo>
                    <a:pt x="795" y="3746"/>
                    <a:pt x="418" y="4101"/>
                    <a:pt x="0" y="4562"/>
                  </a:cubicBezTo>
                  <a:cubicBezTo>
                    <a:pt x="188" y="3976"/>
                    <a:pt x="586" y="3306"/>
                    <a:pt x="983" y="2888"/>
                  </a:cubicBezTo>
                  <a:cubicBezTo>
                    <a:pt x="1507" y="2323"/>
                    <a:pt x="2051" y="1779"/>
                    <a:pt x="2595" y="1256"/>
                  </a:cubicBezTo>
                  <a:cubicBezTo>
                    <a:pt x="2825" y="1046"/>
                    <a:pt x="3118" y="921"/>
                    <a:pt x="3390" y="753"/>
                  </a:cubicBezTo>
                  <a:cubicBezTo>
                    <a:pt x="3620" y="649"/>
                    <a:pt x="3871" y="628"/>
                    <a:pt x="4080" y="502"/>
                  </a:cubicBezTo>
                  <a:cubicBezTo>
                    <a:pt x="4750" y="84"/>
                    <a:pt x="5482" y="0"/>
                    <a:pt x="6214" y="63"/>
                  </a:cubicBezTo>
                  <a:cubicBezTo>
                    <a:pt x="6633" y="84"/>
                    <a:pt x="6989" y="63"/>
                    <a:pt x="7449" y="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994600" y="3994575"/>
              <a:ext cx="156425" cy="68025"/>
            </a:xfrm>
            <a:custGeom>
              <a:avLst/>
              <a:gdLst/>
              <a:ahLst/>
              <a:cxnLst/>
              <a:rect l="l" t="t" r="r" b="b"/>
              <a:pathLst>
                <a:path w="6257" h="2721" extrusionOk="0">
                  <a:moveTo>
                    <a:pt x="6257" y="0"/>
                  </a:moveTo>
                  <a:cubicBezTo>
                    <a:pt x="5775" y="732"/>
                    <a:pt x="5440" y="1297"/>
                    <a:pt x="5022" y="1967"/>
                  </a:cubicBezTo>
                  <a:cubicBezTo>
                    <a:pt x="4708" y="2092"/>
                    <a:pt x="4290" y="2134"/>
                    <a:pt x="3871" y="2218"/>
                  </a:cubicBezTo>
                  <a:cubicBezTo>
                    <a:pt x="3076" y="2385"/>
                    <a:pt x="2302" y="2427"/>
                    <a:pt x="1507" y="2490"/>
                  </a:cubicBezTo>
                  <a:cubicBezTo>
                    <a:pt x="1339" y="2511"/>
                    <a:pt x="1130" y="2595"/>
                    <a:pt x="942" y="2636"/>
                  </a:cubicBezTo>
                  <a:cubicBezTo>
                    <a:pt x="754" y="2678"/>
                    <a:pt x="544" y="2720"/>
                    <a:pt x="335" y="2720"/>
                  </a:cubicBezTo>
                  <a:cubicBezTo>
                    <a:pt x="231" y="2720"/>
                    <a:pt x="126" y="2636"/>
                    <a:pt x="84" y="2595"/>
                  </a:cubicBezTo>
                  <a:cubicBezTo>
                    <a:pt x="0" y="2511"/>
                    <a:pt x="126" y="2364"/>
                    <a:pt x="314" y="2323"/>
                  </a:cubicBezTo>
                  <a:cubicBezTo>
                    <a:pt x="1172" y="2218"/>
                    <a:pt x="1988" y="1967"/>
                    <a:pt x="2762" y="1632"/>
                  </a:cubicBezTo>
                  <a:cubicBezTo>
                    <a:pt x="2867" y="1569"/>
                    <a:pt x="2972" y="1548"/>
                    <a:pt x="3076" y="1528"/>
                  </a:cubicBezTo>
                  <a:cubicBezTo>
                    <a:pt x="4080" y="1235"/>
                    <a:pt x="5022" y="816"/>
                    <a:pt x="5838" y="188"/>
                  </a:cubicBezTo>
                  <a:cubicBezTo>
                    <a:pt x="5901" y="126"/>
                    <a:pt x="5985" y="105"/>
                    <a:pt x="6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1588825" y="4246700"/>
              <a:ext cx="101500" cy="139150"/>
            </a:xfrm>
            <a:custGeom>
              <a:avLst/>
              <a:gdLst/>
              <a:ahLst/>
              <a:cxnLst/>
              <a:rect l="l" t="t" r="r" b="b"/>
              <a:pathLst>
                <a:path w="4060" h="5566" extrusionOk="0">
                  <a:moveTo>
                    <a:pt x="4060" y="84"/>
                  </a:moveTo>
                  <a:cubicBezTo>
                    <a:pt x="3830" y="440"/>
                    <a:pt x="3474" y="691"/>
                    <a:pt x="3202" y="1005"/>
                  </a:cubicBezTo>
                  <a:cubicBezTo>
                    <a:pt x="2428" y="1800"/>
                    <a:pt x="1800" y="2658"/>
                    <a:pt x="1444" y="3683"/>
                  </a:cubicBezTo>
                  <a:cubicBezTo>
                    <a:pt x="1382" y="3808"/>
                    <a:pt x="1340" y="3934"/>
                    <a:pt x="1256" y="4059"/>
                  </a:cubicBezTo>
                  <a:cubicBezTo>
                    <a:pt x="963" y="4457"/>
                    <a:pt x="796" y="4896"/>
                    <a:pt x="628" y="5336"/>
                  </a:cubicBezTo>
                  <a:cubicBezTo>
                    <a:pt x="607" y="5419"/>
                    <a:pt x="524" y="5482"/>
                    <a:pt x="440" y="5566"/>
                  </a:cubicBezTo>
                  <a:cubicBezTo>
                    <a:pt x="63" y="5127"/>
                    <a:pt x="1" y="4687"/>
                    <a:pt x="231" y="4227"/>
                  </a:cubicBezTo>
                  <a:cubicBezTo>
                    <a:pt x="607" y="3432"/>
                    <a:pt x="1130" y="2762"/>
                    <a:pt x="1654" y="2093"/>
                  </a:cubicBezTo>
                  <a:cubicBezTo>
                    <a:pt x="2260" y="1339"/>
                    <a:pt x="3014" y="712"/>
                    <a:pt x="3746" y="105"/>
                  </a:cubicBezTo>
                  <a:cubicBezTo>
                    <a:pt x="3788" y="63"/>
                    <a:pt x="3892" y="42"/>
                    <a:pt x="3976" y="0"/>
                  </a:cubicBezTo>
                  <a:cubicBezTo>
                    <a:pt x="3976" y="42"/>
                    <a:pt x="3997" y="63"/>
                    <a:pt x="4060" y="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a:off x="1000350" y="4304750"/>
              <a:ext cx="157475" cy="315450"/>
            </a:xfrm>
            <a:custGeom>
              <a:avLst/>
              <a:gdLst/>
              <a:ahLst/>
              <a:cxnLst/>
              <a:rect l="l" t="t" r="r" b="b"/>
              <a:pathLst>
                <a:path w="6299" h="12618" extrusionOk="0">
                  <a:moveTo>
                    <a:pt x="1" y="11362"/>
                  </a:moveTo>
                  <a:cubicBezTo>
                    <a:pt x="63" y="11132"/>
                    <a:pt x="105" y="10923"/>
                    <a:pt x="168" y="10714"/>
                  </a:cubicBezTo>
                  <a:cubicBezTo>
                    <a:pt x="440" y="9647"/>
                    <a:pt x="712" y="8579"/>
                    <a:pt x="1005" y="7491"/>
                  </a:cubicBezTo>
                  <a:cubicBezTo>
                    <a:pt x="1235" y="6675"/>
                    <a:pt x="1465" y="5859"/>
                    <a:pt x="1737" y="5043"/>
                  </a:cubicBezTo>
                  <a:cubicBezTo>
                    <a:pt x="1800" y="4750"/>
                    <a:pt x="1967" y="4437"/>
                    <a:pt x="2009" y="4144"/>
                  </a:cubicBezTo>
                  <a:cubicBezTo>
                    <a:pt x="2177" y="3370"/>
                    <a:pt x="2532" y="2658"/>
                    <a:pt x="2846" y="1926"/>
                  </a:cubicBezTo>
                  <a:cubicBezTo>
                    <a:pt x="2930" y="1737"/>
                    <a:pt x="3055" y="1591"/>
                    <a:pt x="3181" y="1465"/>
                  </a:cubicBezTo>
                  <a:cubicBezTo>
                    <a:pt x="3348" y="1277"/>
                    <a:pt x="3558" y="1152"/>
                    <a:pt x="3641" y="942"/>
                  </a:cubicBezTo>
                  <a:cubicBezTo>
                    <a:pt x="3871" y="419"/>
                    <a:pt x="4311" y="168"/>
                    <a:pt x="4729" y="1"/>
                  </a:cubicBezTo>
                  <a:cubicBezTo>
                    <a:pt x="5252" y="336"/>
                    <a:pt x="5755" y="649"/>
                    <a:pt x="6299" y="963"/>
                  </a:cubicBezTo>
                  <a:cubicBezTo>
                    <a:pt x="6068" y="1256"/>
                    <a:pt x="5775" y="1424"/>
                    <a:pt x="5462" y="1570"/>
                  </a:cubicBezTo>
                  <a:cubicBezTo>
                    <a:pt x="4729" y="1884"/>
                    <a:pt x="4269" y="2512"/>
                    <a:pt x="3578" y="2888"/>
                  </a:cubicBezTo>
                  <a:cubicBezTo>
                    <a:pt x="3495" y="2951"/>
                    <a:pt x="3453" y="3035"/>
                    <a:pt x="3411" y="3077"/>
                  </a:cubicBezTo>
                  <a:cubicBezTo>
                    <a:pt x="2951" y="3600"/>
                    <a:pt x="3097" y="4144"/>
                    <a:pt x="3746" y="4416"/>
                  </a:cubicBezTo>
                  <a:cubicBezTo>
                    <a:pt x="3788" y="4437"/>
                    <a:pt x="3850" y="4458"/>
                    <a:pt x="3934" y="4520"/>
                  </a:cubicBezTo>
                  <a:cubicBezTo>
                    <a:pt x="3997" y="4960"/>
                    <a:pt x="3830" y="5378"/>
                    <a:pt x="3788" y="5818"/>
                  </a:cubicBezTo>
                  <a:cubicBezTo>
                    <a:pt x="3767" y="6341"/>
                    <a:pt x="3683" y="6843"/>
                    <a:pt x="3662" y="7345"/>
                  </a:cubicBezTo>
                  <a:cubicBezTo>
                    <a:pt x="3641" y="8433"/>
                    <a:pt x="3662" y="9563"/>
                    <a:pt x="3641" y="10693"/>
                  </a:cubicBezTo>
                  <a:cubicBezTo>
                    <a:pt x="3641" y="11320"/>
                    <a:pt x="3516" y="11927"/>
                    <a:pt x="3306" y="12513"/>
                  </a:cubicBezTo>
                  <a:cubicBezTo>
                    <a:pt x="2951" y="12618"/>
                    <a:pt x="2637" y="12618"/>
                    <a:pt x="2365" y="12555"/>
                  </a:cubicBezTo>
                  <a:cubicBezTo>
                    <a:pt x="1570" y="12241"/>
                    <a:pt x="754" y="11927"/>
                    <a:pt x="1" y="113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994600" y="4619650"/>
              <a:ext cx="86850" cy="93675"/>
            </a:xfrm>
            <a:custGeom>
              <a:avLst/>
              <a:gdLst/>
              <a:ahLst/>
              <a:cxnLst/>
              <a:rect l="l" t="t" r="r" b="b"/>
              <a:pathLst>
                <a:path w="3474" h="3747" extrusionOk="0">
                  <a:moveTo>
                    <a:pt x="335" y="1"/>
                  </a:moveTo>
                  <a:cubicBezTo>
                    <a:pt x="1151" y="315"/>
                    <a:pt x="1967" y="796"/>
                    <a:pt x="2867" y="921"/>
                  </a:cubicBezTo>
                  <a:cubicBezTo>
                    <a:pt x="3034" y="1277"/>
                    <a:pt x="2972" y="1654"/>
                    <a:pt x="2951" y="2009"/>
                  </a:cubicBezTo>
                  <a:cubicBezTo>
                    <a:pt x="2930" y="2491"/>
                    <a:pt x="2972" y="2930"/>
                    <a:pt x="3369" y="3265"/>
                  </a:cubicBezTo>
                  <a:cubicBezTo>
                    <a:pt x="3411" y="3328"/>
                    <a:pt x="3411" y="3432"/>
                    <a:pt x="3474" y="3558"/>
                  </a:cubicBezTo>
                  <a:cubicBezTo>
                    <a:pt x="2302" y="3621"/>
                    <a:pt x="1172" y="3746"/>
                    <a:pt x="105" y="3160"/>
                  </a:cubicBezTo>
                  <a:cubicBezTo>
                    <a:pt x="84" y="3098"/>
                    <a:pt x="21" y="2993"/>
                    <a:pt x="21" y="2888"/>
                  </a:cubicBezTo>
                  <a:lnTo>
                    <a:pt x="21" y="817"/>
                  </a:lnTo>
                  <a:cubicBezTo>
                    <a:pt x="0" y="524"/>
                    <a:pt x="42" y="231"/>
                    <a:pt x="3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p:nvPr/>
          </p:nvSpPr>
          <p:spPr>
            <a:xfrm>
              <a:off x="1531275" y="4316800"/>
              <a:ext cx="59150" cy="36625"/>
            </a:xfrm>
            <a:custGeom>
              <a:avLst/>
              <a:gdLst/>
              <a:ahLst/>
              <a:cxnLst/>
              <a:rect l="l" t="t" r="r" b="b"/>
              <a:pathLst>
                <a:path w="2366" h="1465" extrusionOk="0">
                  <a:moveTo>
                    <a:pt x="2365" y="0"/>
                  </a:moveTo>
                  <a:cubicBezTo>
                    <a:pt x="2093" y="502"/>
                    <a:pt x="1863" y="942"/>
                    <a:pt x="1570" y="1465"/>
                  </a:cubicBezTo>
                  <a:cubicBezTo>
                    <a:pt x="1047" y="1297"/>
                    <a:pt x="545" y="1109"/>
                    <a:pt x="1" y="921"/>
                  </a:cubicBezTo>
                  <a:cubicBezTo>
                    <a:pt x="650" y="523"/>
                    <a:pt x="1675" y="105"/>
                    <a:pt x="2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3"/>
            <p:cNvSpPr/>
            <p:nvPr/>
          </p:nvSpPr>
          <p:spPr>
            <a:xfrm>
              <a:off x="1089800" y="4279650"/>
              <a:ext cx="18325" cy="19900"/>
            </a:xfrm>
            <a:custGeom>
              <a:avLst/>
              <a:gdLst/>
              <a:ahLst/>
              <a:cxnLst/>
              <a:rect l="l" t="t" r="r" b="b"/>
              <a:pathLst>
                <a:path w="733" h="796" extrusionOk="0">
                  <a:moveTo>
                    <a:pt x="314" y="0"/>
                  </a:moveTo>
                  <a:cubicBezTo>
                    <a:pt x="482" y="189"/>
                    <a:pt x="607" y="314"/>
                    <a:pt x="733" y="503"/>
                  </a:cubicBezTo>
                  <a:cubicBezTo>
                    <a:pt x="482" y="607"/>
                    <a:pt x="293" y="670"/>
                    <a:pt x="42" y="796"/>
                  </a:cubicBezTo>
                  <a:cubicBezTo>
                    <a:pt x="0" y="482"/>
                    <a:pt x="105" y="293"/>
                    <a:pt x="314" y="0"/>
                  </a:cubicBezTo>
                  <a:close/>
                </a:path>
              </a:pathLst>
            </a:custGeom>
            <a:solidFill>
              <a:srgbClr val="2F7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a:off x="1766150" y="4493600"/>
              <a:ext cx="1075" cy="3150"/>
            </a:xfrm>
            <a:custGeom>
              <a:avLst/>
              <a:gdLst/>
              <a:ahLst/>
              <a:cxnLst/>
              <a:rect l="l" t="t" r="r" b="b"/>
              <a:pathLst>
                <a:path w="43" h="126" extrusionOk="0">
                  <a:moveTo>
                    <a:pt x="22" y="126"/>
                  </a:moveTo>
                  <a:cubicBezTo>
                    <a:pt x="22" y="84"/>
                    <a:pt x="43" y="42"/>
                    <a:pt x="43" y="0"/>
                  </a:cubicBezTo>
                  <a:cubicBezTo>
                    <a:pt x="22" y="21"/>
                    <a:pt x="22" y="84"/>
                    <a:pt x="22" y="126"/>
                  </a:cubicBezTo>
                  <a:cubicBezTo>
                    <a:pt x="1" y="105"/>
                    <a:pt x="22" y="126"/>
                    <a:pt x="22" y="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a:off x="1414125" y="4183925"/>
              <a:ext cx="168975" cy="95225"/>
            </a:xfrm>
            <a:custGeom>
              <a:avLst/>
              <a:gdLst/>
              <a:ahLst/>
              <a:cxnLst/>
              <a:rect l="l" t="t" r="r" b="b"/>
              <a:pathLst>
                <a:path w="6759" h="3809" extrusionOk="0">
                  <a:moveTo>
                    <a:pt x="5001" y="3118"/>
                  </a:moveTo>
                  <a:cubicBezTo>
                    <a:pt x="4645" y="3306"/>
                    <a:pt x="4331" y="3474"/>
                    <a:pt x="4017" y="3599"/>
                  </a:cubicBezTo>
                  <a:cubicBezTo>
                    <a:pt x="3808" y="3683"/>
                    <a:pt x="3599" y="3788"/>
                    <a:pt x="3348" y="3788"/>
                  </a:cubicBezTo>
                  <a:cubicBezTo>
                    <a:pt x="2825" y="3809"/>
                    <a:pt x="2344" y="3788"/>
                    <a:pt x="1820" y="3788"/>
                  </a:cubicBezTo>
                  <a:cubicBezTo>
                    <a:pt x="1569" y="3788"/>
                    <a:pt x="1360" y="3704"/>
                    <a:pt x="1193" y="3578"/>
                  </a:cubicBezTo>
                  <a:cubicBezTo>
                    <a:pt x="1109" y="3495"/>
                    <a:pt x="1004" y="3411"/>
                    <a:pt x="900" y="3390"/>
                  </a:cubicBezTo>
                  <a:cubicBezTo>
                    <a:pt x="0" y="3013"/>
                    <a:pt x="0" y="2428"/>
                    <a:pt x="209" y="1528"/>
                  </a:cubicBezTo>
                  <a:cubicBezTo>
                    <a:pt x="272" y="1298"/>
                    <a:pt x="419" y="1047"/>
                    <a:pt x="565" y="796"/>
                  </a:cubicBezTo>
                  <a:lnTo>
                    <a:pt x="2678" y="796"/>
                  </a:lnTo>
                  <a:cubicBezTo>
                    <a:pt x="3285" y="796"/>
                    <a:pt x="3871" y="816"/>
                    <a:pt x="4436" y="586"/>
                  </a:cubicBezTo>
                  <a:cubicBezTo>
                    <a:pt x="4499" y="565"/>
                    <a:pt x="4582" y="524"/>
                    <a:pt x="4687" y="524"/>
                  </a:cubicBezTo>
                  <a:cubicBezTo>
                    <a:pt x="5377" y="607"/>
                    <a:pt x="5963" y="377"/>
                    <a:pt x="6549" y="0"/>
                  </a:cubicBezTo>
                  <a:cubicBezTo>
                    <a:pt x="6758" y="252"/>
                    <a:pt x="6654" y="482"/>
                    <a:pt x="6486" y="607"/>
                  </a:cubicBezTo>
                  <a:cubicBezTo>
                    <a:pt x="6131" y="921"/>
                    <a:pt x="5963" y="1340"/>
                    <a:pt x="5838" y="1800"/>
                  </a:cubicBezTo>
                  <a:cubicBezTo>
                    <a:pt x="5796" y="1946"/>
                    <a:pt x="5712" y="2093"/>
                    <a:pt x="5608" y="2239"/>
                  </a:cubicBezTo>
                  <a:cubicBezTo>
                    <a:pt x="5419" y="2553"/>
                    <a:pt x="5189" y="2867"/>
                    <a:pt x="5001" y="311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1119625" y="4146250"/>
              <a:ext cx="181000" cy="166900"/>
            </a:xfrm>
            <a:custGeom>
              <a:avLst/>
              <a:gdLst/>
              <a:ahLst/>
              <a:cxnLst/>
              <a:rect l="l" t="t" r="r" b="b"/>
              <a:pathLst>
                <a:path w="7240" h="6676" extrusionOk="0">
                  <a:moveTo>
                    <a:pt x="6947" y="2700"/>
                  </a:moveTo>
                  <a:cubicBezTo>
                    <a:pt x="6947" y="2303"/>
                    <a:pt x="6821" y="1905"/>
                    <a:pt x="6549" y="1507"/>
                  </a:cubicBezTo>
                  <a:cubicBezTo>
                    <a:pt x="6214" y="1026"/>
                    <a:pt x="5712" y="775"/>
                    <a:pt x="5168" y="712"/>
                  </a:cubicBezTo>
                  <a:cubicBezTo>
                    <a:pt x="4143" y="210"/>
                    <a:pt x="2888" y="1"/>
                    <a:pt x="1841" y="398"/>
                  </a:cubicBezTo>
                  <a:cubicBezTo>
                    <a:pt x="481" y="922"/>
                    <a:pt x="0" y="2386"/>
                    <a:pt x="377" y="3663"/>
                  </a:cubicBezTo>
                  <a:cubicBezTo>
                    <a:pt x="753" y="5650"/>
                    <a:pt x="3055" y="6676"/>
                    <a:pt x="4917" y="6006"/>
                  </a:cubicBezTo>
                  <a:cubicBezTo>
                    <a:pt x="6340" y="5525"/>
                    <a:pt x="7240" y="4039"/>
                    <a:pt x="6947" y="270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a:off x="1678275" y="4028050"/>
              <a:ext cx="114575" cy="144400"/>
            </a:xfrm>
            <a:custGeom>
              <a:avLst/>
              <a:gdLst/>
              <a:ahLst/>
              <a:cxnLst/>
              <a:rect l="l" t="t" r="r" b="b"/>
              <a:pathLst>
                <a:path w="4583" h="5776" extrusionOk="0">
                  <a:moveTo>
                    <a:pt x="4562" y="2051"/>
                  </a:moveTo>
                  <a:cubicBezTo>
                    <a:pt x="4562" y="984"/>
                    <a:pt x="3830" y="0"/>
                    <a:pt x="2658" y="0"/>
                  </a:cubicBezTo>
                  <a:cubicBezTo>
                    <a:pt x="1633" y="0"/>
                    <a:pt x="900" y="858"/>
                    <a:pt x="440" y="1695"/>
                  </a:cubicBezTo>
                  <a:cubicBezTo>
                    <a:pt x="168" y="2093"/>
                    <a:pt x="1" y="2574"/>
                    <a:pt x="63" y="3139"/>
                  </a:cubicBezTo>
                  <a:cubicBezTo>
                    <a:pt x="63" y="3243"/>
                    <a:pt x="84" y="3327"/>
                    <a:pt x="105" y="3432"/>
                  </a:cubicBezTo>
                  <a:cubicBezTo>
                    <a:pt x="189" y="3997"/>
                    <a:pt x="482" y="4541"/>
                    <a:pt x="963" y="4854"/>
                  </a:cubicBezTo>
                  <a:cubicBezTo>
                    <a:pt x="2407" y="5775"/>
                    <a:pt x="4060" y="4269"/>
                    <a:pt x="4457" y="2930"/>
                  </a:cubicBezTo>
                  <a:cubicBezTo>
                    <a:pt x="4562" y="2637"/>
                    <a:pt x="4583" y="2344"/>
                    <a:pt x="4562" y="205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a:off x="1835200" y="3337050"/>
              <a:ext cx="64900" cy="154325"/>
            </a:xfrm>
            <a:custGeom>
              <a:avLst/>
              <a:gdLst/>
              <a:ahLst/>
              <a:cxnLst/>
              <a:rect l="l" t="t" r="r" b="b"/>
              <a:pathLst>
                <a:path w="2596" h="6173" extrusionOk="0">
                  <a:moveTo>
                    <a:pt x="2595" y="795"/>
                  </a:moveTo>
                  <a:cubicBezTo>
                    <a:pt x="2574" y="942"/>
                    <a:pt x="2511" y="1172"/>
                    <a:pt x="2449" y="1381"/>
                  </a:cubicBezTo>
                  <a:lnTo>
                    <a:pt x="1967" y="3034"/>
                  </a:lnTo>
                  <a:cubicBezTo>
                    <a:pt x="1779" y="3599"/>
                    <a:pt x="1549" y="4143"/>
                    <a:pt x="1361" y="4729"/>
                  </a:cubicBezTo>
                  <a:cubicBezTo>
                    <a:pt x="1277" y="4959"/>
                    <a:pt x="1214" y="5189"/>
                    <a:pt x="1130" y="5461"/>
                  </a:cubicBezTo>
                  <a:cubicBezTo>
                    <a:pt x="1110" y="5566"/>
                    <a:pt x="1089" y="5691"/>
                    <a:pt x="1047" y="5796"/>
                  </a:cubicBezTo>
                  <a:cubicBezTo>
                    <a:pt x="963" y="6005"/>
                    <a:pt x="838" y="6131"/>
                    <a:pt x="607" y="6173"/>
                  </a:cubicBezTo>
                  <a:cubicBezTo>
                    <a:pt x="398" y="6173"/>
                    <a:pt x="231" y="6068"/>
                    <a:pt x="168" y="5859"/>
                  </a:cubicBezTo>
                  <a:cubicBezTo>
                    <a:pt x="63" y="5545"/>
                    <a:pt x="1" y="5252"/>
                    <a:pt x="105" y="4938"/>
                  </a:cubicBezTo>
                  <a:cubicBezTo>
                    <a:pt x="168" y="4771"/>
                    <a:pt x="252" y="4624"/>
                    <a:pt x="314" y="4457"/>
                  </a:cubicBezTo>
                  <a:cubicBezTo>
                    <a:pt x="628" y="3871"/>
                    <a:pt x="838" y="3201"/>
                    <a:pt x="1026" y="2532"/>
                  </a:cubicBezTo>
                  <a:cubicBezTo>
                    <a:pt x="1193" y="2030"/>
                    <a:pt x="1361" y="1569"/>
                    <a:pt x="1528" y="1088"/>
                  </a:cubicBezTo>
                  <a:cubicBezTo>
                    <a:pt x="1612" y="858"/>
                    <a:pt x="1654" y="586"/>
                    <a:pt x="1737" y="356"/>
                  </a:cubicBezTo>
                  <a:cubicBezTo>
                    <a:pt x="1821" y="147"/>
                    <a:pt x="1988" y="0"/>
                    <a:pt x="2177" y="21"/>
                  </a:cubicBezTo>
                  <a:cubicBezTo>
                    <a:pt x="2386" y="63"/>
                    <a:pt x="2511" y="230"/>
                    <a:pt x="2532" y="440"/>
                  </a:cubicBezTo>
                  <a:cubicBezTo>
                    <a:pt x="2532" y="460"/>
                    <a:pt x="2574" y="586"/>
                    <a:pt x="2595" y="7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a:off x="1948725" y="3612700"/>
              <a:ext cx="165825" cy="37175"/>
            </a:xfrm>
            <a:custGeom>
              <a:avLst/>
              <a:gdLst/>
              <a:ahLst/>
              <a:cxnLst/>
              <a:rect l="l" t="t" r="r" b="b"/>
              <a:pathLst>
                <a:path w="6633" h="1487" extrusionOk="0">
                  <a:moveTo>
                    <a:pt x="2260" y="1466"/>
                  </a:moveTo>
                  <a:cubicBezTo>
                    <a:pt x="1653" y="1382"/>
                    <a:pt x="1088" y="1340"/>
                    <a:pt x="481" y="1256"/>
                  </a:cubicBezTo>
                  <a:cubicBezTo>
                    <a:pt x="377" y="1235"/>
                    <a:pt x="272" y="1214"/>
                    <a:pt x="167" y="1152"/>
                  </a:cubicBezTo>
                  <a:cubicBezTo>
                    <a:pt x="21" y="1068"/>
                    <a:pt x="0" y="817"/>
                    <a:pt x="146" y="733"/>
                  </a:cubicBezTo>
                  <a:cubicBezTo>
                    <a:pt x="272" y="649"/>
                    <a:pt x="398" y="608"/>
                    <a:pt x="544" y="587"/>
                  </a:cubicBezTo>
                  <a:cubicBezTo>
                    <a:pt x="1109" y="524"/>
                    <a:pt x="1653" y="440"/>
                    <a:pt x="2239" y="419"/>
                  </a:cubicBezTo>
                  <a:cubicBezTo>
                    <a:pt x="2846" y="398"/>
                    <a:pt x="3411" y="398"/>
                    <a:pt x="4017" y="273"/>
                  </a:cubicBezTo>
                  <a:cubicBezTo>
                    <a:pt x="4582" y="126"/>
                    <a:pt x="5189" y="85"/>
                    <a:pt x="5796" y="22"/>
                  </a:cubicBezTo>
                  <a:cubicBezTo>
                    <a:pt x="5984" y="1"/>
                    <a:pt x="6193" y="64"/>
                    <a:pt x="6361" y="105"/>
                  </a:cubicBezTo>
                  <a:cubicBezTo>
                    <a:pt x="6612" y="189"/>
                    <a:pt x="6633" y="524"/>
                    <a:pt x="6445" y="691"/>
                  </a:cubicBezTo>
                  <a:cubicBezTo>
                    <a:pt x="6361" y="754"/>
                    <a:pt x="6277" y="817"/>
                    <a:pt x="6152" y="859"/>
                  </a:cubicBezTo>
                  <a:cubicBezTo>
                    <a:pt x="5900" y="942"/>
                    <a:pt x="5608" y="1068"/>
                    <a:pt x="5356" y="1110"/>
                  </a:cubicBezTo>
                  <a:cubicBezTo>
                    <a:pt x="4310" y="1173"/>
                    <a:pt x="3306" y="1486"/>
                    <a:pt x="2260" y="1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a:off x="1926750" y="3445325"/>
              <a:ext cx="122425" cy="81100"/>
            </a:xfrm>
            <a:custGeom>
              <a:avLst/>
              <a:gdLst/>
              <a:ahLst/>
              <a:cxnLst/>
              <a:rect l="l" t="t" r="r" b="b"/>
              <a:pathLst>
                <a:path w="4897" h="3244" extrusionOk="0">
                  <a:moveTo>
                    <a:pt x="4373" y="0"/>
                  </a:moveTo>
                  <a:cubicBezTo>
                    <a:pt x="4415" y="21"/>
                    <a:pt x="4562" y="63"/>
                    <a:pt x="4624" y="84"/>
                  </a:cubicBezTo>
                  <a:cubicBezTo>
                    <a:pt x="4855" y="189"/>
                    <a:pt x="4896" y="502"/>
                    <a:pt x="4729" y="649"/>
                  </a:cubicBezTo>
                  <a:cubicBezTo>
                    <a:pt x="4708" y="712"/>
                    <a:pt x="4666" y="733"/>
                    <a:pt x="4603" y="754"/>
                  </a:cubicBezTo>
                  <a:cubicBezTo>
                    <a:pt x="3515" y="1528"/>
                    <a:pt x="2427" y="2302"/>
                    <a:pt x="1235" y="2909"/>
                  </a:cubicBezTo>
                  <a:cubicBezTo>
                    <a:pt x="1005" y="3013"/>
                    <a:pt x="753" y="3118"/>
                    <a:pt x="523" y="3202"/>
                  </a:cubicBezTo>
                  <a:cubicBezTo>
                    <a:pt x="356" y="3243"/>
                    <a:pt x="168" y="3202"/>
                    <a:pt x="84" y="3034"/>
                  </a:cubicBezTo>
                  <a:cubicBezTo>
                    <a:pt x="42" y="2909"/>
                    <a:pt x="0" y="2699"/>
                    <a:pt x="63" y="2574"/>
                  </a:cubicBezTo>
                  <a:cubicBezTo>
                    <a:pt x="147" y="2407"/>
                    <a:pt x="314" y="2260"/>
                    <a:pt x="481" y="2176"/>
                  </a:cubicBezTo>
                  <a:cubicBezTo>
                    <a:pt x="942" y="1883"/>
                    <a:pt x="1465" y="1632"/>
                    <a:pt x="1946" y="1298"/>
                  </a:cubicBezTo>
                  <a:cubicBezTo>
                    <a:pt x="2406" y="1026"/>
                    <a:pt x="2867" y="733"/>
                    <a:pt x="3306" y="419"/>
                  </a:cubicBezTo>
                  <a:cubicBezTo>
                    <a:pt x="3641" y="210"/>
                    <a:pt x="3955" y="21"/>
                    <a:pt x="4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802100" y="3392500"/>
              <a:ext cx="1071825" cy="1652450"/>
            </a:xfrm>
            <a:custGeom>
              <a:avLst/>
              <a:gdLst/>
              <a:ahLst/>
              <a:cxnLst/>
              <a:rect l="l" t="t" r="r" b="b"/>
              <a:pathLst>
                <a:path w="42873" h="66098" extrusionOk="0">
                  <a:moveTo>
                    <a:pt x="21029" y="61097"/>
                  </a:moveTo>
                  <a:cubicBezTo>
                    <a:pt x="20861" y="61118"/>
                    <a:pt x="20778" y="61097"/>
                    <a:pt x="20715" y="61118"/>
                  </a:cubicBezTo>
                  <a:cubicBezTo>
                    <a:pt x="20087" y="61495"/>
                    <a:pt x="19418" y="61515"/>
                    <a:pt x="18727" y="61515"/>
                  </a:cubicBezTo>
                  <a:cubicBezTo>
                    <a:pt x="18204" y="61536"/>
                    <a:pt x="17723" y="61515"/>
                    <a:pt x="17200" y="61515"/>
                  </a:cubicBezTo>
                  <a:cubicBezTo>
                    <a:pt x="16990" y="61515"/>
                    <a:pt x="16781" y="61515"/>
                    <a:pt x="16593" y="61453"/>
                  </a:cubicBezTo>
                  <a:cubicBezTo>
                    <a:pt x="16070" y="61306"/>
                    <a:pt x="15547" y="61223"/>
                    <a:pt x="15003" y="61243"/>
                  </a:cubicBezTo>
                  <a:cubicBezTo>
                    <a:pt x="14898" y="61243"/>
                    <a:pt x="14752" y="61223"/>
                    <a:pt x="14647" y="61202"/>
                  </a:cubicBezTo>
                  <a:cubicBezTo>
                    <a:pt x="13894" y="60867"/>
                    <a:pt x="13099" y="60616"/>
                    <a:pt x="12408" y="60155"/>
                  </a:cubicBezTo>
                  <a:cubicBezTo>
                    <a:pt x="12157" y="59988"/>
                    <a:pt x="11927" y="59821"/>
                    <a:pt x="11697" y="59674"/>
                  </a:cubicBezTo>
                  <a:cubicBezTo>
                    <a:pt x="10567" y="59046"/>
                    <a:pt x="9730" y="58105"/>
                    <a:pt x="8872" y="57226"/>
                  </a:cubicBezTo>
                  <a:cubicBezTo>
                    <a:pt x="8684" y="57017"/>
                    <a:pt x="8558" y="56745"/>
                    <a:pt x="8454" y="56494"/>
                  </a:cubicBezTo>
                  <a:cubicBezTo>
                    <a:pt x="8119" y="55531"/>
                    <a:pt x="7847" y="54527"/>
                    <a:pt x="7826" y="53502"/>
                  </a:cubicBezTo>
                  <a:cubicBezTo>
                    <a:pt x="7784" y="53460"/>
                    <a:pt x="7742" y="53376"/>
                    <a:pt x="7700" y="53376"/>
                  </a:cubicBezTo>
                  <a:cubicBezTo>
                    <a:pt x="6842" y="53041"/>
                    <a:pt x="6738" y="52916"/>
                    <a:pt x="6738" y="51995"/>
                  </a:cubicBezTo>
                  <a:lnTo>
                    <a:pt x="6738" y="50300"/>
                  </a:lnTo>
                  <a:cubicBezTo>
                    <a:pt x="6738" y="49882"/>
                    <a:pt x="6738" y="49422"/>
                    <a:pt x="6947" y="49045"/>
                  </a:cubicBezTo>
                  <a:cubicBezTo>
                    <a:pt x="7094" y="48752"/>
                    <a:pt x="6989" y="48480"/>
                    <a:pt x="6759" y="48271"/>
                  </a:cubicBezTo>
                  <a:cubicBezTo>
                    <a:pt x="6445" y="47999"/>
                    <a:pt x="6152" y="47685"/>
                    <a:pt x="5796" y="47476"/>
                  </a:cubicBezTo>
                  <a:cubicBezTo>
                    <a:pt x="5190" y="47120"/>
                    <a:pt x="4897" y="46597"/>
                    <a:pt x="4918" y="45906"/>
                  </a:cubicBezTo>
                  <a:cubicBezTo>
                    <a:pt x="4918" y="44986"/>
                    <a:pt x="5106" y="44086"/>
                    <a:pt x="5608" y="43312"/>
                  </a:cubicBezTo>
                  <a:cubicBezTo>
                    <a:pt x="6026" y="42663"/>
                    <a:pt x="6445" y="41994"/>
                    <a:pt x="6884" y="41366"/>
                  </a:cubicBezTo>
                  <a:cubicBezTo>
                    <a:pt x="7114" y="41052"/>
                    <a:pt x="7407" y="40780"/>
                    <a:pt x="7679" y="40487"/>
                  </a:cubicBezTo>
                  <a:cubicBezTo>
                    <a:pt x="8161" y="39964"/>
                    <a:pt x="8726" y="39525"/>
                    <a:pt x="9081" y="38897"/>
                  </a:cubicBezTo>
                  <a:cubicBezTo>
                    <a:pt x="9249" y="38625"/>
                    <a:pt x="9500" y="38416"/>
                    <a:pt x="9730" y="38207"/>
                  </a:cubicBezTo>
                  <a:cubicBezTo>
                    <a:pt x="9939" y="37997"/>
                    <a:pt x="10086" y="37767"/>
                    <a:pt x="10148" y="37474"/>
                  </a:cubicBezTo>
                  <a:cubicBezTo>
                    <a:pt x="10441" y="36616"/>
                    <a:pt x="10755" y="35758"/>
                    <a:pt x="11090" y="34838"/>
                  </a:cubicBezTo>
                  <a:cubicBezTo>
                    <a:pt x="10630" y="34231"/>
                    <a:pt x="10002" y="33708"/>
                    <a:pt x="9416" y="33101"/>
                  </a:cubicBezTo>
                  <a:cubicBezTo>
                    <a:pt x="8998" y="32997"/>
                    <a:pt x="8621" y="32787"/>
                    <a:pt x="8182" y="32808"/>
                  </a:cubicBezTo>
                  <a:cubicBezTo>
                    <a:pt x="7533" y="32850"/>
                    <a:pt x="6968" y="32557"/>
                    <a:pt x="6361" y="32494"/>
                  </a:cubicBezTo>
                  <a:cubicBezTo>
                    <a:pt x="6298" y="32494"/>
                    <a:pt x="6236" y="32473"/>
                    <a:pt x="6215" y="32453"/>
                  </a:cubicBezTo>
                  <a:cubicBezTo>
                    <a:pt x="5692" y="31909"/>
                    <a:pt x="4834" y="31699"/>
                    <a:pt x="4562" y="30925"/>
                  </a:cubicBezTo>
                  <a:cubicBezTo>
                    <a:pt x="4478" y="30883"/>
                    <a:pt x="4436" y="30862"/>
                    <a:pt x="4374" y="30841"/>
                  </a:cubicBezTo>
                  <a:cubicBezTo>
                    <a:pt x="3913" y="30611"/>
                    <a:pt x="3390" y="30590"/>
                    <a:pt x="3034" y="30130"/>
                  </a:cubicBezTo>
                  <a:cubicBezTo>
                    <a:pt x="2490" y="29293"/>
                    <a:pt x="1863" y="28498"/>
                    <a:pt x="1842" y="27431"/>
                  </a:cubicBezTo>
                  <a:cubicBezTo>
                    <a:pt x="1821" y="26594"/>
                    <a:pt x="1758" y="25757"/>
                    <a:pt x="1863" y="24941"/>
                  </a:cubicBezTo>
                  <a:cubicBezTo>
                    <a:pt x="1946" y="24146"/>
                    <a:pt x="2177" y="23330"/>
                    <a:pt x="2386" y="22514"/>
                  </a:cubicBezTo>
                  <a:cubicBezTo>
                    <a:pt x="2469" y="22242"/>
                    <a:pt x="2658" y="22012"/>
                    <a:pt x="2804" y="21782"/>
                  </a:cubicBezTo>
                  <a:cubicBezTo>
                    <a:pt x="2930" y="21572"/>
                    <a:pt x="3076" y="21363"/>
                    <a:pt x="3223" y="21070"/>
                  </a:cubicBezTo>
                  <a:cubicBezTo>
                    <a:pt x="2846" y="21049"/>
                    <a:pt x="2574" y="21070"/>
                    <a:pt x="2302" y="21028"/>
                  </a:cubicBezTo>
                  <a:cubicBezTo>
                    <a:pt x="1633" y="20903"/>
                    <a:pt x="1005" y="20589"/>
                    <a:pt x="419" y="20233"/>
                  </a:cubicBezTo>
                  <a:cubicBezTo>
                    <a:pt x="189" y="20108"/>
                    <a:pt x="84" y="19877"/>
                    <a:pt x="63" y="19585"/>
                  </a:cubicBezTo>
                  <a:cubicBezTo>
                    <a:pt x="0" y="18769"/>
                    <a:pt x="84" y="17994"/>
                    <a:pt x="314" y="17199"/>
                  </a:cubicBezTo>
                  <a:cubicBezTo>
                    <a:pt x="377" y="17032"/>
                    <a:pt x="482" y="16844"/>
                    <a:pt x="586" y="16655"/>
                  </a:cubicBezTo>
                  <a:cubicBezTo>
                    <a:pt x="1047" y="15944"/>
                    <a:pt x="1528" y="15253"/>
                    <a:pt x="2156" y="14647"/>
                  </a:cubicBezTo>
                  <a:cubicBezTo>
                    <a:pt x="2260" y="14542"/>
                    <a:pt x="2365" y="14458"/>
                    <a:pt x="2428" y="14333"/>
                  </a:cubicBezTo>
                  <a:cubicBezTo>
                    <a:pt x="2993" y="13391"/>
                    <a:pt x="3871" y="12784"/>
                    <a:pt x="4687" y="12136"/>
                  </a:cubicBezTo>
                  <a:cubicBezTo>
                    <a:pt x="4729" y="12115"/>
                    <a:pt x="4771" y="12052"/>
                    <a:pt x="4834" y="11947"/>
                  </a:cubicBezTo>
                  <a:cubicBezTo>
                    <a:pt x="4729" y="11864"/>
                    <a:pt x="4625" y="11801"/>
                    <a:pt x="4520" y="11738"/>
                  </a:cubicBezTo>
                  <a:cubicBezTo>
                    <a:pt x="4269" y="11634"/>
                    <a:pt x="3997" y="11550"/>
                    <a:pt x="3725" y="11487"/>
                  </a:cubicBezTo>
                  <a:cubicBezTo>
                    <a:pt x="2741" y="11278"/>
                    <a:pt x="2302" y="10169"/>
                    <a:pt x="2825" y="9332"/>
                  </a:cubicBezTo>
                  <a:cubicBezTo>
                    <a:pt x="2846" y="9311"/>
                    <a:pt x="2888" y="9290"/>
                    <a:pt x="2888" y="9248"/>
                  </a:cubicBezTo>
                  <a:cubicBezTo>
                    <a:pt x="3244" y="8390"/>
                    <a:pt x="3871" y="7742"/>
                    <a:pt x="4687" y="7261"/>
                  </a:cubicBezTo>
                  <a:cubicBezTo>
                    <a:pt x="4813" y="7198"/>
                    <a:pt x="4918" y="7093"/>
                    <a:pt x="5022" y="7009"/>
                  </a:cubicBezTo>
                  <a:cubicBezTo>
                    <a:pt x="5650" y="6465"/>
                    <a:pt x="6298" y="6068"/>
                    <a:pt x="7177" y="6152"/>
                  </a:cubicBezTo>
                  <a:cubicBezTo>
                    <a:pt x="7387" y="6172"/>
                    <a:pt x="7617" y="6089"/>
                    <a:pt x="7847" y="6047"/>
                  </a:cubicBezTo>
                  <a:cubicBezTo>
                    <a:pt x="9060" y="5775"/>
                    <a:pt x="10232" y="5942"/>
                    <a:pt x="11425" y="6193"/>
                  </a:cubicBezTo>
                  <a:cubicBezTo>
                    <a:pt x="11488" y="6005"/>
                    <a:pt x="11529" y="5796"/>
                    <a:pt x="11634" y="5587"/>
                  </a:cubicBezTo>
                  <a:cubicBezTo>
                    <a:pt x="11739" y="5419"/>
                    <a:pt x="11927" y="5315"/>
                    <a:pt x="12032" y="5126"/>
                  </a:cubicBezTo>
                  <a:cubicBezTo>
                    <a:pt x="12429" y="4457"/>
                    <a:pt x="12952" y="3976"/>
                    <a:pt x="13580" y="3557"/>
                  </a:cubicBezTo>
                  <a:cubicBezTo>
                    <a:pt x="13685" y="3494"/>
                    <a:pt x="13768" y="3390"/>
                    <a:pt x="13831" y="3306"/>
                  </a:cubicBezTo>
                  <a:cubicBezTo>
                    <a:pt x="14438" y="2574"/>
                    <a:pt x="15191" y="2134"/>
                    <a:pt x="16070" y="1737"/>
                  </a:cubicBezTo>
                  <a:cubicBezTo>
                    <a:pt x="16865" y="1381"/>
                    <a:pt x="17660" y="963"/>
                    <a:pt x="18476" y="628"/>
                  </a:cubicBezTo>
                  <a:cubicBezTo>
                    <a:pt x="19648" y="146"/>
                    <a:pt x="20903" y="0"/>
                    <a:pt x="22159" y="0"/>
                  </a:cubicBezTo>
                  <a:lnTo>
                    <a:pt x="24293" y="0"/>
                  </a:lnTo>
                  <a:cubicBezTo>
                    <a:pt x="24669" y="0"/>
                    <a:pt x="25025" y="42"/>
                    <a:pt x="25381" y="209"/>
                  </a:cubicBezTo>
                  <a:cubicBezTo>
                    <a:pt x="25946" y="439"/>
                    <a:pt x="26553" y="670"/>
                    <a:pt x="27117" y="900"/>
                  </a:cubicBezTo>
                  <a:cubicBezTo>
                    <a:pt x="27201" y="942"/>
                    <a:pt x="27285" y="963"/>
                    <a:pt x="27369" y="1004"/>
                  </a:cubicBezTo>
                  <a:cubicBezTo>
                    <a:pt x="27954" y="1360"/>
                    <a:pt x="28645" y="1590"/>
                    <a:pt x="28645" y="2364"/>
                  </a:cubicBezTo>
                  <a:cubicBezTo>
                    <a:pt x="28875" y="2511"/>
                    <a:pt x="28980" y="2406"/>
                    <a:pt x="29105" y="2343"/>
                  </a:cubicBezTo>
                  <a:cubicBezTo>
                    <a:pt x="30193" y="1716"/>
                    <a:pt x="31344" y="1695"/>
                    <a:pt x="32516" y="1799"/>
                  </a:cubicBezTo>
                  <a:cubicBezTo>
                    <a:pt x="32851" y="1820"/>
                    <a:pt x="33164" y="2009"/>
                    <a:pt x="33478" y="2134"/>
                  </a:cubicBezTo>
                  <a:cubicBezTo>
                    <a:pt x="34378" y="2532"/>
                    <a:pt x="35215" y="3013"/>
                    <a:pt x="35884" y="3703"/>
                  </a:cubicBezTo>
                  <a:cubicBezTo>
                    <a:pt x="36177" y="4017"/>
                    <a:pt x="36512" y="4289"/>
                    <a:pt x="36847" y="4540"/>
                  </a:cubicBezTo>
                  <a:cubicBezTo>
                    <a:pt x="37224" y="4833"/>
                    <a:pt x="37537" y="5147"/>
                    <a:pt x="37830" y="5503"/>
                  </a:cubicBezTo>
                  <a:cubicBezTo>
                    <a:pt x="38144" y="5921"/>
                    <a:pt x="38312" y="6382"/>
                    <a:pt x="38500" y="6863"/>
                  </a:cubicBezTo>
                  <a:cubicBezTo>
                    <a:pt x="38814" y="7763"/>
                    <a:pt x="38897" y="8641"/>
                    <a:pt x="38835" y="9562"/>
                  </a:cubicBezTo>
                  <a:lnTo>
                    <a:pt x="38835" y="10169"/>
                  </a:lnTo>
                  <a:cubicBezTo>
                    <a:pt x="38814" y="10901"/>
                    <a:pt x="38897" y="11571"/>
                    <a:pt x="39253" y="12240"/>
                  </a:cubicBezTo>
                  <a:cubicBezTo>
                    <a:pt x="39672" y="12931"/>
                    <a:pt x="39713" y="13768"/>
                    <a:pt x="39609" y="14563"/>
                  </a:cubicBezTo>
                  <a:cubicBezTo>
                    <a:pt x="39525" y="15128"/>
                    <a:pt x="39337" y="15651"/>
                    <a:pt x="38835" y="16048"/>
                  </a:cubicBezTo>
                  <a:cubicBezTo>
                    <a:pt x="38563" y="16279"/>
                    <a:pt x="38270" y="16530"/>
                    <a:pt x="37935" y="16802"/>
                  </a:cubicBezTo>
                  <a:cubicBezTo>
                    <a:pt x="38061" y="16885"/>
                    <a:pt x="38165" y="16990"/>
                    <a:pt x="38291" y="17011"/>
                  </a:cubicBezTo>
                  <a:cubicBezTo>
                    <a:pt x="39023" y="17241"/>
                    <a:pt x="39672" y="17576"/>
                    <a:pt x="40153" y="18141"/>
                  </a:cubicBezTo>
                  <a:cubicBezTo>
                    <a:pt x="40613" y="18727"/>
                    <a:pt x="41032" y="19354"/>
                    <a:pt x="41450" y="19961"/>
                  </a:cubicBezTo>
                  <a:cubicBezTo>
                    <a:pt x="41555" y="20087"/>
                    <a:pt x="41597" y="20275"/>
                    <a:pt x="41618" y="20442"/>
                  </a:cubicBezTo>
                  <a:cubicBezTo>
                    <a:pt x="41722" y="21133"/>
                    <a:pt x="41827" y="21802"/>
                    <a:pt x="41869" y="22493"/>
                  </a:cubicBezTo>
                  <a:cubicBezTo>
                    <a:pt x="41973" y="23790"/>
                    <a:pt x="41555" y="24941"/>
                    <a:pt x="40802" y="26029"/>
                  </a:cubicBezTo>
                  <a:cubicBezTo>
                    <a:pt x="40697" y="26175"/>
                    <a:pt x="40550" y="26343"/>
                    <a:pt x="40467" y="26489"/>
                  </a:cubicBezTo>
                  <a:cubicBezTo>
                    <a:pt x="40362" y="26699"/>
                    <a:pt x="40237" y="26908"/>
                    <a:pt x="40195" y="27117"/>
                  </a:cubicBezTo>
                  <a:cubicBezTo>
                    <a:pt x="40174" y="27535"/>
                    <a:pt x="39985" y="27870"/>
                    <a:pt x="39776" y="28247"/>
                  </a:cubicBezTo>
                  <a:cubicBezTo>
                    <a:pt x="39190" y="29230"/>
                    <a:pt x="38584" y="30256"/>
                    <a:pt x="37977" y="31260"/>
                  </a:cubicBezTo>
                  <a:cubicBezTo>
                    <a:pt x="37789" y="31532"/>
                    <a:pt x="37579" y="31804"/>
                    <a:pt x="37370" y="32097"/>
                  </a:cubicBezTo>
                  <a:cubicBezTo>
                    <a:pt x="37265" y="32243"/>
                    <a:pt x="37140" y="32411"/>
                    <a:pt x="36952" y="32641"/>
                  </a:cubicBezTo>
                  <a:cubicBezTo>
                    <a:pt x="38625" y="32411"/>
                    <a:pt x="40195" y="32557"/>
                    <a:pt x="41806" y="32536"/>
                  </a:cubicBezTo>
                  <a:cubicBezTo>
                    <a:pt x="42057" y="33038"/>
                    <a:pt x="42329" y="33499"/>
                    <a:pt x="42538" y="33980"/>
                  </a:cubicBezTo>
                  <a:cubicBezTo>
                    <a:pt x="42664" y="34252"/>
                    <a:pt x="42580" y="34608"/>
                    <a:pt x="42392" y="34880"/>
                  </a:cubicBezTo>
                  <a:cubicBezTo>
                    <a:pt x="41848" y="35717"/>
                    <a:pt x="41659" y="36658"/>
                    <a:pt x="41450" y="37600"/>
                  </a:cubicBezTo>
                  <a:cubicBezTo>
                    <a:pt x="41346" y="38102"/>
                    <a:pt x="41220" y="38604"/>
                    <a:pt x="41032" y="39064"/>
                  </a:cubicBezTo>
                  <a:cubicBezTo>
                    <a:pt x="40718" y="39880"/>
                    <a:pt x="40676" y="40738"/>
                    <a:pt x="40509" y="41575"/>
                  </a:cubicBezTo>
                  <a:cubicBezTo>
                    <a:pt x="40299" y="42621"/>
                    <a:pt x="40195" y="43668"/>
                    <a:pt x="40258" y="44714"/>
                  </a:cubicBezTo>
                  <a:cubicBezTo>
                    <a:pt x="40278" y="45174"/>
                    <a:pt x="40278" y="45593"/>
                    <a:pt x="39776" y="45823"/>
                  </a:cubicBezTo>
                  <a:cubicBezTo>
                    <a:pt x="39651" y="45865"/>
                    <a:pt x="39609" y="46116"/>
                    <a:pt x="39546" y="46262"/>
                  </a:cubicBezTo>
                  <a:cubicBezTo>
                    <a:pt x="39504" y="46555"/>
                    <a:pt x="39462" y="46848"/>
                    <a:pt x="39441" y="47099"/>
                  </a:cubicBezTo>
                  <a:cubicBezTo>
                    <a:pt x="39358" y="47936"/>
                    <a:pt x="39316" y="48752"/>
                    <a:pt x="39107" y="49568"/>
                  </a:cubicBezTo>
                  <a:cubicBezTo>
                    <a:pt x="39044" y="49798"/>
                    <a:pt x="39044" y="50049"/>
                    <a:pt x="39023" y="50321"/>
                  </a:cubicBezTo>
                  <a:cubicBezTo>
                    <a:pt x="39023" y="50677"/>
                    <a:pt x="38981" y="51054"/>
                    <a:pt x="38835" y="51409"/>
                  </a:cubicBezTo>
                  <a:cubicBezTo>
                    <a:pt x="37935" y="51556"/>
                    <a:pt x="37014" y="51451"/>
                    <a:pt x="36115" y="51619"/>
                  </a:cubicBezTo>
                  <a:cubicBezTo>
                    <a:pt x="36073" y="52037"/>
                    <a:pt x="36261" y="52393"/>
                    <a:pt x="36324" y="52728"/>
                  </a:cubicBezTo>
                  <a:cubicBezTo>
                    <a:pt x="36408" y="53062"/>
                    <a:pt x="36408" y="53439"/>
                    <a:pt x="36533" y="53711"/>
                  </a:cubicBezTo>
                  <a:cubicBezTo>
                    <a:pt x="36826" y="54339"/>
                    <a:pt x="36700" y="55029"/>
                    <a:pt x="36680" y="55657"/>
                  </a:cubicBezTo>
                  <a:cubicBezTo>
                    <a:pt x="36638" y="55887"/>
                    <a:pt x="36408" y="56117"/>
                    <a:pt x="36261" y="56389"/>
                  </a:cubicBezTo>
                  <a:cubicBezTo>
                    <a:pt x="36596" y="56829"/>
                    <a:pt x="36952" y="57310"/>
                    <a:pt x="37370" y="57833"/>
                  </a:cubicBezTo>
                  <a:cubicBezTo>
                    <a:pt x="37789" y="56912"/>
                    <a:pt x="38186" y="56096"/>
                    <a:pt x="38584" y="55280"/>
                  </a:cubicBezTo>
                  <a:cubicBezTo>
                    <a:pt x="38688" y="55071"/>
                    <a:pt x="38730" y="54841"/>
                    <a:pt x="38835" y="54652"/>
                  </a:cubicBezTo>
                  <a:cubicBezTo>
                    <a:pt x="38939" y="54485"/>
                    <a:pt x="39107" y="54297"/>
                    <a:pt x="39295" y="54129"/>
                  </a:cubicBezTo>
                  <a:cubicBezTo>
                    <a:pt x="39421" y="54004"/>
                    <a:pt x="39651" y="53920"/>
                    <a:pt x="39755" y="53795"/>
                  </a:cubicBezTo>
                  <a:cubicBezTo>
                    <a:pt x="40258" y="53230"/>
                    <a:pt x="40906" y="53292"/>
                    <a:pt x="41513" y="53439"/>
                  </a:cubicBezTo>
                  <a:cubicBezTo>
                    <a:pt x="42015" y="53544"/>
                    <a:pt x="42350" y="53962"/>
                    <a:pt x="42475" y="54443"/>
                  </a:cubicBezTo>
                  <a:cubicBezTo>
                    <a:pt x="42873" y="55908"/>
                    <a:pt x="42873" y="57373"/>
                    <a:pt x="42224" y="58795"/>
                  </a:cubicBezTo>
                  <a:cubicBezTo>
                    <a:pt x="42120" y="59005"/>
                    <a:pt x="41973" y="59193"/>
                    <a:pt x="41827" y="59339"/>
                  </a:cubicBezTo>
                  <a:lnTo>
                    <a:pt x="40258" y="60909"/>
                  </a:lnTo>
                  <a:cubicBezTo>
                    <a:pt x="40027" y="61139"/>
                    <a:pt x="39776" y="61285"/>
                    <a:pt x="39441" y="61306"/>
                  </a:cubicBezTo>
                  <a:cubicBezTo>
                    <a:pt x="39107" y="61348"/>
                    <a:pt x="38793" y="61495"/>
                    <a:pt x="38479" y="61599"/>
                  </a:cubicBezTo>
                  <a:cubicBezTo>
                    <a:pt x="37998" y="61746"/>
                    <a:pt x="37621" y="61599"/>
                    <a:pt x="37454" y="61118"/>
                  </a:cubicBezTo>
                  <a:cubicBezTo>
                    <a:pt x="37328" y="60720"/>
                    <a:pt x="37245" y="60302"/>
                    <a:pt x="37140" y="59883"/>
                  </a:cubicBezTo>
                  <a:cubicBezTo>
                    <a:pt x="37119" y="59758"/>
                    <a:pt x="37098" y="59611"/>
                    <a:pt x="36993" y="59507"/>
                  </a:cubicBezTo>
                  <a:cubicBezTo>
                    <a:pt x="36742" y="59256"/>
                    <a:pt x="36596" y="59005"/>
                    <a:pt x="36596" y="58670"/>
                  </a:cubicBezTo>
                  <a:cubicBezTo>
                    <a:pt x="36596" y="58565"/>
                    <a:pt x="36533" y="58419"/>
                    <a:pt x="36491" y="58356"/>
                  </a:cubicBezTo>
                  <a:cubicBezTo>
                    <a:pt x="36198" y="57958"/>
                    <a:pt x="35884" y="57582"/>
                    <a:pt x="35633" y="57205"/>
                  </a:cubicBezTo>
                  <a:cubicBezTo>
                    <a:pt x="35466" y="56954"/>
                    <a:pt x="35340" y="56724"/>
                    <a:pt x="35152" y="56410"/>
                  </a:cubicBezTo>
                  <a:cubicBezTo>
                    <a:pt x="35048" y="56410"/>
                    <a:pt x="34838" y="56368"/>
                    <a:pt x="34713" y="56410"/>
                  </a:cubicBezTo>
                  <a:cubicBezTo>
                    <a:pt x="34336" y="56598"/>
                    <a:pt x="33959" y="56619"/>
                    <a:pt x="33541" y="56619"/>
                  </a:cubicBezTo>
                  <a:cubicBezTo>
                    <a:pt x="33353" y="56619"/>
                    <a:pt x="33143" y="56682"/>
                    <a:pt x="32955" y="56724"/>
                  </a:cubicBezTo>
                  <a:cubicBezTo>
                    <a:pt x="32348" y="56912"/>
                    <a:pt x="32097" y="56808"/>
                    <a:pt x="31783" y="56264"/>
                  </a:cubicBezTo>
                  <a:cubicBezTo>
                    <a:pt x="31511" y="55782"/>
                    <a:pt x="31511" y="55782"/>
                    <a:pt x="30988" y="55385"/>
                  </a:cubicBezTo>
                  <a:cubicBezTo>
                    <a:pt x="30674" y="55552"/>
                    <a:pt x="30444" y="55803"/>
                    <a:pt x="30340" y="56117"/>
                  </a:cubicBezTo>
                  <a:cubicBezTo>
                    <a:pt x="30214" y="56494"/>
                    <a:pt x="29921" y="56640"/>
                    <a:pt x="29670" y="56808"/>
                  </a:cubicBezTo>
                  <a:cubicBezTo>
                    <a:pt x="29294" y="56808"/>
                    <a:pt x="28938" y="56598"/>
                    <a:pt x="28582" y="56849"/>
                  </a:cubicBezTo>
                  <a:cubicBezTo>
                    <a:pt x="27933" y="56891"/>
                    <a:pt x="27369" y="56745"/>
                    <a:pt x="26845" y="56305"/>
                  </a:cubicBezTo>
                  <a:cubicBezTo>
                    <a:pt x="26469" y="55992"/>
                    <a:pt x="25946" y="55992"/>
                    <a:pt x="25527" y="55782"/>
                  </a:cubicBezTo>
                  <a:cubicBezTo>
                    <a:pt x="25318" y="55678"/>
                    <a:pt x="25025" y="55761"/>
                    <a:pt x="24816" y="55950"/>
                  </a:cubicBezTo>
                  <a:cubicBezTo>
                    <a:pt x="24586" y="56159"/>
                    <a:pt x="24335" y="56326"/>
                    <a:pt x="24230" y="56640"/>
                  </a:cubicBezTo>
                  <a:cubicBezTo>
                    <a:pt x="24188" y="56745"/>
                    <a:pt x="24146" y="56849"/>
                    <a:pt x="24063" y="56933"/>
                  </a:cubicBezTo>
                  <a:cubicBezTo>
                    <a:pt x="23414" y="57582"/>
                    <a:pt x="23519" y="58356"/>
                    <a:pt x="23770" y="59088"/>
                  </a:cubicBezTo>
                  <a:cubicBezTo>
                    <a:pt x="23916" y="59444"/>
                    <a:pt x="23874" y="59653"/>
                    <a:pt x="23602" y="59883"/>
                  </a:cubicBezTo>
                  <a:cubicBezTo>
                    <a:pt x="23330" y="60093"/>
                    <a:pt x="23121" y="60365"/>
                    <a:pt x="22724" y="60406"/>
                  </a:cubicBezTo>
                  <a:cubicBezTo>
                    <a:pt x="22514" y="60448"/>
                    <a:pt x="22347" y="60595"/>
                    <a:pt x="22138" y="60699"/>
                  </a:cubicBezTo>
                  <a:cubicBezTo>
                    <a:pt x="22138" y="61013"/>
                    <a:pt x="22305" y="61202"/>
                    <a:pt x="22493" y="61348"/>
                  </a:cubicBezTo>
                  <a:cubicBezTo>
                    <a:pt x="22870" y="61662"/>
                    <a:pt x="23247" y="61955"/>
                    <a:pt x="23623" y="62269"/>
                  </a:cubicBezTo>
                  <a:cubicBezTo>
                    <a:pt x="23958" y="62583"/>
                    <a:pt x="24251" y="62917"/>
                    <a:pt x="24586" y="63294"/>
                  </a:cubicBezTo>
                  <a:cubicBezTo>
                    <a:pt x="24795" y="63168"/>
                    <a:pt x="24879" y="62917"/>
                    <a:pt x="24962" y="62750"/>
                  </a:cubicBezTo>
                  <a:cubicBezTo>
                    <a:pt x="25025" y="62562"/>
                    <a:pt x="25130" y="62373"/>
                    <a:pt x="25192" y="62185"/>
                  </a:cubicBezTo>
                  <a:cubicBezTo>
                    <a:pt x="25318" y="61767"/>
                    <a:pt x="25506" y="61411"/>
                    <a:pt x="25820" y="61097"/>
                  </a:cubicBezTo>
                  <a:cubicBezTo>
                    <a:pt x="25946" y="60971"/>
                    <a:pt x="26029" y="60762"/>
                    <a:pt x="26155" y="60595"/>
                  </a:cubicBezTo>
                  <a:cubicBezTo>
                    <a:pt x="26385" y="60344"/>
                    <a:pt x="26657" y="60051"/>
                    <a:pt x="26950" y="59821"/>
                  </a:cubicBezTo>
                  <a:cubicBezTo>
                    <a:pt x="27306" y="59549"/>
                    <a:pt x="27724" y="59339"/>
                    <a:pt x="28122" y="59109"/>
                  </a:cubicBezTo>
                  <a:cubicBezTo>
                    <a:pt x="28247" y="59026"/>
                    <a:pt x="28373" y="59005"/>
                    <a:pt x="28519" y="58984"/>
                  </a:cubicBezTo>
                  <a:cubicBezTo>
                    <a:pt x="28896" y="58942"/>
                    <a:pt x="29314" y="58984"/>
                    <a:pt x="29712" y="58942"/>
                  </a:cubicBezTo>
                  <a:cubicBezTo>
                    <a:pt x="29942" y="58942"/>
                    <a:pt x="30193" y="59026"/>
                    <a:pt x="30319" y="59214"/>
                  </a:cubicBezTo>
                  <a:cubicBezTo>
                    <a:pt x="30821" y="59821"/>
                    <a:pt x="31135" y="60511"/>
                    <a:pt x="30716" y="61327"/>
                  </a:cubicBezTo>
                  <a:cubicBezTo>
                    <a:pt x="30507" y="61767"/>
                    <a:pt x="30235" y="62164"/>
                    <a:pt x="29942" y="62562"/>
                  </a:cubicBezTo>
                  <a:cubicBezTo>
                    <a:pt x="29586" y="63064"/>
                    <a:pt x="29252" y="63587"/>
                    <a:pt x="28959" y="64152"/>
                  </a:cubicBezTo>
                  <a:cubicBezTo>
                    <a:pt x="28540" y="64989"/>
                    <a:pt x="27808" y="65533"/>
                    <a:pt x="26950" y="65888"/>
                  </a:cubicBezTo>
                  <a:cubicBezTo>
                    <a:pt x="26364" y="66098"/>
                    <a:pt x="25757" y="66035"/>
                    <a:pt x="25172" y="65930"/>
                  </a:cubicBezTo>
                  <a:cubicBezTo>
                    <a:pt x="24983" y="65909"/>
                    <a:pt x="24858" y="65742"/>
                    <a:pt x="24858" y="65575"/>
                  </a:cubicBezTo>
                  <a:cubicBezTo>
                    <a:pt x="24816" y="64989"/>
                    <a:pt x="24460" y="64654"/>
                    <a:pt x="24125" y="64256"/>
                  </a:cubicBezTo>
                  <a:cubicBezTo>
                    <a:pt x="23958" y="64110"/>
                    <a:pt x="23832" y="63922"/>
                    <a:pt x="23707" y="63733"/>
                  </a:cubicBezTo>
                  <a:cubicBezTo>
                    <a:pt x="23330" y="63210"/>
                    <a:pt x="22870" y="62792"/>
                    <a:pt x="22368" y="62394"/>
                  </a:cubicBezTo>
                  <a:cubicBezTo>
                    <a:pt x="21928" y="62059"/>
                    <a:pt x="21447" y="61704"/>
                    <a:pt x="21217" y="61139"/>
                  </a:cubicBezTo>
                  <a:cubicBezTo>
                    <a:pt x="21133" y="61223"/>
                    <a:pt x="21091" y="61139"/>
                    <a:pt x="21029" y="61097"/>
                  </a:cubicBezTo>
                  <a:close/>
                  <a:moveTo>
                    <a:pt x="15463" y="39357"/>
                  </a:moveTo>
                  <a:lnTo>
                    <a:pt x="15798" y="39357"/>
                  </a:lnTo>
                  <a:cubicBezTo>
                    <a:pt x="18602" y="39378"/>
                    <a:pt x="21384" y="39232"/>
                    <a:pt x="24146" y="39671"/>
                  </a:cubicBezTo>
                  <a:cubicBezTo>
                    <a:pt x="25255" y="39860"/>
                    <a:pt x="26343" y="39901"/>
                    <a:pt x="27389" y="40278"/>
                  </a:cubicBezTo>
                  <a:cubicBezTo>
                    <a:pt x="27620" y="40362"/>
                    <a:pt x="27871" y="40466"/>
                    <a:pt x="28226" y="40257"/>
                  </a:cubicBezTo>
                  <a:cubicBezTo>
                    <a:pt x="28080" y="40173"/>
                    <a:pt x="27996" y="40152"/>
                    <a:pt x="27933" y="40090"/>
                  </a:cubicBezTo>
                  <a:cubicBezTo>
                    <a:pt x="27306" y="39546"/>
                    <a:pt x="26615" y="39127"/>
                    <a:pt x="25716" y="39127"/>
                  </a:cubicBezTo>
                  <a:cubicBezTo>
                    <a:pt x="25611" y="39127"/>
                    <a:pt x="25527" y="39043"/>
                    <a:pt x="25402" y="38981"/>
                  </a:cubicBezTo>
                  <a:cubicBezTo>
                    <a:pt x="25527" y="38855"/>
                    <a:pt x="25611" y="38751"/>
                    <a:pt x="25716" y="38646"/>
                  </a:cubicBezTo>
                  <a:cubicBezTo>
                    <a:pt x="24753" y="38227"/>
                    <a:pt x="23728" y="38081"/>
                    <a:pt x="22703" y="38039"/>
                  </a:cubicBezTo>
                  <a:cubicBezTo>
                    <a:pt x="21656" y="37997"/>
                    <a:pt x="20589" y="38081"/>
                    <a:pt x="19543" y="38123"/>
                  </a:cubicBezTo>
                  <a:cubicBezTo>
                    <a:pt x="19125" y="38165"/>
                    <a:pt x="18664" y="38186"/>
                    <a:pt x="18288" y="38353"/>
                  </a:cubicBezTo>
                  <a:cubicBezTo>
                    <a:pt x="17451" y="38751"/>
                    <a:pt x="16593" y="38960"/>
                    <a:pt x="15693" y="39169"/>
                  </a:cubicBezTo>
                  <a:cubicBezTo>
                    <a:pt x="15630" y="39211"/>
                    <a:pt x="15547" y="39315"/>
                    <a:pt x="15463" y="39357"/>
                  </a:cubicBezTo>
                  <a:cubicBezTo>
                    <a:pt x="15149" y="39253"/>
                    <a:pt x="14856" y="39378"/>
                    <a:pt x="14584" y="39483"/>
                  </a:cubicBezTo>
                  <a:cubicBezTo>
                    <a:pt x="14375" y="39567"/>
                    <a:pt x="14187" y="39525"/>
                    <a:pt x="14082" y="39253"/>
                  </a:cubicBezTo>
                  <a:cubicBezTo>
                    <a:pt x="14249" y="38897"/>
                    <a:pt x="14626" y="38813"/>
                    <a:pt x="14961" y="38688"/>
                  </a:cubicBezTo>
                  <a:cubicBezTo>
                    <a:pt x="15170" y="38604"/>
                    <a:pt x="15421" y="38583"/>
                    <a:pt x="15630" y="38499"/>
                  </a:cubicBezTo>
                  <a:cubicBezTo>
                    <a:pt x="16509" y="38081"/>
                    <a:pt x="17451" y="37851"/>
                    <a:pt x="18371" y="37579"/>
                  </a:cubicBezTo>
                  <a:cubicBezTo>
                    <a:pt x="18790" y="37453"/>
                    <a:pt x="19208" y="37391"/>
                    <a:pt x="19627" y="37391"/>
                  </a:cubicBezTo>
                  <a:cubicBezTo>
                    <a:pt x="20506" y="37391"/>
                    <a:pt x="21405" y="37432"/>
                    <a:pt x="22263" y="37391"/>
                  </a:cubicBezTo>
                  <a:cubicBezTo>
                    <a:pt x="23916" y="37349"/>
                    <a:pt x="25423" y="37809"/>
                    <a:pt x="26887" y="38437"/>
                  </a:cubicBezTo>
                  <a:cubicBezTo>
                    <a:pt x="27138" y="38541"/>
                    <a:pt x="27306" y="38730"/>
                    <a:pt x="27557" y="38855"/>
                  </a:cubicBezTo>
                  <a:cubicBezTo>
                    <a:pt x="27724" y="38960"/>
                    <a:pt x="27933" y="39106"/>
                    <a:pt x="28143" y="39169"/>
                  </a:cubicBezTo>
                  <a:cubicBezTo>
                    <a:pt x="28519" y="39336"/>
                    <a:pt x="28875" y="39462"/>
                    <a:pt x="29273" y="39587"/>
                  </a:cubicBezTo>
                  <a:cubicBezTo>
                    <a:pt x="29335" y="39629"/>
                    <a:pt x="29398" y="39587"/>
                    <a:pt x="29607" y="39587"/>
                  </a:cubicBezTo>
                  <a:cubicBezTo>
                    <a:pt x="29398" y="39441"/>
                    <a:pt x="29335" y="39336"/>
                    <a:pt x="29189" y="39253"/>
                  </a:cubicBezTo>
                  <a:cubicBezTo>
                    <a:pt x="28352" y="38792"/>
                    <a:pt x="27515" y="38311"/>
                    <a:pt x="26657" y="37851"/>
                  </a:cubicBezTo>
                  <a:cubicBezTo>
                    <a:pt x="26469" y="37746"/>
                    <a:pt x="26301" y="37600"/>
                    <a:pt x="26113" y="37642"/>
                  </a:cubicBezTo>
                  <a:cubicBezTo>
                    <a:pt x="25402" y="37663"/>
                    <a:pt x="24858" y="37349"/>
                    <a:pt x="24251" y="37035"/>
                  </a:cubicBezTo>
                  <a:cubicBezTo>
                    <a:pt x="23937" y="36867"/>
                    <a:pt x="23623" y="36805"/>
                    <a:pt x="23268" y="36805"/>
                  </a:cubicBezTo>
                  <a:cubicBezTo>
                    <a:pt x="22347" y="36805"/>
                    <a:pt x="21426" y="36847"/>
                    <a:pt x="20506" y="36805"/>
                  </a:cubicBezTo>
                  <a:cubicBezTo>
                    <a:pt x="19041" y="36721"/>
                    <a:pt x="17639" y="36951"/>
                    <a:pt x="16258" y="37474"/>
                  </a:cubicBezTo>
                  <a:cubicBezTo>
                    <a:pt x="15358" y="37809"/>
                    <a:pt x="14501" y="38186"/>
                    <a:pt x="13705" y="38792"/>
                  </a:cubicBezTo>
                  <a:cubicBezTo>
                    <a:pt x="13685" y="38960"/>
                    <a:pt x="13664" y="39211"/>
                    <a:pt x="13643" y="39420"/>
                  </a:cubicBezTo>
                  <a:cubicBezTo>
                    <a:pt x="13601" y="39629"/>
                    <a:pt x="13266" y="39650"/>
                    <a:pt x="13266" y="39901"/>
                  </a:cubicBezTo>
                  <a:cubicBezTo>
                    <a:pt x="14103" y="40027"/>
                    <a:pt x="14773" y="39734"/>
                    <a:pt x="15463" y="39357"/>
                  </a:cubicBezTo>
                  <a:close/>
                  <a:moveTo>
                    <a:pt x="38584" y="44170"/>
                  </a:moveTo>
                  <a:cubicBezTo>
                    <a:pt x="38291" y="44149"/>
                    <a:pt x="38040" y="44086"/>
                    <a:pt x="37747" y="44065"/>
                  </a:cubicBezTo>
                  <a:cubicBezTo>
                    <a:pt x="37517" y="44044"/>
                    <a:pt x="37307" y="43981"/>
                    <a:pt x="37098" y="43940"/>
                  </a:cubicBezTo>
                  <a:cubicBezTo>
                    <a:pt x="36910" y="43877"/>
                    <a:pt x="36826" y="43626"/>
                    <a:pt x="36910" y="43417"/>
                  </a:cubicBezTo>
                  <a:cubicBezTo>
                    <a:pt x="36972" y="43228"/>
                    <a:pt x="37077" y="43124"/>
                    <a:pt x="37286" y="43124"/>
                  </a:cubicBezTo>
                  <a:cubicBezTo>
                    <a:pt x="37496" y="43124"/>
                    <a:pt x="37663" y="43145"/>
                    <a:pt x="37872" y="43145"/>
                  </a:cubicBezTo>
                  <a:cubicBezTo>
                    <a:pt x="38040" y="43145"/>
                    <a:pt x="38270" y="43186"/>
                    <a:pt x="38374" y="43103"/>
                  </a:cubicBezTo>
                  <a:cubicBezTo>
                    <a:pt x="38856" y="42705"/>
                    <a:pt x="39400" y="42454"/>
                    <a:pt x="39504" y="41680"/>
                  </a:cubicBezTo>
                  <a:cubicBezTo>
                    <a:pt x="39651" y="40487"/>
                    <a:pt x="39818" y="39253"/>
                    <a:pt x="40383" y="38123"/>
                  </a:cubicBezTo>
                  <a:cubicBezTo>
                    <a:pt x="40425" y="38081"/>
                    <a:pt x="40446" y="38018"/>
                    <a:pt x="40446" y="37976"/>
                  </a:cubicBezTo>
                  <a:cubicBezTo>
                    <a:pt x="40634" y="36930"/>
                    <a:pt x="40990" y="35926"/>
                    <a:pt x="41408" y="34963"/>
                  </a:cubicBezTo>
                  <a:cubicBezTo>
                    <a:pt x="41492" y="34796"/>
                    <a:pt x="41513" y="34650"/>
                    <a:pt x="41366" y="34440"/>
                  </a:cubicBezTo>
                  <a:cubicBezTo>
                    <a:pt x="41220" y="34461"/>
                    <a:pt x="41053" y="34440"/>
                    <a:pt x="40885" y="34524"/>
                  </a:cubicBezTo>
                  <a:cubicBezTo>
                    <a:pt x="40006" y="34922"/>
                    <a:pt x="39023" y="35068"/>
                    <a:pt x="38228" y="35612"/>
                  </a:cubicBezTo>
                  <a:cubicBezTo>
                    <a:pt x="38061" y="35717"/>
                    <a:pt x="37872" y="35821"/>
                    <a:pt x="37705" y="35884"/>
                  </a:cubicBezTo>
                  <a:cubicBezTo>
                    <a:pt x="36282" y="36344"/>
                    <a:pt x="35299" y="37370"/>
                    <a:pt x="34378" y="38458"/>
                  </a:cubicBezTo>
                  <a:cubicBezTo>
                    <a:pt x="34273" y="38604"/>
                    <a:pt x="34169" y="38751"/>
                    <a:pt x="34106" y="38918"/>
                  </a:cubicBezTo>
                  <a:cubicBezTo>
                    <a:pt x="33939" y="39378"/>
                    <a:pt x="33750" y="39860"/>
                    <a:pt x="33332" y="40215"/>
                  </a:cubicBezTo>
                  <a:cubicBezTo>
                    <a:pt x="33227" y="40299"/>
                    <a:pt x="33164" y="40445"/>
                    <a:pt x="33143" y="40613"/>
                  </a:cubicBezTo>
                  <a:cubicBezTo>
                    <a:pt x="33102" y="40948"/>
                    <a:pt x="33102" y="41303"/>
                    <a:pt x="33018" y="41638"/>
                  </a:cubicBezTo>
                  <a:cubicBezTo>
                    <a:pt x="32934" y="41973"/>
                    <a:pt x="32725" y="42308"/>
                    <a:pt x="32641" y="42642"/>
                  </a:cubicBezTo>
                  <a:cubicBezTo>
                    <a:pt x="32537" y="43019"/>
                    <a:pt x="32537" y="43375"/>
                    <a:pt x="32474" y="43751"/>
                  </a:cubicBezTo>
                  <a:lnTo>
                    <a:pt x="32076" y="46032"/>
                  </a:lnTo>
                  <a:cubicBezTo>
                    <a:pt x="31783" y="47727"/>
                    <a:pt x="31658" y="49484"/>
                    <a:pt x="31239" y="51179"/>
                  </a:cubicBezTo>
                  <a:cubicBezTo>
                    <a:pt x="31009" y="52121"/>
                    <a:pt x="30800" y="53062"/>
                    <a:pt x="30800" y="54088"/>
                  </a:cubicBezTo>
                  <a:cubicBezTo>
                    <a:pt x="30926" y="54004"/>
                    <a:pt x="31051" y="53941"/>
                    <a:pt x="31177" y="53878"/>
                  </a:cubicBezTo>
                  <a:cubicBezTo>
                    <a:pt x="31386" y="53711"/>
                    <a:pt x="31595" y="53564"/>
                    <a:pt x="31783" y="53397"/>
                  </a:cubicBezTo>
                  <a:cubicBezTo>
                    <a:pt x="31993" y="53209"/>
                    <a:pt x="32202" y="53000"/>
                    <a:pt x="32432" y="52853"/>
                  </a:cubicBezTo>
                  <a:cubicBezTo>
                    <a:pt x="33248" y="52330"/>
                    <a:pt x="34064" y="51807"/>
                    <a:pt x="34901" y="51305"/>
                  </a:cubicBezTo>
                  <a:cubicBezTo>
                    <a:pt x="35089" y="51179"/>
                    <a:pt x="35320" y="51095"/>
                    <a:pt x="35529" y="51054"/>
                  </a:cubicBezTo>
                  <a:cubicBezTo>
                    <a:pt x="36198" y="50844"/>
                    <a:pt x="36910" y="50656"/>
                    <a:pt x="37621" y="50656"/>
                  </a:cubicBezTo>
                  <a:cubicBezTo>
                    <a:pt x="37747" y="50656"/>
                    <a:pt x="37872" y="50593"/>
                    <a:pt x="38040" y="50572"/>
                  </a:cubicBezTo>
                  <a:cubicBezTo>
                    <a:pt x="38061" y="50217"/>
                    <a:pt x="38061" y="49903"/>
                    <a:pt x="38081" y="49610"/>
                  </a:cubicBezTo>
                  <a:cubicBezTo>
                    <a:pt x="38144" y="49275"/>
                    <a:pt x="38249" y="48961"/>
                    <a:pt x="38291" y="48606"/>
                  </a:cubicBezTo>
                  <a:cubicBezTo>
                    <a:pt x="38353" y="48250"/>
                    <a:pt x="38374" y="47873"/>
                    <a:pt x="38395" y="47518"/>
                  </a:cubicBezTo>
                  <a:cubicBezTo>
                    <a:pt x="38270" y="47455"/>
                    <a:pt x="38186" y="47434"/>
                    <a:pt x="38144" y="47413"/>
                  </a:cubicBezTo>
                  <a:cubicBezTo>
                    <a:pt x="37642" y="47204"/>
                    <a:pt x="37600" y="46890"/>
                    <a:pt x="37935" y="46513"/>
                  </a:cubicBezTo>
                  <a:cubicBezTo>
                    <a:pt x="38123" y="46304"/>
                    <a:pt x="38395" y="46199"/>
                    <a:pt x="38500" y="45886"/>
                  </a:cubicBezTo>
                  <a:cubicBezTo>
                    <a:pt x="38563" y="45760"/>
                    <a:pt x="38646" y="45634"/>
                    <a:pt x="38458" y="45509"/>
                  </a:cubicBezTo>
                  <a:cubicBezTo>
                    <a:pt x="38144" y="45802"/>
                    <a:pt x="37768" y="45990"/>
                    <a:pt x="37307" y="45886"/>
                  </a:cubicBezTo>
                  <a:cubicBezTo>
                    <a:pt x="37098" y="45844"/>
                    <a:pt x="36931" y="45739"/>
                    <a:pt x="36889" y="45530"/>
                  </a:cubicBezTo>
                  <a:cubicBezTo>
                    <a:pt x="36826" y="45321"/>
                    <a:pt x="36931" y="45090"/>
                    <a:pt x="37224" y="45007"/>
                  </a:cubicBezTo>
                  <a:cubicBezTo>
                    <a:pt x="37726" y="44818"/>
                    <a:pt x="38165" y="44505"/>
                    <a:pt x="38584" y="44170"/>
                  </a:cubicBezTo>
                  <a:cubicBezTo>
                    <a:pt x="38584" y="44128"/>
                    <a:pt x="38584" y="44065"/>
                    <a:pt x="38605" y="44044"/>
                  </a:cubicBezTo>
                  <a:cubicBezTo>
                    <a:pt x="38605" y="44086"/>
                    <a:pt x="38584" y="44128"/>
                    <a:pt x="38584" y="44170"/>
                  </a:cubicBezTo>
                  <a:close/>
                  <a:moveTo>
                    <a:pt x="37391" y="16048"/>
                  </a:moveTo>
                  <a:cubicBezTo>
                    <a:pt x="37558" y="15902"/>
                    <a:pt x="37705" y="15776"/>
                    <a:pt x="37851" y="15630"/>
                  </a:cubicBezTo>
                  <a:cubicBezTo>
                    <a:pt x="38353" y="15191"/>
                    <a:pt x="38563" y="14647"/>
                    <a:pt x="38542" y="13956"/>
                  </a:cubicBezTo>
                  <a:cubicBezTo>
                    <a:pt x="38500" y="13349"/>
                    <a:pt x="38353" y="12826"/>
                    <a:pt x="38061" y="12345"/>
                  </a:cubicBezTo>
                  <a:cubicBezTo>
                    <a:pt x="37809" y="11864"/>
                    <a:pt x="37705" y="11403"/>
                    <a:pt x="37726" y="10880"/>
                  </a:cubicBezTo>
                  <a:cubicBezTo>
                    <a:pt x="37747" y="10357"/>
                    <a:pt x="37726" y="9855"/>
                    <a:pt x="37726" y="9332"/>
                  </a:cubicBezTo>
                  <a:cubicBezTo>
                    <a:pt x="37747" y="8683"/>
                    <a:pt x="37642" y="8056"/>
                    <a:pt x="37454" y="7407"/>
                  </a:cubicBezTo>
                  <a:cubicBezTo>
                    <a:pt x="37245" y="6528"/>
                    <a:pt x="36805" y="5900"/>
                    <a:pt x="36094" y="5377"/>
                  </a:cubicBezTo>
                  <a:cubicBezTo>
                    <a:pt x="35759" y="5126"/>
                    <a:pt x="35424" y="4854"/>
                    <a:pt x="35131" y="4540"/>
                  </a:cubicBezTo>
                  <a:cubicBezTo>
                    <a:pt x="34566" y="3913"/>
                    <a:pt x="33834" y="3536"/>
                    <a:pt x="33102" y="3159"/>
                  </a:cubicBezTo>
                  <a:cubicBezTo>
                    <a:pt x="32537" y="2908"/>
                    <a:pt x="31972" y="2804"/>
                    <a:pt x="31344" y="2825"/>
                  </a:cubicBezTo>
                  <a:cubicBezTo>
                    <a:pt x="30089" y="2867"/>
                    <a:pt x="29022" y="3327"/>
                    <a:pt x="28205" y="4289"/>
                  </a:cubicBezTo>
                  <a:cubicBezTo>
                    <a:pt x="28017" y="4499"/>
                    <a:pt x="27808" y="4708"/>
                    <a:pt x="27599" y="4896"/>
                  </a:cubicBezTo>
                  <a:cubicBezTo>
                    <a:pt x="27452" y="5001"/>
                    <a:pt x="27243" y="5064"/>
                    <a:pt x="27055" y="5064"/>
                  </a:cubicBezTo>
                  <a:cubicBezTo>
                    <a:pt x="26657" y="5105"/>
                    <a:pt x="26427" y="4792"/>
                    <a:pt x="26511" y="4394"/>
                  </a:cubicBezTo>
                  <a:cubicBezTo>
                    <a:pt x="26573" y="4059"/>
                    <a:pt x="26762" y="3766"/>
                    <a:pt x="27055" y="3557"/>
                  </a:cubicBezTo>
                  <a:cubicBezTo>
                    <a:pt x="27264" y="3390"/>
                    <a:pt x="27452" y="3243"/>
                    <a:pt x="27599" y="3139"/>
                  </a:cubicBezTo>
                  <a:cubicBezTo>
                    <a:pt x="27703" y="2385"/>
                    <a:pt x="27306" y="2071"/>
                    <a:pt x="26762" y="1820"/>
                  </a:cubicBezTo>
                  <a:cubicBezTo>
                    <a:pt x="26720" y="1799"/>
                    <a:pt x="26657" y="1799"/>
                    <a:pt x="26615" y="1779"/>
                  </a:cubicBezTo>
                  <a:cubicBezTo>
                    <a:pt x="26050" y="1548"/>
                    <a:pt x="25506" y="1297"/>
                    <a:pt x="24941" y="1130"/>
                  </a:cubicBezTo>
                  <a:cubicBezTo>
                    <a:pt x="24669" y="1025"/>
                    <a:pt x="24376" y="963"/>
                    <a:pt x="24104" y="963"/>
                  </a:cubicBezTo>
                  <a:cubicBezTo>
                    <a:pt x="23226" y="942"/>
                    <a:pt x="22389" y="942"/>
                    <a:pt x="21531" y="963"/>
                  </a:cubicBezTo>
                  <a:cubicBezTo>
                    <a:pt x="20610" y="983"/>
                    <a:pt x="19731" y="1151"/>
                    <a:pt x="18832" y="1402"/>
                  </a:cubicBezTo>
                  <a:cubicBezTo>
                    <a:pt x="17953" y="1695"/>
                    <a:pt x="17158" y="2134"/>
                    <a:pt x="16321" y="2511"/>
                  </a:cubicBezTo>
                  <a:cubicBezTo>
                    <a:pt x="15547" y="2846"/>
                    <a:pt x="14773" y="3264"/>
                    <a:pt x="14229" y="3955"/>
                  </a:cubicBezTo>
                  <a:cubicBezTo>
                    <a:pt x="14145" y="4059"/>
                    <a:pt x="14019" y="4164"/>
                    <a:pt x="13915" y="4227"/>
                  </a:cubicBezTo>
                  <a:cubicBezTo>
                    <a:pt x="13140" y="4687"/>
                    <a:pt x="12701" y="5461"/>
                    <a:pt x="12094" y="6152"/>
                  </a:cubicBezTo>
                  <a:cubicBezTo>
                    <a:pt x="12178" y="6382"/>
                    <a:pt x="12220" y="6591"/>
                    <a:pt x="12283" y="6800"/>
                  </a:cubicBezTo>
                  <a:cubicBezTo>
                    <a:pt x="12345" y="7051"/>
                    <a:pt x="12094" y="7302"/>
                    <a:pt x="11822" y="7240"/>
                  </a:cubicBezTo>
                  <a:cubicBezTo>
                    <a:pt x="11718" y="7219"/>
                    <a:pt x="11613" y="7135"/>
                    <a:pt x="11508" y="7114"/>
                  </a:cubicBezTo>
                  <a:cubicBezTo>
                    <a:pt x="10985" y="6989"/>
                    <a:pt x="10504" y="6800"/>
                    <a:pt x="9939" y="6800"/>
                  </a:cubicBezTo>
                  <a:cubicBezTo>
                    <a:pt x="9144" y="6800"/>
                    <a:pt x="8349" y="6821"/>
                    <a:pt x="7575" y="7030"/>
                  </a:cubicBezTo>
                  <a:cubicBezTo>
                    <a:pt x="7366" y="7093"/>
                    <a:pt x="7114" y="7135"/>
                    <a:pt x="6884" y="7114"/>
                  </a:cubicBezTo>
                  <a:cubicBezTo>
                    <a:pt x="6487" y="7093"/>
                    <a:pt x="6173" y="7261"/>
                    <a:pt x="5859" y="7512"/>
                  </a:cubicBezTo>
                  <a:cubicBezTo>
                    <a:pt x="5503" y="7784"/>
                    <a:pt x="5190" y="8139"/>
                    <a:pt x="4792" y="8349"/>
                  </a:cubicBezTo>
                  <a:cubicBezTo>
                    <a:pt x="4143" y="8704"/>
                    <a:pt x="3913" y="9353"/>
                    <a:pt x="3599" y="9939"/>
                  </a:cubicBezTo>
                  <a:cubicBezTo>
                    <a:pt x="3453" y="10169"/>
                    <a:pt x="3620" y="10441"/>
                    <a:pt x="3934" y="10504"/>
                  </a:cubicBezTo>
                  <a:cubicBezTo>
                    <a:pt x="4143" y="10566"/>
                    <a:pt x="4374" y="10608"/>
                    <a:pt x="4583" y="10692"/>
                  </a:cubicBezTo>
                  <a:cubicBezTo>
                    <a:pt x="5022" y="10880"/>
                    <a:pt x="5482" y="11069"/>
                    <a:pt x="6006" y="11027"/>
                  </a:cubicBezTo>
                  <a:cubicBezTo>
                    <a:pt x="6278" y="11006"/>
                    <a:pt x="6487" y="11173"/>
                    <a:pt x="6591" y="11424"/>
                  </a:cubicBezTo>
                  <a:cubicBezTo>
                    <a:pt x="6696" y="11696"/>
                    <a:pt x="6633" y="11968"/>
                    <a:pt x="6340" y="12178"/>
                  </a:cubicBezTo>
                  <a:cubicBezTo>
                    <a:pt x="6047" y="12387"/>
                    <a:pt x="5796" y="12575"/>
                    <a:pt x="5503" y="12763"/>
                  </a:cubicBezTo>
                  <a:cubicBezTo>
                    <a:pt x="4646" y="13307"/>
                    <a:pt x="3809" y="13935"/>
                    <a:pt x="3244" y="14793"/>
                  </a:cubicBezTo>
                  <a:cubicBezTo>
                    <a:pt x="3181" y="14939"/>
                    <a:pt x="3013" y="15065"/>
                    <a:pt x="2909" y="15191"/>
                  </a:cubicBezTo>
                  <a:cubicBezTo>
                    <a:pt x="2553" y="15630"/>
                    <a:pt x="2177" y="16048"/>
                    <a:pt x="1821" y="16509"/>
                  </a:cubicBezTo>
                  <a:cubicBezTo>
                    <a:pt x="1109" y="17346"/>
                    <a:pt x="942" y="18329"/>
                    <a:pt x="1047" y="19375"/>
                  </a:cubicBezTo>
                  <a:cubicBezTo>
                    <a:pt x="1653" y="19794"/>
                    <a:pt x="2281" y="20024"/>
                    <a:pt x="2993" y="19982"/>
                  </a:cubicBezTo>
                  <a:cubicBezTo>
                    <a:pt x="3306" y="19961"/>
                    <a:pt x="3620" y="19961"/>
                    <a:pt x="3934" y="20003"/>
                  </a:cubicBezTo>
                  <a:cubicBezTo>
                    <a:pt x="4478" y="20066"/>
                    <a:pt x="4666" y="20401"/>
                    <a:pt x="4457" y="20903"/>
                  </a:cubicBezTo>
                  <a:cubicBezTo>
                    <a:pt x="4374" y="21049"/>
                    <a:pt x="4290" y="21217"/>
                    <a:pt x="4227" y="21342"/>
                  </a:cubicBezTo>
                  <a:cubicBezTo>
                    <a:pt x="4018" y="21656"/>
                    <a:pt x="3829" y="21970"/>
                    <a:pt x="3620" y="22263"/>
                  </a:cubicBezTo>
                  <a:cubicBezTo>
                    <a:pt x="3411" y="22535"/>
                    <a:pt x="3306" y="22849"/>
                    <a:pt x="3223" y="23204"/>
                  </a:cubicBezTo>
                  <a:cubicBezTo>
                    <a:pt x="2909" y="24397"/>
                    <a:pt x="2804" y="25611"/>
                    <a:pt x="2804" y="26824"/>
                  </a:cubicBezTo>
                  <a:cubicBezTo>
                    <a:pt x="2825" y="27870"/>
                    <a:pt x="3285" y="28686"/>
                    <a:pt x="3913" y="29440"/>
                  </a:cubicBezTo>
                  <a:cubicBezTo>
                    <a:pt x="4039" y="29607"/>
                    <a:pt x="4227" y="29712"/>
                    <a:pt x="4478" y="29523"/>
                  </a:cubicBezTo>
                  <a:lnTo>
                    <a:pt x="4478" y="28268"/>
                  </a:lnTo>
                  <a:cubicBezTo>
                    <a:pt x="4499" y="27473"/>
                    <a:pt x="5210" y="26782"/>
                    <a:pt x="6026" y="26740"/>
                  </a:cubicBezTo>
                  <a:cubicBezTo>
                    <a:pt x="6382" y="26740"/>
                    <a:pt x="6759" y="26824"/>
                    <a:pt x="7114" y="26699"/>
                  </a:cubicBezTo>
                  <a:cubicBezTo>
                    <a:pt x="7156" y="25966"/>
                    <a:pt x="6905" y="25339"/>
                    <a:pt x="6654" y="24815"/>
                  </a:cubicBezTo>
                  <a:cubicBezTo>
                    <a:pt x="6759" y="24564"/>
                    <a:pt x="6842" y="24376"/>
                    <a:pt x="6884" y="24209"/>
                  </a:cubicBezTo>
                  <a:cubicBezTo>
                    <a:pt x="6947" y="24062"/>
                    <a:pt x="6947" y="23874"/>
                    <a:pt x="6989" y="23706"/>
                  </a:cubicBezTo>
                  <a:cubicBezTo>
                    <a:pt x="7010" y="23665"/>
                    <a:pt x="7114" y="23560"/>
                    <a:pt x="7198" y="23581"/>
                  </a:cubicBezTo>
                  <a:cubicBezTo>
                    <a:pt x="7303" y="23581"/>
                    <a:pt x="7428" y="23665"/>
                    <a:pt x="7491" y="23748"/>
                  </a:cubicBezTo>
                  <a:cubicBezTo>
                    <a:pt x="7575" y="23916"/>
                    <a:pt x="7596" y="24125"/>
                    <a:pt x="7617" y="24313"/>
                  </a:cubicBezTo>
                  <a:cubicBezTo>
                    <a:pt x="7679" y="24648"/>
                    <a:pt x="7617" y="25004"/>
                    <a:pt x="7847" y="25339"/>
                  </a:cubicBezTo>
                  <a:cubicBezTo>
                    <a:pt x="7951" y="25339"/>
                    <a:pt x="8098" y="25359"/>
                    <a:pt x="8203" y="25339"/>
                  </a:cubicBezTo>
                  <a:cubicBezTo>
                    <a:pt x="8558" y="25255"/>
                    <a:pt x="8935" y="25171"/>
                    <a:pt x="9270" y="25067"/>
                  </a:cubicBezTo>
                  <a:cubicBezTo>
                    <a:pt x="11780" y="24209"/>
                    <a:pt x="11780" y="24209"/>
                    <a:pt x="14061" y="22702"/>
                  </a:cubicBezTo>
                  <a:cubicBezTo>
                    <a:pt x="14229" y="22556"/>
                    <a:pt x="14438" y="22451"/>
                    <a:pt x="14626" y="22305"/>
                  </a:cubicBezTo>
                  <a:cubicBezTo>
                    <a:pt x="15212" y="21782"/>
                    <a:pt x="15798" y="21279"/>
                    <a:pt x="16279" y="20714"/>
                  </a:cubicBezTo>
                  <a:cubicBezTo>
                    <a:pt x="16928" y="19919"/>
                    <a:pt x="17472" y="19041"/>
                    <a:pt x="18037" y="18162"/>
                  </a:cubicBezTo>
                  <a:cubicBezTo>
                    <a:pt x="18476" y="17492"/>
                    <a:pt x="18706" y="16760"/>
                    <a:pt x="18706" y="15923"/>
                  </a:cubicBezTo>
                  <a:cubicBezTo>
                    <a:pt x="18706" y="14919"/>
                    <a:pt x="18811" y="13935"/>
                    <a:pt x="18874" y="12931"/>
                  </a:cubicBezTo>
                  <a:cubicBezTo>
                    <a:pt x="18874" y="12784"/>
                    <a:pt x="18915" y="12617"/>
                    <a:pt x="18978" y="12470"/>
                  </a:cubicBezTo>
                  <a:lnTo>
                    <a:pt x="19104" y="12470"/>
                  </a:lnTo>
                  <a:cubicBezTo>
                    <a:pt x="19146" y="12491"/>
                    <a:pt x="19208" y="12512"/>
                    <a:pt x="19229" y="12554"/>
                  </a:cubicBezTo>
                  <a:cubicBezTo>
                    <a:pt x="19334" y="12868"/>
                    <a:pt x="20024" y="14165"/>
                    <a:pt x="20171" y="14437"/>
                  </a:cubicBezTo>
                  <a:cubicBezTo>
                    <a:pt x="20757" y="15316"/>
                    <a:pt x="21656" y="15818"/>
                    <a:pt x="22556" y="16341"/>
                  </a:cubicBezTo>
                  <a:cubicBezTo>
                    <a:pt x="22912" y="16551"/>
                    <a:pt x="23330" y="16697"/>
                    <a:pt x="23728" y="16844"/>
                  </a:cubicBezTo>
                  <a:cubicBezTo>
                    <a:pt x="24209" y="16990"/>
                    <a:pt x="24669" y="17095"/>
                    <a:pt x="25151" y="17178"/>
                  </a:cubicBezTo>
                  <a:cubicBezTo>
                    <a:pt x="25946" y="17283"/>
                    <a:pt x="26783" y="17367"/>
                    <a:pt x="27599" y="17429"/>
                  </a:cubicBezTo>
                  <a:cubicBezTo>
                    <a:pt x="27724" y="17429"/>
                    <a:pt x="27871" y="17408"/>
                    <a:pt x="27996" y="17388"/>
                  </a:cubicBezTo>
                  <a:cubicBezTo>
                    <a:pt x="27703" y="16844"/>
                    <a:pt x="27452" y="16341"/>
                    <a:pt x="27201" y="15818"/>
                  </a:cubicBezTo>
                  <a:cubicBezTo>
                    <a:pt x="27076" y="15567"/>
                    <a:pt x="27285" y="15211"/>
                    <a:pt x="27599" y="15211"/>
                  </a:cubicBezTo>
                  <a:cubicBezTo>
                    <a:pt x="27766" y="15211"/>
                    <a:pt x="27975" y="15274"/>
                    <a:pt x="28080" y="15337"/>
                  </a:cubicBezTo>
                  <a:cubicBezTo>
                    <a:pt x="28624" y="15797"/>
                    <a:pt x="29084" y="16279"/>
                    <a:pt x="29273" y="16969"/>
                  </a:cubicBezTo>
                  <a:cubicBezTo>
                    <a:pt x="29398" y="17492"/>
                    <a:pt x="29775" y="17806"/>
                    <a:pt x="30193" y="18036"/>
                  </a:cubicBezTo>
                  <a:cubicBezTo>
                    <a:pt x="30695" y="18308"/>
                    <a:pt x="31239" y="18455"/>
                    <a:pt x="31783" y="18664"/>
                  </a:cubicBezTo>
                  <a:cubicBezTo>
                    <a:pt x="32390" y="18873"/>
                    <a:pt x="32913" y="18769"/>
                    <a:pt x="33374" y="18329"/>
                  </a:cubicBezTo>
                  <a:cubicBezTo>
                    <a:pt x="33583" y="18141"/>
                    <a:pt x="33792" y="17932"/>
                    <a:pt x="33939" y="17701"/>
                  </a:cubicBezTo>
                  <a:cubicBezTo>
                    <a:pt x="34148" y="17304"/>
                    <a:pt x="34462" y="17199"/>
                    <a:pt x="34838" y="17220"/>
                  </a:cubicBezTo>
                  <a:cubicBezTo>
                    <a:pt x="35152" y="17220"/>
                    <a:pt x="35466" y="17220"/>
                    <a:pt x="35759" y="17095"/>
                  </a:cubicBezTo>
                  <a:cubicBezTo>
                    <a:pt x="35968" y="17011"/>
                    <a:pt x="36094" y="16906"/>
                    <a:pt x="36156" y="16697"/>
                  </a:cubicBezTo>
                  <a:cubicBezTo>
                    <a:pt x="36240" y="16425"/>
                    <a:pt x="36198" y="16153"/>
                    <a:pt x="35989" y="15923"/>
                  </a:cubicBezTo>
                  <a:cubicBezTo>
                    <a:pt x="35215" y="14898"/>
                    <a:pt x="34399" y="13914"/>
                    <a:pt x="33353" y="13140"/>
                  </a:cubicBezTo>
                  <a:cubicBezTo>
                    <a:pt x="32641" y="12617"/>
                    <a:pt x="31909" y="12261"/>
                    <a:pt x="31030" y="12157"/>
                  </a:cubicBezTo>
                  <a:cubicBezTo>
                    <a:pt x="30695" y="12136"/>
                    <a:pt x="30528" y="11968"/>
                    <a:pt x="30591" y="11759"/>
                  </a:cubicBezTo>
                  <a:cubicBezTo>
                    <a:pt x="30612" y="11571"/>
                    <a:pt x="30758" y="11445"/>
                    <a:pt x="31030" y="11445"/>
                  </a:cubicBezTo>
                  <a:cubicBezTo>
                    <a:pt x="31260" y="11445"/>
                    <a:pt x="31491" y="11403"/>
                    <a:pt x="31700" y="11466"/>
                  </a:cubicBezTo>
                  <a:cubicBezTo>
                    <a:pt x="32265" y="11675"/>
                    <a:pt x="32851" y="11864"/>
                    <a:pt x="33353" y="12178"/>
                  </a:cubicBezTo>
                  <a:cubicBezTo>
                    <a:pt x="35089" y="13245"/>
                    <a:pt x="35215" y="13391"/>
                    <a:pt x="36512" y="15002"/>
                  </a:cubicBezTo>
                  <a:cubicBezTo>
                    <a:pt x="36700" y="15211"/>
                    <a:pt x="36889" y="15442"/>
                    <a:pt x="37077" y="15651"/>
                  </a:cubicBezTo>
                  <a:cubicBezTo>
                    <a:pt x="37119" y="15776"/>
                    <a:pt x="37245" y="15902"/>
                    <a:pt x="37391" y="16048"/>
                  </a:cubicBezTo>
                  <a:close/>
                  <a:moveTo>
                    <a:pt x="12429" y="48899"/>
                  </a:moveTo>
                  <a:cubicBezTo>
                    <a:pt x="12555" y="48836"/>
                    <a:pt x="12638" y="48773"/>
                    <a:pt x="12743" y="48731"/>
                  </a:cubicBezTo>
                  <a:cubicBezTo>
                    <a:pt x="13161" y="48459"/>
                    <a:pt x="13622" y="48522"/>
                    <a:pt x="14040" y="48626"/>
                  </a:cubicBezTo>
                  <a:cubicBezTo>
                    <a:pt x="14187" y="48647"/>
                    <a:pt x="14312" y="48836"/>
                    <a:pt x="14354" y="48982"/>
                  </a:cubicBezTo>
                  <a:cubicBezTo>
                    <a:pt x="14417" y="49171"/>
                    <a:pt x="14249" y="49296"/>
                    <a:pt x="14082" y="49380"/>
                  </a:cubicBezTo>
                  <a:cubicBezTo>
                    <a:pt x="13915" y="49422"/>
                    <a:pt x="13726" y="49422"/>
                    <a:pt x="13580" y="49463"/>
                  </a:cubicBezTo>
                  <a:cubicBezTo>
                    <a:pt x="13266" y="49505"/>
                    <a:pt x="12659" y="49798"/>
                    <a:pt x="12408" y="50049"/>
                  </a:cubicBezTo>
                  <a:cubicBezTo>
                    <a:pt x="12973" y="50238"/>
                    <a:pt x="13517" y="50447"/>
                    <a:pt x="14103" y="50614"/>
                  </a:cubicBezTo>
                  <a:cubicBezTo>
                    <a:pt x="14354" y="50677"/>
                    <a:pt x="14563" y="50823"/>
                    <a:pt x="14752" y="50991"/>
                  </a:cubicBezTo>
                  <a:cubicBezTo>
                    <a:pt x="14877" y="51137"/>
                    <a:pt x="14961" y="51263"/>
                    <a:pt x="14856" y="51451"/>
                  </a:cubicBezTo>
                  <a:cubicBezTo>
                    <a:pt x="14773" y="51598"/>
                    <a:pt x="14626" y="51681"/>
                    <a:pt x="14438" y="51681"/>
                  </a:cubicBezTo>
                  <a:cubicBezTo>
                    <a:pt x="14333" y="51681"/>
                    <a:pt x="14229" y="51619"/>
                    <a:pt x="14103" y="51598"/>
                  </a:cubicBezTo>
                  <a:cubicBezTo>
                    <a:pt x="13517" y="51409"/>
                    <a:pt x="12973" y="51242"/>
                    <a:pt x="12366" y="51054"/>
                  </a:cubicBezTo>
                  <a:cubicBezTo>
                    <a:pt x="12304" y="51577"/>
                    <a:pt x="12262" y="52037"/>
                    <a:pt x="12429" y="52518"/>
                  </a:cubicBezTo>
                  <a:cubicBezTo>
                    <a:pt x="12534" y="52811"/>
                    <a:pt x="12680" y="53146"/>
                    <a:pt x="12366" y="53481"/>
                  </a:cubicBezTo>
                  <a:cubicBezTo>
                    <a:pt x="12262" y="53585"/>
                    <a:pt x="12324" y="53857"/>
                    <a:pt x="12324" y="54067"/>
                  </a:cubicBezTo>
                  <a:cubicBezTo>
                    <a:pt x="12324" y="54213"/>
                    <a:pt x="12576" y="54339"/>
                    <a:pt x="12722" y="54297"/>
                  </a:cubicBezTo>
                  <a:cubicBezTo>
                    <a:pt x="12868" y="54234"/>
                    <a:pt x="13036" y="54108"/>
                    <a:pt x="13182" y="54088"/>
                  </a:cubicBezTo>
                  <a:cubicBezTo>
                    <a:pt x="14249" y="53878"/>
                    <a:pt x="15296" y="53648"/>
                    <a:pt x="16405" y="53690"/>
                  </a:cubicBezTo>
                  <a:cubicBezTo>
                    <a:pt x="17304" y="53732"/>
                    <a:pt x="18183" y="53711"/>
                    <a:pt x="19041" y="53690"/>
                  </a:cubicBezTo>
                  <a:cubicBezTo>
                    <a:pt x="19815" y="53669"/>
                    <a:pt x="20506" y="53774"/>
                    <a:pt x="21238" y="53962"/>
                  </a:cubicBezTo>
                  <a:cubicBezTo>
                    <a:pt x="21635" y="54046"/>
                    <a:pt x="22033" y="54192"/>
                    <a:pt x="22431" y="54192"/>
                  </a:cubicBezTo>
                  <a:cubicBezTo>
                    <a:pt x="23519" y="54150"/>
                    <a:pt x="24481" y="54506"/>
                    <a:pt x="25485" y="54925"/>
                  </a:cubicBezTo>
                  <a:cubicBezTo>
                    <a:pt x="25778" y="55050"/>
                    <a:pt x="26050" y="55176"/>
                    <a:pt x="26364" y="55217"/>
                  </a:cubicBezTo>
                  <a:cubicBezTo>
                    <a:pt x="26741" y="55259"/>
                    <a:pt x="26992" y="55364"/>
                    <a:pt x="27285" y="55573"/>
                  </a:cubicBezTo>
                  <a:cubicBezTo>
                    <a:pt x="27703" y="55908"/>
                    <a:pt x="28205" y="56075"/>
                    <a:pt x="28770" y="56075"/>
                  </a:cubicBezTo>
                  <a:cubicBezTo>
                    <a:pt x="28833" y="55238"/>
                    <a:pt x="29126" y="54527"/>
                    <a:pt x="29440" y="53836"/>
                  </a:cubicBezTo>
                  <a:cubicBezTo>
                    <a:pt x="29586" y="53502"/>
                    <a:pt x="29712" y="53167"/>
                    <a:pt x="29796" y="52790"/>
                  </a:cubicBezTo>
                  <a:cubicBezTo>
                    <a:pt x="30089" y="51409"/>
                    <a:pt x="30382" y="50007"/>
                    <a:pt x="30633" y="48606"/>
                  </a:cubicBezTo>
                  <a:cubicBezTo>
                    <a:pt x="30842" y="47559"/>
                    <a:pt x="30946" y="46513"/>
                    <a:pt x="30842" y="45467"/>
                  </a:cubicBezTo>
                  <a:lnTo>
                    <a:pt x="30842" y="45132"/>
                  </a:lnTo>
                  <a:cubicBezTo>
                    <a:pt x="30842" y="44693"/>
                    <a:pt x="30842" y="44212"/>
                    <a:pt x="31009" y="43772"/>
                  </a:cubicBezTo>
                  <a:cubicBezTo>
                    <a:pt x="31135" y="43437"/>
                    <a:pt x="31156" y="43040"/>
                    <a:pt x="31009" y="42642"/>
                  </a:cubicBezTo>
                  <a:cubicBezTo>
                    <a:pt x="30737" y="42517"/>
                    <a:pt x="30444" y="42391"/>
                    <a:pt x="30193" y="42224"/>
                  </a:cubicBezTo>
                  <a:cubicBezTo>
                    <a:pt x="29607" y="41910"/>
                    <a:pt x="29042" y="41596"/>
                    <a:pt x="28457" y="41324"/>
                  </a:cubicBezTo>
                  <a:cubicBezTo>
                    <a:pt x="28310" y="41240"/>
                    <a:pt x="28143" y="41220"/>
                    <a:pt x="27996" y="41157"/>
                  </a:cubicBezTo>
                  <a:cubicBezTo>
                    <a:pt x="27389" y="40968"/>
                    <a:pt x="26762" y="40864"/>
                    <a:pt x="26197" y="40634"/>
                  </a:cubicBezTo>
                  <a:cubicBezTo>
                    <a:pt x="25716" y="40445"/>
                    <a:pt x="25276" y="40383"/>
                    <a:pt x="24774" y="40383"/>
                  </a:cubicBezTo>
                  <a:cubicBezTo>
                    <a:pt x="23309" y="40341"/>
                    <a:pt x="21866" y="40320"/>
                    <a:pt x="20401" y="40278"/>
                  </a:cubicBezTo>
                  <a:cubicBezTo>
                    <a:pt x="19125" y="40236"/>
                    <a:pt x="17848" y="40194"/>
                    <a:pt x="16572" y="40132"/>
                  </a:cubicBezTo>
                  <a:cubicBezTo>
                    <a:pt x="16049" y="40111"/>
                    <a:pt x="15547" y="40173"/>
                    <a:pt x="15045" y="40320"/>
                  </a:cubicBezTo>
                  <a:cubicBezTo>
                    <a:pt x="14563" y="40445"/>
                    <a:pt x="14103" y="40508"/>
                    <a:pt x="13601" y="40550"/>
                  </a:cubicBezTo>
                  <a:cubicBezTo>
                    <a:pt x="13287" y="40592"/>
                    <a:pt x="12973" y="40655"/>
                    <a:pt x="12743" y="40906"/>
                  </a:cubicBezTo>
                  <a:cubicBezTo>
                    <a:pt x="12617" y="42098"/>
                    <a:pt x="12450" y="43312"/>
                    <a:pt x="12471" y="44525"/>
                  </a:cubicBezTo>
                  <a:cubicBezTo>
                    <a:pt x="12513" y="45927"/>
                    <a:pt x="12617" y="47329"/>
                    <a:pt x="12345" y="48710"/>
                  </a:cubicBezTo>
                  <a:cubicBezTo>
                    <a:pt x="12345" y="48752"/>
                    <a:pt x="12387" y="48773"/>
                    <a:pt x="12429" y="48899"/>
                  </a:cubicBezTo>
                  <a:close/>
                  <a:moveTo>
                    <a:pt x="26427" y="26573"/>
                  </a:moveTo>
                  <a:cubicBezTo>
                    <a:pt x="26427" y="26740"/>
                    <a:pt x="26406" y="26991"/>
                    <a:pt x="26406" y="27201"/>
                  </a:cubicBezTo>
                  <a:cubicBezTo>
                    <a:pt x="26343" y="28038"/>
                    <a:pt x="26197" y="28833"/>
                    <a:pt x="25799" y="29565"/>
                  </a:cubicBezTo>
                  <a:cubicBezTo>
                    <a:pt x="25360" y="30381"/>
                    <a:pt x="24795" y="31093"/>
                    <a:pt x="24042" y="31637"/>
                  </a:cubicBezTo>
                  <a:cubicBezTo>
                    <a:pt x="22556" y="32745"/>
                    <a:pt x="22556" y="32745"/>
                    <a:pt x="20861" y="33185"/>
                  </a:cubicBezTo>
                  <a:cubicBezTo>
                    <a:pt x="19815" y="33436"/>
                    <a:pt x="18811" y="33310"/>
                    <a:pt x="17848" y="32913"/>
                  </a:cubicBezTo>
                  <a:cubicBezTo>
                    <a:pt x="17242" y="32662"/>
                    <a:pt x="16635" y="32369"/>
                    <a:pt x="16091" y="32034"/>
                  </a:cubicBezTo>
                  <a:cubicBezTo>
                    <a:pt x="15547" y="31720"/>
                    <a:pt x="15003" y="31406"/>
                    <a:pt x="14647" y="30862"/>
                  </a:cubicBezTo>
                  <a:cubicBezTo>
                    <a:pt x="14124" y="30046"/>
                    <a:pt x="13643" y="29209"/>
                    <a:pt x="13182" y="28352"/>
                  </a:cubicBezTo>
                  <a:cubicBezTo>
                    <a:pt x="13015" y="27996"/>
                    <a:pt x="12973" y="27577"/>
                    <a:pt x="12868" y="27201"/>
                  </a:cubicBezTo>
                  <a:lnTo>
                    <a:pt x="12806" y="26887"/>
                  </a:lnTo>
                  <a:cubicBezTo>
                    <a:pt x="12304" y="26929"/>
                    <a:pt x="11780" y="26929"/>
                    <a:pt x="11341" y="27096"/>
                  </a:cubicBezTo>
                  <a:cubicBezTo>
                    <a:pt x="10839" y="27263"/>
                    <a:pt x="10337" y="27305"/>
                    <a:pt x="9814" y="27305"/>
                  </a:cubicBezTo>
                  <a:cubicBezTo>
                    <a:pt x="9311" y="27305"/>
                    <a:pt x="8851" y="27347"/>
                    <a:pt x="8454" y="27619"/>
                  </a:cubicBezTo>
                  <a:cubicBezTo>
                    <a:pt x="8265" y="28226"/>
                    <a:pt x="8412" y="28770"/>
                    <a:pt x="8642" y="29293"/>
                  </a:cubicBezTo>
                  <a:cubicBezTo>
                    <a:pt x="8935" y="29879"/>
                    <a:pt x="9186" y="30465"/>
                    <a:pt x="9458" y="31093"/>
                  </a:cubicBezTo>
                  <a:cubicBezTo>
                    <a:pt x="9625" y="31511"/>
                    <a:pt x="9876" y="31867"/>
                    <a:pt x="10211" y="32222"/>
                  </a:cubicBezTo>
                  <a:cubicBezTo>
                    <a:pt x="11299" y="33289"/>
                    <a:pt x="12408" y="34378"/>
                    <a:pt x="13475" y="35486"/>
                  </a:cubicBezTo>
                  <a:cubicBezTo>
                    <a:pt x="13810" y="35821"/>
                    <a:pt x="14166" y="36093"/>
                    <a:pt x="14605" y="36240"/>
                  </a:cubicBezTo>
                  <a:cubicBezTo>
                    <a:pt x="15024" y="36407"/>
                    <a:pt x="15442" y="36721"/>
                    <a:pt x="15861" y="36742"/>
                  </a:cubicBezTo>
                  <a:cubicBezTo>
                    <a:pt x="16300" y="36763"/>
                    <a:pt x="16802" y="36533"/>
                    <a:pt x="17242" y="36365"/>
                  </a:cubicBezTo>
                  <a:cubicBezTo>
                    <a:pt x="17827" y="36156"/>
                    <a:pt x="18392" y="36051"/>
                    <a:pt x="18999" y="36093"/>
                  </a:cubicBezTo>
                  <a:cubicBezTo>
                    <a:pt x="20359" y="36114"/>
                    <a:pt x="21740" y="36114"/>
                    <a:pt x="23100" y="36093"/>
                  </a:cubicBezTo>
                  <a:cubicBezTo>
                    <a:pt x="23728" y="36093"/>
                    <a:pt x="24272" y="36198"/>
                    <a:pt x="24837" y="36512"/>
                  </a:cubicBezTo>
                  <a:cubicBezTo>
                    <a:pt x="25109" y="36658"/>
                    <a:pt x="25423" y="36867"/>
                    <a:pt x="25799" y="36847"/>
                  </a:cubicBezTo>
                  <a:cubicBezTo>
                    <a:pt x="26113" y="36826"/>
                    <a:pt x="26427" y="36888"/>
                    <a:pt x="26678" y="37056"/>
                  </a:cubicBezTo>
                  <a:cubicBezTo>
                    <a:pt x="26992" y="37244"/>
                    <a:pt x="27348" y="37244"/>
                    <a:pt x="27682" y="37139"/>
                  </a:cubicBezTo>
                  <a:cubicBezTo>
                    <a:pt x="28038" y="37035"/>
                    <a:pt x="28394" y="36930"/>
                    <a:pt x="28729" y="36784"/>
                  </a:cubicBezTo>
                  <a:cubicBezTo>
                    <a:pt x="30068" y="36302"/>
                    <a:pt x="31344" y="35696"/>
                    <a:pt x="32579" y="34942"/>
                  </a:cubicBezTo>
                  <a:cubicBezTo>
                    <a:pt x="33646" y="34252"/>
                    <a:pt x="34587" y="33415"/>
                    <a:pt x="35466" y="32536"/>
                  </a:cubicBezTo>
                  <a:cubicBezTo>
                    <a:pt x="36449" y="31553"/>
                    <a:pt x="37224" y="30444"/>
                    <a:pt x="37914" y="29230"/>
                  </a:cubicBezTo>
                  <a:cubicBezTo>
                    <a:pt x="37956" y="29147"/>
                    <a:pt x="38061" y="29042"/>
                    <a:pt x="37914" y="28916"/>
                  </a:cubicBezTo>
                  <a:cubicBezTo>
                    <a:pt x="37809" y="28937"/>
                    <a:pt x="37663" y="28979"/>
                    <a:pt x="37537" y="29021"/>
                  </a:cubicBezTo>
                  <a:cubicBezTo>
                    <a:pt x="36826" y="29293"/>
                    <a:pt x="36177" y="29649"/>
                    <a:pt x="35445" y="29774"/>
                  </a:cubicBezTo>
                  <a:cubicBezTo>
                    <a:pt x="34734" y="29921"/>
                    <a:pt x="33959" y="29816"/>
                    <a:pt x="33227" y="29816"/>
                  </a:cubicBezTo>
                  <a:cubicBezTo>
                    <a:pt x="33102" y="29816"/>
                    <a:pt x="32934" y="29774"/>
                    <a:pt x="32809" y="29816"/>
                  </a:cubicBezTo>
                  <a:cubicBezTo>
                    <a:pt x="32327" y="29858"/>
                    <a:pt x="31993" y="29649"/>
                    <a:pt x="31679" y="29335"/>
                  </a:cubicBezTo>
                  <a:cubicBezTo>
                    <a:pt x="31156" y="28833"/>
                    <a:pt x="30821" y="28205"/>
                    <a:pt x="30402" y="27619"/>
                  </a:cubicBezTo>
                  <a:cubicBezTo>
                    <a:pt x="30193" y="27305"/>
                    <a:pt x="30068" y="26950"/>
                    <a:pt x="29984" y="26594"/>
                  </a:cubicBezTo>
                  <a:cubicBezTo>
                    <a:pt x="29921" y="26301"/>
                    <a:pt x="29921" y="25966"/>
                    <a:pt x="29712" y="25694"/>
                  </a:cubicBezTo>
                  <a:cubicBezTo>
                    <a:pt x="29273" y="25841"/>
                    <a:pt x="28854" y="25883"/>
                    <a:pt x="28498" y="26071"/>
                  </a:cubicBezTo>
                  <a:cubicBezTo>
                    <a:pt x="28080" y="26259"/>
                    <a:pt x="27661" y="26406"/>
                    <a:pt x="27180" y="26385"/>
                  </a:cubicBezTo>
                  <a:cubicBezTo>
                    <a:pt x="26887" y="26301"/>
                    <a:pt x="26636" y="26301"/>
                    <a:pt x="26427" y="26573"/>
                  </a:cubicBezTo>
                  <a:close/>
                  <a:moveTo>
                    <a:pt x="13915" y="25966"/>
                  </a:moveTo>
                  <a:cubicBezTo>
                    <a:pt x="14061" y="26238"/>
                    <a:pt x="14208" y="26468"/>
                    <a:pt x="13957" y="26761"/>
                  </a:cubicBezTo>
                  <a:cubicBezTo>
                    <a:pt x="13852" y="26887"/>
                    <a:pt x="13852" y="27138"/>
                    <a:pt x="13873" y="27326"/>
                  </a:cubicBezTo>
                  <a:cubicBezTo>
                    <a:pt x="13915" y="27619"/>
                    <a:pt x="13998" y="27870"/>
                    <a:pt x="14124" y="28142"/>
                  </a:cubicBezTo>
                  <a:cubicBezTo>
                    <a:pt x="14501" y="28791"/>
                    <a:pt x="14856" y="29419"/>
                    <a:pt x="15254" y="30046"/>
                  </a:cubicBezTo>
                  <a:cubicBezTo>
                    <a:pt x="15421" y="30318"/>
                    <a:pt x="15651" y="30528"/>
                    <a:pt x="15902" y="30737"/>
                  </a:cubicBezTo>
                  <a:cubicBezTo>
                    <a:pt x="16677" y="31365"/>
                    <a:pt x="17576" y="31720"/>
                    <a:pt x="18476" y="32118"/>
                  </a:cubicBezTo>
                  <a:cubicBezTo>
                    <a:pt x="19104" y="32369"/>
                    <a:pt x="19815" y="32432"/>
                    <a:pt x="20485" y="32306"/>
                  </a:cubicBezTo>
                  <a:cubicBezTo>
                    <a:pt x="21970" y="32013"/>
                    <a:pt x="21970" y="32013"/>
                    <a:pt x="23268" y="31072"/>
                  </a:cubicBezTo>
                  <a:cubicBezTo>
                    <a:pt x="23372" y="30988"/>
                    <a:pt x="23498" y="30904"/>
                    <a:pt x="23602" y="30800"/>
                  </a:cubicBezTo>
                  <a:cubicBezTo>
                    <a:pt x="25151" y="29523"/>
                    <a:pt x="25737" y="27912"/>
                    <a:pt x="25423" y="25945"/>
                  </a:cubicBezTo>
                  <a:cubicBezTo>
                    <a:pt x="25276" y="25046"/>
                    <a:pt x="24774" y="24313"/>
                    <a:pt x="24376" y="23518"/>
                  </a:cubicBezTo>
                  <a:cubicBezTo>
                    <a:pt x="24314" y="23351"/>
                    <a:pt x="24146" y="23246"/>
                    <a:pt x="24042" y="23142"/>
                  </a:cubicBezTo>
                  <a:cubicBezTo>
                    <a:pt x="23100" y="22326"/>
                    <a:pt x="21970" y="21970"/>
                    <a:pt x="20757" y="21949"/>
                  </a:cubicBezTo>
                  <a:cubicBezTo>
                    <a:pt x="20129" y="21949"/>
                    <a:pt x="19501" y="21970"/>
                    <a:pt x="18874" y="21907"/>
                  </a:cubicBezTo>
                  <a:cubicBezTo>
                    <a:pt x="18162" y="21865"/>
                    <a:pt x="17514" y="22012"/>
                    <a:pt x="16886" y="22326"/>
                  </a:cubicBezTo>
                  <a:cubicBezTo>
                    <a:pt x="16907" y="22639"/>
                    <a:pt x="16802" y="22911"/>
                    <a:pt x="16572" y="23100"/>
                  </a:cubicBezTo>
                  <a:cubicBezTo>
                    <a:pt x="16405" y="23225"/>
                    <a:pt x="16279" y="23372"/>
                    <a:pt x="16112" y="23476"/>
                  </a:cubicBezTo>
                  <a:cubicBezTo>
                    <a:pt x="15170" y="24083"/>
                    <a:pt x="14501" y="24920"/>
                    <a:pt x="13915" y="25966"/>
                  </a:cubicBezTo>
                  <a:close/>
                  <a:moveTo>
                    <a:pt x="13015" y="55343"/>
                  </a:moveTo>
                  <a:cubicBezTo>
                    <a:pt x="12283" y="55343"/>
                    <a:pt x="12178" y="55301"/>
                    <a:pt x="11760" y="55071"/>
                  </a:cubicBezTo>
                  <a:cubicBezTo>
                    <a:pt x="11488" y="54945"/>
                    <a:pt x="11383" y="54736"/>
                    <a:pt x="11362" y="54485"/>
                  </a:cubicBezTo>
                  <a:cubicBezTo>
                    <a:pt x="11341" y="54192"/>
                    <a:pt x="11341" y="53920"/>
                    <a:pt x="11299" y="53669"/>
                  </a:cubicBezTo>
                  <a:cubicBezTo>
                    <a:pt x="10546" y="53523"/>
                    <a:pt x="9395" y="53564"/>
                    <a:pt x="8726" y="53669"/>
                  </a:cubicBezTo>
                  <a:cubicBezTo>
                    <a:pt x="8684" y="53711"/>
                    <a:pt x="8663" y="53774"/>
                    <a:pt x="8663" y="53816"/>
                  </a:cubicBezTo>
                  <a:cubicBezTo>
                    <a:pt x="8767" y="54694"/>
                    <a:pt x="9060" y="55489"/>
                    <a:pt x="9374" y="56285"/>
                  </a:cubicBezTo>
                  <a:cubicBezTo>
                    <a:pt x="9416" y="56389"/>
                    <a:pt x="9479" y="56494"/>
                    <a:pt x="9542" y="56577"/>
                  </a:cubicBezTo>
                  <a:cubicBezTo>
                    <a:pt x="10148" y="57142"/>
                    <a:pt x="10713" y="57749"/>
                    <a:pt x="11362" y="58272"/>
                  </a:cubicBezTo>
                  <a:cubicBezTo>
                    <a:pt x="11927" y="58733"/>
                    <a:pt x="12555" y="59151"/>
                    <a:pt x="13203" y="59486"/>
                  </a:cubicBezTo>
                  <a:cubicBezTo>
                    <a:pt x="14019" y="59946"/>
                    <a:pt x="14856" y="60406"/>
                    <a:pt x="15861" y="60365"/>
                  </a:cubicBezTo>
                  <a:cubicBezTo>
                    <a:pt x="16007" y="60365"/>
                    <a:pt x="16195" y="60386"/>
                    <a:pt x="16342" y="60448"/>
                  </a:cubicBezTo>
                  <a:cubicBezTo>
                    <a:pt x="16739" y="60595"/>
                    <a:pt x="17137" y="60595"/>
                    <a:pt x="17534" y="60595"/>
                  </a:cubicBezTo>
                  <a:cubicBezTo>
                    <a:pt x="18141" y="60595"/>
                    <a:pt x="18727" y="60595"/>
                    <a:pt x="19334" y="60616"/>
                  </a:cubicBezTo>
                  <a:cubicBezTo>
                    <a:pt x="20401" y="60658"/>
                    <a:pt x="21322" y="60197"/>
                    <a:pt x="22221" y="59674"/>
                  </a:cubicBezTo>
                  <a:cubicBezTo>
                    <a:pt x="22640" y="59444"/>
                    <a:pt x="22870" y="59046"/>
                    <a:pt x="22849" y="58565"/>
                  </a:cubicBezTo>
                  <a:cubicBezTo>
                    <a:pt x="22807" y="58293"/>
                    <a:pt x="22849" y="58042"/>
                    <a:pt x="22849" y="57791"/>
                  </a:cubicBezTo>
                  <a:cubicBezTo>
                    <a:pt x="22849" y="57519"/>
                    <a:pt x="22870" y="57226"/>
                    <a:pt x="22870" y="56933"/>
                  </a:cubicBezTo>
                  <a:cubicBezTo>
                    <a:pt x="23226" y="56598"/>
                    <a:pt x="23226" y="56054"/>
                    <a:pt x="23602" y="55741"/>
                  </a:cubicBezTo>
                  <a:cubicBezTo>
                    <a:pt x="23707" y="55657"/>
                    <a:pt x="23749" y="55531"/>
                    <a:pt x="23853" y="55385"/>
                  </a:cubicBezTo>
                  <a:cubicBezTo>
                    <a:pt x="23519" y="55155"/>
                    <a:pt x="23205" y="55092"/>
                    <a:pt x="22870" y="55092"/>
                  </a:cubicBezTo>
                  <a:cubicBezTo>
                    <a:pt x="22263" y="55134"/>
                    <a:pt x="21656" y="55029"/>
                    <a:pt x="21091" y="54841"/>
                  </a:cubicBezTo>
                  <a:cubicBezTo>
                    <a:pt x="20401" y="54632"/>
                    <a:pt x="19690" y="54548"/>
                    <a:pt x="18978" y="54569"/>
                  </a:cubicBezTo>
                  <a:cubicBezTo>
                    <a:pt x="17744" y="54611"/>
                    <a:pt x="16509" y="54569"/>
                    <a:pt x="15275" y="54569"/>
                  </a:cubicBezTo>
                  <a:cubicBezTo>
                    <a:pt x="14919" y="54569"/>
                    <a:pt x="14542" y="54632"/>
                    <a:pt x="14187" y="54652"/>
                  </a:cubicBezTo>
                  <a:cubicBezTo>
                    <a:pt x="13664" y="54694"/>
                    <a:pt x="13203" y="54841"/>
                    <a:pt x="13015" y="55343"/>
                  </a:cubicBezTo>
                  <a:close/>
                  <a:moveTo>
                    <a:pt x="30967" y="24836"/>
                  </a:moveTo>
                  <a:cubicBezTo>
                    <a:pt x="30967" y="25234"/>
                    <a:pt x="30946" y="25652"/>
                    <a:pt x="30967" y="26050"/>
                  </a:cubicBezTo>
                  <a:cubicBezTo>
                    <a:pt x="31009" y="26343"/>
                    <a:pt x="31030" y="26615"/>
                    <a:pt x="31156" y="26866"/>
                  </a:cubicBezTo>
                  <a:cubicBezTo>
                    <a:pt x="31470" y="27389"/>
                    <a:pt x="31867" y="27912"/>
                    <a:pt x="32223" y="28393"/>
                  </a:cubicBezTo>
                  <a:cubicBezTo>
                    <a:pt x="32411" y="28644"/>
                    <a:pt x="32641" y="28749"/>
                    <a:pt x="32955" y="28749"/>
                  </a:cubicBezTo>
                  <a:cubicBezTo>
                    <a:pt x="35236" y="28812"/>
                    <a:pt x="35236" y="28791"/>
                    <a:pt x="37349" y="27933"/>
                  </a:cubicBezTo>
                  <a:cubicBezTo>
                    <a:pt x="37851" y="27724"/>
                    <a:pt x="38249" y="27410"/>
                    <a:pt x="38646" y="27096"/>
                  </a:cubicBezTo>
                  <a:cubicBezTo>
                    <a:pt x="39002" y="26782"/>
                    <a:pt x="39211" y="26385"/>
                    <a:pt x="39211" y="25883"/>
                  </a:cubicBezTo>
                  <a:cubicBezTo>
                    <a:pt x="39211" y="25506"/>
                    <a:pt x="39232" y="25087"/>
                    <a:pt x="39190" y="24690"/>
                  </a:cubicBezTo>
                  <a:cubicBezTo>
                    <a:pt x="39107" y="23874"/>
                    <a:pt x="39002" y="23037"/>
                    <a:pt x="38877" y="22221"/>
                  </a:cubicBezTo>
                  <a:cubicBezTo>
                    <a:pt x="38667" y="20840"/>
                    <a:pt x="38186" y="19522"/>
                    <a:pt x="37558" y="18245"/>
                  </a:cubicBezTo>
                  <a:cubicBezTo>
                    <a:pt x="37391" y="17890"/>
                    <a:pt x="37119" y="17785"/>
                    <a:pt x="36721" y="17911"/>
                  </a:cubicBezTo>
                  <a:cubicBezTo>
                    <a:pt x="36491" y="17994"/>
                    <a:pt x="36261" y="18141"/>
                    <a:pt x="35989" y="18120"/>
                  </a:cubicBezTo>
                  <a:cubicBezTo>
                    <a:pt x="35340" y="18099"/>
                    <a:pt x="34817" y="18392"/>
                    <a:pt x="34357" y="18748"/>
                  </a:cubicBezTo>
                  <a:cubicBezTo>
                    <a:pt x="33332" y="19543"/>
                    <a:pt x="32369" y="20380"/>
                    <a:pt x="31867" y="21635"/>
                  </a:cubicBezTo>
                  <a:cubicBezTo>
                    <a:pt x="31804" y="21782"/>
                    <a:pt x="31742" y="21949"/>
                    <a:pt x="31637" y="22095"/>
                  </a:cubicBezTo>
                  <a:cubicBezTo>
                    <a:pt x="31135" y="22911"/>
                    <a:pt x="30842" y="23832"/>
                    <a:pt x="30967" y="24836"/>
                  </a:cubicBezTo>
                  <a:close/>
                  <a:moveTo>
                    <a:pt x="16928" y="21551"/>
                  </a:moveTo>
                  <a:cubicBezTo>
                    <a:pt x="17137" y="21530"/>
                    <a:pt x="17242" y="21530"/>
                    <a:pt x="17325" y="21468"/>
                  </a:cubicBezTo>
                  <a:cubicBezTo>
                    <a:pt x="17765" y="21196"/>
                    <a:pt x="18246" y="21175"/>
                    <a:pt x="18727" y="21175"/>
                  </a:cubicBezTo>
                  <a:cubicBezTo>
                    <a:pt x="19355" y="21175"/>
                    <a:pt x="19983" y="21175"/>
                    <a:pt x="20610" y="21154"/>
                  </a:cubicBezTo>
                  <a:cubicBezTo>
                    <a:pt x="22117" y="21112"/>
                    <a:pt x="23414" y="21551"/>
                    <a:pt x="24565" y="22493"/>
                  </a:cubicBezTo>
                  <a:cubicBezTo>
                    <a:pt x="24837" y="22702"/>
                    <a:pt x="25067" y="22932"/>
                    <a:pt x="25213" y="23267"/>
                  </a:cubicBezTo>
                  <a:cubicBezTo>
                    <a:pt x="25590" y="24041"/>
                    <a:pt x="25988" y="24795"/>
                    <a:pt x="26343" y="25548"/>
                  </a:cubicBezTo>
                  <a:cubicBezTo>
                    <a:pt x="26678" y="25527"/>
                    <a:pt x="27034" y="25527"/>
                    <a:pt x="27369" y="25464"/>
                  </a:cubicBezTo>
                  <a:cubicBezTo>
                    <a:pt x="27557" y="25443"/>
                    <a:pt x="27766" y="25422"/>
                    <a:pt x="27933" y="25339"/>
                  </a:cubicBezTo>
                  <a:cubicBezTo>
                    <a:pt x="28624" y="25004"/>
                    <a:pt x="29294" y="24711"/>
                    <a:pt x="30130" y="24941"/>
                  </a:cubicBezTo>
                  <a:cubicBezTo>
                    <a:pt x="30130" y="24627"/>
                    <a:pt x="30193" y="24376"/>
                    <a:pt x="30172" y="24104"/>
                  </a:cubicBezTo>
                  <a:cubicBezTo>
                    <a:pt x="30110" y="23476"/>
                    <a:pt x="30298" y="22932"/>
                    <a:pt x="30591" y="22388"/>
                  </a:cubicBezTo>
                  <a:cubicBezTo>
                    <a:pt x="31030" y="21551"/>
                    <a:pt x="31449" y="20652"/>
                    <a:pt x="31888" y="19794"/>
                  </a:cubicBezTo>
                  <a:cubicBezTo>
                    <a:pt x="30863" y="19292"/>
                    <a:pt x="29754" y="19145"/>
                    <a:pt x="28980" y="18329"/>
                  </a:cubicBezTo>
                  <a:cubicBezTo>
                    <a:pt x="28561" y="18350"/>
                    <a:pt x="28226" y="18413"/>
                    <a:pt x="27892" y="18413"/>
                  </a:cubicBezTo>
                  <a:cubicBezTo>
                    <a:pt x="26741" y="18434"/>
                    <a:pt x="25611" y="18245"/>
                    <a:pt x="24523" y="17994"/>
                  </a:cubicBezTo>
                  <a:cubicBezTo>
                    <a:pt x="23644" y="17785"/>
                    <a:pt x="22786" y="17597"/>
                    <a:pt x="22033" y="17095"/>
                  </a:cubicBezTo>
                  <a:cubicBezTo>
                    <a:pt x="21510" y="16760"/>
                    <a:pt x="21008" y="16404"/>
                    <a:pt x="20485" y="16028"/>
                  </a:cubicBezTo>
                  <a:cubicBezTo>
                    <a:pt x="20171" y="15818"/>
                    <a:pt x="19920" y="15567"/>
                    <a:pt x="19731" y="15211"/>
                  </a:cubicBezTo>
                  <a:cubicBezTo>
                    <a:pt x="19669" y="15107"/>
                    <a:pt x="19606" y="14960"/>
                    <a:pt x="19397" y="15044"/>
                  </a:cubicBezTo>
                  <a:lnTo>
                    <a:pt x="19397" y="16572"/>
                  </a:lnTo>
                  <a:cubicBezTo>
                    <a:pt x="19397" y="16823"/>
                    <a:pt x="19397" y="17053"/>
                    <a:pt x="19313" y="17262"/>
                  </a:cubicBezTo>
                  <a:cubicBezTo>
                    <a:pt x="19104" y="17869"/>
                    <a:pt x="18894" y="18434"/>
                    <a:pt x="18518" y="18957"/>
                  </a:cubicBezTo>
                  <a:cubicBezTo>
                    <a:pt x="18058" y="19647"/>
                    <a:pt x="17597" y="20338"/>
                    <a:pt x="17158" y="21049"/>
                  </a:cubicBezTo>
                  <a:cubicBezTo>
                    <a:pt x="17095" y="21154"/>
                    <a:pt x="17032" y="21321"/>
                    <a:pt x="16928" y="21551"/>
                  </a:cubicBezTo>
                  <a:close/>
                  <a:moveTo>
                    <a:pt x="7931" y="47852"/>
                  </a:moveTo>
                  <a:cubicBezTo>
                    <a:pt x="8684" y="48417"/>
                    <a:pt x="9500" y="48731"/>
                    <a:pt x="10337" y="48982"/>
                  </a:cubicBezTo>
                  <a:cubicBezTo>
                    <a:pt x="10651" y="49087"/>
                    <a:pt x="10964" y="49087"/>
                    <a:pt x="11278" y="48961"/>
                  </a:cubicBezTo>
                  <a:cubicBezTo>
                    <a:pt x="11488" y="48375"/>
                    <a:pt x="11613" y="47790"/>
                    <a:pt x="11613" y="47120"/>
                  </a:cubicBezTo>
                  <a:cubicBezTo>
                    <a:pt x="11613" y="46032"/>
                    <a:pt x="11613" y="44902"/>
                    <a:pt x="11634" y="43772"/>
                  </a:cubicBezTo>
                  <a:cubicBezTo>
                    <a:pt x="11634" y="43249"/>
                    <a:pt x="11718" y="42768"/>
                    <a:pt x="11780" y="42266"/>
                  </a:cubicBezTo>
                  <a:cubicBezTo>
                    <a:pt x="11801" y="41826"/>
                    <a:pt x="11990" y="41366"/>
                    <a:pt x="11906" y="40948"/>
                  </a:cubicBezTo>
                  <a:cubicBezTo>
                    <a:pt x="11822" y="40906"/>
                    <a:pt x="11780" y="40864"/>
                    <a:pt x="11718" y="40843"/>
                  </a:cubicBezTo>
                  <a:cubicBezTo>
                    <a:pt x="11069" y="40592"/>
                    <a:pt x="10944" y="40027"/>
                    <a:pt x="11383" y="39504"/>
                  </a:cubicBezTo>
                  <a:cubicBezTo>
                    <a:pt x="11425" y="39462"/>
                    <a:pt x="11488" y="39378"/>
                    <a:pt x="11571" y="39336"/>
                  </a:cubicBezTo>
                  <a:cubicBezTo>
                    <a:pt x="12220" y="38939"/>
                    <a:pt x="12722" y="38311"/>
                    <a:pt x="13454" y="37997"/>
                  </a:cubicBezTo>
                  <a:cubicBezTo>
                    <a:pt x="13768" y="37872"/>
                    <a:pt x="14040" y="37704"/>
                    <a:pt x="14291" y="37391"/>
                  </a:cubicBezTo>
                  <a:cubicBezTo>
                    <a:pt x="13726" y="37056"/>
                    <a:pt x="13266" y="36742"/>
                    <a:pt x="12722" y="36428"/>
                  </a:cubicBezTo>
                  <a:cubicBezTo>
                    <a:pt x="12262" y="36616"/>
                    <a:pt x="11843" y="36847"/>
                    <a:pt x="11613" y="37370"/>
                  </a:cubicBezTo>
                  <a:cubicBezTo>
                    <a:pt x="11529" y="37579"/>
                    <a:pt x="11320" y="37704"/>
                    <a:pt x="11174" y="37893"/>
                  </a:cubicBezTo>
                  <a:cubicBezTo>
                    <a:pt x="11048" y="38060"/>
                    <a:pt x="10902" y="38207"/>
                    <a:pt x="10839" y="38374"/>
                  </a:cubicBezTo>
                  <a:cubicBezTo>
                    <a:pt x="10525" y="39106"/>
                    <a:pt x="10148" y="39797"/>
                    <a:pt x="10002" y="40592"/>
                  </a:cubicBezTo>
                  <a:cubicBezTo>
                    <a:pt x="9939" y="40906"/>
                    <a:pt x="9814" y="41199"/>
                    <a:pt x="9709" y="41471"/>
                  </a:cubicBezTo>
                  <a:cubicBezTo>
                    <a:pt x="9479" y="42287"/>
                    <a:pt x="9207" y="43103"/>
                    <a:pt x="8977" y="43940"/>
                  </a:cubicBezTo>
                  <a:cubicBezTo>
                    <a:pt x="8684" y="45007"/>
                    <a:pt x="8391" y="46074"/>
                    <a:pt x="8140" y="47162"/>
                  </a:cubicBezTo>
                  <a:cubicBezTo>
                    <a:pt x="8035" y="47413"/>
                    <a:pt x="8014" y="47622"/>
                    <a:pt x="7931" y="47852"/>
                  </a:cubicBezTo>
                  <a:close/>
                  <a:moveTo>
                    <a:pt x="38270" y="60406"/>
                  </a:moveTo>
                  <a:cubicBezTo>
                    <a:pt x="38918" y="60386"/>
                    <a:pt x="39483" y="60281"/>
                    <a:pt x="39902" y="59758"/>
                  </a:cubicBezTo>
                  <a:cubicBezTo>
                    <a:pt x="40153" y="59444"/>
                    <a:pt x="40488" y="59151"/>
                    <a:pt x="40781" y="58837"/>
                  </a:cubicBezTo>
                  <a:cubicBezTo>
                    <a:pt x="41074" y="58586"/>
                    <a:pt x="41220" y="58272"/>
                    <a:pt x="41366" y="57938"/>
                  </a:cubicBezTo>
                  <a:cubicBezTo>
                    <a:pt x="41743" y="56912"/>
                    <a:pt x="41659" y="55866"/>
                    <a:pt x="41429" y="54841"/>
                  </a:cubicBezTo>
                  <a:cubicBezTo>
                    <a:pt x="41325" y="54443"/>
                    <a:pt x="40906" y="54213"/>
                    <a:pt x="40571" y="54443"/>
                  </a:cubicBezTo>
                  <a:cubicBezTo>
                    <a:pt x="40153" y="54715"/>
                    <a:pt x="39672" y="54925"/>
                    <a:pt x="39504" y="55469"/>
                  </a:cubicBezTo>
                  <a:cubicBezTo>
                    <a:pt x="39316" y="56013"/>
                    <a:pt x="39065" y="56577"/>
                    <a:pt x="38751" y="57101"/>
                  </a:cubicBezTo>
                  <a:cubicBezTo>
                    <a:pt x="38144" y="58147"/>
                    <a:pt x="38228" y="59235"/>
                    <a:pt x="38270" y="60406"/>
                  </a:cubicBezTo>
                  <a:close/>
                  <a:moveTo>
                    <a:pt x="25716" y="64738"/>
                  </a:moveTo>
                  <a:cubicBezTo>
                    <a:pt x="25946" y="64800"/>
                    <a:pt x="26155" y="64905"/>
                    <a:pt x="26364" y="64968"/>
                  </a:cubicBezTo>
                  <a:cubicBezTo>
                    <a:pt x="26511" y="64989"/>
                    <a:pt x="26657" y="65010"/>
                    <a:pt x="26783" y="64989"/>
                  </a:cubicBezTo>
                  <a:cubicBezTo>
                    <a:pt x="27410" y="64738"/>
                    <a:pt x="27996" y="64382"/>
                    <a:pt x="28185" y="63712"/>
                  </a:cubicBezTo>
                  <a:cubicBezTo>
                    <a:pt x="28310" y="63210"/>
                    <a:pt x="28603" y="62855"/>
                    <a:pt x="28875" y="62478"/>
                  </a:cubicBezTo>
                  <a:cubicBezTo>
                    <a:pt x="29147" y="62143"/>
                    <a:pt x="29377" y="61808"/>
                    <a:pt x="29607" y="61432"/>
                  </a:cubicBezTo>
                  <a:cubicBezTo>
                    <a:pt x="29921" y="60971"/>
                    <a:pt x="29963" y="60490"/>
                    <a:pt x="29503" y="60051"/>
                  </a:cubicBezTo>
                  <a:cubicBezTo>
                    <a:pt x="28938" y="59883"/>
                    <a:pt x="28436" y="59967"/>
                    <a:pt x="27975" y="60302"/>
                  </a:cubicBezTo>
                  <a:lnTo>
                    <a:pt x="27661" y="60469"/>
                  </a:lnTo>
                  <a:cubicBezTo>
                    <a:pt x="27138" y="60679"/>
                    <a:pt x="26783" y="61097"/>
                    <a:pt x="26553" y="61599"/>
                  </a:cubicBezTo>
                  <a:cubicBezTo>
                    <a:pt x="26322" y="62080"/>
                    <a:pt x="26050" y="62562"/>
                    <a:pt x="25820" y="63022"/>
                  </a:cubicBezTo>
                  <a:cubicBezTo>
                    <a:pt x="25737" y="63189"/>
                    <a:pt x="25632" y="63336"/>
                    <a:pt x="25632" y="63503"/>
                  </a:cubicBezTo>
                  <a:cubicBezTo>
                    <a:pt x="25632" y="63901"/>
                    <a:pt x="25611" y="64319"/>
                    <a:pt x="25716" y="64738"/>
                  </a:cubicBezTo>
                  <a:close/>
                  <a:moveTo>
                    <a:pt x="9102" y="31846"/>
                  </a:moveTo>
                  <a:cubicBezTo>
                    <a:pt x="8244" y="30569"/>
                    <a:pt x="8014" y="29021"/>
                    <a:pt x="7366" y="27745"/>
                  </a:cubicBezTo>
                  <a:cubicBezTo>
                    <a:pt x="7114" y="27724"/>
                    <a:pt x="6905" y="27724"/>
                    <a:pt x="6759" y="27661"/>
                  </a:cubicBezTo>
                  <a:cubicBezTo>
                    <a:pt x="5859" y="27410"/>
                    <a:pt x="5378" y="27745"/>
                    <a:pt x="5336" y="28644"/>
                  </a:cubicBezTo>
                  <a:lnTo>
                    <a:pt x="5336" y="29837"/>
                  </a:lnTo>
                  <a:cubicBezTo>
                    <a:pt x="5336" y="30423"/>
                    <a:pt x="5503" y="30904"/>
                    <a:pt x="6068" y="31155"/>
                  </a:cubicBezTo>
                  <a:cubicBezTo>
                    <a:pt x="6173" y="31197"/>
                    <a:pt x="6257" y="31281"/>
                    <a:pt x="6340" y="31365"/>
                  </a:cubicBezTo>
                  <a:cubicBezTo>
                    <a:pt x="6487" y="31511"/>
                    <a:pt x="6738" y="31574"/>
                    <a:pt x="6926" y="31637"/>
                  </a:cubicBezTo>
                  <a:cubicBezTo>
                    <a:pt x="7617" y="31929"/>
                    <a:pt x="8328" y="31825"/>
                    <a:pt x="9102" y="31846"/>
                  </a:cubicBezTo>
                  <a:close/>
                  <a:moveTo>
                    <a:pt x="32683" y="55782"/>
                  </a:moveTo>
                  <a:cubicBezTo>
                    <a:pt x="33143" y="55741"/>
                    <a:pt x="33646" y="55741"/>
                    <a:pt x="34085" y="55636"/>
                  </a:cubicBezTo>
                  <a:cubicBezTo>
                    <a:pt x="34399" y="55552"/>
                    <a:pt x="34692" y="55469"/>
                    <a:pt x="35006" y="55469"/>
                  </a:cubicBezTo>
                  <a:cubicBezTo>
                    <a:pt x="35822" y="55489"/>
                    <a:pt x="35822" y="55280"/>
                    <a:pt x="35780" y="54527"/>
                  </a:cubicBezTo>
                  <a:cubicBezTo>
                    <a:pt x="35780" y="54401"/>
                    <a:pt x="35675" y="54255"/>
                    <a:pt x="35654" y="54129"/>
                  </a:cubicBezTo>
                  <a:cubicBezTo>
                    <a:pt x="35529" y="53585"/>
                    <a:pt x="35424" y="53041"/>
                    <a:pt x="35299" y="52476"/>
                  </a:cubicBezTo>
                  <a:cubicBezTo>
                    <a:pt x="35257" y="52393"/>
                    <a:pt x="35215" y="52309"/>
                    <a:pt x="35152" y="52142"/>
                  </a:cubicBezTo>
                  <a:cubicBezTo>
                    <a:pt x="33834" y="52748"/>
                    <a:pt x="32725" y="53585"/>
                    <a:pt x="31679" y="54548"/>
                  </a:cubicBezTo>
                  <a:cubicBezTo>
                    <a:pt x="31993" y="54945"/>
                    <a:pt x="32286" y="55322"/>
                    <a:pt x="32683" y="55782"/>
                  </a:cubicBezTo>
                  <a:close/>
                  <a:moveTo>
                    <a:pt x="8035" y="49087"/>
                  </a:moveTo>
                  <a:cubicBezTo>
                    <a:pt x="7784" y="49317"/>
                    <a:pt x="7700" y="49589"/>
                    <a:pt x="7700" y="49903"/>
                  </a:cubicBezTo>
                  <a:lnTo>
                    <a:pt x="7700" y="51974"/>
                  </a:lnTo>
                  <a:cubicBezTo>
                    <a:pt x="7700" y="52079"/>
                    <a:pt x="7742" y="52184"/>
                    <a:pt x="7784" y="52246"/>
                  </a:cubicBezTo>
                  <a:cubicBezTo>
                    <a:pt x="8872" y="52832"/>
                    <a:pt x="10002" y="52707"/>
                    <a:pt x="11153" y="52644"/>
                  </a:cubicBezTo>
                  <a:cubicBezTo>
                    <a:pt x="11090" y="52518"/>
                    <a:pt x="11090" y="52414"/>
                    <a:pt x="11048" y="52351"/>
                  </a:cubicBezTo>
                  <a:cubicBezTo>
                    <a:pt x="10672" y="52016"/>
                    <a:pt x="10630" y="51577"/>
                    <a:pt x="10630" y="51095"/>
                  </a:cubicBezTo>
                  <a:cubicBezTo>
                    <a:pt x="10651" y="50740"/>
                    <a:pt x="10713" y="50363"/>
                    <a:pt x="10546" y="50007"/>
                  </a:cubicBezTo>
                  <a:cubicBezTo>
                    <a:pt x="9667" y="49882"/>
                    <a:pt x="8851" y="49422"/>
                    <a:pt x="8035" y="49087"/>
                  </a:cubicBezTo>
                  <a:close/>
                  <a:moveTo>
                    <a:pt x="8977" y="40592"/>
                  </a:moveTo>
                  <a:cubicBezTo>
                    <a:pt x="8475" y="40948"/>
                    <a:pt x="7993" y="41324"/>
                    <a:pt x="7638" y="41868"/>
                  </a:cubicBezTo>
                  <a:cubicBezTo>
                    <a:pt x="7282" y="42433"/>
                    <a:pt x="6947" y="43040"/>
                    <a:pt x="6550" y="43605"/>
                  </a:cubicBezTo>
                  <a:cubicBezTo>
                    <a:pt x="6152" y="44149"/>
                    <a:pt x="6068" y="44797"/>
                    <a:pt x="5922" y="45425"/>
                  </a:cubicBezTo>
                  <a:cubicBezTo>
                    <a:pt x="5796" y="45948"/>
                    <a:pt x="5943" y="46450"/>
                    <a:pt x="6487" y="46702"/>
                  </a:cubicBezTo>
                  <a:cubicBezTo>
                    <a:pt x="6696" y="46806"/>
                    <a:pt x="6905" y="46974"/>
                    <a:pt x="7177" y="47120"/>
                  </a:cubicBezTo>
                  <a:cubicBezTo>
                    <a:pt x="7784" y="44902"/>
                    <a:pt x="8370" y="42768"/>
                    <a:pt x="8977" y="40592"/>
                  </a:cubicBezTo>
                  <a:close/>
                  <a:moveTo>
                    <a:pt x="41262" y="33164"/>
                  </a:moveTo>
                  <a:cubicBezTo>
                    <a:pt x="40802" y="33164"/>
                    <a:pt x="40446" y="33185"/>
                    <a:pt x="40069" y="33164"/>
                  </a:cubicBezTo>
                  <a:cubicBezTo>
                    <a:pt x="39316" y="33101"/>
                    <a:pt x="38605" y="33185"/>
                    <a:pt x="37956" y="33603"/>
                  </a:cubicBezTo>
                  <a:cubicBezTo>
                    <a:pt x="37747" y="33729"/>
                    <a:pt x="37454" y="33771"/>
                    <a:pt x="37245" y="33875"/>
                  </a:cubicBezTo>
                  <a:cubicBezTo>
                    <a:pt x="36972" y="34001"/>
                    <a:pt x="36680" y="34147"/>
                    <a:pt x="36470" y="34357"/>
                  </a:cubicBezTo>
                  <a:cubicBezTo>
                    <a:pt x="35884" y="34880"/>
                    <a:pt x="35361" y="35445"/>
                    <a:pt x="34838" y="35989"/>
                  </a:cubicBezTo>
                  <a:cubicBezTo>
                    <a:pt x="34420" y="36407"/>
                    <a:pt x="34064" y="37077"/>
                    <a:pt x="33876" y="37663"/>
                  </a:cubicBezTo>
                  <a:cubicBezTo>
                    <a:pt x="34315" y="37202"/>
                    <a:pt x="34671" y="36847"/>
                    <a:pt x="35027" y="36512"/>
                  </a:cubicBezTo>
                  <a:cubicBezTo>
                    <a:pt x="35257" y="36282"/>
                    <a:pt x="35529" y="36030"/>
                    <a:pt x="35822" y="35884"/>
                  </a:cubicBezTo>
                  <a:cubicBezTo>
                    <a:pt x="36700" y="35382"/>
                    <a:pt x="37621" y="34922"/>
                    <a:pt x="38500" y="34440"/>
                  </a:cubicBezTo>
                  <a:cubicBezTo>
                    <a:pt x="38709" y="34336"/>
                    <a:pt x="38918" y="34273"/>
                    <a:pt x="39169" y="34210"/>
                  </a:cubicBezTo>
                  <a:cubicBezTo>
                    <a:pt x="39400" y="34126"/>
                    <a:pt x="39651" y="34085"/>
                    <a:pt x="39902" y="33980"/>
                  </a:cubicBezTo>
                  <a:cubicBezTo>
                    <a:pt x="40446" y="33666"/>
                    <a:pt x="40969" y="33666"/>
                    <a:pt x="41534" y="33875"/>
                  </a:cubicBezTo>
                  <a:cubicBezTo>
                    <a:pt x="41576" y="33875"/>
                    <a:pt x="41618" y="33813"/>
                    <a:pt x="41680" y="33771"/>
                  </a:cubicBezTo>
                  <a:cubicBezTo>
                    <a:pt x="41513" y="33603"/>
                    <a:pt x="41408" y="33394"/>
                    <a:pt x="41262" y="33164"/>
                  </a:cubicBezTo>
                  <a:close/>
                  <a:moveTo>
                    <a:pt x="38793" y="18245"/>
                  </a:moveTo>
                  <a:cubicBezTo>
                    <a:pt x="39128" y="19333"/>
                    <a:pt x="39504" y="20317"/>
                    <a:pt x="39734" y="21363"/>
                  </a:cubicBezTo>
                  <a:cubicBezTo>
                    <a:pt x="39965" y="22409"/>
                    <a:pt x="40069" y="23476"/>
                    <a:pt x="40258" y="24585"/>
                  </a:cubicBezTo>
                  <a:cubicBezTo>
                    <a:pt x="40634" y="24397"/>
                    <a:pt x="40655" y="24104"/>
                    <a:pt x="40739" y="23853"/>
                  </a:cubicBezTo>
                  <a:cubicBezTo>
                    <a:pt x="41074" y="22723"/>
                    <a:pt x="40802" y="21593"/>
                    <a:pt x="40655" y="20484"/>
                  </a:cubicBezTo>
                  <a:cubicBezTo>
                    <a:pt x="40655" y="20401"/>
                    <a:pt x="40592" y="20317"/>
                    <a:pt x="40550" y="20233"/>
                  </a:cubicBezTo>
                  <a:cubicBezTo>
                    <a:pt x="40258" y="19815"/>
                    <a:pt x="40006" y="19375"/>
                    <a:pt x="39672" y="18978"/>
                  </a:cubicBezTo>
                  <a:cubicBezTo>
                    <a:pt x="39441" y="18664"/>
                    <a:pt x="39232" y="18350"/>
                    <a:pt x="38793" y="18245"/>
                  </a:cubicBezTo>
                  <a:close/>
                  <a:moveTo>
                    <a:pt x="13957" y="24083"/>
                  </a:moveTo>
                  <a:cubicBezTo>
                    <a:pt x="13685" y="24188"/>
                    <a:pt x="13601" y="24188"/>
                    <a:pt x="13559" y="24250"/>
                  </a:cubicBezTo>
                  <a:cubicBezTo>
                    <a:pt x="12722" y="24857"/>
                    <a:pt x="11801" y="25297"/>
                    <a:pt x="10818" y="25569"/>
                  </a:cubicBezTo>
                  <a:cubicBezTo>
                    <a:pt x="10713" y="25611"/>
                    <a:pt x="10588" y="25652"/>
                    <a:pt x="10504" y="25673"/>
                  </a:cubicBezTo>
                  <a:cubicBezTo>
                    <a:pt x="9709" y="26029"/>
                    <a:pt x="8893" y="26301"/>
                    <a:pt x="8035" y="26385"/>
                  </a:cubicBezTo>
                  <a:cubicBezTo>
                    <a:pt x="7847" y="26406"/>
                    <a:pt x="7721" y="26573"/>
                    <a:pt x="7805" y="26657"/>
                  </a:cubicBezTo>
                  <a:cubicBezTo>
                    <a:pt x="7889" y="26719"/>
                    <a:pt x="7993" y="26782"/>
                    <a:pt x="8056" y="26782"/>
                  </a:cubicBezTo>
                  <a:cubicBezTo>
                    <a:pt x="8265" y="26782"/>
                    <a:pt x="8454" y="26740"/>
                    <a:pt x="8663" y="26699"/>
                  </a:cubicBezTo>
                  <a:cubicBezTo>
                    <a:pt x="8851" y="26657"/>
                    <a:pt x="9060" y="26573"/>
                    <a:pt x="9249" y="26531"/>
                  </a:cubicBezTo>
                  <a:cubicBezTo>
                    <a:pt x="10023" y="26468"/>
                    <a:pt x="10818" y="26427"/>
                    <a:pt x="11592" y="26280"/>
                  </a:cubicBezTo>
                  <a:cubicBezTo>
                    <a:pt x="12011" y="26196"/>
                    <a:pt x="12429" y="26155"/>
                    <a:pt x="12743" y="26008"/>
                  </a:cubicBezTo>
                  <a:cubicBezTo>
                    <a:pt x="13120" y="25422"/>
                    <a:pt x="13475" y="24836"/>
                    <a:pt x="13957" y="24083"/>
                  </a:cubicBezTo>
                  <a:close/>
                  <a:moveTo>
                    <a:pt x="35529" y="34252"/>
                  </a:moveTo>
                  <a:lnTo>
                    <a:pt x="35424" y="34210"/>
                  </a:lnTo>
                  <a:cubicBezTo>
                    <a:pt x="35340" y="34231"/>
                    <a:pt x="35257" y="34252"/>
                    <a:pt x="35194" y="34315"/>
                  </a:cubicBezTo>
                  <a:cubicBezTo>
                    <a:pt x="34420" y="34922"/>
                    <a:pt x="33687" y="35549"/>
                    <a:pt x="33102" y="36302"/>
                  </a:cubicBezTo>
                  <a:cubicBezTo>
                    <a:pt x="32579" y="36951"/>
                    <a:pt x="32055" y="37642"/>
                    <a:pt x="31679" y="38416"/>
                  </a:cubicBezTo>
                  <a:cubicBezTo>
                    <a:pt x="31449" y="38897"/>
                    <a:pt x="31532" y="39336"/>
                    <a:pt x="31888" y="39755"/>
                  </a:cubicBezTo>
                  <a:cubicBezTo>
                    <a:pt x="31972" y="39650"/>
                    <a:pt x="32055" y="39587"/>
                    <a:pt x="32076" y="39546"/>
                  </a:cubicBezTo>
                  <a:cubicBezTo>
                    <a:pt x="32223" y="39106"/>
                    <a:pt x="32411" y="38646"/>
                    <a:pt x="32704" y="38269"/>
                  </a:cubicBezTo>
                  <a:cubicBezTo>
                    <a:pt x="32788" y="38165"/>
                    <a:pt x="32830" y="38018"/>
                    <a:pt x="32871" y="37872"/>
                  </a:cubicBezTo>
                  <a:cubicBezTo>
                    <a:pt x="33269" y="36847"/>
                    <a:pt x="33897" y="35989"/>
                    <a:pt x="34629" y="35194"/>
                  </a:cubicBezTo>
                  <a:cubicBezTo>
                    <a:pt x="34943" y="34880"/>
                    <a:pt x="35299" y="34629"/>
                    <a:pt x="35529" y="34252"/>
                  </a:cubicBezTo>
                  <a:close/>
                  <a:moveTo>
                    <a:pt x="31532" y="36972"/>
                  </a:moveTo>
                  <a:cubicBezTo>
                    <a:pt x="30842" y="37077"/>
                    <a:pt x="29817" y="37495"/>
                    <a:pt x="29168" y="37893"/>
                  </a:cubicBezTo>
                  <a:cubicBezTo>
                    <a:pt x="29691" y="38081"/>
                    <a:pt x="30193" y="38248"/>
                    <a:pt x="30737" y="38437"/>
                  </a:cubicBezTo>
                  <a:cubicBezTo>
                    <a:pt x="31030" y="37935"/>
                    <a:pt x="31260" y="37474"/>
                    <a:pt x="31532" y="36972"/>
                  </a:cubicBezTo>
                  <a:close/>
                  <a:moveTo>
                    <a:pt x="11822" y="35486"/>
                  </a:moveTo>
                  <a:cubicBezTo>
                    <a:pt x="11613" y="35779"/>
                    <a:pt x="11508" y="35968"/>
                    <a:pt x="11550" y="36282"/>
                  </a:cubicBezTo>
                  <a:cubicBezTo>
                    <a:pt x="11801" y="36177"/>
                    <a:pt x="11990" y="36093"/>
                    <a:pt x="12241" y="35989"/>
                  </a:cubicBezTo>
                  <a:cubicBezTo>
                    <a:pt x="12094" y="35800"/>
                    <a:pt x="11990" y="35675"/>
                    <a:pt x="11822" y="354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1392675" y="4151500"/>
              <a:ext cx="215000" cy="153275"/>
            </a:xfrm>
            <a:custGeom>
              <a:avLst/>
              <a:gdLst/>
              <a:ahLst/>
              <a:cxnLst/>
              <a:rect l="l" t="t" r="r" b="b"/>
              <a:pathLst>
                <a:path w="8600" h="6131" extrusionOk="0">
                  <a:moveTo>
                    <a:pt x="3432" y="6047"/>
                  </a:moveTo>
                  <a:lnTo>
                    <a:pt x="3097" y="6047"/>
                  </a:lnTo>
                  <a:cubicBezTo>
                    <a:pt x="1883" y="6131"/>
                    <a:pt x="1025" y="5524"/>
                    <a:pt x="251" y="4708"/>
                  </a:cubicBezTo>
                  <a:cubicBezTo>
                    <a:pt x="105" y="4520"/>
                    <a:pt x="21" y="4310"/>
                    <a:pt x="21" y="4080"/>
                  </a:cubicBezTo>
                  <a:cubicBezTo>
                    <a:pt x="21" y="3766"/>
                    <a:pt x="42" y="3453"/>
                    <a:pt x="21" y="3139"/>
                  </a:cubicBezTo>
                  <a:cubicBezTo>
                    <a:pt x="0" y="2699"/>
                    <a:pt x="147" y="2344"/>
                    <a:pt x="419" y="2051"/>
                  </a:cubicBezTo>
                  <a:cubicBezTo>
                    <a:pt x="649" y="1737"/>
                    <a:pt x="963" y="1486"/>
                    <a:pt x="1277" y="1235"/>
                  </a:cubicBezTo>
                  <a:cubicBezTo>
                    <a:pt x="1402" y="1088"/>
                    <a:pt x="1632" y="1046"/>
                    <a:pt x="1758" y="1172"/>
                  </a:cubicBezTo>
                  <a:cubicBezTo>
                    <a:pt x="2051" y="1381"/>
                    <a:pt x="2365" y="1360"/>
                    <a:pt x="2637" y="1360"/>
                  </a:cubicBezTo>
                  <a:cubicBezTo>
                    <a:pt x="3097" y="1360"/>
                    <a:pt x="3557" y="1381"/>
                    <a:pt x="3997" y="1360"/>
                  </a:cubicBezTo>
                  <a:cubicBezTo>
                    <a:pt x="4352" y="1339"/>
                    <a:pt x="4687" y="1277"/>
                    <a:pt x="5022" y="1235"/>
                  </a:cubicBezTo>
                  <a:cubicBezTo>
                    <a:pt x="5231" y="1193"/>
                    <a:pt x="5419" y="1130"/>
                    <a:pt x="5587" y="1151"/>
                  </a:cubicBezTo>
                  <a:cubicBezTo>
                    <a:pt x="6152" y="1172"/>
                    <a:pt x="6591" y="963"/>
                    <a:pt x="7010" y="649"/>
                  </a:cubicBezTo>
                  <a:cubicBezTo>
                    <a:pt x="7282" y="481"/>
                    <a:pt x="7533" y="314"/>
                    <a:pt x="7826" y="188"/>
                  </a:cubicBezTo>
                  <a:cubicBezTo>
                    <a:pt x="8244" y="0"/>
                    <a:pt x="8558" y="230"/>
                    <a:pt x="8579" y="670"/>
                  </a:cubicBezTo>
                  <a:cubicBezTo>
                    <a:pt x="8600" y="1067"/>
                    <a:pt x="8453" y="1444"/>
                    <a:pt x="8265" y="1716"/>
                  </a:cubicBezTo>
                  <a:cubicBezTo>
                    <a:pt x="7930" y="2197"/>
                    <a:pt x="7826" y="2720"/>
                    <a:pt x="7637" y="3222"/>
                  </a:cubicBezTo>
                  <a:cubicBezTo>
                    <a:pt x="7512" y="3641"/>
                    <a:pt x="7323" y="3997"/>
                    <a:pt x="7031" y="4331"/>
                  </a:cubicBezTo>
                  <a:cubicBezTo>
                    <a:pt x="6884" y="4520"/>
                    <a:pt x="6759" y="4750"/>
                    <a:pt x="6591" y="4959"/>
                  </a:cubicBezTo>
                  <a:cubicBezTo>
                    <a:pt x="6382" y="5252"/>
                    <a:pt x="6152" y="5482"/>
                    <a:pt x="5775" y="5545"/>
                  </a:cubicBezTo>
                  <a:cubicBezTo>
                    <a:pt x="5712" y="5545"/>
                    <a:pt x="5608" y="5566"/>
                    <a:pt x="5545" y="5629"/>
                  </a:cubicBezTo>
                  <a:cubicBezTo>
                    <a:pt x="4917" y="6047"/>
                    <a:pt x="4185" y="6047"/>
                    <a:pt x="3432" y="6047"/>
                  </a:cubicBezTo>
                  <a:close/>
                  <a:moveTo>
                    <a:pt x="5859" y="4415"/>
                  </a:moveTo>
                  <a:cubicBezTo>
                    <a:pt x="6047" y="4164"/>
                    <a:pt x="6298" y="3871"/>
                    <a:pt x="6507" y="3536"/>
                  </a:cubicBezTo>
                  <a:cubicBezTo>
                    <a:pt x="6612" y="3411"/>
                    <a:pt x="6696" y="3243"/>
                    <a:pt x="6759" y="3097"/>
                  </a:cubicBezTo>
                  <a:cubicBezTo>
                    <a:pt x="6884" y="2637"/>
                    <a:pt x="7031" y="2260"/>
                    <a:pt x="7407" y="1904"/>
                  </a:cubicBezTo>
                  <a:cubicBezTo>
                    <a:pt x="7554" y="1779"/>
                    <a:pt x="7658" y="1549"/>
                    <a:pt x="7449" y="1318"/>
                  </a:cubicBezTo>
                  <a:cubicBezTo>
                    <a:pt x="6884" y="1653"/>
                    <a:pt x="6277" y="1904"/>
                    <a:pt x="5608" y="1841"/>
                  </a:cubicBezTo>
                  <a:cubicBezTo>
                    <a:pt x="5524" y="1841"/>
                    <a:pt x="5419" y="1862"/>
                    <a:pt x="5336" y="1883"/>
                  </a:cubicBezTo>
                  <a:cubicBezTo>
                    <a:pt x="4771" y="2113"/>
                    <a:pt x="4164" y="2093"/>
                    <a:pt x="3578" y="2093"/>
                  </a:cubicBezTo>
                  <a:lnTo>
                    <a:pt x="1465" y="2093"/>
                  </a:lnTo>
                  <a:cubicBezTo>
                    <a:pt x="1339" y="2385"/>
                    <a:pt x="1214" y="2595"/>
                    <a:pt x="1130" y="2825"/>
                  </a:cubicBezTo>
                  <a:cubicBezTo>
                    <a:pt x="921" y="3725"/>
                    <a:pt x="921" y="4310"/>
                    <a:pt x="1800" y="4687"/>
                  </a:cubicBezTo>
                  <a:cubicBezTo>
                    <a:pt x="1904" y="4729"/>
                    <a:pt x="1988" y="4813"/>
                    <a:pt x="2093" y="4875"/>
                  </a:cubicBezTo>
                  <a:cubicBezTo>
                    <a:pt x="2281" y="5001"/>
                    <a:pt x="2490" y="5085"/>
                    <a:pt x="2720" y="5085"/>
                  </a:cubicBezTo>
                  <a:cubicBezTo>
                    <a:pt x="3243" y="5085"/>
                    <a:pt x="3746" y="5106"/>
                    <a:pt x="4269" y="5085"/>
                  </a:cubicBezTo>
                  <a:cubicBezTo>
                    <a:pt x="4478" y="5085"/>
                    <a:pt x="4708" y="4980"/>
                    <a:pt x="4917" y="4896"/>
                  </a:cubicBezTo>
                  <a:cubicBezTo>
                    <a:pt x="5189" y="4771"/>
                    <a:pt x="5461" y="4603"/>
                    <a:pt x="5859" y="4415"/>
                  </a:cubicBezTo>
                  <a:close/>
                </a:path>
              </a:pathLst>
            </a:custGeom>
            <a:solidFill>
              <a:srgbClr val="1D3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3"/>
            <p:cNvSpPr/>
            <p:nvPr/>
          </p:nvSpPr>
          <p:spPr>
            <a:xfrm>
              <a:off x="1298000" y="4057325"/>
              <a:ext cx="41350" cy="42400"/>
            </a:xfrm>
            <a:custGeom>
              <a:avLst/>
              <a:gdLst/>
              <a:ahLst/>
              <a:cxnLst/>
              <a:rect l="l" t="t" r="r" b="b"/>
              <a:pathLst>
                <a:path w="1654" h="1696" extrusionOk="0">
                  <a:moveTo>
                    <a:pt x="188" y="231"/>
                  </a:moveTo>
                  <a:cubicBezTo>
                    <a:pt x="419" y="189"/>
                    <a:pt x="628" y="106"/>
                    <a:pt x="837" y="85"/>
                  </a:cubicBezTo>
                  <a:cubicBezTo>
                    <a:pt x="1046" y="43"/>
                    <a:pt x="1297" y="1"/>
                    <a:pt x="1444" y="231"/>
                  </a:cubicBezTo>
                  <a:cubicBezTo>
                    <a:pt x="1590" y="503"/>
                    <a:pt x="1653" y="754"/>
                    <a:pt x="1507" y="1047"/>
                  </a:cubicBezTo>
                  <a:cubicBezTo>
                    <a:pt x="1297" y="1528"/>
                    <a:pt x="670" y="1696"/>
                    <a:pt x="230" y="1445"/>
                  </a:cubicBezTo>
                  <a:cubicBezTo>
                    <a:pt x="84" y="1340"/>
                    <a:pt x="0" y="1173"/>
                    <a:pt x="21" y="1005"/>
                  </a:cubicBezTo>
                  <a:cubicBezTo>
                    <a:pt x="84" y="754"/>
                    <a:pt x="126" y="524"/>
                    <a:pt x="188" y="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3"/>
            <p:cNvSpPr/>
            <p:nvPr/>
          </p:nvSpPr>
          <p:spPr>
            <a:xfrm>
              <a:off x="1664675" y="3968400"/>
              <a:ext cx="34025" cy="48675"/>
            </a:xfrm>
            <a:custGeom>
              <a:avLst/>
              <a:gdLst/>
              <a:ahLst/>
              <a:cxnLst/>
              <a:rect l="l" t="t" r="r" b="b"/>
              <a:pathLst>
                <a:path w="1361" h="1947" extrusionOk="0">
                  <a:moveTo>
                    <a:pt x="1361" y="963"/>
                  </a:moveTo>
                  <a:lnTo>
                    <a:pt x="1361" y="1214"/>
                  </a:lnTo>
                  <a:cubicBezTo>
                    <a:pt x="1340" y="1696"/>
                    <a:pt x="858" y="1947"/>
                    <a:pt x="440" y="1654"/>
                  </a:cubicBezTo>
                  <a:cubicBezTo>
                    <a:pt x="84" y="1424"/>
                    <a:pt x="1" y="1068"/>
                    <a:pt x="210" y="712"/>
                  </a:cubicBezTo>
                  <a:cubicBezTo>
                    <a:pt x="314" y="524"/>
                    <a:pt x="419" y="378"/>
                    <a:pt x="524" y="210"/>
                  </a:cubicBezTo>
                  <a:cubicBezTo>
                    <a:pt x="628" y="64"/>
                    <a:pt x="796" y="1"/>
                    <a:pt x="963" y="22"/>
                  </a:cubicBezTo>
                  <a:cubicBezTo>
                    <a:pt x="1151" y="64"/>
                    <a:pt x="1256" y="189"/>
                    <a:pt x="1277" y="378"/>
                  </a:cubicBezTo>
                  <a:cubicBezTo>
                    <a:pt x="1340" y="587"/>
                    <a:pt x="1340" y="817"/>
                    <a:pt x="1361" y="9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p:nvPr/>
          </p:nvSpPr>
          <p:spPr>
            <a:xfrm>
              <a:off x="526950" y="2756925"/>
              <a:ext cx="379275" cy="405425"/>
            </a:xfrm>
            <a:custGeom>
              <a:avLst/>
              <a:gdLst/>
              <a:ahLst/>
              <a:cxnLst/>
              <a:rect l="l" t="t" r="r" b="b"/>
              <a:pathLst>
                <a:path w="15171" h="16217" extrusionOk="0">
                  <a:moveTo>
                    <a:pt x="12722" y="14543"/>
                  </a:moveTo>
                  <a:cubicBezTo>
                    <a:pt x="12743" y="13831"/>
                    <a:pt x="12931" y="13204"/>
                    <a:pt x="13203" y="12576"/>
                  </a:cubicBezTo>
                  <a:cubicBezTo>
                    <a:pt x="13496" y="11948"/>
                    <a:pt x="13706" y="11279"/>
                    <a:pt x="13936" y="10609"/>
                  </a:cubicBezTo>
                  <a:cubicBezTo>
                    <a:pt x="13999" y="10442"/>
                    <a:pt x="14019" y="10232"/>
                    <a:pt x="14019" y="10044"/>
                  </a:cubicBezTo>
                  <a:cubicBezTo>
                    <a:pt x="14019" y="9709"/>
                    <a:pt x="13999" y="9354"/>
                    <a:pt x="14019" y="9040"/>
                  </a:cubicBezTo>
                  <a:cubicBezTo>
                    <a:pt x="14082" y="8098"/>
                    <a:pt x="13706" y="7366"/>
                    <a:pt x="13078" y="6717"/>
                  </a:cubicBezTo>
                  <a:cubicBezTo>
                    <a:pt x="12952" y="6592"/>
                    <a:pt x="12785" y="6466"/>
                    <a:pt x="12659" y="6299"/>
                  </a:cubicBezTo>
                  <a:cubicBezTo>
                    <a:pt x="12408" y="6006"/>
                    <a:pt x="12094" y="5859"/>
                    <a:pt x="11697" y="5901"/>
                  </a:cubicBezTo>
                  <a:cubicBezTo>
                    <a:pt x="11362" y="5943"/>
                    <a:pt x="11090" y="5839"/>
                    <a:pt x="10881" y="5567"/>
                  </a:cubicBezTo>
                  <a:cubicBezTo>
                    <a:pt x="10651" y="5253"/>
                    <a:pt x="10316" y="5148"/>
                    <a:pt x="9918" y="5169"/>
                  </a:cubicBezTo>
                  <a:cubicBezTo>
                    <a:pt x="9646" y="5211"/>
                    <a:pt x="9416" y="5211"/>
                    <a:pt x="9165" y="5169"/>
                  </a:cubicBezTo>
                  <a:cubicBezTo>
                    <a:pt x="8600" y="5148"/>
                    <a:pt x="8182" y="5357"/>
                    <a:pt x="7805" y="5734"/>
                  </a:cubicBezTo>
                  <a:cubicBezTo>
                    <a:pt x="6968" y="6571"/>
                    <a:pt x="7303" y="6403"/>
                    <a:pt x="5964" y="6466"/>
                  </a:cubicBezTo>
                  <a:cubicBezTo>
                    <a:pt x="5713" y="6466"/>
                    <a:pt x="5420" y="6508"/>
                    <a:pt x="5148" y="6592"/>
                  </a:cubicBezTo>
                  <a:cubicBezTo>
                    <a:pt x="4813" y="6696"/>
                    <a:pt x="4625" y="6947"/>
                    <a:pt x="4604" y="7345"/>
                  </a:cubicBezTo>
                  <a:cubicBezTo>
                    <a:pt x="4562" y="8077"/>
                    <a:pt x="4667" y="8789"/>
                    <a:pt x="4897" y="9500"/>
                  </a:cubicBezTo>
                  <a:cubicBezTo>
                    <a:pt x="5232" y="10484"/>
                    <a:pt x="5608" y="11488"/>
                    <a:pt x="5943" y="12471"/>
                  </a:cubicBezTo>
                  <a:cubicBezTo>
                    <a:pt x="6131" y="13015"/>
                    <a:pt x="6341" y="13580"/>
                    <a:pt x="6801" y="13999"/>
                  </a:cubicBezTo>
                  <a:cubicBezTo>
                    <a:pt x="6926" y="14124"/>
                    <a:pt x="7010" y="14313"/>
                    <a:pt x="7115" y="14459"/>
                  </a:cubicBezTo>
                  <a:cubicBezTo>
                    <a:pt x="7491" y="14961"/>
                    <a:pt x="7847" y="15422"/>
                    <a:pt x="8224" y="15945"/>
                  </a:cubicBezTo>
                  <a:cubicBezTo>
                    <a:pt x="8161" y="16091"/>
                    <a:pt x="8014" y="15986"/>
                    <a:pt x="7910" y="16028"/>
                  </a:cubicBezTo>
                  <a:cubicBezTo>
                    <a:pt x="7763" y="16112"/>
                    <a:pt x="7659" y="16154"/>
                    <a:pt x="7533" y="16217"/>
                  </a:cubicBezTo>
                  <a:cubicBezTo>
                    <a:pt x="6989" y="15924"/>
                    <a:pt x="6403" y="15694"/>
                    <a:pt x="6027" y="15191"/>
                  </a:cubicBezTo>
                  <a:cubicBezTo>
                    <a:pt x="5922" y="15066"/>
                    <a:pt x="5755" y="14982"/>
                    <a:pt x="5629" y="14898"/>
                  </a:cubicBezTo>
                  <a:cubicBezTo>
                    <a:pt x="4918" y="14480"/>
                    <a:pt x="4353" y="13936"/>
                    <a:pt x="3892" y="13266"/>
                  </a:cubicBezTo>
                  <a:cubicBezTo>
                    <a:pt x="3516" y="12660"/>
                    <a:pt x="3035" y="12074"/>
                    <a:pt x="2511" y="11613"/>
                  </a:cubicBezTo>
                  <a:cubicBezTo>
                    <a:pt x="2281" y="11404"/>
                    <a:pt x="2114" y="11132"/>
                    <a:pt x="2051" y="10860"/>
                  </a:cubicBezTo>
                  <a:cubicBezTo>
                    <a:pt x="1863" y="10358"/>
                    <a:pt x="1591" y="9877"/>
                    <a:pt x="1277" y="9458"/>
                  </a:cubicBezTo>
                  <a:cubicBezTo>
                    <a:pt x="838" y="8914"/>
                    <a:pt x="628" y="8245"/>
                    <a:pt x="440" y="7554"/>
                  </a:cubicBezTo>
                  <a:cubicBezTo>
                    <a:pt x="398" y="7345"/>
                    <a:pt x="377" y="7115"/>
                    <a:pt x="314" y="6906"/>
                  </a:cubicBezTo>
                  <a:cubicBezTo>
                    <a:pt x="1" y="5943"/>
                    <a:pt x="63" y="4918"/>
                    <a:pt x="63" y="3914"/>
                  </a:cubicBezTo>
                  <a:cubicBezTo>
                    <a:pt x="63" y="3453"/>
                    <a:pt x="210" y="3056"/>
                    <a:pt x="587" y="2742"/>
                  </a:cubicBezTo>
                  <a:cubicBezTo>
                    <a:pt x="1214" y="2198"/>
                    <a:pt x="1884" y="1717"/>
                    <a:pt x="2679" y="1361"/>
                  </a:cubicBezTo>
                  <a:cubicBezTo>
                    <a:pt x="3202" y="1131"/>
                    <a:pt x="3746" y="921"/>
                    <a:pt x="4290" y="712"/>
                  </a:cubicBezTo>
                  <a:cubicBezTo>
                    <a:pt x="4583" y="608"/>
                    <a:pt x="4876" y="524"/>
                    <a:pt x="5190" y="461"/>
                  </a:cubicBezTo>
                  <a:cubicBezTo>
                    <a:pt x="5880" y="336"/>
                    <a:pt x="6613" y="231"/>
                    <a:pt x="7324" y="105"/>
                  </a:cubicBezTo>
                  <a:cubicBezTo>
                    <a:pt x="7910" y="1"/>
                    <a:pt x="8496" y="1"/>
                    <a:pt x="9081" y="105"/>
                  </a:cubicBezTo>
                  <a:cubicBezTo>
                    <a:pt x="9521" y="189"/>
                    <a:pt x="9960" y="252"/>
                    <a:pt x="10379" y="315"/>
                  </a:cubicBezTo>
                  <a:cubicBezTo>
                    <a:pt x="10986" y="419"/>
                    <a:pt x="11592" y="566"/>
                    <a:pt x="12032" y="1026"/>
                  </a:cubicBezTo>
                  <a:cubicBezTo>
                    <a:pt x="12136" y="1131"/>
                    <a:pt x="12262" y="1173"/>
                    <a:pt x="12367" y="1256"/>
                  </a:cubicBezTo>
                  <a:cubicBezTo>
                    <a:pt x="12722" y="1465"/>
                    <a:pt x="13162" y="1570"/>
                    <a:pt x="13392" y="1926"/>
                  </a:cubicBezTo>
                  <a:cubicBezTo>
                    <a:pt x="13873" y="2700"/>
                    <a:pt x="14543" y="3328"/>
                    <a:pt x="14647" y="4269"/>
                  </a:cubicBezTo>
                  <a:cubicBezTo>
                    <a:pt x="15170" y="5692"/>
                    <a:pt x="15149" y="7199"/>
                    <a:pt x="15024" y="8663"/>
                  </a:cubicBezTo>
                  <a:cubicBezTo>
                    <a:pt x="14835" y="10504"/>
                    <a:pt x="14312" y="12325"/>
                    <a:pt x="13287" y="13936"/>
                  </a:cubicBezTo>
                  <a:cubicBezTo>
                    <a:pt x="13162" y="14166"/>
                    <a:pt x="13057" y="14417"/>
                    <a:pt x="12722" y="145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a:off x="660875" y="2904450"/>
              <a:ext cx="195650" cy="249000"/>
            </a:xfrm>
            <a:custGeom>
              <a:avLst/>
              <a:gdLst/>
              <a:ahLst/>
              <a:cxnLst/>
              <a:rect l="l" t="t" r="r" b="b"/>
              <a:pathLst>
                <a:path w="7826" h="9960" extrusionOk="0">
                  <a:moveTo>
                    <a:pt x="6486" y="1005"/>
                  </a:moveTo>
                  <a:cubicBezTo>
                    <a:pt x="6842" y="1046"/>
                    <a:pt x="6989" y="1339"/>
                    <a:pt x="7198" y="1549"/>
                  </a:cubicBezTo>
                  <a:cubicBezTo>
                    <a:pt x="7574" y="1967"/>
                    <a:pt x="7826" y="2469"/>
                    <a:pt x="7805" y="3076"/>
                  </a:cubicBezTo>
                  <a:cubicBezTo>
                    <a:pt x="7784" y="3264"/>
                    <a:pt x="7805" y="3515"/>
                    <a:pt x="7805" y="3746"/>
                  </a:cubicBezTo>
                  <a:cubicBezTo>
                    <a:pt x="7826" y="4122"/>
                    <a:pt x="7721" y="4457"/>
                    <a:pt x="7595" y="4792"/>
                  </a:cubicBezTo>
                  <a:cubicBezTo>
                    <a:pt x="7156" y="5964"/>
                    <a:pt x="6758" y="7135"/>
                    <a:pt x="6340" y="8328"/>
                  </a:cubicBezTo>
                  <a:cubicBezTo>
                    <a:pt x="6256" y="8537"/>
                    <a:pt x="6256" y="8767"/>
                    <a:pt x="6235" y="8977"/>
                  </a:cubicBezTo>
                  <a:cubicBezTo>
                    <a:pt x="5649" y="9500"/>
                    <a:pt x="4854" y="9583"/>
                    <a:pt x="4248" y="9960"/>
                  </a:cubicBezTo>
                  <a:cubicBezTo>
                    <a:pt x="3452" y="9541"/>
                    <a:pt x="2929" y="8914"/>
                    <a:pt x="2553" y="8160"/>
                  </a:cubicBezTo>
                  <a:cubicBezTo>
                    <a:pt x="2448" y="7972"/>
                    <a:pt x="2344" y="7742"/>
                    <a:pt x="2176" y="7616"/>
                  </a:cubicBezTo>
                  <a:cubicBezTo>
                    <a:pt x="1779" y="7219"/>
                    <a:pt x="1569" y="6759"/>
                    <a:pt x="1423" y="6256"/>
                  </a:cubicBezTo>
                  <a:cubicBezTo>
                    <a:pt x="1088" y="5252"/>
                    <a:pt x="691" y="4269"/>
                    <a:pt x="356" y="3264"/>
                  </a:cubicBezTo>
                  <a:cubicBezTo>
                    <a:pt x="147" y="2616"/>
                    <a:pt x="0" y="2197"/>
                    <a:pt x="188" y="1465"/>
                  </a:cubicBezTo>
                  <a:cubicBezTo>
                    <a:pt x="670" y="1318"/>
                    <a:pt x="670" y="1318"/>
                    <a:pt x="1444" y="1381"/>
                  </a:cubicBezTo>
                  <a:cubicBezTo>
                    <a:pt x="1465" y="1528"/>
                    <a:pt x="1548" y="1674"/>
                    <a:pt x="1548" y="1842"/>
                  </a:cubicBezTo>
                  <a:cubicBezTo>
                    <a:pt x="1569" y="2197"/>
                    <a:pt x="1548" y="2574"/>
                    <a:pt x="1548" y="2930"/>
                  </a:cubicBezTo>
                  <a:cubicBezTo>
                    <a:pt x="1548" y="3515"/>
                    <a:pt x="1674" y="4039"/>
                    <a:pt x="1925" y="4562"/>
                  </a:cubicBezTo>
                  <a:cubicBezTo>
                    <a:pt x="2030" y="4792"/>
                    <a:pt x="2176" y="5001"/>
                    <a:pt x="2344" y="5189"/>
                  </a:cubicBezTo>
                  <a:cubicBezTo>
                    <a:pt x="2553" y="5419"/>
                    <a:pt x="2825" y="5461"/>
                    <a:pt x="3097" y="5336"/>
                  </a:cubicBezTo>
                  <a:cubicBezTo>
                    <a:pt x="3494" y="5147"/>
                    <a:pt x="3829" y="4875"/>
                    <a:pt x="3871" y="4415"/>
                  </a:cubicBezTo>
                  <a:cubicBezTo>
                    <a:pt x="3934" y="3934"/>
                    <a:pt x="3976" y="3432"/>
                    <a:pt x="3766" y="2930"/>
                  </a:cubicBezTo>
                  <a:cubicBezTo>
                    <a:pt x="3724" y="2825"/>
                    <a:pt x="3662" y="2720"/>
                    <a:pt x="3641" y="2616"/>
                  </a:cubicBezTo>
                  <a:cubicBezTo>
                    <a:pt x="3599" y="2009"/>
                    <a:pt x="3243" y="1590"/>
                    <a:pt x="2804" y="1235"/>
                  </a:cubicBezTo>
                  <a:cubicBezTo>
                    <a:pt x="2720" y="1172"/>
                    <a:pt x="2678" y="1130"/>
                    <a:pt x="2616" y="1109"/>
                  </a:cubicBezTo>
                  <a:cubicBezTo>
                    <a:pt x="3118" y="168"/>
                    <a:pt x="3452" y="0"/>
                    <a:pt x="4771" y="189"/>
                  </a:cubicBezTo>
                  <a:cubicBezTo>
                    <a:pt x="4771" y="230"/>
                    <a:pt x="4771" y="314"/>
                    <a:pt x="4750" y="335"/>
                  </a:cubicBezTo>
                  <a:cubicBezTo>
                    <a:pt x="4164" y="1005"/>
                    <a:pt x="4289" y="1800"/>
                    <a:pt x="4269" y="2574"/>
                  </a:cubicBezTo>
                  <a:cubicBezTo>
                    <a:pt x="4269" y="3264"/>
                    <a:pt x="4457" y="3955"/>
                    <a:pt x="4813" y="4562"/>
                  </a:cubicBezTo>
                  <a:cubicBezTo>
                    <a:pt x="4917" y="4708"/>
                    <a:pt x="5022" y="4896"/>
                    <a:pt x="5189" y="5001"/>
                  </a:cubicBezTo>
                  <a:cubicBezTo>
                    <a:pt x="5503" y="5252"/>
                    <a:pt x="5901" y="5189"/>
                    <a:pt x="6131" y="4834"/>
                  </a:cubicBezTo>
                  <a:cubicBezTo>
                    <a:pt x="6235" y="4708"/>
                    <a:pt x="6277" y="4562"/>
                    <a:pt x="6424" y="4415"/>
                  </a:cubicBezTo>
                  <a:cubicBezTo>
                    <a:pt x="6633" y="4206"/>
                    <a:pt x="6696" y="3955"/>
                    <a:pt x="6675" y="3662"/>
                  </a:cubicBezTo>
                  <a:cubicBezTo>
                    <a:pt x="6654" y="2825"/>
                    <a:pt x="6779" y="1988"/>
                    <a:pt x="6486" y="1172"/>
                  </a:cubicBezTo>
                  <a:cubicBezTo>
                    <a:pt x="6445" y="1151"/>
                    <a:pt x="6465" y="1088"/>
                    <a:pt x="6486" y="10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a:off x="743525" y="3150300"/>
              <a:ext cx="118750" cy="51275"/>
            </a:xfrm>
            <a:custGeom>
              <a:avLst/>
              <a:gdLst/>
              <a:ahLst/>
              <a:cxnLst/>
              <a:rect l="l" t="t" r="r" b="b"/>
              <a:pathLst>
                <a:path w="4750" h="2051" extrusionOk="0">
                  <a:moveTo>
                    <a:pt x="4394" y="0"/>
                  </a:moveTo>
                  <a:cubicBezTo>
                    <a:pt x="4499" y="189"/>
                    <a:pt x="4624" y="398"/>
                    <a:pt x="4729" y="628"/>
                  </a:cubicBezTo>
                  <a:cubicBezTo>
                    <a:pt x="4750" y="691"/>
                    <a:pt x="4729" y="795"/>
                    <a:pt x="4708" y="879"/>
                  </a:cubicBezTo>
                  <a:cubicBezTo>
                    <a:pt x="4331" y="1172"/>
                    <a:pt x="3955" y="1339"/>
                    <a:pt x="3494" y="1402"/>
                  </a:cubicBezTo>
                  <a:cubicBezTo>
                    <a:pt x="3285" y="1423"/>
                    <a:pt x="3076" y="1507"/>
                    <a:pt x="2846" y="1549"/>
                  </a:cubicBezTo>
                  <a:cubicBezTo>
                    <a:pt x="2615" y="1591"/>
                    <a:pt x="2385" y="1674"/>
                    <a:pt x="2113" y="1695"/>
                  </a:cubicBezTo>
                  <a:cubicBezTo>
                    <a:pt x="1779" y="1695"/>
                    <a:pt x="1465" y="1758"/>
                    <a:pt x="1151" y="1884"/>
                  </a:cubicBezTo>
                  <a:cubicBezTo>
                    <a:pt x="732" y="2051"/>
                    <a:pt x="607" y="2009"/>
                    <a:pt x="21" y="1863"/>
                  </a:cubicBezTo>
                  <a:cubicBezTo>
                    <a:pt x="0" y="1570"/>
                    <a:pt x="188" y="1381"/>
                    <a:pt x="418" y="1277"/>
                  </a:cubicBezTo>
                  <a:cubicBezTo>
                    <a:pt x="1235" y="921"/>
                    <a:pt x="2030" y="565"/>
                    <a:pt x="2846" y="210"/>
                  </a:cubicBezTo>
                  <a:cubicBezTo>
                    <a:pt x="2971" y="168"/>
                    <a:pt x="3118" y="147"/>
                    <a:pt x="3243" y="105"/>
                  </a:cubicBezTo>
                  <a:cubicBezTo>
                    <a:pt x="3599" y="105"/>
                    <a:pt x="3955" y="63"/>
                    <a:pt x="4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769150" y="3232950"/>
              <a:ext cx="110400" cy="34550"/>
            </a:xfrm>
            <a:custGeom>
              <a:avLst/>
              <a:gdLst/>
              <a:ahLst/>
              <a:cxnLst/>
              <a:rect l="l" t="t" r="r" b="b"/>
              <a:pathLst>
                <a:path w="4416" h="1382" extrusionOk="0">
                  <a:moveTo>
                    <a:pt x="21" y="1381"/>
                  </a:moveTo>
                  <a:cubicBezTo>
                    <a:pt x="0" y="1193"/>
                    <a:pt x="0" y="1046"/>
                    <a:pt x="0" y="900"/>
                  </a:cubicBezTo>
                  <a:cubicBezTo>
                    <a:pt x="63" y="858"/>
                    <a:pt x="105" y="795"/>
                    <a:pt x="147" y="795"/>
                  </a:cubicBezTo>
                  <a:cubicBezTo>
                    <a:pt x="377" y="733"/>
                    <a:pt x="628" y="670"/>
                    <a:pt x="858" y="586"/>
                  </a:cubicBezTo>
                  <a:cubicBezTo>
                    <a:pt x="1109" y="523"/>
                    <a:pt x="1381" y="377"/>
                    <a:pt x="1632" y="356"/>
                  </a:cubicBezTo>
                  <a:cubicBezTo>
                    <a:pt x="2511" y="251"/>
                    <a:pt x="3369" y="21"/>
                    <a:pt x="4248" y="0"/>
                  </a:cubicBezTo>
                  <a:cubicBezTo>
                    <a:pt x="4311" y="0"/>
                    <a:pt x="4331" y="42"/>
                    <a:pt x="4415" y="105"/>
                  </a:cubicBezTo>
                  <a:cubicBezTo>
                    <a:pt x="4080" y="544"/>
                    <a:pt x="3515" y="523"/>
                    <a:pt x="3076" y="649"/>
                  </a:cubicBezTo>
                  <a:cubicBezTo>
                    <a:pt x="2574" y="774"/>
                    <a:pt x="2093" y="963"/>
                    <a:pt x="1590" y="1088"/>
                  </a:cubicBezTo>
                  <a:cubicBezTo>
                    <a:pt x="1109" y="1172"/>
                    <a:pt x="628" y="1256"/>
                    <a:pt x="21" y="13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754500" y="3196850"/>
              <a:ext cx="112475" cy="35600"/>
            </a:xfrm>
            <a:custGeom>
              <a:avLst/>
              <a:gdLst/>
              <a:ahLst/>
              <a:cxnLst/>
              <a:rect l="l" t="t" r="r" b="b"/>
              <a:pathLst>
                <a:path w="4499" h="1424" extrusionOk="0">
                  <a:moveTo>
                    <a:pt x="0" y="1256"/>
                  </a:moveTo>
                  <a:cubicBezTo>
                    <a:pt x="105" y="1151"/>
                    <a:pt x="168" y="1026"/>
                    <a:pt x="231" y="1026"/>
                  </a:cubicBezTo>
                  <a:cubicBezTo>
                    <a:pt x="858" y="963"/>
                    <a:pt x="1444" y="607"/>
                    <a:pt x="2093" y="670"/>
                  </a:cubicBezTo>
                  <a:cubicBezTo>
                    <a:pt x="2197" y="712"/>
                    <a:pt x="2302" y="649"/>
                    <a:pt x="2407" y="628"/>
                  </a:cubicBezTo>
                  <a:cubicBezTo>
                    <a:pt x="3097" y="419"/>
                    <a:pt x="3767" y="210"/>
                    <a:pt x="4499" y="1"/>
                  </a:cubicBezTo>
                  <a:lnTo>
                    <a:pt x="4499" y="566"/>
                  </a:lnTo>
                  <a:cubicBezTo>
                    <a:pt x="3788" y="670"/>
                    <a:pt x="3097" y="754"/>
                    <a:pt x="2428" y="879"/>
                  </a:cubicBezTo>
                  <a:cubicBezTo>
                    <a:pt x="1967" y="963"/>
                    <a:pt x="1528" y="1130"/>
                    <a:pt x="1068" y="1256"/>
                  </a:cubicBezTo>
                  <a:cubicBezTo>
                    <a:pt x="733" y="1382"/>
                    <a:pt x="398" y="1423"/>
                    <a:pt x="0" y="1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787450" y="2933225"/>
              <a:ext cx="20950" cy="67500"/>
            </a:xfrm>
            <a:custGeom>
              <a:avLst/>
              <a:gdLst/>
              <a:ahLst/>
              <a:cxnLst/>
              <a:rect l="l" t="t" r="r" b="b"/>
              <a:pathLst>
                <a:path w="838" h="2700" extrusionOk="0">
                  <a:moveTo>
                    <a:pt x="419" y="84"/>
                  </a:moveTo>
                  <a:cubicBezTo>
                    <a:pt x="838" y="900"/>
                    <a:pt x="649" y="1758"/>
                    <a:pt x="670" y="2574"/>
                  </a:cubicBezTo>
                  <a:cubicBezTo>
                    <a:pt x="461" y="2699"/>
                    <a:pt x="335" y="2616"/>
                    <a:pt x="273" y="2490"/>
                  </a:cubicBezTo>
                  <a:cubicBezTo>
                    <a:pt x="1" y="1758"/>
                    <a:pt x="22" y="1025"/>
                    <a:pt x="105" y="272"/>
                  </a:cubicBezTo>
                  <a:cubicBezTo>
                    <a:pt x="126" y="147"/>
                    <a:pt x="231" y="0"/>
                    <a:pt x="419" y="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809950" y="3270075"/>
              <a:ext cx="46575" cy="23575"/>
            </a:xfrm>
            <a:custGeom>
              <a:avLst/>
              <a:gdLst/>
              <a:ahLst/>
              <a:cxnLst/>
              <a:rect l="l" t="t" r="r" b="b"/>
              <a:pathLst>
                <a:path w="1863" h="943" extrusionOk="0">
                  <a:moveTo>
                    <a:pt x="1863" y="1"/>
                  </a:moveTo>
                  <a:cubicBezTo>
                    <a:pt x="1632" y="566"/>
                    <a:pt x="1632" y="566"/>
                    <a:pt x="1005" y="942"/>
                  </a:cubicBezTo>
                  <a:cubicBezTo>
                    <a:pt x="691" y="838"/>
                    <a:pt x="377" y="712"/>
                    <a:pt x="0" y="566"/>
                  </a:cubicBezTo>
                  <a:cubicBezTo>
                    <a:pt x="586" y="189"/>
                    <a:pt x="942" y="85"/>
                    <a:pt x="1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a:off x="719975" y="2958325"/>
              <a:ext cx="18325" cy="57575"/>
            </a:xfrm>
            <a:custGeom>
              <a:avLst/>
              <a:gdLst/>
              <a:ahLst/>
              <a:cxnLst/>
              <a:rect l="l" t="t" r="r" b="b"/>
              <a:pathLst>
                <a:path w="733" h="2303" extrusionOk="0">
                  <a:moveTo>
                    <a:pt x="524" y="2302"/>
                  </a:moveTo>
                  <a:cubicBezTo>
                    <a:pt x="21" y="1549"/>
                    <a:pt x="0" y="837"/>
                    <a:pt x="63" y="0"/>
                  </a:cubicBezTo>
                  <a:cubicBezTo>
                    <a:pt x="210" y="147"/>
                    <a:pt x="335" y="210"/>
                    <a:pt x="356" y="314"/>
                  </a:cubicBezTo>
                  <a:cubicBezTo>
                    <a:pt x="419" y="649"/>
                    <a:pt x="482" y="963"/>
                    <a:pt x="628" y="1277"/>
                  </a:cubicBezTo>
                  <a:cubicBezTo>
                    <a:pt x="733" y="1549"/>
                    <a:pt x="712" y="1863"/>
                    <a:pt x="524" y="23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611700" y="2870450"/>
              <a:ext cx="264700" cy="305500"/>
            </a:xfrm>
            <a:custGeom>
              <a:avLst/>
              <a:gdLst/>
              <a:ahLst/>
              <a:cxnLst/>
              <a:rect l="l" t="t" r="r" b="b"/>
              <a:pathLst>
                <a:path w="10588" h="12220" extrusionOk="0">
                  <a:moveTo>
                    <a:pt x="10525" y="3243"/>
                  </a:moveTo>
                  <a:cubicBezTo>
                    <a:pt x="10441" y="2093"/>
                    <a:pt x="9897" y="816"/>
                    <a:pt x="8558" y="774"/>
                  </a:cubicBezTo>
                  <a:cubicBezTo>
                    <a:pt x="8202" y="733"/>
                    <a:pt x="7826" y="816"/>
                    <a:pt x="7491" y="942"/>
                  </a:cubicBezTo>
                  <a:cubicBezTo>
                    <a:pt x="6508" y="0"/>
                    <a:pt x="4896" y="628"/>
                    <a:pt x="3997" y="1402"/>
                  </a:cubicBezTo>
                  <a:cubicBezTo>
                    <a:pt x="2762" y="879"/>
                    <a:pt x="1172" y="1235"/>
                    <a:pt x="670" y="2553"/>
                  </a:cubicBezTo>
                  <a:cubicBezTo>
                    <a:pt x="0" y="4269"/>
                    <a:pt x="691" y="6235"/>
                    <a:pt x="1402" y="7826"/>
                  </a:cubicBezTo>
                  <a:cubicBezTo>
                    <a:pt x="2239" y="9730"/>
                    <a:pt x="3662" y="11487"/>
                    <a:pt x="5691" y="12136"/>
                  </a:cubicBezTo>
                  <a:cubicBezTo>
                    <a:pt x="5964" y="12220"/>
                    <a:pt x="6173" y="11906"/>
                    <a:pt x="6047" y="11676"/>
                  </a:cubicBezTo>
                  <a:cubicBezTo>
                    <a:pt x="5712" y="11090"/>
                    <a:pt x="5210" y="10755"/>
                    <a:pt x="4855" y="10211"/>
                  </a:cubicBezTo>
                  <a:cubicBezTo>
                    <a:pt x="4269" y="9416"/>
                    <a:pt x="3704" y="8642"/>
                    <a:pt x="3202" y="7805"/>
                  </a:cubicBezTo>
                  <a:cubicBezTo>
                    <a:pt x="2741" y="6989"/>
                    <a:pt x="1026" y="2574"/>
                    <a:pt x="3097" y="2888"/>
                  </a:cubicBezTo>
                  <a:cubicBezTo>
                    <a:pt x="2888" y="3829"/>
                    <a:pt x="3097" y="4875"/>
                    <a:pt x="3432" y="5691"/>
                  </a:cubicBezTo>
                  <a:cubicBezTo>
                    <a:pt x="3976" y="6905"/>
                    <a:pt x="6256" y="7156"/>
                    <a:pt x="6340" y="5503"/>
                  </a:cubicBezTo>
                  <a:cubicBezTo>
                    <a:pt x="6382" y="4478"/>
                    <a:pt x="6005" y="3306"/>
                    <a:pt x="5315" y="2406"/>
                  </a:cubicBezTo>
                  <a:cubicBezTo>
                    <a:pt x="5608" y="2155"/>
                    <a:pt x="5964" y="1988"/>
                    <a:pt x="6256" y="2093"/>
                  </a:cubicBezTo>
                  <a:cubicBezTo>
                    <a:pt x="6173" y="2302"/>
                    <a:pt x="6131" y="2553"/>
                    <a:pt x="6110" y="2783"/>
                  </a:cubicBezTo>
                  <a:cubicBezTo>
                    <a:pt x="6026" y="3955"/>
                    <a:pt x="6256" y="5587"/>
                    <a:pt x="7637" y="5817"/>
                  </a:cubicBezTo>
                  <a:cubicBezTo>
                    <a:pt x="7993" y="5859"/>
                    <a:pt x="8349" y="5754"/>
                    <a:pt x="8558" y="5482"/>
                  </a:cubicBezTo>
                  <a:cubicBezTo>
                    <a:pt x="8307" y="6340"/>
                    <a:pt x="8098" y="7219"/>
                    <a:pt x="8160" y="8119"/>
                  </a:cubicBezTo>
                  <a:cubicBezTo>
                    <a:pt x="8119" y="8223"/>
                    <a:pt x="8056" y="8349"/>
                    <a:pt x="8035" y="8474"/>
                  </a:cubicBezTo>
                  <a:cubicBezTo>
                    <a:pt x="7888" y="9039"/>
                    <a:pt x="7930" y="9897"/>
                    <a:pt x="8119" y="10420"/>
                  </a:cubicBezTo>
                  <a:cubicBezTo>
                    <a:pt x="8349" y="11048"/>
                    <a:pt x="9165" y="11048"/>
                    <a:pt x="9395" y="10420"/>
                  </a:cubicBezTo>
                  <a:cubicBezTo>
                    <a:pt x="9583" y="9897"/>
                    <a:pt x="9521" y="9353"/>
                    <a:pt x="9521" y="8830"/>
                  </a:cubicBezTo>
                  <a:cubicBezTo>
                    <a:pt x="9583" y="8746"/>
                    <a:pt x="9646" y="8642"/>
                    <a:pt x="9667" y="8537"/>
                  </a:cubicBezTo>
                  <a:cubicBezTo>
                    <a:pt x="9834" y="7616"/>
                    <a:pt x="9897" y="6675"/>
                    <a:pt x="10169" y="5754"/>
                  </a:cubicBezTo>
                  <a:cubicBezTo>
                    <a:pt x="10399" y="4980"/>
                    <a:pt x="10588" y="4164"/>
                    <a:pt x="10525" y="3243"/>
                  </a:cubicBezTo>
                  <a:close/>
                  <a:moveTo>
                    <a:pt x="8349" y="2281"/>
                  </a:moveTo>
                  <a:cubicBezTo>
                    <a:pt x="8600" y="2281"/>
                    <a:pt x="8851" y="2386"/>
                    <a:pt x="8935" y="2658"/>
                  </a:cubicBezTo>
                  <a:cubicBezTo>
                    <a:pt x="9081" y="3181"/>
                    <a:pt x="9123" y="3725"/>
                    <a:pt x="8956" y="4248"/>
                  </a:cubicBezTo>
                  <a:cubicBezTo>
                    <a:pt x="8872" y="4499"/>
                    <a:pt x="8830" y="4750"/>
                    <a:pt x="8746" y="5001"/>
                  </a:cubicBezTo>
                  <a:cubicBezTo>
                    <a:pt x="8851" y="4185"/>
                    <a:pt x="8704" y="3181"/>
                    <a:pt x="8349" y="22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504450" y="2734450"/>
              <a:ext cx="428450" cy="582225"/>
            </a:xfrm>
            <a:custGeom>
              <a:avLst/>
              <a:gdLst/>
              <a:ahLst/>
              <a:cxnLst/>
              <a:rect l="l" t="t" r="r" b="b"/>
              <a:pathLst>
                <a:path w="17138" h="23289" extrusionOk="0">
                  <a:moveTo>
                    <a:pt x="14627" y="16174"/>
                  </a:moveTo>
                  <a:cubicBezTo>
                    <a:pt x="14982" y="16718"/>
                    <a:pt x="15171" y="17220"/>
                    <a:pt x="15212" y="17848"/>
                  </a:cubicBezTo>
                  <a:cubicBezTo>
                    <a:pt x="15233" y="18308"/>
                    <a:pt x="15505" y="18810"/>
                    <a:pt x="15735" y="19229"/>
                  </a:cubicBezTo>
                  <a:cubicBezTo>
                    <a:pt x="15966" y="19668"/>
                    <a:pt x="15882" y="20087"/>
                    <a:pt x="15861" y="20547"/>
                  </a:cubicBezTo>
                  <a:cubicBezTo>
                    <a:pt x="15861" y="20652"/>
                    <a:pt x="15735" y="20777"/>
                    <a:pt x="15631" y="20861"/>
                  </a:cubicBezTo>
                  <a:cubicBezTo>
                    <a:pt x="15505" y="20924"/>
                    <a:pt x="15317" y="20986"/>
                    <a:pt x="15171" y="21028"/>
                  </a:cubicBezTo>
                  <a:cubicBezTo>
                    <a:pt x="15066" y="21321"/>
                    <a:pt x="14940" y="21551"/>
                    <a:pt x="14919" y="21844"/>
                  </a:cubicBezTo>
                  <a:cubicBezTo>
                    <a:pt x="14836" y="22347"/>
                    <a:pt x="14480" y="22598"/>
                    <a:pt x="14124" y="22870"/>
                  </a:cubicBezTo>
                  <a:cubicBezTo>
                    <a:pt x="13769" y="23142"/>
                    <a:pt x="13329" y="23288"/>
                    <a:pt x="12890" y="23183"/>
                  </a:cubicBezTo>
                  <a:cubicBezTo>
                    <a:pt x="12492" y="23079"/>
                    <a:pt x="12074" y="22932"/>
                    <a:pt x="11781" y="22619"/>
                  </a:cubicBezTo>
                  <a:cubicBezTo>
                    <a:pt x="11655" y="22493"/>
                    <a:pt x="11509" y="22347"/>
                    <a:pt x="11404" y="22179"/>
                  </a:cubicBezTo>
                  <a:cubicBezTo>
                    <a:pt x="11028" y="22179"/>
                    <a:pt x="10714" y="22221"/>
                    <a:pt x="10358" y="22179"/>
                  </a:cubicBezTo>
                  <a:cubicBezTo>
                    <a:pt x="10044" y="22158"/>
                    <a:pt x="9919" y="22012"/>
                    <a:pt x="9898" y="21719"/>
                  </a:cubicBezTo>
                  <a:cubicBezTo>
                    <a:pt x="9877" y="21405"/>
                    <a:pt x="9898" y="21112"/>
                    <a:pt x="9898" y="20819"/>
                  </a:cubicBezTo>
                  <a:cubicBezTo>
                    <a:pt x="9709" y="20694"/>
                    <a:pt x="9521" y="20610"/>
                    <a:pt x="9396" y="20484"/>
                  </a:cubicBezTo>
                  <a:cubicBezTo>
                    <a:pt x="9291" y="20401"/>
                    <a:pt x="9186" y="20275"/>
                    <a:pt x="9186" y="20150"/>
                  </a:cubicBezTo>
                  <a:cubicBezTo>
                    <a:pt x="9165" y="19773"/>
                    <a:pt x="9207" y="19375"/>
                    <a:pt x="8935" y="19062"/>
                  </a:cubicBezTo>
                  <a:cubicBezTo>
                    <a:pt x="8956" y="18685"/>
                    <a:pt x="8977" y="18308"/>
                    <a:pt x="8998" y="17869"/>
                  </a:cubicBezTo>
                  <a:cubicBezTo>
                    <a:pt x="8412" y="18015"/>
                    <a:pt x="7889" y="17639"/>
                    <a:pt x="7282" y="17471"/>
                  </a:cubicBezTo>
                  <a:cubicBezTo>
                    <a:pt x="7115" y="17429"/>
                    <a:pt x="6989" y="17325"/>
                    <a:pt x="6864" y="17241"/>
                  </a:cubicBezTo>
                  <a:cubicBezTo>
                    <a:pt x="6383" y="16906"/>
                    <a:pt x="5922" y="16551"/>
                    <a:pt x="5420" y="16237"/>
                  </a:cubicBezTo>
                  <a:cubicBezTo>
                    <a:pt x="5085" y="16028"/>
                    <a:pt x="4813" y="15777"/>
                    <a:pt x="4583" y="15463"/>
                  </a:cubicBezTo>
                  <a:cubicBezTo>
                    <a:pt x="3955" y="14647"/>
                    <a:pt x="3349" y="13789"/>
                    <a:pt x="2616" y="13077"/>
                  </a:cubicBezTo>
                  <a:cubicBezTo>
                    <a:pt x="2386" y="12868"/>
                    <a:pt x="2261" y="12533"/>
                    <a:pt x="2135" y="12240"/>
                  </a:cubicBezTo>
                  <a:cubicBezTo>
                    <a:pt x="1968" y="11843"/>
                    <a:pt x="1821" y="11466"/>
                    <a:pt x="1528" y="11152"/>
                  </a:cubicBezTo>
                  <a:cubicBezTo>
                    <a:pt x="922" y="10441"/>
                    <a:pt x="670" y="9604"/>
                    <a:pt x="461" y="8746"/>
                  </a:cubicBezTo>
                  <a:cubicBezTo>
                    <a:pt x="357" y="8265"/>
                    <a:pt x="252" y="7826"/>
                    <a:pt x="147" y="7344"/>
                  </a:cubicBezTo>
                  <a:cubicBezTo>
                    <a:pt x="85" y="7093"/>
                    <a:pt x="43" y="6800"/>
                    <a:pt x="43" y="6507"/>
                  </a:cubicBezTo>
                  <a:cubicBezTo>
                    <a:pt x="1" y="5963"/>
                    <a:pt x="43" y="5398"/>
                    <a:pt x="43" y="4833"/>
                  </a:cubicBezTo>
                  <a:cubicBezTo>
                    <a:pt x="43" y="4143"/>
                    <a:pt x="273" y="3536"/>
                    <a:pt x="796" y="3055"/>
                  </a:cubicBezTo>
                  <a:cubicBezTo>
                    <a:pt x="1528" y="2385"/>
                    <a:pt x="2365" y="1800"/>
                    <a:pt x="3286" y="1381"/>
                  </a:cubicBezTo>
                  <a:cubicBezTo>
                    <a:pt x="3307" y="1381"/>
                    <a:pt x="3328" y="1360"/>
                    <a:pt x="3349" y="1360"/>
                  </a:cubicBezTo>
                  <a:cubicBezTo>
                    <a:pt x="4981" y="544"/>
                    <a:pt x="6738" y="272"/>
                    <a:pt x="8517" y="63"/>
                  </a:cubicBezTo>
                  <a:cubicBezTo>
                    <a:pt x="8998" y="0"/>
                    <a:pt x="9500" y="0"/>
                    <a:pt x="10002" y="84"/>
                  </a:cubicBezTo>
                  <a:cubicBezTo>
                    <a:pt x="10735" y="188"/>
                    <a:pt x="11488" y="335"/>
                    <a:pt x="12220" y="481"/>
                  </a:cubicBezTo>
                  <a:cubicBezTo>
                    <a:pt x="12597" y="523"/>
                    <a:pt x="12911" y="691"/>
                    <a:pt x="13225" y="900"/>
                  </a:cubicBezTo>
                  <a:cubicBezTo>
                    <a:pt x="13643" y="1172"/>
                    <a:pt x="14062" y="1444"/>
                    <a:pt x="14501" y="1674"/>
                  </a:cubicBezTo>
                  <a:cubicBezTo>
                    <a:pt x="14794" y="1841"/>
                    <a:pt x="15045" y="2051"/>
                    <a:pt x="15233" y="2323"/>
                  </a:cubicBezTo>
                  <a:cubicBezTo>
                    <a:pt x="15380" y="2595"/>
                    <a:pt x="15568" y="2846"/>
                    <a:pt x="15756" y="3097"/>
                  </a:cubicBezTo>
                  <a:cubicBezTo>
                    <a:pt x="16217" y="3662"/>
                    <a:pt x="16489" y="4310"/>
                    <a:pt x="16677" y="5022"/>
                  </a:cubicBezTo>
                  <a:cubicBezTo>
                    <a:pt x="16991" y="6152"/>
                    <a:pt x="17137" y="7302"/>
                    <a:pt x="17137" y="8474"/>
                  </a:cubicBezTo>
                  <a:cubicBezTo>
                    <a:pt x="17137" y="9604"/>
                    <a:pt x="16907" y="10671"/>
                    <a:pt x="16698" y="11780"/>
                  </a:cubicBezTo>
                  <a:cubicBezTo>
                    <a:pt x="16426" y="13245"/>
                    <a:pt x="15756" y="14500"/>
                    <a:pt x="15024" y="15756"/>
                  </a:cubicBezTo>
                  <a:cubicBezTo>
                    <a:pt x="14836" y="15839"/>
                    <a:pt x="14731" y="15986"/>
                    <a:pt x="14627" y="16174"/>
                  </a:cubicBezTo>
                  <a:close/>
                  <a:moveTo>
                    <a:pt x="13622" y="15442"/>
                  </a:moveTo>
                  <a:cubicBezTo>
                    <a:pt x="13957" y="15337"/>
                    <a:pt x="14062" y="15065"/>
                    <a:pt x="14187" y="14856"/>
                  </a:cubicBezTo>
                  <a:cubicBezTo>
                    <a:pt x="15212" y="13245"/>
                    <a:pt x="15735" y="11466"/>
                    <a:pt x="15924" y="9583"/>
                  </a:cubicBezTo>
                  <a:cubicBezTo>
                    <a:pt x="16049" y="8118"/>
                    <a:pt x="16070" y="6633"/>
                    <a:pt x="15547" y="5189"/>
                  </a:cubicBezTo>
                  <a:cubicBezTo>
                    <a:pt x="15443" y="4248"/>
                    <a:pt x="14773" y="3620"/>
                    <a:pt x="14292" y="2846"/>
                  </a:cubicBezTo>
                  <a:cubicBezTo>
                    <a:pt x="14062" y="2469"/>
                    <a:pt x="13622" y="2385"/>
                    <a:pt x="13267" y="2176"/>
                  </a:cubicBezTo>
                  <a:cubicBezTo>
                    <a:pt x="13162" y="2092"/>
                    <a:pt x="13036" y="2051"/>
                    <a:pt x="12932" y="1946"/>
                  </a:cubicBezTo>
                  <a:cubicBezTo>
                    <a:pt x="12471" y="1486"/>
                    <a:pt x="11886" y="1339"/>
                    <a:pt x="11279" y="1235"/>
                  </a:cubicBezTo>
                  <a:cubicBezTo>
                    <a:pt x="10839" y="1151"/>
                    <a:pt x="10400" y="1109"/>
                    <a:pt x="9981" y="1025"/>
                  </a:cubicBezTo>
                  <a:cubicBezTo>
                    <a:pt x="9396" y="921"/>
                    <a:pt x="8810" y="921"/>
                    <a:pt x="8224" y="1025"/>
                  </a:cubicBezTo>
                  <a:cubicBezTo>
                    <a:pt x="7513" y="1151"/>
                    <a:pt x="6780" y="1256"/>
                    <a:pt x="6069" y="1402"/>
                  </a:cubicBezTo>
                  <a:cubicBezTo>
                    <a:pt x="5797" y="1444"/>
                    <a:pt x="5483" y="1528"/>
                    <a:pt x="5190" y="1632"/>
                  </a:cubicBezTo>
                  <a:cubicBezTo>
                    <a:pt x="4646" y="1841"/>
                    <a:pt x="4081" y="2051"/>
                    <a:pt x="3558" y="2281"/>
                  </a:cubicBezTo>
                  <a:cubicBezTo>
                    <a:pt x="2805" y="2616"/>
                    <a:pt x="2093" y="3097"/>
                    <a:pt x="1466" y="3662"/>
                  </a:cubicBezTo>
                  <a:cubicBezTo>
                    <a:pt x="1110" y="3976"/>
                    <a:pt x="942" y="4373"/>
                    <a:pt x="942" y="4854"/>
                  </a:cubicBezTo>
                  <a:cubicBezTo>
                    <a:pt x="942" y="5838"/>
                    <a:pt x="901" y="6863"/>
                    <a:pt x="1214" y="7826"/>
                  </a:cubicBezTo>
                  <a:cubicBezTo>
                    <a:pt x="1298" y="8035"/>
                    <a:pt x="1298" y="8265"/>
                    <a:pt x="1340" y="8474"/>
                  </a:cubicBezTo>
                  <a:cubicBezTo>
                    <a:pt x="1528" y="9165"/>
                    <a:pt x="1738" y="9813"/>
                    <a:pt x="2177" y="10399"/>
                  </a:cubicBezTo>
                  <a:cubicBezTo>
                    <a:pt x="2512" y="10818"/>
                    <a:pt x="2784" y="11257"/>
                    <a:pt x="2930" y="11780"/>
                  </a:cubicBezTo>
                  <a:cubicBezTo>
                    <a:pt x="3035" y="12073"/>
                    <a:pt x="3181" y="12324"/>
                    <a:pt x="3411" y="12533"/>
                  </a:cubicBezTo>
                  <a:cubicBezTo>
                    <a:pt x="3955" y="13036"/>
                    <a:pt x="4395" y="13580"/>
                    <a:pt x="4792" y="14186"/>
                  </a:cubicBezTo>
                  <a:cubicBezTo>
                    <a:pt x="5232" y="14856"/>
                    <a:pt x="5818" y="15442"/>
                    <a:pt x="6529" y="15839"/>
                  </a:cubicBezTo>
                  <a:cubicBezTo>
                    <a:pt x="6676" y="15902"/>
                    <a:pt x="6801" y="16007"/>
                    <a:pt x="6906" y="16111"/>
                  </a:cubicBezTo>
                  <a:cubicBezTo>
                    <a:pt x="7324" y="16593"/>
                    <a:pt x="7889" y="16844"/>
                    <a:pt x="8433" y="17137"/>
                  </a:cubicBezTo>
                  <a:cubicBezTo>
                    <a:pt x="8559" y="17095"/>
                    <a:pt x="8663" y="17032"/>
                    <a:pt x="8789" y="16948"/>
                  </a:cubicBezTo>
                  <a:cubicBezTo>
                    <a:pt x="8893" y="16906"/>
                    <a:pt x="9082" y="17011"/>
                    <a:pt x="9103" y="16885"/>
                  </a:cubicBezTo>
                  <a:cubicBezTo>
                    <a:pt x="8726" y="16362"/>
                    <a:pt x="8370" y="15881"/>
                    <a:pt x="8015" y="15379"/>
                  </a:cubicBezTo>
                  <a:cubicBezTo>
                    <a:pt x="7910" y="15233"/>
                    <a:pt x="7826" y="15023"/>
                    <a:pt x="7701" y="14919"/>
                  </a:cubicBezTo>
                  <a:cubicBezTo>
                    <a:pt x="7261" y="14500"/>
                    <a:pt x="7052" y="13977"/>
                    <a:pt x="6843" y="13391"/>
                  </a:cubicBezTo>
                  <a:cubicBezTo>
                    <a:pt x="6487" y="12408"/>
                    <a:pt x="6132" y="11403"/>
                    <a:pt x="5797" y="10420"/>
                  </a:cubicBezTo>
                  <a:cubicBezTo>
                    <a:pt x="5546" y="9730"/>
                    <a:pt x="5441" y="8997"/>
                    <a:pt x="5504" y="8265"/>
                  </a:cubicBezTo>
                  <a:cubicBezTo>
                    <a:pt x="5525" y="7888"/>
                    <a:pt x="5713" y="7616"/>
                    <a:pt x="6048" y="7512"/>
                  </a:cubicBezTo>
                  <a:cubicBezTo>
                    <a:pt x="6320" y="7428"/>
                    <a:pt x="6592" y="7386"/>
                    <a:pt x="6864" y="7386"/>
                  </a:cubicBezTo>
                  <a:cubicBezTo>
                    <a:pt x="8203" y="7323"/>
                    <a:pt x="7847" y="7491"/>
                    <a:pt x="8684" y="6654"/>
                  </a:cubicBezTo>
                  <a:cubicBezTo>
                    <a:pt x="9061" y="6277"/>
                    <a:pt x="9500" y="6068"/>
                    <a:pt x="10044" y="6110"/>
                  </a:cubicBezTo>
                  <a:cubicBezTo>
                    <a:pt x="10316" y="6131"/>
                    <a:pt x="10546" y="6131"/>
                    <a:pt x="10818" y="6110"/>
                  </a:cubicBezTo>
                  <a:cubicBezTo>
                    <a:pt x="11195" y="6068"/>
                    <a:pt x="11509" y="6173"/>
                    <a:pt x="11781" y="6486"/>
                  </a:cubicBezTo>
                  <a:cubicBezTo>
                    <a:pt x="11990" y="6758"/>
                    <a:pt x="12241" y="6863"/>
                    <a:pt x="12597" y="6842"/>
                  </a:cubicBezTo>
                  <a:cubicBezTo>
                    <a:pt x="12974" y="6779"/>
                    <a:pt x="13287" y="6947"/>
                    <a:pt x="13559" y="7219"/>
                  </a:cubicBezTo>
                  <a:cubicBezTo>
                    <a:pt x="13685" y="7386"/>
                    <a:pt x="13852" y="7491"/>
                    <a:pt x="13978" y="7637"/>
                  </a:cubicBezTo>
                  <a:cubicBezTo>
                    <a:pt x="14606" y="8307"/>
                    <a:pt x="15003" y="9018"/>
                    <a:pt x="14919" y="9981"/>
                  </a:cubicBezTo>
                  <a:cubicBezTo>
                    <a:pt x="14899" y="10315"/>
                    <a:pt x="14919" y="10650"/>
                    <a:pt x="14919" y="10964"/>
                  </a:cubicBezTo>
                  <a:cubicBezTo>
                    <a:pt x="14919" y="11152"/>
                    <a:pt x="14899" y="11362"/>
                    <a:pt x="14836" y="11550"/>
                  </a:cubicBezTo>
                  <a:cubicBezTo>
                    <a:pt x="14606" y="12199"/>
                    <a:pt x="14396" y="12868"/>
                    <a:pt x="14103" y="13496"/>
                  </a:cubicBezTo>
                  <a:cubicBezTo>
                    <a:pt x="13831" y="14082"/>
                    <a:pt x="13643" y="14709"/>
                    <a:pt x="13622" y="15442"/>
                  </a:cubicBezTo>
                  <a:close/>
                  <a:moveTo>
                    <a:pt x="12743" y="7805"/>
                  </a:moveTo>
                  <a:cubicBezTo>
                    <a:pt x="12722" y="7888"/>
                    <a:pt x="12702" y="7930"/>
                    <a:pt x="12722" y="7993"/>
                  </a:cubicBezTo>
                  <a:cubicBezTo>
                    <a:pt x="13015" y="8788"/>
                    <a:pt x="12911" y="9625"/>
                    <a:pt x="12911" y="10462"/>
                  </a:cubicBezTo>
                  <a:cubicBezTo>
                    <a:pt x="12911" y="10755"/>
                    <a:pt x="12848" y="11027"/>
                    <a:pt x="12639" y="11236"/>
                  </a:cubicBezTo>
                  <a:cubicBezTo>
                    <a:pt x="12534" y="11341"/>
                    <a:pt x="12471" y="11508"/>
                    <a:pt x="12367" y="11655"/>
                  </a:cubicBezTo>
                  <a:cubicBezTo>
                    <a:pt x="12116" y="11989"/>
                    <a:pt x="11739" y="12073"/>
                    <a:pt x="11425" y="11801"/>
                  </a:cubicBezTo>
                  <a:cubicBezTo>
                    <a:pt x="11258" y="11675"/>
                    <a:pt x="11153" y="11508"/>
                    <a:pt x="11049" y="11362"/>
                  </a:cubicBezTo>
                  <a:cubicBezTo>
                    <a:pt x="10714" y="10734"/>
                    <a:pt x="10505" y="10064"/>
                    <a:pt x="10505" y="9374"/>
                  </a:cubicBezTo>
                  <a:cubicBezTo>
                    <a:pt x="10505" y="8579"/>
                    <a:pt x="10400" y="7805"/>
                    <a:pt x="10965" y="7156"/>
                  </a:cubicBezTo>
                  <a:cubicBezTo>
                    <a:pt x="11007" y="7114"/>
                    <a:pt x="10965" y="7051"/>
                    <a:pt x="11007" y="6989"/>
                  </a:cubicBezTo>
                  <a:cubicBezTo>
                    <a:pt x="9668" y="6842"/>
                    <a:pt x="9354" y="6968"/>
                    <a:pt x="8852" y="7909"/>
                  </a:cubicBezTo>
                  <a:cubicBezTo>
                    <a:pt x="8914" y="7951"/>
                    <a:pt x="8977" y="7993"/>
                    <a:pt x="9040" y="8035"/>
                  </a:cubicBezTo>
                  <a:cubicBezTo>
                    <a:pt x="9500" y="8370"/>
                    <a:pt x="9814" y="8830"/>
                    <a:pt x="9877" y="9416"/>
                  </a:cubicBezTo>
                  <a:cubicBezTo>
                    <a:pt x="9877" y="9520"/>
                    <a:pt x="9961" y="9625"/>
                    <a:pt x="10002" y="9730"/>
                  </a:cubicBezTo>
                  <a:cubicBezTo>
                    <a:pt x="10212" y="10211"/>
                    <a:pt x="10170" y="10734"/>
                    <a:pt x="10107" y="11236"/>
                  </a:cubicBezTo>
                  <a:cubicBezTo>
                    <a:pt x="10065" y="11675"/>
                    <a:pt x="9709" y="11968"/>
                    <a:pt x="9333" y="12136"/>
                  </a:cubicBezTo>
                  <a:cubicBezTo>
                    <a:pt x="9061" y="12240"/>
                    <a:pt x="8747" y="12199"/>
                    <a:pt x="8559" y="11989"/>
                  </a:cubicBezTo>
                  <a:cubicBezTo>
                    <a:pt x="8412" y="11801"/>
                    <a:pt x="8245" y="11592"/>
                    <a:pt x="8140" y="11362"/>
                  </a:cubicBezTo>
                  <a:cubicBezTo>
                    <a:pt x="7910" y="10839"/>
                    <a:pt x="7785" y="10315"/>
                    <a:pt x="7785" y="9730"/>
                  </a:cubicBezTo>
                  <a:lnTo>
                    <a:pt x="7785" y="8642"/>
                  </a:lnTo>
                  <a:cubicBezTo>
                    <a:pt x="7785" y="8474"/>
                    <a:pt x="7701" y="8328"/>
                    <a:pt x="7680" y="8202"/>
                  </a:cubicBezTo>
                  <a:cubicBezTo>
                    <a:pt x="6885" y="8118"/>
                    <a:pt x="6885" y="8118"/>
                    <a:pt x="6424" y="8265"/>
                  </a:cubicBezTo>
                  <a:cubicBezTo>
                    <a:pt x="6236" y="8976"/>
                    <a:pt x="6362" y="9416"/>
                    <a:pt x="6571" y="10085"/>
                  </a:cubicBezTo>
                  <a:cubicBezTo>
                    <a:pt x="6927" y="11069"/>
                    <a:pt x="7303" y="12073"/>
                    <a:pt x="7659" y="13056"/>
                  </a:cubicBezTo>
                  <a:cubicBezTo>
                    <a:pt x="7826" y="13559"/>
                    <a:pt x="8015" y="14061"/>
                    <a:pt x="8412" y="14416"/>
                  </a:cubicBezTo>
                  <a:cubicBezTo>
                    <a:pt x="8559" y="14584"/>
                    <a:pt x="8663" y="14793"/>
                    <a:pt x="8768" y="14960"/>
                  </a:cubicBezTo>
                  <a:cubicBezTo>
                    <a:pt x="9186" y="15693"/>
                    <a:pt x="9689" y="16362"/>
                    <a:pt x="10484" y="16781"/>
                  </a:cubicBezTo>
                  <a:cubicBezTo>
                    <a:pt x="11111" y="16383"/>
                    <a:pt x="11886" y="16279"/>
                    <a:pt x="12471" y="15777"/>
                  </a:cubicBezTo>
                  <a:cubicBezTo>
                    <a:pt x="12492" y="15567"/>
                    <a:pt x="12492" y="15337"/>
                    <a:pt x="12576" y="15128"/>
                  </a:cubicBezTo>
                  <a:cubicBezTo>
                    <a:pt x="12953" y="13956"/>
                    <a:pt x="13371" y="12764"/>
                    <a:pt x="13831" y="11592"/>
                  </a:cubicBezTo>
                  <a:cubicBezTo>
                    <a:pt x="13957" y="11257"/>
                    <a:pt x="14041" y="10922"/>
                    <a:pt x="14041" y="10546"/>
                  </a:cubicBezTo>
                  <a:cubicBezTo>
                    <a:pt x="14041" y="10315"/>
                    <a:pt x="13999" y="10106"/>
                    <a:pt x="14041" y="9876"/>
                  </a:cubicBezTo>
                  <a:cubicBezTo>
                    <a:pt x="14083" y="9269"/>
                    <a:pt x="13831" y="8767"/>
                    <a:pt x="13434" y="8349"/>
                  </a:cubicBezTo>
                  <a:cubicBezTo>
                    <a:pt x="13246" y="8139"/>
                    <a:pt x="13057" y="7846"/>
                    <a:pt x="12743" y="7805"/>
                  </a:cubicBezTo>
                  <a:close/>
                  <a:moveTo>
                    <a:pt x="13957" y="16634"/>
                  </a:moveTo>
                  <a:cubicBezTo>
                    <a:pt x="13476" y="16697"/>
                    <a:pt x="13162" y="16718"/>
                    <a:pt x="12827" y="16781"/>
                  </a:cubicBezTo>
                  <a:cubicBezTo>
                    <a:pt x="12702" y="16802"/>
                    <a:pt x="12534" y="16823"/>
                    <a:pt x="12430" y="16885"/>
                  </a:cubicBezTo>
                  <a:cubicBezTo>
                    <a:pt x="11634" y="17220"/>
                    <a:pt x="10818" y="17576"/>
                    <a:pt x="10002" y="17953"/>
                  </a:cubicBezTo>
                  <a:cubicBezTo>
                    <a:pt x="9772" y="18057"/>
                    <a:pt x="9584" y="18204"/>
                    <a:pt x="9605" y="18518"/>
                  </a:cubicBezTo>
                  <a:cubicBezTo>
                    <a:pt x="10191" y="18685"/>
                    <a:pt x="10337" y="18706"/>
                    <a:pt x="10735" y="18559"/>
                  </a:cubicBezTo>
                  <a:cubicBezTo>
                    <a:pt x="11049" y="18413"/>
                    <a:pt x="11362" y="18371"/>
                    <a:pt x="11697" y="18371"/>
                  </a:cubicBezTo>
                  <a:cubicBezTo>
                    <a:pt x="11948" y="18371"/>
                    <a:pt x="12199" y="18287"/>
                    <a:pt x="12430" y="18204"/>
                  </a:cubicBezTo>
                  <a:cubicBezTo>
                    <a:pt x="12639" y="18162"/>
                    <a:pt x="12848" y="18078"/>
                    <a:pt x="13099" y="18057"/>
                  </a:cubicBezTo>
                  <a:cubicBezTo>
                    <a:pt x="13539" y="17994"/>
                    <a:pt x="13957" y="17827"/>
                    <a:pt x="14292" y="17534"/>
                  </a:cubicBezTo>
                  <a:cubicBezTo>
                    <a:pt x="14292" y="17450"/>
                    <a:pt x="14355" y="17346"/>
                    <a:pt x="14313" y="17304"/>
                  </a:cubicBezTo>
                  <a:cubicBezTo>
                    <a:pt x="14208" y="17032"/>
                    <a:pt x="14083" y="16844"/>
                    <a:pt x="13957" y="16634"/>
                  </a:cubicBezTo>
                  <a:close/>
                  <a:moveTo>
                    <a:pt x="10609" y="21321"/>
                  </a:moveTo>
                  <a:cubicBezTo>
                    <a:pt x="11216" y="21196"/>
                    <a:pt x="11676" y="21112"/>
                    <a:pt x="12178" y="21007"/>
                  </a:cubicBezTo>
                  <a:cubicBezTo>
                    <a:pt x="12681" y="20903"/>
                    <a:pt x="13162" y="20694"/>
                    <a:pt x="13664" y="20568"/>
                  </a:cubicBezTo>
                  <a:cubicBezTo>
                    <a:pt x="14103" y="20442"/>
                    <a:pt x="14668" y="20463"/>
                    <a:pt x="15003" y="20024"/>
                  </a:cubicBezTo>
                  <a:cubicBezTo>
                    <a:pt x="14919" y="19961"/>
                    <a:pt x="14899" y="19919"/>
                    <a:pt x="14836" y="19919"/>
                  </a:cubicBezTo>
                  <a:cubicBezTo>
                    <a:pt x="13957" y="19919"/>
                    <a:pt x="13120" y="20170"/>
                    <a:pt x="12220" y="20275"/>
                  </a:cubicBezTo>
                  <a:cubicBezTo>
                    <a:pt x="11969" y="20296"/>
                    <a:pt x="11697" y="20442"/>
                    <a:pt x="11446" y="20505"/>
                  </a:cubicBezTo>
                  <a:cubicBezTo>
                    <a:pt x="11216" y="20589"/>
                    <a:pt x="10965" y="20652"/>
                    <a:pt x="10735" y="20714"/>
                  </a:cubicBezTo>
                  <a:cubicBezTo>
                    <a:pt x="10693" y="20756"/>
                    <a:pt x="10651" y="20777"/>
                    <a:pt x="10588" y="20819"/>
                  </a:cubicBezTo>
                  <a:cubicBezTo>
                    <a:pt x="10588" y="20966"/>
                    <a:pt x="10609" y="21112"/>
                    <a:pt x="10609" y="21321"/>
                  </a:cubicBezTo>
                  <a:close/>
                  <a:moveTo>
                    <a:pt x="10002" y="19752"/>
                  </a:moveTo>
                  <a:cubicBezTo>
                    <a:pt x="10421" y="19940"/>
                    <a:pt x="10735" y="19878"/>
                    <a:pt x="11111" y="19773"/>
                  </a:cubicBezTo>
                  <a:cubicBezTo>
                    <a:pt x="11551" y="19647"/>
                    <a:pt x="11990" y="19480"/>
                    <a:pt x="12471" y="19417"/>
                  </a:cubicBezTo>
                  <a:cubicBezTo>
                    <a:pt x="13141" y="19271"/>
                    <a:pt x="13831" y="19208"/>
                    <a:pt x="14522" y="19103"/>
                  </a:cubicBezTo>
                  <a:lnTo>
                    <a:pt x="14522" y="18518"/>
                  </a:lnTo>
                  <a:cubicBezTo>
                    <a:pt x="13790" y="18769"/>
                    <a:pt x="13120" y="18957"/>
                    <a:pt x="12430" y="19145"/>
                  </a:cubicBezTo>
                  <a:cubicBezTo>
                    <a:pt x="12325" y="19187"/>
                    <a:pt x="12220" y="19229"/>
                    <a:pt x="12116" y="19208"/>
                  </a:cubicBezTo>
                  <a:cubicBezTo>
                    <a:pt x="11467" y="19103"/>
                    <a:pt x="10902" y="19480"/>
                    <a:pt x="10274" y="19543"/>
                  </a:cubicBezTo>
                  <a:cubicBezTo>
                    <a:pt x="10170" y="19522"/>
                    <a:pt x="10086" y="19647"/>
                    <a:pt x="10002" y="19752"/>
                  </a:cubicBezTo>
                  <a:close/>
                  <a:moveTo>
                    <a:pt x="11739" y="8035"/>
                  </a:moveTo>
                  <a:cubicBezTo>
                    <a:pt x="11551" y="7951"/>
                    <a:pt x="11446" y="8118"/>
                    <a:pt x="11446" y="8223"/>
                  </a:cubicBezTo>
                  <a:cubicBezTo>
                    <a:pt x="11362" y="8976"/>
                    <a:pt x="11342" y="9709"/>
                    <a:pt x="11634" y="10441"/>
                  </a:cubicBezTo>
                  <a:cubicBezTo>
                    <a:pt x="11676" y="10567"/>
                    <a:pt x="11802" y="10650"/>
                    <a:pt x="12011" y="10525"/>
                  </a:cubicBezTo>
                  <a:cubicBezTo>
                    <a:pt x="11990" y="9709"/>
                    <a:pt x="12178" y="8851"/>
                    <a:pt x="11739" y="8035"/>
                  </a:cubicBezTo>
                  <a:close/>
                  <a:moveTo>
                    <a:pt x="14083" y="21426"/>
                  </a:moveTo>
                  <a:cubicBezTo>
                    <a:pt x="13162" y="21510"/>
                    <a:pt x="12806" y="21614"/>
                    <a:pt x="12220" y="21991"/>
                  </a:cubicBezTo>
                  <a:cubicBezTo>
                    <a:pt x="12597" y="22137"/>
                    <a:pt x="12911" y="22263"/>
                    <a:pt x="13225" y="22367"/>
                  </a:cubicBezTo>
                  <a:cubicBezTo>
                    <a:pt x="13852" y="22012"/>
                    <a:pt x="13852" y="22012"/>
                    <a:pt x="14083" y="21426"/>
                  </a:cubicBezTo>
                  <a:close/>
                  <a:moveTo>
                    <a:pt x="9145" y="11257"/>
                  </a:moveTo>
                  <a:cubicBezTo>
                    <a:pt x="9354" y="10839"/>
                    <a:pt x="9375" y="10504"/>
                    <a:pt x="9249" y="10232"/>
                  </a:cubicBezTo>
                  <a:cubicBezTo>
                    <a:pt x="9124" y="9918"/>
                    <a:pt x="9040" y="9604"/>
                    <a:pt x="8977" y="9269"/>
                  </a:cubicBezTo>
                  <a:cubicBezTo>
                    <a:pt x="8956" y="9165"/>
                    <a:pt x="8831" y="9081"/>
                    <a:pt x="8705" y="8955"/>
                  </a:cubicBezTo>
                  <a:cubicBezTo>
                    <a:pt x="8601" y="9771"/>
                    <a:pt x="8642" y="10462"/>
                    <a:pt x="9145" y="112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437500" y="2678475"/>
              <a:ext cx="84775" cy="66450"/>
            </a:xfrm>
            <a:custGeom>
              <a:avLst/>
              <a:gdLst/>
              <a:ahLst/>
              <a:cxnLst/>
              <a:rect l="l" t="t" r="r" b="b"/>
              <a:pathLst>
                <a:path w="3391" h="2658" extrusionOk="0">
                  <a:moveTo>
                    <a:pt x="712" y="0"/>
                  </a:moveTo>
                  <a:cubicBezTo>
                    <a:pt x="1089" y="42"/>
                    <a:pt x="1486" y="147"/>
                    <a:pt x="1675" y="461"/>
                  </a:cubicBezTo>
                  <a:cubicBezTo>
                    <a:pt x="1926" y="858"/>
                    <a:pt x="2281" y="1088"/>
                    <a:pt x="2637" y="1381"/>
                  </a:cubicBezTo>
                  <a:cubicBezTo>
                    <a:pt x="2825" y="1549"/>
                    <a:pt x="3014" y="1716"/>
                    <a:pt x="3181" y="1904"/>
                  </a:cubicBezTo>
                  <a:cubicBezTo>
                    <a:pt x="3369" y="2093"/>
                    <a:pt x="3390" y="2281"/>
                    <a:pt x="3286" y="2427"/>
                  </a:cubicBezTo>
                  <a:cubicBezTo>
                    <a:pt x="3160" y="2595"/>
                    <a:pt x="2909" y="2658"/>
                    <a:pt x="2700" y="2595"/>
                  </a:cubicBezTo>
                  <a:cubicBezTo>
                    <a:pt x="2616" y="2553"/>
                    <a:pt x="2532" y="2511"/>
                    <a:pt x="2491" y="2448"/>
                  </a:cubicBezTo>
                  <a:cubicBezTo>
                    <a:pt x="2135" y="2197"/>
                    <a:pt x="1779" y="1904"/>
                    <a:pt x="1444" y="1653"/>
                  </a:cubicBezTo>
                  <a:cubicBezTo>
                    <a:pt x="1361" y="1570"/>
                    <a:pt x="1256" y="1507"/>
                    <a:pt x="1193" y="1402"/>
                  </a:cubicBezTo>
                  <a:cubicBezTo>
                    <a:pt x="1026" y="1046"/>
                    <a:pt x="733" y="879"/>
                    <a:pt x="356" y="816"/>
                  </a:cubicBezTo>
                  <a:cubicBezTo>
                    <a:pt x="315" y="774"/>
                    <a:pt x="252" y="774"/>
                    <a:pt x="210" y="733"/>
                  </a:cubicBezTo>
                  <a:cubicBezTo>
                    <a:pt x="22" y="628"/>
                    <a:pt x="1" y="251"/>
                    <a:pt x="210" y="189"/>
                  </a:cubicBezTo>
                  <a:cubicBezTo>
                    <a:pt x="356" y="105"/>
                    <a:pt x="545" y="42"/>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853350" y="3366325"/>
              <a:ext cx="72750" cy="94200"/>
            </a:xfrm>
            <a:custGeom>
              <a:avLst/>
              <a:gdLst/>
              <a:ahLst/>
              <a:cxnLst/>
              <a:rect l="l" t="t" r="r" b="b"/>
              <a:pathLst>
                <a:path w="2910" h="3768" extrusionOk="0">
                  <a:moveTo>
                    <a:pt x="2909" y="3265"/>
                  </a:moveTo>
                  <a:cubicBezTo>
                    <a:pt x="2847" y="3370"/>
                    <a:pt x="2826" y="3453"/>
                    <a:pt x="2784" y="3537"/>
                  </a:cubicBezTo>
                  <a:cubicBezTo>
                    <a:pt x="2679" y="3704"/>
                    <a:pt x="2449" y="3767"/>
                    <a:pt x="2303" y="3600"/>
                  </a:cubicBezTo>
                  <a:cubicBezTo>
                    <a:pt x="2261" y="3558"/>
                    <a:pt x="2219" y="3537"/>
                    <a:pt x="2198" y="3474"/>
                  </a:cubicBezTo>
                  <a:cubicBezTo>
                    <a:pt x="1528" y="2595"/>
                    <a:pt x="880" y="1675"/>
                    <a:pt x="252" y="775"/>
                  </a:cubicBezTo>
                  <a:cubicBezTo>
                    <a:pt x="22" y="461"/>
                    <a:pt x="1" y="210"/>
                    <a:pt x="147" y="126"/>
                  </a:cubicBezTo>
                  <a:cubicBezTo>
                    <a:pt x="378" y="1"/>
                    <a:pt x="566" y="147"/>
                    <a:pt x="754" y="294"/>
                  </a:cubicBezTo>
                  <a:cubicBezTo>
                    <a:pt x="838" y="336"/>
                    <a:pt x="880" y="398"/>
                    <a:pt x="943" y="440"/>
                  </a:cubicBezTo>
                  <a:cubicBezTo>
                    <a:pt x="1528" y="1193"/>
                    <a:pt x="2198" y="1926"/>
                    <a:pt x="2679" y="2763"/>
                  </a:cubicBezTo>
                  <a:cubicBezTo>
                    <a:pt x="2805" y="2930"/>
                    <a:pt x="2847" y="3118"/>
                    <a:pt x="2909" y="3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347000" y="2867825"/>
              <a:ext cx="103600" cy="43975"/>
            </a:xfrm>
            <a:custGeom>
              <a:avLst/>
              <a:gdLst/>
              <a:ahLst/>
              <a:cxnLst/>
              <a:rect l="l" t="t" r="r" b="b"/>
              <a:pathLst>
                <a:path w="4144" h="1759" extrusionOk="0">
                  <a:moveTo>
                    <a:pt x="106" y="1"/>
                  </a:moveTo>
                  <a:cubicBezTo>
                    <a:pt x="566" y="252"/>
                    <a:pt x="984" y="210"/>
                    <a:pt x="1403" y="252"/>
                  </a:cubicBezTo>
                  <a:cubicBezTo>
                    <a:pt x="2177" y="294"/>
                    <a:pt x="2909" y="524"/>
                    <a:pt x="3642" y="796"/>
                  </a:cubicBezTo>
                  <a:cubicBezTo>
                    <a:pt x="3809" y="838"/>
                    <a:pt x="3955" y="1026"/>
                    <a:pt x="4060" y="1193"/>
                  </a:cubicBezTo>
                  <a:cubicBezTo>
                    <a:pt x="4123" y="1256"/>
                    <a:pt x="4144" y="1423"/>
                    <a:pt x="4123" y="1507"/>
                  </a:cubicBezTo>
                  <a:cubicBezTo>
                    <a:pt x="4060" y="1612"/>
                    <a:pt x="3935" y="1675"/>
                    <a:pt x="3809" y="1737"/>
                  </a:cubicBezTo>
                  <a:cubicBezTo>
                    <a:pt x="3746" y="1758"/>
                    <a:pt x="3621" y="1737"/>
                    <a:pt x="3558" y="1716"/>
                  </a:cubicBezTo>
                  <a:cubicBezTo>
                    <a:pt x="2784" y="1319"/>
                    <a:pt x="1947" y="1214"/>
                    <a:pt x="1110" y="984"/>
                  </a:cubicBezTo>
                  <a:cubicBezTo>
                    <a:pt x="796" y="900"/>
                    <a:pt x="482" y="733"/>
                    <a:pt x="189" y="586"/>
                  </a:cubicBezTo>
                  <a:cubicBezTo>
                    <a:pt x="106" y="524"/>
                    <a:pt x="64" y="398"/>
                    <a:pt x="43" y="314"/>
                  </a:cubicBezTo>
                  <a:cubicBezTo>
                    <a:pt x="1" y="273"/>
                    <a:pt x="64" y="189"/>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617450" y="2571750"/>
              <a:ext cx="30350" cy="88950"/>
            </a:xfrm>
            <a:custGeom>
              <a:avLst/>
              <a:gdLst/>
              <a:ahLst/>
              <a:cxnLst/>
              <a:rect l="l" t="t" r="r" b="b"/>
              <a:pathLst>
                <a:path w="1214" h="3558" extrusionOk="0">
                  <a:moveTo>
                    <a:pt x="628" y="1"/>
                  </a:moveTo>
                  <a:cubicBezTo>
                    <a:pt x="1026" y="315"/>
                    <a:pt x="1088" y="691"/>
                    <a:pt x="1151" y="1047"/>
                  </a:cubicBezTo>
                  <a:cubicBezTo>
                    <a:pt x="1172" y="1319"/>
                    <a:pt x="1151" y="1591"/>
                    <a:pt x="1151" y="1884"/>
                  </a:cubicBezTo>
                  <a:cubicBezTo>
                    <a:pt x="1172" y="2282"/>
                    <a:pt x="1172" y="2679"/>
                    <a:pt x="1193" y="3035"/>
                  </a:cubicBezTo>
                  <a:cubicBezTo>
                    <a:pt x="1214" y="3223"/>
                    <a:pt x="1172" y="3370"/>
                    <a:pt x="1005" y="3453"/>
                  </a:cubicBezTo>
                  <a:cubicBezTo>
                    <a:pt x="858" y="3558"/>
                    <a:pt x="670" y="3516"/>
                    <a:pt x="544" y="3411"/>
                  </a:cubicBezTo>
                  <a:cubicBezTo>
                    <a:pt x="419" y="3265"/>
                    <a:pt x="231" y="3118"/>
                    <a:pt x="210" y="2951"/>
                  </a:cubicBezTo>
                  <a:cubicBezTo>
                    <a:pt x="126" y="2072"/>
                    <a:pt x="0" y="1173"/>
                    <a:pt x="356" y="336"/>
                  </a:cubicBezTo>
                  <a:cubicBezTo>
                    <a:pt x="440" y="252"/>
                    <a:pt x="482" y="189"/>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p:nvPr/>
          </p:nvSpPr>
          <p:spPr>
            <a:xfrm>
              <a:off x="772275" y="2583800"/>
              <a:ext cx="44500" cy="72200"/>
            </a:xfrm>
            <a:custGeom>
              <a:avLst/>
              <a:gdLst/>
              <a:ahLst/>
              <a:cxnLst/>
              <a:rect l="l" t="t" r="r" b="b"/>
              <a:pathLst>
                <a:path w="1780" h="2888" extrusionOk="0">
                  <a:moveTo>
                    <a:pt x="1" y="2092"/>
                  </a:moveTo>
                  <a:cubicBezTo>
                    <a:pt x="147" y="1423"/>
                    <a:pt x="147" y="753"/>
                    <a:pt x="754" y="272"/>
                  </a:cubicBezTo>
                  <a:cubicBezTo>
                    <a:pt x="838" y="230"/>
                    <a:pt x="880" y="167"/>
                    <a:pt x="963" y="126"/>
                  </a:cubicBezTo>
                  <a:cubicBezTo>
                    <a:pt x="1173" y="0"/>
                    <a:pt x="1465" y="0"/>
                    <a:pt x="1591" y="126"/>
                  </a:cubicBezTo>
                  <a:cubicBezTo>
                    <a:pt x="1717" y="251"/>
                    <a:pt x="1779" y="544"/>
                    <a:pt x="1612" y="753"/>
                  </a:cubicBezTo>
                  <a:cubicBezTo>
                    <a:pt x="1193" y="1214"/>
                    <a:pt x="1047" y="1737"/>
                    <a:pt x="963" y="2344"/>
                  </a:cubicBezTo>
                  <a:cubicBezTo>
                    <a:pt x="963" y="2427"/>
                    <a:pt x="921" y="2511"/>
                    <a:pt x="880" y="2574"/>
                  </a:cubicBezTo>
                  <a:cubicBezTo>
                    <a:pt x="817" y="2741"/>
                    <a:pt x="712" y="2888"/>
                    <a:pt x="524" y="2867"/>
                  </a:cubicBezTo>
                  <a:cubicBezTo>
                    <a:pt x="398" y="2846"/>
                    <a:pt x="231" y="2720"/>
                    <a:pt x="147" y="2574"/>
                  </a:cubicBezTo>
                  <a:cubicBezTo>
                    <a:pt x="43" y="2427"/>
                    <a:pt x="22" y="2260"/>
                    <a:pt x="1" y="20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373175" y="3021100"/>
              <a:ext cx="71675" cy="30875"/>
            </a:xfrm>
            <a:custGeom>
              <a:avLst/>
              <a:gdLst/>
              <a:ahLst/>
              <a:cxnLst/>
              <a:rect l="l" t="t" r="r" b="b"/>
              <a:pathLst>
                <a:path w="2867" h="1235" extrusionOk="0">
                  <a:moveTo>
                    <a:pt x="900" y="1235"/>
                  </a:moveTo>
                  <a:cubicBezTo>
                    <a:pt x="670" y="1193"/>
                    <a:pt x="481" y="1193"/>
                    <a:pt x="314" y="1130"/>
                  </a:cubicBezTo>
                  <a:cubicBezTo>
                    <a:pt x="209" y="1067"/>
                    <a:pt x="105" y="942"/>
                    <a:pt x="63" y="837"/>
                  </a:cubicBezTo>
                  <a:cubicBezTo>
                    <a:pt x="0" y="649"/>
                    <a:pt x="147" y="523"/>
                    <a:pt x="293" y="440"/>
                  </a:cubicBezTo>
                  <a:cubicBezTo>
                    <a:pt x="356" y="419"/>
                    <a:pt x="398" y="398"/>
                    <a:pt x="460" y="398"/>
                  </a:cubicBezTo>
                  <a:cubicBezTo>
                    <a:pt x="1130" y="251"/>
                    <a:pt x="1820" y="126"/>
                    <a:pt x="2490" y="21"/>
                  </a:cubicBezTo>
                  <a:cubicBezTo>
                    <a:pt x="2595" y="0"/>
                    <a:pt x="2783" y="105"/>
                    <a:pt x="2804" y="209"/>
                  </a:cubicBezTo>
                  <a:cubicBezTo>
                    <a:pt x="2867" y="314"/>
                    <a:pt x="2804" y="502"/>
                    <a:pt x="2720" y="565"/>
                  </a:cubicBezTo>
                  <a:cubicBezTo>
                    <a:pt x="2616" y="712"/>
                    <a:pt x="2490" y="816"/>
                    <a:pt x="2344" y="858"/>
                  </a:cubicBezTo>
                  <a:cubicBezTo>
                    <a:pt x="1862" y="1026"/>
                    <a:pt x="1339" y="1130"/>
                    <a:pt x="900" y="12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33"/>
          <p:cNvGrpSpPr/>
          <p:nvPr/>
        </p:nvGrpSpPr>
        <p:grpSpPr>
          <a:xfrm>
            <a:off x="6368425" y="3177488"/>
            <a:ext cx="2372800" cy="1808625"/>
            <a:chOff x="6368425" y="3177488"/>
            <a:chExt cx="2372800" cy="1808625"/>
          </a:xfrm>
        </p:grpSpPr>
        <p:sp>
          <p:nvSpPr>
            <p:cNvPr id="228" name="Google Shape;228;p33"/>
            <p:cNvSpPr/>
            <p:nvPr/>
          </p:nvSpPr>
          <p:spPr>
            <a:xfrm>
              <a:off x="6790225" y="4710413"/>
              <a:ext cx="177350" cy="192000"/>
            </a:xfrm>
            <a:custGeom>
              <a:avLst/>
              <a:gdLst/>
              <a:ahLst/>
              <a:cxnLst/>
              <a:rect l="l" t="t" r="r" b="b"/>
              <a:pathLst>
                <a:path w="7094" h="7680" extrusionOk="0">
                  <a:moveTo>
                    <a:pt x="1423" y="1"/>
                  </a:moveTo>
                  <a:cubicBezTo>
                    <a:pt x="1946" y="398"/>
                    <a:pt x="2197" y="900"/>
                    <a:pt x="2490" y="1361"/>
                  </a:cubicBezTo>
                  <a:cubicBezTo>
                    <a:pt x="2616" y="1570"/>
                    <a:pt x="2699" y="1821"/>
                    <a:pt x="2888" y="1988"/>
                  </a:cubicBezTo>
                  <a:cubicBezTo>
                    <a:pt x="3473" y="2595"/>
                    <a:pt x="4059" y="3244"/>
                    <a:pt x="4520" y="3955"/>
                  </a:cubicBezTo>
                  <a:cubicBezTo>
                    <a:pt x="4771" y="4269"/>
                    <a:pt x="5001" y="4583"/>
                    <a:pt x="5231" y="4918"/>
                  </a:cubicBezTo>
                  <a:cubicBezTo>
                    <a:pt x="5524" y="5315"/>
                    <a:pt x="5775" y="5713"/>
                    <a:pt x="6173" y="6027"/>
                  </a:cubicBezTo>
                  <a:cubicBezTo>
                    <a:pt x="6549" y="6320"/>
                    <a:pt x="6779" y="6759"/>
                    <a:pt x="7093" y="7115"/>
                  </a:cubicBezTo>
                  <a:cubicBezTo>
                    <a:pt x="6445" y="7680"/>
                    <a:pt x="5670" y="7470"/>
                    <a:pt x="4938" y="7596"/>
                  </a:cubicBezTo>
                  <a:cubicBezTo>
                    <a:pt x="4248" y="6947"/>
                    <a:pt x="3557" y="6257"/>
                    <a:pt x="3034" y="5441"/>
                  </a:cubicBezTo>
                  <a:cubicBezTo>
                    <a:pt x="2323" y="4374"/>
                    <a:pt x="1548" y="3349"/>
                    <a:pt x="816" y="2302"/>
                  </a:cubicBezTo>
                  <a:cubicBezTo>
                    <a:pt x="691" y="2135"/>
                    <a:pt x="544" y="1988"/>
                    <a:pt x="398" y="1821"/>
                  </a:cubicBezTo>
                  <a:cubicBezTo>
                    <a:pt x="0" y="1361"/>
                    <a:pt x="0" y="1235"/>
                    <a:pt x="230" y="775"/>
                  </a:cubicBezTo>
                  <a:cubicBezTo>
                    <a:pt x="439" y="356"/>
                    <a:pt x="711" y="64"/>
                    <a:pt x="1235" y="210"/>
                  </a:cubicBezTo>
                  <a:cubicBezTo>
                    <a:pt x="1235" y="189"/>
                    <a:pt x="1318" y="84"/>
                    <a:pt x="1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6928825" y="4913388"/>
              <a:ext cx="55475" cy="45525"/>
            </a:xfrm>
            <a:custGeom>
              <a:avLst/>
              <a:gdLst/>
              <a:ahLst/>
              <a:cxnLst/>
              <a:rect l="l" t="t" r="r" b="b"/>
              <a:pathLst>
                <a:path w="2219" h="1821" extrusionOk="0">
                  <a:moveTo>
                    <a:pt x="1863" y="1820"/>
                  </a:moveTo>
                  <a:cubicBezTo>
                    <a:pt x="1319" y="1235"/>
                    <a:pt x="503" y="1025"/>
                    <a:pt x="1" y="314"/>
                  </a:cubicBezTo>
                  <a:cubicBezTo>
                    <a:pt x="629" y="188"/>
                    <a:pt x="1173" y="105"/>
                    <a:pt x="1737" y="0"/>
                  </a:cubicBezTo>
                  <a:cubicBezTo>
                    <a:pt x="1758" y="0"/>
                    <a:pt x="1779" y="21"/>
                    <a:pt x="1800" y="21"/>
                  </a:cubicBezTo>
                  <a:cubicBezTo>
                    <a:pt x="1905" y="356"/>
                    <a:pt x="2051" y="712"/>
                    <a:pt x="2156" y="1046"/>
                  </a:cubicBezTo>
                  <a:cubicBezTo>
                    <a:pt x="2219" y="1297"/>
                    <a:pt x="2219" y="1569"/>
                    <a:pt x="1863" y="1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a:off x="6763025" y="4681638"/>
              <a:ext cx="244825" cy="304475"/>
            </a:xfrm>
            <a:custGeom>
              <a:avLst/>
              <a:gdLst/>
              <a:ahLst/>
              <a:cxnLst/>
              <a:rect l="l" t="t" r="r" b="b"/>
              <a:pathLst>
                <a:path w="9793" h="12179" extrusionOk="0">
                  <a:moveTo>
                    <a:pt x="1883" y="1"/>
                  </a:moveTo>
                  <a:cubicBezTo>
                    <a:pt x="2783" y="419"/>
                    <a:pt x="3473" y="1089"/>
                    <a:pt x="3976" y="1884"/>
                  </a:cubicBezTo>
                  <a:cubicBezTo>
                    <a:pt x="4289" y="2407"/>
                    <a:pt x="4708" y="2826"/>
                    <a:pt x="5126" y="3286"/>
                  </a:cubicBezTo>
                  <a:cubicBezTo>
                    <a:pt x="5775" y="3956"/>
                    <a:pt x="6403" y="4667"/>
                    <a:pt x="6905" y="5483"/>
                  </a:cubicBezTo>
                  <a:cubicBezTo>
                    <a:pt x="7135" y="5860"/>
                    <a:pt x="7365" y="6257"/>
                    <a:pt x="7805" y="6466"/>
                  </a:cubicBezTo>
                  <a:cubicBezTo>
                    <a:pt x="7909" y="6529"/>
                    <a:pt x="7993" y="6634"/>
                    <a:pt x="8077" y="6696"/>
                  </a:cubicBezTo>
                  <a:cubicBezTo>
                    <a:pt x="8537" y="7324"/>
                    <a:pt x="9018" y="7952"/>
                    <a:pt x="9458" y="8580"/>
                  </a:cubicBezTo>
                  <a:cubicBezTo>
                    <a:pt x="9332" y="9249"/>
                    <a:pt x="9332" y="9835"/>
                    <a:pt x="9625" y="10421"/>
                  </a:cubicBezTo>
                  <a:cubicBezTo>
                    <a:pt x="9792" y="10818"/>
                    <a:pt x="9750" y="11258"/>
                    <a:pt x="9750" y="11676"/>
                  </a:cubicBezTo>
                  <a:cubicBezTo>
                    <a:pt x="9750" y="11990"/>
                    <a:pt x="9478" y="12178"/>
                    <a:pt x="9165" y="12116"/>
                  </a:cubicBezTo>
                  <a:cubicBezTo>
                    <a:pt x="8955" y="12074"/>
                    <a:pt x="8746" y="11990"/>
                    <a:pt x="8621" y="11823"/>
                  </a:cubicBezTo>
                  <a:cubicBezTo>
                    <a:pt x="8411" y="11593"/>
                    <a:pt x="8160" y="11488"/>
                    <a:pt x="7867" y="11362"/>
                  </a:cubicBezTo>
                  <a:cubicBezTo>
                    <a:pt x="6905" y="10944"/>
                    <a:pt x="6173" y="10191"/>
                    <a:pt x="5461" y="9458"/>
                  </a:cubicBezTo>
                  <a:cubicBezTo>
                    <a:pt x="5356" y="9354"/>
                    <a:pt x="5294" y="9186"/>
                    <a:pt x="5231" y="9061"/>
                  </a:cubicBezTo>
                  <a:cubicBezTo>
                    <a:pt x="5168" y="8956"/>
                    <a:pt x="5126" y="8831"/>
                    <a:pt x="5022" y="8768"/>
                  </a:cubicBezTo>
                  <a:cubicBezTo>
                    <a:pt x="4394" y="8412"/>
                    <a:pt x="4017" y="7805"/>
                    <a:pt x="3620" y="7220"/>
                  </a:cubicBezTo>
                  <a:cubicBezTo>
                    <a:pt x="3369" y="6864"/>
                    <a:pt x="3139" y="6466"/>
                    <a:pt x="2846" y="6111"/>
                  </a:cubicBezTo>
                  <a:cubicBezTo>
                    <a:pt x="2574" y="5734"/>
                    <a:pt x="2260" y="5399"/>
                    <a:pt x="1988" y="5064"/>
                  </a:cubicBezTo>
                  <a:cubicBezTo>
                    <a:pt x="1486" y="4458"/>
                    <a:pt x="963" y="3851"/>
                    <a:pt x="460" y="3223"/>
                  </a:cubicBezTo>
                  <a:cubicBezTo>
                    <a:pt x="105" y="2763"/>
                    <a:pt x="0" y="2177"/>
                    <a:pt x="167" y="1654"/>
                  </a:cubicBezTo>
                  <a:cubicBezTo>
                    <a:pt x="335" y="1194"/>
                    <a:pt x="628" y="733"/>
                    <a:pt x="1067" y="461"/>
                  </a:cubicBezTo>
                  <a:cubicBezTo>
                    <a:pt x="1318" y="315"/>
                    <a:pt x="1569" y="189"/>
                    <a:pt x="1883" y="1"/>
                  </a:cubicBezTo>
                  <a:close/>
                  <a:moveTo>
                    <a:pt x="2511" y="1152"/>
                  </a:moveTo>
                  <a:cubicBezTo>
                    <a:pt x="2406" y="1235"/>
                    <a:pt x="2323" y="1340"/>
                    <a:pt x="2260" y="1340"/>
                  </a:cubicBezTo>
                  <a:cubicBezTo>
                    <a:pt x="1737" y="1194"/>
                    <a:pt x="1486" y="1466"/>
                    <a:pt x="1276" y="1884"/>
                  </a:cubicBezTo>
                  <a:cubicBezTo>
                    <a:pt x="1046" y="2365"/>
                    <a:pt x="1046" y="2512"/>
                    <a:pt x="1423" y="2930"/>
                  </a:cubicBezTo>
                  <a:cubicBezTo>
                    <a:pt x="1569" y="3098"/>
                    <a:pt x="1716" y="3244"/>
                    <a:pt x="1841" y="3432"/>
                  </a:cubicBezTo>
                  <a:cubicBezTo>
                    <a:pt x="2615" y="4479"/>
                    <a:pt x="3369" y="5504"/>
                    <a:pt x="4080" y="6571"/>
                  </a:cubicBezTo>
                  <a:cubicBezTo>
                    <a:pt x="4624" y="7408"/>
                    <a:pt x="5294" y="8098"/>
                    <a:pt x="5984" y="8726"/>
                  </a:cubicBezTo>
                  <a:cubicBezTo>
                    <a:pt x="6717" y="8580"/>
                    <a:pt x="7470" y="8768"/>
                    <a:pt x="8118" y="8245"/>
                  </a:cubicBezTo>
                  <a:cubicBezTo>
                    <a:pt x="7825" y="7889"/>
                    <a:pt x="7595" y="7408"/>
                    <a:pt x="7198" y="7157"/>
                  </a:cubicBezTo>
                  <a:cubicBezTo>
                    <a:pt x="6779" y="6843"/>
                    <a:pt x="6549" y="6445"/>
                    <a:pt x="6256" y="6048"/>
                  </a:cubicBezTo>
                  <a:cubicBezTo>
                    <a:pt x="6026" y="5734"/>
                    <a:pt x="5796" y="5420"/>
                    <a:pt x="5566" y="5085"/>
                  </a:cubicBezTo>
                  <a:cubicBezTo>
                    <a:pt x="5064" y="4374"/>
                    <a:pt x="4520" y="3746"/>
                    <a:pt x="3913" y="3119"/>
                  </a:cubicBezTo>
                  <a:cubicBezTo>
                    <a:pt x="3766" y="2972"/>
                    <a:pt x="3662" y="2700"/>
                    <a:pt x="3515" y="2491"/>
                  </a:cubicBezTo>
                  <a:cubicBezTo>
                    <a:pt x="3264" y="2051"/>
                    <a:pt x="2992" y="1549"/>
                    <a:pt x="2511" y="1152"/>
                  </a:cubicBezTo>
                  <a:close/>
                  <a:moveTo>
                    <a:pt x="8495" y="11090"/>
                  </a:moveTo>
                  <a:cubicBezTo>
                    <a:pt x="8851" y="10860"/>
                    <a:pt x="8851" y="10567"/>
                    <a:pt x="8788" y="10316"/>
                  </a:cubicBezTo>
                  <a:cubicBezTo>
                    <a:pt x="8683" y="9982"/>
                    <a:pt x="8579" y="9626"/>
                    <a:pt x="8432" y="9291"/>
                  </a:cubicBezTo>
                  <a:cubicBezTo>
                    <a:pt x="8411" y="9291"/>
                    <a:pt x="8390" y="9249"/>
                    <a:pt x="8349" y="9270"/>
                  </a:cubicBezTo>
                  <a:cubicBezTo>
                    <a:pt x="7805" y="9375"/>
                    <a:pt x="7261" y="9479"/>
                    <a:pt x="6633" y="9584"/>
                  </a:cubicBezTo>
                  <a:cubicBezTo>
                    <a:pt x="7135" y="10295"/>
                    <a:pt x="7972" y="10505"/>
                    <a:pt x="8495" y="110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3"/>
            <p:cNvGrpSpPr/>
            <p:nvPr/>
          </p:nvGrpSpPr>
          <p:grpSpPr>
            <a:xfrm>
              <a:off x="6368425" y="3177488"/>
              <a:ext cx="2372800" cy="1786375"/>
              <a:chOff x="6368425" y="3177488"/>
              <a:chExt cx="2372800" cy="1786375"/>
            </a:xfrm>
          </p:grpSpPr>
          <p:grpSp>
            <p:nvGrpSpPr>
              <p:cNvPr id="232" name="Google Shape;232;p33"/>
              <p:cNvGrpSpPr/>
              <p:nvPr/>
            </p:nvGrpSpPr>
            <p:grpSpPr>
              <a:xfrm>
                <a:off x="6546825" y="3177488"/>
                <a:ext cx="2194400" cy="1786375"/>
                <a:chOff x="6546825" y="3177488"/>
                <a:chExt cx="2194400" cy="1786375"/>
              </a:xfrm>
            </p:grpSpPr>
            <p:sp>
              <p:nvSpPr>
                <p:cNvPr id="233" name="Google Shape;233;p33"/>
                <p:cNvSpPr/>
                <p:nvPr/>
              </p:nvSpPr>
              <p:spPr>
                <a:xfrm rot="2382685">
                  <a:off x="6973189" y="4291753"/>
                  <a:ext cx="79967" cy="65613"/>
                </a:xfrm>
                <a:custGeom>
                  <a:avLst/>
                  <a:gdLst/>
                  <a:ahLst/>
                  <a:cxnLst/>
                  <a:rect l="l" t="t" r="r" b="b"/>
                  <a:pathLst>
                    <a:path w="2219" h="1821" extrusionOk="0">
                      <a:moveTo>
                        <a:pt x="1863" y="1820"/>
                      </a:moveTo>
                      <a:cubicBezTo>
                        <a:pt x="1319" y="1235"/>
                        <a:pt x="503" y="1025"/>
                        <a:pt x="1" y="314"/>
                      </a:cubicBezTo>
                      <a:cubicBezTo>
                        <a:pt x="629" y="188"/>
                        <a:pt x="1173" y="105"/>
                        <a:pt x="1737" y="0"/>
                      </a:cubicBezTo>
                      <a:cubicBezTo>
                        <a:pt x="1758" y="0"/>
                        <a:pt x="1779" y="21"/>
                        <a:pt x="1800" y="21"/>
                      </a:cubicBezTo>
                      <a:cubicBezTo>
                        <a:pt x="1905" y="356"/>
                        <a:pt x="2051" y="712"/>
                        <a:pt x="2156" y="1046"/>
                      </a:cubicBezTo>
                      <a:cubicBezTo>
                        <a:pt x="2219" y="1297"/>
                        <a:pt x="2219" y="1569"/>
                        <a:pt x="1863" y="1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33"/>
                <p:cNvGrpSpPr/>
                <p:nvPr/>
              </p:nvGrpSpPr>
              <p:grpSpPr>
                <a:xfrm>
                  <a:off x="6546825" y="3177488"/>
                  <a:ext cx="2194400" cy="1786375"/>
                  <a:chOff x="-2749400" y="3146350"/>
                  <a:chExt cx="2194400" cy="1786375"/>
                </a:xfrm>
              </p:grpSpPr>
              <p:sp>
                <p:nvSpPr>
                  <p:cNvPr id="235" name="Google Shape;235;p33"/>
                  <p:cNvSpPr/>
                  <p:nvPr/>
                </p:nvSpPr>
                <p:spPr>
                  <a:xfrm>
                    <a:off x="-2324650" y="3925750"/>
                    <a:ext cx="95750" cy="319650"/>
                  </a:xfrm>
                  <a:custGeom>
                    <a:avLst/>
                    <a:gdLst/>
                    <a:ahLst/>
                    <a:cxnLst/>
                    <a:rect l="l" t="t" r="r" b="b"/>
                    <a:pathLst>
                      <a:path w="3830" h="12786" extrusionOk="0">
                        <a:moveTo>
                          <a:pt x="3662" y="12723"/>
                        </a:moveTo>
                        <a:cubicBezTo>
                          <a:pt x="2700" y="12785"/>
                          <a:pt x="1863" y="12764"/>
                          <a:pt x="1026" y="12723"/>
                        </a:cubicBezTo>
                        <a:cubicBezTo>
                          <a:pt x="921" y="12723"/>
                          <a:pt x="817" y="12660"/>
                          <a:pt x="670" y="12597"/>
                        </a:cubicBezTo>
                        <a:cubicBezTo>
                          <a:pt x="607" y="12158"/>
                          <a:pt x="607" y="11676"/>
                          <a:pt x="524" y="11258"/>
                        </a:cubicBezTo>
                        <a:cubicBezTo>
                          <a:pt x="461" y="10818"/>
                          <a:pt x="252" y="10400"/>
                          <a:pt x="398" y="9877"/>
                        </a:cubicBezTo>
                        <a:cubicBezTo>
                          <a:pt x="670" y="9814"/>
                          <a:pt x="984" y="9793"/>
                          <a:pt x="1235" y="9710"/>
                        </a:cubicBezTo>
                        <a:cubicBezTo>
                          <a:pt x="1340" y="9689"/>
                          <a:pt x="1465" y="9563"/>
                          <a:pt x="1465" y="9479"/>
                        </a:cubicBezTo>
                        <a:cubicBezTo>
                          <a:pt x="1444" y="9354"/>
                          <a:pt x="1340" y="9186"/>
                          <a:pt x="1235" y="9145"/>
                        </a:cubicBezTo>
                        <a:cubicBezTo>
                          <a:pt x="984" y="9061"/>
                          <a:pt x="712" y="9040"/>
                          <a:pt x="419" y="8998"/>
                        </a:cubicBezTo>
                        <a:cubicBezTo>
                          <a:pt x="252" y="8705"/>
                          <a:pt x="294" y="8370"/>
                          <a:pt x="335" y="7994"/>
                        </a:cubicBezTo>
                        <a:cubicBezTo>
                          <a:pt x="524" y="7973"/>
                          <a:pt x="691" y="7973"/>
                          <a:pt x="858" y="7952"/>
                        </a:cubicBezTo>
                        <a:lnTo>
                          <a:pt x="1319" y="7952"/>
                        </a:lnTo>
                        <a:cubicBezTo>
                          <a:pt x="1570" y="7952"/>
                          <a:pt x="1758" y="7785"/>
                          <a:pt x="1758" y="7596"/>
                        </a:cubicBezTo>
                        <a:cubicBezTo>
                          <a:pt x="1758" y="7387"/>
                          <a:pt x="1654" y="7261"/>
                          <a:pt x="1465" y="7220"/>
                        </a:cubicBezTo>
                        <a:cubicBezTo>
                          <a:pt x="1382" y="7178"/>
                          <a:pt x="1277" y="7157"/>
                          <a:pt x="1214" y="7136"/>
                        </a:cubicBezTo>
                        <a:cubicBezTo>
                          <a:pt x="900" y="7031"/>
                          <a:pt x="586" y="6927"/>
                          <a:pt x="231" y="6801"/>
                        </a:cubicBezTo>
                        <a:cubicBezTo>
                          <a:pt x="168" y="6299"/>
                          <a:pt x="22" y="5818"/>
                          <a:pt x="22" y="5357"/>
                        </a:cubicBezTo>
                        <a:cubicBezTo>
                          <a:pt x="1" y="3725"/>
                          <a:pt x="22" y="2093"/>
                          <a:pt x="22" y="378"/>
                        </a:cubicBezTo>
                        <a:cubicBezTo>
                          <a:pt x="273" y="168"/>
                          <a:pt x="586" y="22"/>
                          <a:pt x="942" y="22"/>
                        </a:cubicBezTo>
                        <a:cubicBezTo>
                          <a:pt x="1570" y="1"/>
                          <a:pt x="2198" y="22"/>
                          <a:pt x="2846" y="22"/>
                        </a:cubicBezTo>
                        <a:cubicBezTo>
                          <a:pt x="3139" y="629"/>
                          <a:pt x="3474" y="1173"/>
                          <a:pt x="3474" y="1821"/>
                        </a:cubicBezTo>
                        <a:cubicBezTo>
                          <a:pt x="3474" y="1947"/>
                          <a:pt x="3453" y="2093"/>
                          <a:pt x="3516" y="2198"/>
                        </a:cubicBezTo>
                        <a:cubicBezTo>
                          <a:pt x="3830" y="3035"/>
                          <a:pt x="3725" y="3914"/>
                          <a:pt x="3725" y="4772"/>
                        </a:cubicBezTo>
                        <a:cubicBezTo>
                          <a:pt x="3725" y="5441"/>
                          <a:pt x="3746" y="6090"/>
                          <a:pt x="3683" y="6759"/>
                        </a:cubicBezTo>
                        <a:cubicBezTo>
                          <a:pt x="3348" y="6822"/>
                          <a:pt x="3055" y="6843"/>
                          <a:pt x="2783" y="6927"/>
                        </a:cubicBezTo>
                        <a:cubicBezTo>
                          <a:pt x="2679" y="6948"/>
                          <a:pt x="2532" y="7136"/>
                          <a:pt x="2532" y="7241"/>
                        </a:cubicBezTo>
                        <a:cubicBezTo>
                          <a:pt x="2532" y="7345"/>
                          <a:pt x="2700" y="7492"/>
                          <a:pt x="2804" y="7533"/>
                        </a:cubicBezTo>
                        <a:cubicBezTo>
                          <a:pt x="3055" y="7596"/>
                          <a:pt x="3327" y="7596"/>
                          <a:pt x="3641" y="7638"/>
                        </a:cubicBezTo>
                        <a:cubicBezTo>
                          <a:pt x="3830" y="8475"/>
                          <a:pt x="3725" y="9333"/>
                          <a:pt x="3725" y="10170"/>
                        </a:cubicBezTo>
                        <a:cubicBezTo>
                          <a:pt x="3725" y="11007"/>
                          <a:pt x="3725" y="11802"/>
                          <a:pt x="3662" y="127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33"/>
                  <p:cNvGrpSpPr/>
                  <p:nvPr/>
                </p:nvGrpSpPr>
                <p:grpSpPr>
                  <a:xfrm>
                    <a:off x="-2749400" y="3146350"/>
                    <a:ext cx="2194400" cy="1786375"/>
                    <a:chOff x="-2749400" y="3146350"/>
                    <a:chExt cx="2194400" cy="1786375"/>
                  </a:xfrm>
                </p:grpSpPr>
                <p:sp>
                  <p:nvSpPr>
                    <p:cNvPr id="237" name="Google Shape;237;p33"/>
                    <p:cNvSpPr/>
                    <p:nvPr/>
                  </p:nvSpPr>
                  <p:spPr>
                    <a:xfrm>
                      <a:off x="-2119075" y="3352450"/>
                      <a:ext cx="874625" cy="674300"/>
                    </a:xfrm>
                    <a:custGeom>
                      <a:avLst/>
                      <a:gdLst/>
                      <a:ahLst/>
                      <a:cxnLst/>
                      <a:rect l="l" t="t" r="r" b="b"/>
                      <a:pathLst>
                        <a:path w="34985" h="26972" extrusionOk="0">
                          <a:moveTo>
                            <a:pt x="1" y="19439"/>
                          </a:moveTo>
                          <a:cubicBezTo>
                            <a:pt x="1235" y="19334"/>
                            <a:pt x="2114" y="18727"/>
                            <a:pt x="3035" y="18246"/>
                          </a:cubicBezTo>
                          <a:cubicBezTo>
                            <a:pt x="3809" y="17828"/>
                            <a:pt x="4374" y="17116"/>
                            <a:pt x="4750" y="16300"/>
                          </a:cubicBezTo>
                          <a:cubicBezTo>
                            <a:pt x="4897" y="16007"/>
                            <a:pt x="4855" y="15652"/>
                            <a:pt x="4918" y="15338"/>
                          </a:cubicBezTo>
                          <a:cubicBezTo>
                            <a:pt x="5273" y="15170"/>
                            <a:pt x="5629" y="15003"/>
                            <a:pt x="5985" y="14919"/>
                          </a:cubicBezTo>
                          <a:cubicBezTo>
                            <a:pt x="6612" y="14731"/>
                            <a:pt x="7094" y="14312"/>
                            <a:pt x="7554" y="13894"/>
                          </a:cubicBezTo>
                          <a:cubicBezTo>
                            <a:pt x="8684" y="12952"/>
                            <a:pt x="9186" y="11676"/>
                            <a:pt x="9751" y="10421"/>
                          </a:cubicBezTo>
                          <a:cubicBezTo>
                            <a:pt x="9877" y="10149"/>
                            <a:pt x="9981" y="9877"/>
                            <a:pt x="10086" y="9626"/>
                          </a:cubicBezTo>
                          <a:cubicBezTo>
                            <a:pt x="10190" y="9584"/>
                            <a:pt x="10253" y="9563"/>
                            <a:pt x="10337" y="9563"/>
                          </a:cubicBezTo>
                          <a:cubicBezTo>
                            <a:pt x="11718" y="9563"/>
                            <a:pt x="12806" y="8914"/>
                            <a:pt x="13726" y="7931"/>
                          </a:cubicBezTo>
                          <a:cubicBezTo>
                            <a:pt x="15379" y="6236"/>
                            <a:pt x="15379" y="6236"/>
                            <a:pt x="16467" y="4144"/>
                          </a:cubicBezTo>
                          <a:cubicBezTo>
                            <a:pt x="17095" y="2930"/>
                            <a:pt x="17514" y="1716"/>
                            <a:pt x="17472" y="315"/>
                          </a:cubicBezTo>
                          <a:cubicBezTo>
                            <a:pt x="17472" y="210"/>
                            <a:pt x="17514" y="105"/>
                            <a:pt x="17514" y="1"/>
                          </a:cubicBezTo>
                          <a:cubicBezTo>
                            <a:pt x="17723" y="1"/>
                            <a:pt x="17744" y="147"/>
                            <a:pt x="17807" y="252"/>
                          </a:cubicBezTo>
                          <a:cubicBezTo>
                            <a:pt x="18100" y="942"/>
                            <a:pt x="18644" y="1423"/>
                            <a:pt x="19188" y="1884"/>
                          </a:cubicBezTo>
                          <a:cubicBezTo>
                            <a:pt x="19460" y="2093"/>
                            <a:pt x="19752" y="2260"/>
                            <a:pt x="20004" y="2491"/>
                          </a:cubicBezTo>
                          <a:cubicBezTo>
                            <a:pt x="20715" y="3097"/>
                            <a:pt x="21552" y="3432"/>
                            <a:pt x="22431" y="3683"/>
                          </a:cubicBezTo>
                          <a:cubicBezTo>
                            <a:pt x="22703" y="3746"/>
                            <a:pt x="22954" y="3788"/>
                            <a:pt x="23247" y="3809"/>
                          </a:cubicBezTo>
                          <a:cubicBezTo>
                            <a:pt x="24021" y="3913"/>
                            <a:pt x="24586" y="3537"/>
                            <a:pt x="24983" y="2909"/>
                          </a:cubicBezTo>
                          <a:cubicBezTo>
                            <a:pt x="25067" y="2763"/>
                            <a:pt x="25151" y="2595"/>
                            <a:pt x="25297" y="2428"/>
                          </a:cubicBezTo>
                          <a:cubicBezTo>
                            <a:pt x="25423" y="2553"/>
                            <a:pt x="25548" y="2658"/>
                            <a:pt x="25632" y="2763"/>
                          </a:cubicBezTo>
                          <a:cubicBezTo>
                            <a:pt x="26050" y="3474"/>
                            <a:pt x="26636" y="4018"/>
                            <a:pt x="27243" y="4583"/>
                          </a:cubicBezTo>
                          <a:cubicBezTo>
                            <a:pt x="27829" y="5148"/>
                            <a:pt x="28561" y="5483"/>
                            <a:pt x="29315" y="5692"/>
                          </a:cubicBezTo>
                          <a:cubicBezTo>
                            <a:pt x="30863" y="6110"/>
                            <a:pt x="30863" y="6048"/>
                            <a:pt x="32767" y="6006"/>
                          </a:cubicBezTo>
                          <a:cubicBezTo>
                            <a:pt x="33102" y="5776"/>
                            <a:pt x="33416" y="5566"/>
                            <a:pt x="33771" y="5315"/>
                          </a:cubicBezTo>
                          <a:cubicBezTo>
                            <a:pt x="34106" y="6194"/>
                            <a:pt x="34462" y="6968"/>
                            <a:pt x="34734" y="7805"/>
                          </a:cubicBezTo>
                          <a:cubicBezTo>
                            <a:pt x="34880" y="8286"/>
                            <a:pt x="34943" y="8830"/>
                            <a:pt x="34964" y="9333"/>
                          </a:cubicBezTo>
                          <a:cubicBezTo>
                            <a:pt x="34985" y="9877"/>
                            <a:pt x="34922" y="10400"/>
                            <a:pt x="34859" y="10944"/>
                          </a:cubicBezTo>
                          <a:cubicBezTo>
                            <a:pt x="34838" y="11446"/>
                            <a:pt x="34713" y="11969"/>
                            <a:pt x="34859" y="12471"/>
                          </a:cubicBezTo>
                          <a:cubicBezTo>
                            <a:pt x="34922" y="12639"/>
                            <a:pt x="34859" y="12890"/>
                            <a:pt x="34817" y="13099"/>
                          </a:cubicBezTo>
                          <a:cubicBezTo>
                            <a:pt x="34608" y="13957"/>
                            <a:pt x="34399" y="14794"/>
                            <a:pt x="34190" y="15652"/>
                          </a:cubicBezTo>
                          <a:cubicBezTo>
                            <a:pt x="34127" y="15882"/>
                            <a:pt x="34001" y="16091"/>
                            <a:pt x="33918" y="16342"/>
                          </a:cubicBezTo>
                          <a:cubicBezTo>
                            <a:pt x="33771" y="16698"/>
                            <a:pt x="33562" y="17033"/>
                            <a:pt x="33395" y="17388"/>
                          </a:cubicBezTo>
                          <a:cubicBezTo>
                            <a:pt x="32641" y="19083"/>
                            <a:pt x="31574" y="20569"/>
                            <a:pt x="30319" y="21929"/>
                          </a:cubicBezTo>
                          <a:cubicBezTo>
                            <a:pt x="30068" y="22159"/>
                            <a:pt x="29900" y="22452"/>
                            <a:pt x="29691" y="22682"/>
                          </a:cubicBezTo>
                          <a:cubicBezTo>
                            <a:pt x="29377" y="23059"/>
                            <a:pt x="29084" y="23435"/>
                            <a:pt x="28561" y="23540"/>
                          </a:cubicBezTo>
                          <a:cubicBezTo>
                            <a:pt x="28457" y="23582"/>
                            <a:pt x="28352" y="23644"/>
                            <a:pt x="28247" y="23728"/>
                          </a:cubicBezTo>
                          <a:cubicBezTo>
                            <a:pt x="27557" y="24230"/>
                            <a:pt x="26887" y="24732"/>
                            <a:pt x="26176" y="25193"/>
                          </a:cubicBezTo>
                          <a:cubicBezTo>
                            <a:pt x="25925" y="25381"/>
                            <a:pt x="25611" y="25507"/>
                            <a:pt x="25297" y="25653"/>
                          </a:cubicBezTo>
                          <a:cubicBezTo>
                            <a:pt x="24816" y="25820"/>
                            <a:pt x="24356" y="26030"/>
                            <a:pt x="23854" y="26197"/>
                          </a:cubicBezTo>
                          <a:cubicBezTo>
                            <a:pt x="23561" y="26302"/>
                            <a:pt x="23268" y="26323"/>
                            <a:pt x="22996" y="26385"/>
                          </a:cubicBezTo>
                          <a:cubicBezTo>
                            <a:pt x="22786" y="26406"/>
                            <a:pt x="22577" y="26406"/>
                            <a:pt x="22368" y="26490"/>
                          </a:cubicBezTo>
                          <a:cubicBezTo>
                            <a:pt x="21175" y="26846"/>
                            <a:pt x="19983" y="26762"/>
                            <a:pt x="18769" y="26636"/>
                          </a:cubicBezTo>
                          <a:cubicBezTo>
                            <a:pt x="18518" y="26616"/>
                            <a:pt x="18246" y="26553"/>
                            <a:pt x="17974" y="26636"/>
                          </a:cubicBezTo>
                          <a:cubicBezTo>
                            <a:pt x="17032" y="26929"/>
                            <a:pt x="16049" y="26971"/>
                            <a:pt x="15087" y="26908"/>
                          </a:cubicBezTo>
                          <a:cubicBezTo>
                            <a:pt x="14208" y="26825"/>
                            <a:pt x="13287" y="26929"/>
                            <a:pt x="12387" y="26636"/>
                          </a:cubicBezTo>
                          <a:cubicBezTo>
                            <a:pt x="12325" y="26616"/>
                            <a:pt x="12220" y="26636"/>
                            <a:pt x="12136" y="26657"/>
                          </a:cubicBezTo>
                          <a:cubicBezTo>
                            <a:pt x="10965" y="26846"/>
                            <a:pt x="9814" y="26720"/>
                            <a:pt x="8663" y="26344"/>
                          </a:cubicBezTo>
                          <a:cubicBezTo>
                            <a:pt x="7261" y="25904"/>
                            <a:pt x="5964" y="25339"/>
                            <a:pt x="4750" y="24502"/>
                          </a:cubicBezTo>
                          <a:cubicBezTo>
                            <a:pt x="4060" y="24021"/>
                            <a:pt x="3390" y="23498"/>
                            <a:pt x="2804" y="22891"/>
                          </a:cubicBezTo>
                          <a:cubicBezTo>
                            <a:pt x="1884" y="22012"/>
                            <a:pt x="1026" y="21092"/>
                            <a:pt x="335" y="20004"/>
                          </a:cubicBezTo>
                          <a:cubicBezTo>
                            <a:pt x="231" y="19836"/>
                            <a:pt x="147" y="19711"/>
                            <a:pt x="1" y="19439"/>
                          </a:cubicBezTo>
                          <a:close/>
                          <a:moveTo>
                            <a:pt x="18037" y="24983"/>
                          </a:moveTo>
                          <a:lnTo>
                            <a:pt x="18037" y="25046"/>
                          </a:lnTo>
                          <a:cubicBezTo>
                            <a:pt x="18727" y="24963"/>
                            <a:pt x="19418" y="24921"/>
                            <a:pt x="20108" y="24816"/>
                          </a:cubicBezTo>
                          <a:cubicBezTo>
                            <a:pt x="21238" y="24628"/>
                            <a:pt x="22263" y="24188"/>
                            <a:pt x="23142" y="23477"/>
                          </a:cubicBezTo>
                          <a:cubicBezTo>
                            <a:pt x="23309" y="23351"/>
                            <a:pt x="23477" y="23205"/>
                            <a:pt x="23665" y="23142"/>
                          </a:cubicBezTo>
                          <a:cubicBezTo>
                            <a:pt x="24188" y="22849"/>
                            <a:pt x="24544" y="22431"/>
                            <a:pt x="24837" y="21908"/>
                          </a:cubicBezTo>
                          <a:cubicBezTo>
                            <a:pt x="25234" y="21196"/>
                            <a:pt x="25569" y="20464"/>
                            <a:pt x="25506" y="19606"/>
                          </a:cubicBezTo>
                          <a:cubicBezTo>
                            <a:pt x="25465" y="19397"/>
                            <a:pt x="25527" y="19188"/>
                            <a:pt x="25569" y="18978"/>
                          </a:cubicBezTo>
                          <a:cubicBezTo>
                            <a:pt x="25883" y="18037"/>
                            <a:pt x="25695" y="17074"/>
                            <a:pt x="25695" y="16091"/>
                          </a:cubicBezTo>
                          <a:cubicBezTo>
                            <a:pt x="25695" y="16049"/>
                            <a:pt x="25674" y="15965"/>
                            <a:pt x="25632" y="15944"/>
                          </a:cubicBezTo>
                          <a:cubicBezTo>
                            <a:pt x="25548" y="15861"/>
                            <a:pt x="25423" y="15756"/>
                            <a:pt x="25339" y="15777"/>
                          </a:cubicBezTo>
                          <a:cubicBezTo>
                            <a:pt x="24900" y="15861"/>
                            <a:pt x="24418" y="15882"/>
                            <a:pt x="24021" y="16070"/>
                          </a:cubicBezTo>
                          <a:cubicBezTo>
                            <a:pt x="23351" y="16384"/>
                            <a:pt x="22661" y="16677"/>
                            <a:pt x="21929" y="16865"/>
                          </a:cubicBezTo>
                          <a:cubicBezTo>
                            <a:pt x="21594" y="16970"/>
                            <a:pt x="21259" y="17033"/>
                            <a:pt x="20882" y="17033"/>
                          </a:cubicBezTo>
                          <a:cubicBezTo>
                            <a:pt x="20569" y="17033"/>
                            <a:pt x="20296" y="17012"/>
                            <a:pt x="19983" y="17033"/>
                          </a:cubicBezTo>
                          <a:cubicBezTo>
                            <a:pt x="19564" y="17074"/>
                            <a:pt x="19083" y="17074"/>
                            <a:pt x="18748" y="17242"/>
                          </a:cubicBezTo>
                          <a:cubicBezTo>
                            <a:pt x="18162" y="17535"/>
                            <a:pt x="17597" y="17556"/>
                            <a:pt x="16991" y="17597"/>
                          </a:cubicBezTo>
                          <a:cubicBezTo>
                            <a:pt x="16363" y="17618"/>
                            <a:pt x="15714" y="17618"/>
                            <a:pt x="15087" y="17639"/>
                          </a:cubicBezTo>
                          <a:cubicBezTo>
                            <a:pt x="14856" y="17639"/>
                            <a:pt x="14605" y="17618"/>
                            <a:pt x="14375" y="17556"/>
                          </a:cubicBezTo>
                          <a:cubicBezTo>
                            <a:pt x="13768" y="17430"/>
                            <a:pt x="13517" y="17597"/>
                            <a:pt x="13434" y="18162"/>
                          </a:cubicBezTo>
                          <a:cubicBezTo>
                            <a:pt x="13413" y="18434"/>
                            <a:pt x="13496" y="18748"/>
                            <a:pt x="13392" y="18978"/>
                          </a:cubicBezTo>
                          <a:cubicBezTo>
                            <a:pt x="13099" y="19627"/>
                            <a:pt x="13141" y="20276"/>
                            <a:pt x="13224" y="20945"/>
                          </a:cubicBezTo>
                          <a:cubicBezTo>
                            <a:pt x="13308" y="21887"/>
                            <a:pt x="13559" y="22766"/>
                            <a:pt x="14354" y="23414"/>
                          </a:cubicBezTo>
                          <a:cubicBezTo>
                            <a:pt x="14605" y="23665"/>
                            <a:pt x="14877" y="23916"/>
                            <a:pt x="15107" y="24188"/>
                          </a:cubicBezTo>
                          <a:cubicBezTo>
                            <a:pt x="15589" y="24732"/>
                            <a:pt x="16216" y="24921"/>
                            <a:pt x="16886" y="24963"/>
                          </a:cubicBezTo>
                          <a:cubicBezTo>
                            <a:pt x="17263" y="25025"/>
                            <a:pt x="17660" y="24983"/>
                            <a:pt x="18037" y="24983"/>
                          </a:cubicBezTo>
                          <a:close/>
                          <a:moveTo>
                            <a:pt x="14668" y="13622"/>
                          </a:moveTo>
                          <a:cubicBezTo>
                            <a:pt x="14668" y="13120"/>
                            <a:pt x="14270" y="12722"/>
                            <a:pt x="13831" y="12743"/>
                          </a:cubicBezTo>
                          <a:cubicBezTo>
                            <a:pt x="13434" y="12785"/>
                            <a:pt x="13120" y="13141"/>
                            <a:pt x="13141" y="13643"/>
                          </a:cubicBezTo>
                          <a:cubicBezTo>
                            <a:pt x="13141" y="14187"/>
                            <a:pt x="13350" y="14375"/>
                            <a:pt x="13936" y="14375"/>
                          </a:cubicBezTo>
                          <a:cubicBezTo>
                            <a:pt x="14480" y="14375"/>
                            <a:pt x="14668" y="14166"/>
                            <a:pt x="14668" y="13622"/>
                          </a:cubicBezTo>
                          <a:close/>
                          <a:moveTo>
                            <a:pt x="26699" y="10902"/>
                          </a:moveTo>
                          <a:cubicBezTo>
                            <a:pt x="26678" y="10734"/>
                            <a:pt x="26678" y="10588"/>
                            <a:pt x="26615" y="10442"/>
                          </a:cubicBezTo>
                          <a:cubicBezTo>
                            <a:pt x="26511" y="10128"/>
                            <a:pt x="26239" y="10002"/>
                            <a:pt x="25883" y="10107"/>
                          </a:cubicBezTo>
                          <a:cubicBezTo>
                            <a:pt x="25506" y="10232"/>
                            <a:pt x="25339" y="10504"/>
                            <a:pt x="25360" y="10839"/>
                          </a:cubicBezTo>
                          <a:cubicBezTo>
                            <a:pt x="25423" y="11195"/>
                            <a:pt x="25820" y="11592"/>
                            <a:pt x="26155" y="11571"/>
                          </a:cubicBezTo>
                          <a:cubicBezTo>
                            <a:pt x="26302" y="11571"/>
                            <a:pt x="26469" y="11446"/>
                            <a:pt x="26574" y="11299"/>
                          </a:cubicBezTo>
                          <a:cubicBezTo>
                            <a:pt x="26678" y="11195"/>
                            <a:pt x="26678" y="11027"/>
                            <a:pt x="26699" y="109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2180800" y="3167275"/>
                      <a:ext cx="912825" cy="645000"/>
                    </a:xfrm>
                    <a:custGeom>
                      <a:avLst/>
                      <a:gdLst/>
                      <a:ahLst/>
                      <a:cxnLst/>
                      <a:rect l="l" t="t" r="r" b="b"/>
                      <a:pathLst>
                        <a:path w="36513" h="25800" extrusionOk="0">
                          <a:moveTo>
                            <a:pt x="11676" y="16781"/>
                          </a:moveTo>
                          <a:cubicBezTo>
                            <a:pt x="11237" y="17702"/>
                            <a:pt x="10860" y="18602"/>
                            <a:pt x="10337" y="19397"/>
                          </a:cubicBezTo>
                          <a:cubicBezTo>
                            <a:pt x="9918" y="20025"/>
                            <a:pt x="9353" y="20548"/>
                            <a:pt x="8768" y="21029"/>
                          </a:cubicBezTo>
                          <a:cubicBezTo>
                            <a:pt x="8433" y="21280"/>
                            <a:pt x="7952" y="21385"/>
                            <a:pt x="7491" y="21552"/>
                          </a:cubicBezTo>
                          <a:lnTo>
                            <a:pt x="7094" y="21071"/>
                          </a:lnTo>
                          <a:cubicBezTo>
                            <a:pt x="6905" y="20882"/>
                            <a:pt x="6696" y="20820"/>
                            <a:pt x="6445" y="20820"/>
                          </a:cubicBezTo>
                          <a:cubicBezTo>
                            <a:pt x="6110" y="20820"/>
                            <a:pt x="5859" y="21029"/>
                            <a:pt x="5838" y="21364"/>
                          </a:cubicBezTo>
                          <a:cubicBezTo>
                            <a:pt x="5817" y="21699"/>
                            <a:pt x="5922" y="22033"/>
                            <a:pt x="6131" y="22305"/>
                          </a:cubicBezTo>
                          <a:cubicBezTo>
                            <a:pt x="6571" y="22828"/>
                            <a:pt x="6424" y="23289"/>
                            <a:pt x="6048" y="23770"/>
                          </a:cubicBezTo>
                          <a:cubicBezTo>
                            <a:pt x="5692" y="24230"/>
                            <a:pt x="5273" y="24691"/>
                            <a:pt x="4667" y="24921"/>
                          </a:cubicBezTo>
                          <a:cubicBezTo>
                            <a:pt x="4353" y="25046"/>
                            <a:pt x="4060" y="25214"/>
                            <a:pt x="3767" y="25360"/>
                          </a:cubicBezTo>
                          <a:cubicBezTo>
                            <a:pt x="3181" y="25674"/>
                            <a:pt x="2511" y="25800"/>
                            <a:pt x="1821" y="25758"/>
                          </a:cubicBezTo>
                          <a:cubicBezTo>
                            <a:pt x="1570" y="25423"/>
                            <a:pt x="1465" y="25004"/>
                            <a:pt x="1298" y="24628"/>
                          </a:cubicBezTo>
                          <a:cubicBezTo>
                            <a:pt x="566" y="23247"/>
                            <a:pt x="294" y="21699"/>
                            <a:pt x="147" y="20192"/>
                          </a:cubicBezTo>
                          <a:cubicBezTo>
                            <a:pt x="1" y="18958"/>
                            <a:pt x="147" y="17702"/>
                            <a:pt x="147" y="16468"/>
                          </a:cubicBezTo>
                          <a:cubicBezTo>
                            <a:pt x="147" y="15108"/>
                            <a:pt x="482" y="13852"/>
                            <a:pt x="1047" y="12618"/>
                          </a:cubicBezTo>
                          <a:cubicBezTo>
                            <a:pt x="1340" y="11990"/>
                            <a:pt x="1654" y="11362"/>
                            <a:pt x="1821" y="10714"/>
                          </a:cubicBezTo>
                          <a:cubicBezTo>
                            <a:pt x="1926" y="10295"/>
                            <a:pt x="2156" y="9960"/>
                            <a:pt x="2407" y="9626"/>
                          </a:cubicBezTo>
                          <a:cubicBezTo>
                            <a:pt x="2721" y="9228"/>
                            <a:pt x="3035" y="8810"/>
                            <a:pt x="3348" y="8391"/>
                          </a:cubicBezTo>
                          <a:cubicBezTo>
                            <a:pt x="3537" y="8119"/>
                            <a:pt x="3537" y="8119"/>
                            <a:pt x="3411" y="7638"/>
                          </a:cubicBezTo>
                          <a:cubicBezTo>
                            <a:pt x="3537" y="7450"/>
                            <a:pt x="3704" y="7261"/>
                            <a:pt x="3809" y="7052"/>
                          </a:cubicBezTo>
                          <a:cubicBezTo>
                            <a:pt x="4039" y="6696"/>
                            <a:pt x="4332" y="6403"/>
                            <a:pt x="4708" y="6194"/>
                          </a:cubicBezTo>
                          <a:cubicBezTo>
                            <a:pt x="5001" y="6027"/>
                            <a:pt x="5294" y="5859"/>
                            <a:pt x="5504" y="5587"/>
                          </a:cubicBezTo>
                          <a:cubicBezTo>
                            <a:pt x="5587" y="5483"/>
                            <a:pt x="5650" y="5399"/>
                            <a:pt x="5755" y="5357"/>
                          </a:cubicBezTo>
                          <a:cubicBezTo>
                            <a:pt x="7491" y="4227"/>
                            <a:pt x="8998" y="2825"/>
                            <a:pt x="10818" y="1842"/>
                          </a:cubicBezTo>
                          <a:cubicBezTo>
                            <a:pt x="11446" y="1507"/>
                            <a:pt x="12074" y="1152"/>
                            <a:pt x="12701" y="775"/>
                          </a:cubicBezTo>
                          <a:cubicBezTo>
                            <a:pt x="13350" y="377"/>
                            <a:pt x="14103" y="252"/>
                            <a:pt x="14815" y="43"/>
                          </a:cubicBezTo>
                          <a:cubicBezTo>
                            <a:pt x="15024" y="1"/>
                            <a:pt x="15233" y="22"/>
                            <a:pt x="15442" y="22"/>
                          </a:cubicBezTo>
                          <a:lnTo>
                            <a:pt x="19711" y="22"/>
                          </a:lnTo>
                          <a:cubicBezTo>
                            <a:pt x="20087" y="22"/>
                            <a:pt x="20485" y="63"/>
                            <a:pt x="20882" y="126"/>
                          </a:cubicBezTo>
                          <a:cubicBezTo>
                            <a:pt x="21405" y="168"/>
                            <a:pt x="21908" y="231"/>
                            <a:pt x="22431" y="273"/>
                          </a:cubicBezTo>
                          <a:cubicBezTo>
                            <a:pt x="22786" y="336"/>
                            <a:pt x="23121" y="377"/>
                            <a:pt x="23498" y="440"/>
                          </a:cubicBezTo>
                          <a:cubicBezTo>
                            <a:pt x="23686" y="461"/>
                            <a:pt x="23854" y="545"/>
                            <a:pt x="24021" y="545"/>
                          </a:cubicBezTo>
                          <a:cubicBezTo>
                            <a:pt x="24690" y="482"/>
                            <a:pt x="25318" y="754"/>
                            <a:pt x="25946" y="963"/>
                          </a:cubicBezTo>
                          <a:cubicBezTo>
                            <a:pt x="26448" y="1110"/>
                            <a:pt x="26887" y="1361"/>
                            <a:pt x="27411" y="1424"/>
                          </a:cubicBezTo>
                          <a:cubicBezTo>
                            <a:pt x="27620" y="1465"/>
                            <a:pt x="27871" y="1633"/>
                            <a:pt x="28017" y="1800"/>
                          </a:cubicBezTo>
                          <a:cubicBezTo>
                            <a:pt x="28352" y="2135"/>
                            <a:pt x="28750" y="2344"/>
                            <a:pt x="29168" y="2512"/>
                          </a:cubicBezTo>
                          <a:cubicBezTo>
                            <a:pt x="29545" y="2637"/>
                            <a:pt x="29817" y="2784"/>
                            <a:pt x="30089" y="3056"/>
                          </a:cubicBezTo>
                          <a:cubicBezTo>
                            <a:pt x="30214" y="3181"/>
                            <a:pt x="30382" y="3286"/>
                            <a:pt x="30528" y="3369"/>
                          </a:cubicBezTo>
                          <a:cubicBezTo>
                            <a:pt x="30926" y="3558"/>
                            <a:pt x="31260" y="3767"/>
                            <a:pt x="31491" y="4144"/>
                          </a:cubicBezTo>
                          <a:cubicBezTo>
                            <a:pt x="31574" y="4311"/>
                            <a:pt x="31763" y="4395"/>
                            <a:pt x="31909" y="4499"/>
                          </a:cubicBezTo>
                          <a:cubicBezTo>
                            <a:pt x="32495" y="4939"/>
                            <a:pt x="33039" y="5399"/>
                            <a:pt x="33353" y="6089"/>
                          </a:cubicBezTo>
                          <a:cubicBezTo>
                            <a:pt x="33416" y="6194"/>
                            <a:pt x="33457" y="6320"/>
                            <a:pt x="33541" y="6403"/>
                          </a:cubicBezTo>
                          <a:cubicBezTo>
                            <a:pt x="34211" y="7031"/>
                            <a:pt x="34566" y="7889"/>
                            <a:pt x="35048" y="8642"/>
                          </a:cubicBezTo>
                          <a:cubicBezTo>
                            <a:pt x="35257" y="8935"/>
                            <a:pt x="35362" y="9312"/>
                            <a:pt x="35508" y="9647"/>
                          </a:cubicBezTo>
                          <a:cubicBezTo>
                            <a:pt x="35654" y="10107"/>
                            <a:pt x="35864" y="10525"/>
                            <a:pt x="36178" y="10923"/>
                          </a:cubicBezTo>
                          <a:cubicBezTo>
                            <a:pt x="36345" y="11111"/>
                            <a:pt x="36387" y="11341"/>
                            <a:pt x="36512" y="11551"/>
                          </a:cubicBezTo>
                          <a:cubicBezTo>
                            <a:pt x="36052" y="11990"/>
                            <a:pt x="35550" y="12262"/>
                            <a:pt x="34943" y="12262"/>
                          </a:cubicBezTo>
                          <a:cubicBezTo>
                            <a:pt x="34504" y="12262"/>
                            <a:pt x="34064" y="12346"/>
                            <a:pt x="33583" y="12388"/>
                          </a:cubicBezTo>
                          <a:cubicBezTo>
                            <a:pt x="33457" y="12388"/>
                            <a:pt x="33332" y="12450"/>
                            <a:pt x="33227" y="12408"/>
                          </a:cubicBezTo>
                          <a:cubicBezTo>
                            <a:pt x="32056" y="12136"/>
                            <a:pt x="30905" y="11823"/>
                            <a:pt x="30005" y="10902"/>
                          </a:cubicBezTo>
                          <a:cubicBezTo>
                            <a:pt x="29294" y="10191"/>
                            <a:pt x="28750" y="9354"/>
                            <a:pt x="28101" y="8621"/>
                          </a:cubicBezTo>
                          <a:cubicBezTo>
                            <a:pt x="27996" y="8517"/>
                            <a:pt x="27913" y="8370"/>
                            <a:pt x="27808" y="8286"/>
                          </a:cubicBezTo>
                          <a:cubicBezTo>
                            <a:pt x="27452" y="7994"/>
                            <a:pt x="26929" y="8182"/>
                            <a:pt x="26825" y="8621"/>
                          </a:cubicBezTo>
                          <a:cubicBezTo>
                            <a:pt x="26783" y="8726"/>
                            <a:pt x="26783" y="8851"/>
                            <a:pt x="26783" y="8998"/>
                          </a:cubicBezTo>
                          <a:cubicBezTo>
                            <a:pt x="26783" y="9144"/>
                            <a:pt x="26783" y="9312"/>
                            <a:pt x="26762" y="9437"/>
                          </a:cubicBezTo>
                          <a:cubicBezTo>
                            <a:pt x="26678" y="9877"/>
                            <a:pt x="26406" y="10316"/>
                            <a:pt x="25778" y="10274"/>
                          </a:cubicBezTo>
                          <a:cubicBezTo>
                            <a:pt x="25109" y="10211"/>
                            <a:pt x="24523" y="10044"/>
                            <a:pt x="23958" y="9730"/>
                          </a:cubicBezTo>
                          <a:cubicBezTo>
                            <a:pt x="23163" y="9249"/>
                            <a:pt x="22368" y="8726"/>
                            <a:pt x="21719" y="8056"/>
                          </a:cubicBezTo>
                          <a:cubicBezTo>
                            <a:pt x="21531" y="7868"/>
                            <a:pt x="21385" y="7638"/>
                            <a:pt x="21238" y="7387"/>
                          </a:cubicBezTo>
                          <a:cubicBezTo>
                            <a:pt x="20924" y="6906"/>
                            <a:pt x="20589" y="6382"/>
                            <a:pt x="20297" y="5859"/>
                          </a:cubicBezTo>
                          <a:cubicBezTo>
                            <a:pt x="20087" y="5504"/>
                            <a:pt x="19941" y="5169"/>
                            <a:pt x="19732" y="4834"/>
                          </a:cubicBezTo>
                          <a:cubicBezTo>
                            <a:pt x="19606" y="4604"/>
                            <a:pt x="19313" y="4562"/>
                            <a:pt x="19125" y="4771"/>
                          </a:cubicBezTo>
                          <a:cubicBezTo>
                            <a:pt x="18916" y="5043"/>
                            <a:pt x="18895" y="5336"/>
                            <a:pt x="19041" y="5608"/>
                          </a:cubicBezTo>
                          <a:cubicBezTo>
                            <a:pt x="19229" y="5922"/>
                            <a:pt x="19418" y="6236"/>
                            <a:pt x="19564" y="6508"/>
                          </a:cubicBezTo>
                          <a:cubicBezTo>
                            <a:pt x="19501" y="6843"/>
                            <a:pt x="19334" y="7136"/>
                            <a:pt x="19355" y="7429"/>
                          </a:cubicBezTo>
                          <a:cubicBezTo>
                            <a:pt x="19439" y="8642"/>
                            <a:pt x="18978" y="9730"/>
                            <a:pt x="18476" y="10797"/>
                          </a:cubicBezTo>
                          <a:cubicBezTo>
                            <a:pt x="18413" y="10923"/>
                            <a:pt x="18351" y="11048"/>
                            <a:pt x="18267" y="11195"/>
                          </a:cubicBezTo>
                          <a:cubicBezTo>
                            <a:pt x="17095" y="13308"/>
                            <a:pt x="17095" y="13308"/>
                            <a:pt x="15317" y="14919"/>
                          </a:cubicBezTo>
                          <a:cubicBezTo>
                            <a:pt x="14835" y="15380"/>
                            <a:pt x="14229" y="15589"/>
                            <a:pt x="13664" y="15840"/>
                          </a:cubicBezTo>
                          <a:cubicBezTo>
                            <a:pt x="13434" y="15945"/>
                            <a:pt x="13141" y="15945"/>
                            <a:pt x="12827" y="15819"/>
                          </a:cubicBezTo>
                          <a:cubicBezTo>
                            <a:pt x="12743" y="15191"/>
                            <a:pt x="12659" y="14543"/>
                            <a:pt x="12555" y="13873"/>
                          </a:cubicBezTo>
                          <a:cubicBezTo>
                            <a:pt x="12492" y="13434"/>
                            <a:pt x="12346" y="12994"/>
                            <a:pt x="12199" y="12576"/>
                          </a:cubicBezTo>
                          <a:cubicBezTo>
                            <a:pt x="12032" y="12178"/>
                            <a:pt x="11258" y="12053"/>
                            <a:pt x="10944" y="12367"/>
                          </a:cubicBezTo>
                          <a:cubicBezTo>
                            <a:pt x="10839" y="12471"/>
                            <a:pt x="10755" y="12618"/>
                            <a:pt x="10755" y="12764"/>
                          </a:cubicBezTo>
                          <a:cubicBezTo>
                            <a:pt x="10734" y="13434"/>
                            <a:pt x="10713" y="14145"/>
                            <a:pt x="10755" y="14815"/>
                          </a:cubicBezTo>
                          <a:cubicBezTo>
                            <a:pt x="10839" y="15463"/>
                            <a:pt x="11048" y="16154"/>
                            <a:pt x="11676" y="16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1988300" y="4020975"/>
                      <a:ext cx="536725" cy="507925"/>
                    </a:xfrm>
                    <a:custGeom>
                      <a:avLst/>
                      <a:gdLst/>
                      <a:ahLst/>
                      <a:cxnLst/>
                      <a:rect l="l" t="t" r="r" b="b"/>
                      <a:pathLst>
                        <a:path w="21469" h="20317" extrusionOk="0">
                          <a:moveTo>
                            <a:pt x="21405" y="19250"/>
                          </a:moveTo>
                          <a:cubicBezTo>
                            <a:pt x="20715" y="19417"/>
                            <a:pt x="20045" y="19585"/>
                            <a:pt x="19376" y="19710"/>
                          </a:cubicBezTo>
                          <a:cubicBezTo>
                            <a:pt x="18246" y="19919"/>
                            <a:pt x="17095" y="20087"/>
                            <a:pt x="15986" y="20275"/>
                          </a:cubicBezTo>
                          <a:cubicBezTo>
                            <a:pt x="15651" y="20317"/>
                            <a:pt x="15317" y="20296"/>
                            <a:pt x="14982" y="20296"/>
                          </a:cubicBezTo>
                          <a:lnTo>
                            <a:pt x="12806" y="20296"/>
                          </a:lnTo>
                          <a:cubicBezTo>
                            <a:pt x="11864" y="20296"/>
                            <a:pt x="10964" y="20275"/>
                            <a:pt x="10023" y="20170"/>
                          </a:cubicBezTo>
                          <a:cubicBezTo>
                            <a:pt x="9102" y="20045"/>
                            <a:pt x="8161" y="20003"/>
                            <a:pt x="7219" y="20045"/>
                          </a:cubicBezTo>
                          <a:cubicBezTo>
                            <a:pt x="5001" y="20087"/>
                            <a:pt x="2825" y="19794"/>
                            <a:pt x="628" y="19480"/>
                          </a:cubicBezTo>
                          <a:cubicBezTo>
                            <a:pt x="545" y="19459"/>
                            <a:pt x="440" y="19459"/>
                            <a:pt x="356" y="19438"/>
                          </a:cubicBezTo>
                          <a:cubicBezTo>
                            <a:pt x="126" y="19354"/>
                            <a:pt x="0" y="19187"/>
                            <a:pt x="42" y="18957"/>
                          </a:cubicBezTo>
                          <a:cubicBezTo>
                            <a:pt x="147" y="18413"/>
                            <a:pt x="210" y="17806"/>
                            <a:pt x="440" y="17283"/>
                          </a:cubicBezTo>
                          <a:cubicBezTo>
                            <a:pt x="963" y="16174"/>
                            <a:pt x="1402" y="15002"/>
                            <a:pt x="1800" y="13831"/>
                          </a:cubicBezTo>
                          <a:cubicBezTo>
                            <a:pt x="1905" y="13517"/>
                            <a:pt x="2030" y="13203"/>
                            <a:pt x="2197" y="12910"/>
                          </a:cubicBezTo>
                          <a:cubicBezTo>
                            <a:pt x="4060" y="9290"/>
                            <a:pt x="5545" y="5482"/>
                            <a:pt x="6947" y="1674"/>
                          </a:cubicBezTo>
                          <a:cubicBezTo>
                            <a:pt x="7010" y="1548"/>
                            <a:pt x="7094" y="1402"/>
                            <a:pt x="7135" y="1276"/>
                          </a:cubicBezTo>
                          <a:cubicBezTo>
                            <a:pt x="7240" y="1255"/>
                            <a:pt x="7324" y="1193"/>
                            <a:pt x="7428" y="1193"/>
                          </a:cubicBezTo>
                          <a:cubicBezTo>
                            <a:pt x="8558" y="1235"/>
                            <a:pt x="9646" y="1255"/>
                            <a:pt x="10797" y="1276"/>
                          </a:cubicBezTo>
                          <a:cubicBezTo>
                            <a:pt x="11027" y="1674"/>
                            <a:pt x="11278" y="2030"/>
                            <a:pt x="11488" y="2427"/>
                          </a:cubicBezTo>
                          <a:cubicBezTo>
                            <a:pt x="11864" y="3139"/>
                            <a:pt x="12534" y="3536"/>
                            <a:pt x="13182" y="3871"/>
                          </a:cubicBezTo>
                          <a:cubicBezTo>
                            <a:pt x="13622" y="4101"/>
                            <a:pt x="14166" y="4080"/>
                            <a:pt x="14626" y="3683"/>
                          </a:cubicBezTo>
                          <a:cubicBezTo>
                            <a:pt x="15086" y="3264"/>
                            <a:pt x="15505" y="2804"/>
                            <a:pt x="16028" y="2427"/>
                          </a:cubicBezTo>
                          <a:cubicBezTo>
                            <a:pt x="16342" y="2197"/>
                            <a:pt x="16467" y="1716"/>
                            <a:pt x="16446" y="1276"/>
                          </a:cubicBezTo>
                          <a:cubicBezTo>
                            <a:pt x="16446" y="1067"/>
                            <a:pt x="16363" y="858"/>
                            <a:pt x="16342" y="649"/>
                          </a:cubicBezTo>
                          <a:cubicBezTo>
                            <a:pt x="17158" y="147"/>
                            <a:pt x="18120" y="356"/>
                            <a:pt x="18978" y="0"/>
                          </a:cubicBezTo>
                          <a:cubicBezTo>
                            <a:pt x="19062" y="105"/>
                            <a:pt x="19167" y="147"/>
                            <a:pt x="19167" y="230"/>
                          </a:cubicBezTo>
                          <a:cubicBezTo>
                            <a:pt x="19250" y="1779"/>
                            <a:pt x="19711" y="3264"/>
                            <a:pt x="20024" y="4750"/>
                          </a:cubicBezTo>
                          <a:cubicBezTo>
                            <a:pt x="20338" y="6403"/>
                            <a:pt x="20736" y="8077"/>
                            <a:pt x="20694" y="9771"/>
                          </a:cubicBezTo>
                          <a:lnTo>
                            <a:pt x="20694" y="9960"/>
                          </a:lnTo>
                          <a:cubicBezTo>
                            <a:pt x="21008" y="11822"/>
                            <a:pt x="20903" y="13705"/>
                            <a:pt x="21112" y="15567"/>
                          </a:cubicBezTo>
                          <a:cubicBezTo>
                            <a:pt x="21175" y="16132"/>
                            <a:pt x="21175" y="16718"/>
                            <a:pt x="21175" y="17283"/>
                          </a:cubicBezTo>
                          <a:cubicBezTo>
                            <a:pt x="21217" y="17764"/>
                            <a:pt x="21154" y="18266"/>
                            <a:pt x="21384" y="18706"/>
                          </a:cubicBezTo>
                          <a:cubicBezTo>
                            <a:pt x="21468" y="18810"/>
                            <a:pt x="21405" y="19020"/>
                            <a:pt x="21405" y="192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1090675" y="3486900"/>
                      <a:ext cx="504800" cy="607850"/>
                    </a:xfrm>
                    <a:custGeom>
                      <a:avLst/>
                      <a:gdLst/>
                      <a:ahLst/>
                      <a:cxnLst/>
                      <a:rect l="l" t="t" r="r" b="b"/>
                      <a:pathLst>
                        <a:path w="20192" h="24314" extrusionOk="0">
                          <a:moveTo>
                            <a:pt x="3369" y="16320"/>
                          </a:moveTo>
                          <a:cubicBezTo>
                            <a:pt x="3725" y="16237"/>
                            <a:pt x="4039" y="16153"/>
                            <a:pt x="4353" y="16090"/>
                          </a:cubicBezTo>
                          <a:cubicBezTo>
                            <a:pt x="4394" y="16048"/>
                            <a:pt x="4499" y="15944"/>
                            <a:pt x="4478" y="15881"/>
                          </a:cubicBezTo>
                          <a:cubicBezTo>
                            <a:pt x="4457" y="15776"/>
                            <a:pt x="4394" y="15630"/>
                            <a:pt x="4290" y="15588"/>
                          </a:cubicBezTo>
                          <a:cubicBezTo>
                            <a:pt x="4143" y="15504"/>
                            <a:pt x="3955" y="15504"/>
                            <a:pt x="3767" y="15484"/>
                          </a:cubicBezTo>
                          <a:cubicBezTo>
                            <a:pt x="3516" y="15463"/>
                            <a:pt x="3244" y="15463"/>
                            <a:pt x="2909" y="15421"/>
                          </a:cubicBezTo>
                          <a:cubicBezTo>
                            <a:pt x="2992" y="15274"/>
                            <a:pt x="3013" y="15149"/>
                            <a:pt x="3055" y="15065"/>
                          </a:cubicBezTo>
                          <a:cubicBezTo>
                            <a:pt x="3202" y="14898"/>
                            <a:pt x="3348" y="14751"/>
                            <a:pt x="3474" y="14584"/>
                          </a:cubicBezTo>
                          <a:cubicBezTo>
                            <a:pt x="3578" y="14458"/>
                            <a:pt x="3746" y="14312"/>
                            <a:pt x="3578" y="14123"/>
                          </a:cubicBezTo>
                          <a:cubicBezTo>
                            <a:pt x="3453" y="13998"/>
                            <a:pt x="3327" y="14123"/>
                            <a:pt x="3202" y="14165"/>
                          </a:cubicBezTo>
                          <a:lnTo>
                            <a:pt x="2888" y="14333"/>
                          </a:lnTo>
                          <a:cubicBezTo>
                            <a:pt x="2616" y="14228"/>
                            <a:pt x="2428" y="14103"/>
                            <a:pt x="2386" y="13831"/>
                          </a:cubicBezTo>
                          <a:cubicBezTo>
                            <a:pt x="2365" y="13747"/>
                            <a:pt x="2365" y="13642"/>
                            <a:pt x="2302" y="13579"/>
                          </a:cubicBezTo>
                          <a:cubicBezTo>
                            <a:pt x="2009" y="12952"/>
                            <a:pt x="2093" y="12387"/>
                            <a:pt x="2595" y="11927"/>
                          </a:cubicBezTo>
                          <a:cubicBezTo>
                            <a:pt x="2637" y="11864"/>
                            <a:pt x="2720" y="11801"/>
                            <a:pt x="2741" y="11717"/>
                          </a:cubicBezTo>
                          <a:cubicBezTo>
                            <a:pt x="2783" y="11592"/>
                            <a:pt x="2804" y="11403"/>
                            <a:pt x="2741" y="11299"/>
                          </a:cubicBezTo>
                          <a:cubicBezTo>
                            <a:pt x="2679" y="11194"/>
                            <a:pt x="2490" y="11110"/>
                            <a:pt x="2386" y="11131"/>
                          </a:cubicBezTo>
                          <a:cubicBezTo>
                            <a:pt x="2156" y="11173"/>
                            <a:pt x="1946" y="11236"/>
                            <a:pt x="1653" y="11320"/>
                          </a:cubicBezTo>
                          <a:cubicBezTo>
                            <a:pt x="858" y="9625"/>
                            <a:pt x="649" y="7763"/>
                            <a:pt x="0" y="5984"/>
                          </a:cubicBezTo>
                          <a:lnTo>
                            <a:pt x="628" y="5524"/>
                          </a:lnTo>
                          <a:cubicBezTo>
                            <a:pt x="1068" y="5168"/>
                            <a:pt x="1528" y="4750"/>
                            <a:pt x="1988" y="4478"/>
                          </a:cubicBezTo>
                          <a:cubicBezTo>
                            <a:pt x="2469" y="4206"/>
                            <a:pt x="3013" y="4101"/>
                            <a:pt x="3474" y="3871"/>
                          </a:cubicBezTo>
                          <a:cubicBezTo>
                            <a:pt x="4101" y="3578"/>
                            <a:pt x="4708" y="3243"/>
                            <a:pt x="5420" y="3118"/>
                          </a:cubicBezTo>
                          <a:cubicBezTo>
                            <a:pt x="5650" y="3076"/>
                            <a:pt x="5880" y="2929"/>
                            <a:pt x="6047" y="2762"/>
                          </a:cubicBezTo>
                          <a:cubicBezTo>
                            <a:pt x="6361" y="2448"/>
                            <a:pt x="6717" y="2281"/>
                            <a:pt x="7114" y="2113"/>
                          </a:cubicBezTo>
                          <a:cubicBezTo>
                            <a:pt x="7951" y="1716"/>
                            <a:pt x="8809" y="1339"/>
                            <a:pt x="9646" y="942"/>
                          </a:cubicBezTo>
                          <a:cubicBezTo>
                            <a:pt x="9855" y="837"/>
                            <a:pt x="10107" y="753"/>
                            <a:pt x="10337" y="711"/>
                          </a:cubicBezTo>
                          <a:cubicBezTo>
                            <a:pt x="10881" y="544"/>
                            <a:pt x="11425" y="398"/>
                            <a:pt x="11990" y="209"/>
                          </a:cubicBezTo>
                          <a:cubicBezTo>
                            <a:pt x="12534" y="0"/>
                            <a:pt x="13099" y="0"/>
                            <a:pt x="13664" y="42"/>
                          </a:cubicBezTo>
                          <a:cubicBezTo>
                            <a:pt x="14563" y="1193"/>
                            <a:pt x="15044" y="2511"/>
                            <a:pt x="15379" y="3850"/>
                          </a:cubicBezTo>
                          <a:cubicBezTo>
                            <a:pt x="15693" y="5147"/>
                            <a:pt x="16070" y="6403"/>
                            <a:pt x="16656" y="7616"/>
                          </a:cubicBezTo>
                          <a:cubicBezTo>
                            <a:pt x="16844" y="8621"/>
                            <a:pt x="17367" y="9520"/>
                            <a:pt x="17660" y="10504"/>
                          </a:cubicBezTo>
                          <a:cubicBezTo>
                            <a:pt x="17765" y="10859"/>
                            <a:pt x="17869" y="11215"/>
                            <a:pt x="18057" y="11529"/>
                          </a:cubicBezTo>
                          <a:cubicBezTo>
                            <a:pt x="18288" y="12010"/>
                            <a:pt x="18434" y="12471"/>
                            <a:pt x="18518" y="12994"/>
                          </a:cubicBezTo>
                          <a:cubicBezTo>
                            <a:pt x="18706" y="13935"/>
                            <a:pt x="18936" y="14877"/>
                            <a:pt x="19313" y="15776"/>
                          </a:cubicBezTo>
                          <a:cubicBezTo>
                            <a:pt x="19752" y="16823"/>
                            <a:pt x="19857" y="17911"/>
                            <a:pt x="20192" y="19041"/>
                          </a:cubicBezTo>
                          <a:cubicBezTo>
                            <a:pt x="19899" y="19187"/>
                            <a:pt x="19669" y="19396"/>
                            <a:pt x="19418" y="19501"/>
                          </a:cubicBezTo>
                          <a:cubicBezTo>
                            <a:pt x="18706" y="19773"/>
                            <a:pt x="17995" y="20024"/>
                            <a:pt x="17262" y="20233"/>
                          </a:cubicBezTo>
                          <a:cubicBezTo>
                            <a:pt x="15819" y="20652"/>
                            <a:pt x="14354" y="21070"/>
                            <a:pt x="12889" y="21468"/>
                          </a:cubicBezTo>
                          <a:cubicBezTo>
                            <a:pt x="12471" y="21572"/>
                            <a:pt x="12115" y="21761"/>
                            <a:pt x="11739" y="21970"/>
                          </a:cubicBezTo>
                          <a:cubicBezTo>
                            <a:pt x="11174" y="22284"/>
                            <a:pt x="10567" y="22577"/>
                            <a:pt x="9960" y="22849"/>
                          </a:cubicBezTo>
                          <a:cubicBezTo>
                            <a:pt x="9730" y="22995"/>
                            <a:pt x="9437" y="23058"/>
                            <a:pt x="9228" y="23225"/>
                          </a:cubicBezTo>
                          <a:cubicBezTo>
                            <a:pt x="8809" y="23539"/>
                            <a:pt x="8328" y="23686"/>
                            <a:pt x="7847" y="23853"/>
                          </a:cubicBezTo>
                          <a:cubicBezTo>
                            <a:pt x="7449" y="23979"/>
                            <a:pt x="7031" y="24083"/>
                            <a:pt x="6612" y="24062"/>
                          </a:cubicBezTo>
                          <a:cubicBezTo>
                            <a:pt x="6194" y="24041"/>
                            <a:pt x="5775" y="24083"/>
                            <a:pt x="5357" y="24313"/>
                          </a:cubicBezTo>
                          <a:cubicBezTo>
                            <a:pt x="4917" y="23686"/>
                            <a:pt x="4604" y="23100"/>
                            <a:pt x="4687" y="22305"/>
                          </a:cubicBezTo>
                          <a:cubicBezTo>
                            <a:pt x="4708" y="22054"/>
                            <a:pt x="4687" y="21761"/>
                            <a:pt x="4583" y="21530"/>
                          </a:cubicBezTo>
                          <a:cubicBezTo>
                            <a:pt x="4248" y="20756"/>
                            <a:pt x="4081" y="19982"/>
                            <a:pt x="3934" y="19166"/>
                          </a:cubicBezTo>
                          <a:cubicBezTo>
                            <a:pt x="3746" y="18308"/>
                            <a:pt x="3557" y="17471"/>
                            <a:pt x="3369" y="16613"/>
                          </a:cubicBezTo>
                          <a:cubicBezTo>
                            <a:pt x="3348" y="16509"/>
                            <a:pt x="3369" y="16404"/>
                            <a:pt x="3369" y="16320"/>
                          </a:cubicBezTo>
                          <a:close/>
                          <a:moveTo>
                            <a:pt x="3285" y="6800"/>
                          </a:moveTo>
                          <a:cubicBezTo>
                            <a:pt x="3139" y="6800"/>
                            <a:pt x="2951" y="6779"/>
                            <a:pt x="2867" y="6821"/>
                          </a:cubicBezTo>
                          <a:cubicBezTo>
                            <a:pt x="2762" y="6926"/>
                            <a:pt x="2679" y="7135"/>
                            <a:pt x="2679" y="7302"/>
                          </a:cubicBezTo>
                          <a:cubicBezTo>
                            <a:pt x="2679" y="7721"/>
                            <a:pt x="2741" y="8181"/>
                            <a:pt x="3055" y="8474"/>
                          </a:cubicBezTo>
                          <a:cubicBezTo>
                            <a:pt x="3432" y="8830"/>
                            <a:pt x="3474" y="9248"/>
                            <a:pt x="3453" y="9709"/>
                          </a:cubicBezTo>
                          <a:cubicBezTo>
                            <a:pt x="3453" y="9834"/>
                            <a:pt x="3453" y="9939"/>
                            <a:pt x="3474" y="10064"/>
                          </a:cubicBezTo>
                          <a:cubicBezTo>
                            <a:pt x="3516" y="10274"/>
                            <a:pt x="3641" y="10399"/>
                            <a:pt x="3809" y="10441"/>
                          </a:cubicBezTo>
                          <a:cubicBezTo>
                            <a:pt x="3997" y="10462"/>
                            <a:pt x="4185" y="10483"/>
                            <a:pt x="4373" y="10441"/>
                          </a:cubicBezTo>
                          <a:cubicBezTo>
                            <a:pt x="5022" y="10232"/>
                            <a:pt x="5754" y="10274"/>
                            <a:pt x="6382" y="9918"/>
                          </a:cubicBezTo>
                          <a:cubicBezTo>
                            <a:pt x="6591" y="9813"/>
                            <a:pt x="6822" y="9750"/>
                            <a:pt x="7073" y="9667"/>
                          </a:cubicBezTo>
                          <a:cubicBezTo>
                            <a:pt x="8140" y="9290"/>
                            <a:pt x="9207" y="8893"/>
                            <a:pt x="10316" y="8516"/>
                          </a:cubicBezTo>
                          <a:cubicBezTo>
                            <a:pt x="10588" y="8411"/>
                            <a:pt x="10881" y="8369"/>
                            <a:pt x="11174" y="8286"/>
                          </a:cubicBezTo>
                          <a:cubicBezTo>
                            <a:pt x="11843" y="8139"/>
                            <a:pt x="12513" y="7972"/>
                            <a:pt x="13057" y="7553"/>
                          </a:cubicBezTo>
                          <a:cubicBezTo>
                            <a:pt x="13161" y="7198"/>
                            <a:pt x="13140" y="6905"/>
                            <a:pt x="12973" y="6570"/>
                          </a:cubicBezTo>
                          <a:cubicBezTo>
                            <a:pt x="12785" y="6214"/>
                            <a:pt x="12617" y="5838"/>
                            <a:pt x="12617" y="5461"/>
                          </a:cubicBezTo>
                          <a:cubicBezTo>
                            <a:pt x="12617" y="4938"/>
                            <a:pt x="12345" y="4478"/>
                            <a:pt x="12304" y="3976"/>
                          </a:cubicBezTo>
                          <a:cubicBezTo>
                            <a:pt x="12241" y="3641"/>
                            <a:pt x="12052" y="3536"/>
                            <a:pt x="11718" y="3536"/>
                          </a:cubicBezTo>
                          <a:cubicBezTo>
                            <a:pt x="11487" y="3536"/>
                            <a:pt x="11320" y="3599"/>
                            <a:pt x="11153" y="3724"/>
                          </a:cubicBezTo>
                          <a:cubicBezTo>
                            <a:pt x="10881" y="3934"/>
                            <a:pt x="10567" y="4080"/>
                            <a:pt x="10232" y="4080"/>
                          </a:cubicBezTo>
                          <a:cubicBezTo>
                            <a:pt x="10065" y="4080"/>
                            <a:pt x="9939" y="4122"/>
                            <a:pt x="9772" y="4185"/>
                          </a:cubicBezTo>
                          <a:cubicBezTo>
                            <a:pt x="8558" y="4603"/>
                            <a:pt x="7324" y="5043"/>
                            <a:pt x="6089" y="5461"/>
                          </a:cubicBezTo>
                          <a:cubicBezTo>
                            <a:pt x="5733" y="5587"/>
                            <a:pt x="5357" y="5712"/>
                            <a:pt x="5001" y="5880"/>
                          </a:cubicBezTo>
                          <a:cubicBezTo>
                            <a:pt x="4583" y="6068"/>
                            <a:pt x="4206" y="6298"/>
                            <a:pt x="3704" y="6298"/>
                          </a:cubicBezTo>
                          <a:cubicBezTo>
                            <a:pt x="3411" y="6298"/>
                            <a:pt x="3285" y="6528"/>
                            <a:pt x="3285" y="68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2641650" y="3214350"/>
                      <a:ext cx="476050" cy="452500"/>
                    </a:xfrm>
                    <a:custGeom>
                      <a:avLst/>
                      <a:gdLst/>
                      <a:ahLst/>
                      <a:cxnLst/>
                      <a:rect l="l" t="t" r="r" b="b"/>
                      <a:pathLst>
                        <a:path w="19042" h="18100" extrusionOk="0">
                          <a:moveTo>
                            <a:pt x="1" y="16551"/>
                          </a:moveTo>
                          <a:cubicBezTo>
                            <a:pt x="587" y="16279"/>
                            <a:pt x="1110" y="16028"/>
                            <a:pt x="1633" y="15819"/>
                          </a:cubicBezTo>
                          <a:cubicBezTo>
                            <a:pt x="2072" y="15610"/>
                            <a:pt x="2428" y="15317"/>
                            <a:pt x="2721" y="14898"/>
                          </a:cubicBezTo>
                          <a:cubicBezTo>
                            <a:pt x="3160" y="14250"/>
                            <a:pt x="3600" y="13601"/>
                            <a:pt x="4060" y="12973"/>
                          </a:cubicBezTo>
                          <a:cubicBezTo>
                            <a:pt x="4269" y="12660"/>
                            <a:pt x="4353" y="12346"/>
                            <a:pt x="4374" y="11948"/>
                          </a:cubicBezTo>
                          <a:cubicBezTo>
                            <a:pt x="4416" y="11090"/>
                            <a:pt x="4290" y="10274"/>
                            <a:pt x="3893" y="9479"/>
                          </a:cubicBezTo>
                          <a:cubicBezTo>
                            <a:pt x="3663" y="9019"/>
                            <a:pt x="3516" y="8475"/>
                            <a:pt x="3349" y="7973"/>
                          </a:cubicBezTo>
                          <a:cubicBezTo>
                            <a:pt x="3223" y="7492"/>
                            <a:pt x="3244" y="7031"/>
                            <a:pt x="3432" y="6550"/>
                          </a:cubicBezTo>
                          <a:cubicBezTo>
                            <a:pt x="3663" y="5901"/>
                            <a:pt x="4039" y="5295"/>
                            <a:pt x="4499" y="4771"/>
                          </a:cubicBezTo>
                          <a:cubicBezTo>
                            <a:pt x="4834" y="4395"/>
                            <a:pt x="5190" y="4018"/>
                            <a:pt x="5504" y="3600"/>
                          </a:cubicBezTo>
                          <a:cubicBezTo>
                            <a:pt x="5734" y="3307"/>
                            <a:pt x="5985" y="3077"/>
                            <a:pt x="6299" y="2888"/>
                          </a:cubicBezTo>
                          <a:cubicBezTo>
                            <a:pt x="6885" y="2512"/>
                            <a:pt x="7429" y="2093"/>
                            <a:pt x="8015" y="1696"/>
                          </a:cubicBezTo>
                          <a:cubicBezTo>
                            <a:pt x="8287" y="1486"/>
                            <a:pt x="8601" y="1277"/>
                            <a:pt x="8914" y="1089"/>
                          </a:cubicBezTo>
                          <a:cubicBezTo>
                            <a:pt x="10358" y="315"/>
                            <a:pt x="11927" y="64"/>
                            <a:pt x="13559" y="22"/>
                          </a:cubicBezTo>
                          <a:cubicBezTo>
                            <a:pt x="13873" y="1"/>
                            <a:pt x="14208" y="64"/>
                            <a:pt x="14543" y="147"/>
                          </a:cubicBezTo>
                          <a:cubicBezTo>
                            <a:pt x="14940" y="231"/>
                            <a:pt x="15296" y="357"/>
                            <a:pt x="15694" y="377"/>
                          </a:cubicBezTo>
                          <a:cubicBezTo>
                            <a:pt x="16823" y="482"/>
                            <a:pt x="17660" y="1152"/>
                            <a:pt x="18497" y="1779"/>
                          </a:cubicBezTo>
                          <a:cubicBezTo>
                            <a:pt x="19000" y="2135"/>
                            <a:pt x="19041" y="2407"/>
                            <a:pt x="18748" y="2951"/>
                          </a:cubicBezTo>
                          <a:cubicBezTo>
                            <a:pt x="18581" y="3307"/>
                            <a:pt x="18393" y="3704"/>
                            <a:pt x="18100" y="4018"/>
                          </a:cubicBezTo>
                          <a:cubicBezTo>
                            <a:pt x="17556" y="4667"/>
                            <a:pt x="17347" y="5462"/>
                            <a:pt x="17137" y="6236"/>
                          </a:cubicBezTo>
                          <a:cubicBezTo>
                            <a:pt x="16761" y="7638"/>
                            <a:pt x="16489" y="9061"/>
                            <a:pt x="15819" y="10358"/>
                          </a:cubicBezTo>
                          <a:cubicBezTo>
                            <a:pt x="15171" y="11655"/>
                            <a:pt x="14438" y="12890"/>
                            <a:pt x="13580" y="14062"/>
                          </a:cubicBezTo>
                          <a:cubicBezTo>
                            <a:pt x="13015" y="14794"/>
                            <a:pt x="12534" y="15526"/>
                            <a:pt x="11844" y="16154"/>
                          </a:cubicBezTo>
                          <a:cubicBezTo>
                            <a:pt x="11237" y="16740"/>
                            <a:pt x="10588" y="17200"/>
                            <a:pt x="9919" y="17639"/>
                          </a:cubicBezTo>
                          <a:cubicBezTo>
                            <a:pt x="9479" y="17932"/>
                            <a:pt x="8977" y="18058"/>
                            <a:pt x="8454" y="18058"/>
                          </a:cubicBezTo>
                          <a:cubicBezTo>
                            <a:pt x="7303" y="18100"/>
                            <a:pt x="6152" y="18058"/>
                            <a:pt x="5002" y="18058"/>
                          </a:cubicBezTo>
                          <a:cubicBezTo>
                            <a:pt x="4834" y="18058"/>
                            <a:pt x="4688" y="18058"/>
                            <a:pt x="4562" y="18016"/>
                          </a:cubicBezTo>
                          <a:cubicBezTo>
                            <a:pt x="3139" y="17702"/>
                            <a:pt x="1758" y="17284"/>
                            <a:pt x="398" y="16782"/>
                          </a:cubicBezTo>
                          <a:cubicBezTo>
                            <a:pt x="231" y="16761"/>
                            <a:pt x="168" y="16677"/>
                            <a:pt x="1" y="165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2045850" y="4526275"/>
                      <a:ext cx="636625" cy="130275"/>
                    </a:xfrm>
                    <a:custGeom>
                      <a:avLst/>
                      <a:gdLst/>
                      <a:ahLst/>
                      <a:cxnLst/>
                      <a:rect l="l" t="t" r="r" b="b"/>
                      <a:pathLst>
                        <a:path w="25465" h="5211" extrusionOk="0">
                          <a:moveTo>
                            <a:pt x="24461" y="84"/>
                          </a:moveTo>
                          <a:cubicBezTo>
                            <a:pt x="24795" y="712"/>
                            <a:pt x="25109" y="1339"/>
                            <a:pt x="25465" y="2051"/>
                          </a:cubicBezTo>
                          <a:lnTo>
                            <a:pt x="25465" y="4394"/>
                          </a:lnTo>
                          <a:cubicBezTo>
                            <a:pt x="24816" y="4645"/>
                            <a:pt x="24272" y="4583"/>
                            <a:pt x="23791" y="4080"/>
                          </a:cubicBezTo>
                          <a:cubicBezTo>
                            <a:pt x="23456" y="3725"/>
                            <a:pt x="23121" y="3411"/>
                            <a:pt x="22640" y="3243"/>
                          </a:cubicBezTo>
                          <a:cubicBezTo>
                            <a:pt x="22326" y="3139"/>
                            <a:pt x="22054" y="3139"/>
                            <a:pt x="21803" y="3369"/>
                          </a:cubicBezTo>
                          <a:cubicBezTo>
                            <a:pt x="21552" y="3620"/>
                            <a:pt x="21322" y="3892"/>
                            <a:pt x="21071" y="4185"/>
                          </a:cubicBezTo>
                          <a:cubicBezTo>
                            <a:pt x="20820" y="4499"/>
                            <a:pt x="20715" y="4520"/>
                            <a:pt x="20297" y="4394"/>
                          </a:cubicBezTo>
                          <a:cubicBezTo>
                            <a:pt x="20129" y="4352"/>
                            <a:pt x="19962" y="4290"/>
                            <a:pt x="19774" y="4248"/>
                          </a:cubicBezTo>
                          <a:cubicBezTo>
                            <a:pt x="19146" y="4039"/>
                            <a:pt x="18518" y="3850"/>
                            <a:pt x="18079" y="3264"/>
                          </a:cubicBezTo>
                          <a:cubicBezTo>
                            <a:pt x="17765" y="2846"/>
                            <a:pt x="17347" y="2825"/>
                            <a:pt x="16865" y="3055"/>
                          </a:cubicBezTo>
                          <a:cubicBezTo>
                            <a:pt x="16238" y="3348"/>
                            <a:pt x="15777" y="3787"/>
                            <a:pt x="15401" y="4352"/>
                          </a:cubicBezTo>
                          <a:cubicBezTo>
                            <a:pt x="14857" y="5147"/>
                            <a:pt x="14668" y="5210"/>
                            <a:pt x="13769" y="4792"/>
                          </a:cubicBezTo>
                          <a:cubicBezTo>
                            <a:pt x="13246" y="4520"/>
                            <a:pt x="12785" y="4206"/>
                            <a:pt x="12492" y="3683"/>
                          </a:cubicBezTo>
                          <a:cubicBezTo>
                            <a:pt x="12388" y="3474"/>
                            <a:pt x="12262" y="3264"/>
                            <a:pt x="12137" y="3055"/>
                          </a:cubicBezTo>
                          <a:cubicBezTo>
                            <a:pt x="11823" y="2595"/>
                            <a:pt x="11300" y="2469"/>
                            <a:pt x="10777" y="2699"/>
                          </a:cubicBezTo>
                          <a:cubicBezTo>
                            <a:pt x="10442" y="2846"/>
                            <a:pt x="10107" y="2992"/>
                            <a:pt x="9793" y="3160"/>
                          </a:cubicBezTo>
                          <a:cubicBezTo>
                            <a:pt x="9647" y="3243"/>
                            <a:pt x="9458" y="3348"/>
                            <a:pt x="9375" y="3515"/>
                          </a:cubicBezTo>
                          <a:cubicBezTo>
                            <a:pt x="9124" y="3997"/>
                            <a:pt x="8601" y="4248"/>
                            <a:pt x="8203" y="4603"/>
                          </a:cubicBezTo>
                          <a:cubicBezTo>
                            <a:pt x="7889" y="4896"/>
                            <a:pt x="7533" y="4980"/>
                            <a:pt x="7136" y="5001"/>
                          </a:cubicBezTo>
                          <a:cubicBezTo>
                            <a:pt x="6655" y="5022"/>
                            <a:pt x="6424" y="4834"/>
                            <a:pt x="6299" y="4373"/>
                          </a:cubicBezTo>
                          <a:cubicBezTo>
                            <a:pt x="6111" y="3725"/>
                            <a:pt x="5964" y="3034"/>
                            <a:pt x="5755" y="2365"/>
                          </a:cubicBezTo>
                          <a:cubicBezTo>
                            <a:pt x="5588" y="1758"/>
                            <a:pt x="5148" y="1570"/>
                            <a:pt x="4667" y="1946"/>
                          </a:cubicBezTo>
                          <a:cubicBezTo>
                            <a:pt x="4102" y="2386"/>
                            <a:pt x="3474" y="2720"/>
                            <a:pt x="2826" y="3055"/>
                          </a:cubicBezTo>
                          <a:cubicBezTo>
                            <a:pt x="2554" y="3202"/>
                            <a:pt x="2323" y="3411"/>
                            <a:pt x="2093" y="3578"/>
                          </a:cubicBezTo>
                          <a:lnTo>
                            <a:pt x="168" y="3578"/>
                          </a:lnTo>
                          <a:cubicBezTo>
                            <a:pt x="1" y="3160"/>
                            <a:pt x="43" y="2804"/>
                            <a:pt x="252" y="2427"/>
                          </a:cubicBezTo>
                          <a:cubicBezTo>
                            <a:pt x="691" y="1590"/>
                            <a:pt x="1173" y="816"/>
                            <a:pt x="1842" y="189"/>
                          </a:cubicBezTo>
                          <a:cubicBezTo>
                            <a:pt x="3600" y="398"/>
                            <a:pt x="5357" y="607"/>
                            <a:pt x="7073" y="816"/>
                          </a:cubicBezTo>
                          <a:cubicBezTo>
                            <a:pt x="7471" y="858"/>
                            <a:pt x="7868" y="858"/>
                            <a:pt x="8266" y="858"/>
                          </a:cubicBezTo>
                          <a:cubicBezTo>
                            <a:pt x="9835" y="900"/>
                            <a:pt x="11404" y="795"/>
                            <a:pt x="12974" y="1067"/>
                          </a:cubicBezTo>
                          <a:cubicBezTo>
                            <a:pt x="13287" y="1130"/>
                            <a:pt x="13622" y="1130"/>
                            <a:pt x="13957" y="1130"/>
                          </a:cubicBezTo>
                          <a:cubicBezTo>
                            <a:pt x="14564" y="1130"/>
                            <a:pt x="15171" y="1109"/>
                            <a:pt x="15756" y="1130"/>
                          </a:cubicBezTo>
                          <a:cubicBezTo>
                            <a:pt x="18225" y="1235"/>
                            <a:pt x="20632" y="837"/>
                            <a:pt x="23038" y="293"/>
                          </a:cubicBezTo>
                          <a:cubicBezTo>
                            <a:pt x="23477" y="189"/>
                            <a:pt x="23917" y="105"/>
                            <a:pt x="24377" y="0"/>
                          </a:cubicBezTo>
                          <a:cubicBezTo>
                            <a:pt x="24377" y="63"/>
                            <a:pt x="24398" y="84"/>
                            <a:pt x="24461" y="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2194925" y="3244175"/>
                      <a:ext cx="177875" cy="202975"/>
                    </a:xfrm>
                    <a:custGeom>
                      <a:avLst/>
                      <a:gdLst/>
                      <a:ahLst/>
                      <a:cxnLst/>
                      <a:rect l="l" t="t" r="r" b="b"/>
                      <a:pathLst>
                        <a:path w="7115" h="8119" extrusionOk="0">
                          <a:moveTo>
                            <a:pt x="7115" y="691"/>
                          </a:moveTo>
                          <a:cubicBezTo>
                            <a:pt x="6215" y="1172"/>
                            <a:pt x="5525" y="1946"/>
                            <a:pt x="4604" y="2386"/>
                          </a:cubicBezTo>
                          <a:cubicBezTo>
                            <a:pt x="3432" y="2930"/>
                            <a:pt x="2532" y="3830"/>
                            <a:pt x="1988" y="5022"/>
                          </a:cubicBezTo>
                          <a:cubicBezTo>
                            <a:pt x="1947" y="5106"/>
                            <a:pt x="1926" y="5190"/>
                            <a:pt x="1905" y="5294"/>
                          </a:cubicBezTo>
                          <a:lnTo>
                            <a:pt x="1905" y="5399"/>
                          </a:lnTo>
                          <a:cubicBezTo>
                            <a:pt x="2093" y="5545"/>
                            <a:pt x="2302" y="5713"/>
                            <a:pt x="2532" y="5880"/>
                          </a:cubicBezTo>
                          <a:cubicBezTo>
                            <a:pt x="1905" y="6466"/>
                            <a:pt x="1675" y="7219"/>
                            <a:pt x="1319" y="7910"/>
                          </a:cubicBezTo>
                          <a:cubicBezTo>
                            <a:pt x="942" y="8119"/>
                            <a:pt x="670" y="7931"/>
                            <a:pt x="419" y="7721"/>
                          </a:cubicBezTo>
                          <a:cubicBezTo>
                            <a:pt x="168" y="7533"/>
                            <a:pt x="105" y="7303"/>
                            <a:pt x="63" y="7010"/>
                          </a:cubicBezTo>
                          <a:cubicBezTo>
                            <a:pt x="1" y="5985"/>
                            <a:pt x="315" y="5043"/>
                            <a:pt x="566" y="4081"/>
                          </a:cubicBezTo>
                          <a:cubicBezTo>
                            <a:pt x="587" y="3955"/>
                            <a:pt x="733" y="3830"/>
                            <a:pt x="796" y="3683"/>
                          </a:cubicBezTo>
                          <a:cubicBezTo>
                            <a:pt x="1110" y="3160"/>
                            <a:pt x="1423" y="2679"/>
                            <a:pt x="1737" y="2156"/>
                          </a:cubicBezTo>
                          <a:cubicBezTo>
                            <a:pt x="1842" y="1967"/>
                            <a:pt x="1988" y="1779"/>
                            <a:pt x="2114" y="1653"/>
                          </a:cubicBezTo>
                          <a:cubicBezTo>
                            <a:pt x="2323" y="1444"/>
                            <a:pt x="2532" y="1235"/>
                            <a:pt x="2763" y="1026"/>
                          </a:cubicBezTo>
                          <a:cubicBezTo>
                            <a:pt x="3369" y="482"/>
                            <a:pt x="3997" y="0"/>
                            <a:pt x="4918" y="84"/>
                          </a:cubicBezTo>
                          <a:cubicBezTo>
                            <a:pt x="5441" y="105"/>
                            <a:pt x="5985" y="0"/>
                            <a:pt x="6529" y="105"/>
                          </a:cubicBezTo>
                          <a:cubicBezTo>
                            <a:pt x="6801" y="210"/>
                            <a:pt x="6989" y="335"/>
                            <a:pt x="7115" y="6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2217425" y="3823750"/>
                      <a:ext cx="135000" cy="116150"/>
                    </a:xfrm>
                    <a:custGeom>
                      <a:avLst/>
                      <a:gdLst/>
                      <a:ahLst/>
                      <a:cxnLst/>
                      <a:rect l="l" t="t" r="r" b="b"/>
                      <a:pathLst>
                        <a:path w="5400" h="4646" extrusionOk="0">
                          <a:moveTo>
                            <a:pt x="1110" y="1"/>
                          </a:moveTo>
                          <a:cubicBezTo>
                            <a:pt x="1424" y="315"/>
                            <a:pt x="1779" y="545"/>
                            <a:pt x="2240" y="649"/>
                          </a:cubicBezTo>
                          <a:cubicBezTo>
                            <a:pt x="2470" y="691"/>
                            <a:pt x="2658" y="880"/>
                            <a:pt x="2784" y="1089"/>
                          </a:cubicBezTo>
                          <a:cubicBezTo>
                            <a:pt x="2993" y="1403"/>
                            <a:pt x="3202" y="1696"/>
                            <a:pt x="3412" y="1989"/>
                          </a:cubicBezTo>
                          <a:cubicBezTo>
                            <a:pt x="3935" y="2742"/>
                            <a:pt x="4458" y="3516"/>
                            <a:pt x="5190" y="4144"/>
                          </a:cubicBezTo>
                          <a:cubicBezTo>
                            <a:pt x="5274" y="4227"/>
                            <a:pt x="5316" y="4332"/>
                            <a:pt x="5399" y="4437"/>
                          </a:cubicBezTo>
                          <a:cubicBezTo>
                            <a:pt x="4751" y="4625"/>
                            <a:pt x="4541" y="4646"/>
                            <a:pt x="3976" y="4437"/>
                          </a:cubicBezTo>
                          <a:cubicBezTo>
                            <a:pt x="3244" y="4186"/>
                            <a:pt x="2512" y="3914"/>
                            <a:pt x="1779" y="3621"/>
                          </a:cubicBezTo>
                          <a:cubicBezTo>
                            <a:pt x="1298" y="3432"/>
                            <a:pt x="943" y="3035"/>
                            <a:pt x="671" y="2616"/>
                          </a:cubicBezTo>
                          <a:cubicBezTo>
                            <a:pt x="419" y="2240"/>
                            <a:pt x="273" y="1800"/>
                            <a:pt x="168" y="1361"/>
                          </a:cubicBezTo>
                          <a:cubicBezTo>
                            <a:pt x="1" y="712"/>
                            <a:pt x="273" y="377"/>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1581325" y="4840125"/>
                      <a:ext cx="161125" cy="65925"/>
                    </a:xfrm>
                    <a:custGeom>
                      <a:avLst/>
                      <a:gdLst/>
                      <a:ahLst/>
                      <a:cxnLst/>
                      <a:rect l="l" t="t" r="r" b="b"/>
                      <a:pathLst>
                        <a:path w="6445" h="2637" extrusionOk="0">
                          <a:moveTo>
                            <a:pt x="6445" y="1779"/>
                          </a:moveTo>
                          <a:cubicBezTo>
                            <a:pt x="6131" y="1946"/>
                            <a:pt x="5942" y="2156"/>
                            <a:pt x="5712" y="2156"/>
                          </a:cubicBezTo>
                          <a:cubicBezTo>
                            <a:pt x="4666" y="2218"/>
                            <a:pt x="3641" y="2637"/>
                            <a:pt x="2574" y="2511"/>
                          </a:cubicBezTo>
                          <a:cubicBezTo>
                            <a:pt x="2113" y="2469"/>
                            <a:pt x="1695" y="2365"/>
                            <a:pt x="1339" y="2030"/>
                          </a:cubicBezTo>
                          <a:cubicBezTo>
                            <a:pt x="1151" y="1842"/>
                            <a:pt x="900" y="1695"/>
                            <a:pt x="670" y="1549"/>
                          </a:cubicBezTo>
                          <a:cubicBezTo>
                            <a:pt x="105" y="1193"/>
                            <a:pt x="63" y="1088"/>
                            <a:pt x="0" y="252"/>
                          </a:cubicBezTo>
                          <a:lnTo>
                            <a:pt x="921" y="252"/>
                          </a:lnTo>
                          <a:cubicBezTo>
                            <a:pt x="1381" y="252"/>
                            <a:pt x="1841" y="272"/>
                            <a:pt x="2260" y="84"/>
                          </a:cubicBezTo>
                          <a:cubicBezTo>
                            <a:pt x="2385" y="21"/>
                            <a:pt x="2553" y="0"/>
                            <a:pt x="2699" y="0"/>
                          </a:cubicBezTo>
                          <a:cubicBezTo>
                            <a:pt x="3620" y="105"/>
                            <a:pt x="4561" y="147"/>
                            <a:pt x="5357" y="796"/>
                          </a:cubicBezTo>
                          <a:cubicBezTo>
                            <a:pt x="5587" y="984"/>
                            <a:pt x="5817" y="1151"/>
                            <a:pt x="6047" y="1360"/>
                          </a:cubicBezTo>
                          <a:cubicBezTo>
                            <a:pt x="6173" y="1465"/>
                            <a:pt x="6256" y="1570"/>
                            <a:pt x="6445" y="177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1245000" y="3450275"/>
                      <a:ext cx="70125" cy="143875"/>
                    </a:xfrm>
                    <a:custGeom>
                      <a:avLst/>
                      <a:gdLst/>
                      <a:ahLst/>
                      <a:cxnLst/>
                      <a:rect l="l" t="t" r="r" b="b"/>
                      <a:pathLst>
                        <a:path w="2805" h="5755" extrusionOk="0">
                          <a:moveTo>
                            <a:pt x="963" y="5754"/>
                          </a:moveTo>
                          <a:cubicBezTo>
                            <a:pt x="859" y="5294"/>
                            <a:pt x="775" y="5001"/>
                            <a:pt x="733" y="4666"/>
                          </a:cubicBezTo>
                          <a:cubicBezTo>
                            <a:pt x="608" y="3767"/>
                            <a:pt x="503" y="2825"/>
                            <a:pt x="189" y="1925"/>
                          </a:cubicBezTo>
                          <a:cubicBezTo>
                            <a:pt x="1" y="1402"/>
                            <a:pt x="210" y="858"/>
                            <a:pt x="294" y="335"/>
                          </a:cubicBezTo>
                          <a:cubicBezTo>
                            <a:pt x="315" y="126"/>
                            <a:pt x="545" y="0"/>
                            <a:pt x="775" y="0"/>
                          </a:cubicBezTo>
                          <a:cubicBezTo>
                            <a:pt x="1068" y="0"/>
                            <a:pt x="1382" y="0"/>
                            <a:pt x="1675" y="63"/>
                          </a:cubicBezTo>
                          <a:cubicBezTo>
                            <a:pt x="1863" y="126"/>
                            <a:pt x="2093" y="231"/>
                            <a:pt x="2198" y="398"/>
                          </a:cubicBezTo>
                          <a:cubicBezTo>
                            <a:pt x="2491" y="816"/>
                            <a:pt x="2721" y="1256"/>
                            <a:pt x="2742" y="1800"/>
                          </a:cubicBezTo>
                          <a:cubicBezTo>
                            <a:pt x="2805" y="2679"/>
                            <a:pt x="2658" y="3536"/>
                            <a:pt x="2093" y="4248"/>
                          </a:cubicBezTo>
                          <a:cubicBezTo>
                            <a:pt x="1738" y="4729"/>
                            <a:pt x="1382" y="5169"/>
                            <a:pt x="963" y="5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2069900" y="4841700"/>
                      <a:ext cx="150150" cy="49700"/>
                    </a:xfrm>
                    <a:custGeom>
                      <a:avLst/>
                      <a:gdLst/>
                      <a:ahLst/>
                      <a:cxnLst/>
                      <a:rect l="l" t="t" r="r" b="b"/>
                      <a:pathLst>
                        <a:path w="6006" h="1988" extrusionOk="0">
                          <a:moveTo>
                            <a:pt x="6005" y="84"/>
                          </a:moveTo>
                          <a:cubicBezTo>
                            <a:pt x="5964" y="209"/>
                            <a:pt x="5964" y="293"/>
                            <a:pt x="5922" y="335"/>
                          </a:cubicBezTo>
                          <a:cubicBezTo>
                            <a:pt x="4938" y="1235"/>
                            <a:pt x="3871" y="1988"/>
                            <a:pt x="2428" y="1925"/>
                          </a:cubicBezTo>
                          <a:cubicBezTo>
                            <a:pt x="1946" y="1904"/>
                            <a:pt x="1465" y="1925"/>
                            <a:pt x="984" y="1925"/>
                          </a:cubicBezTo>
                          <a:cubicBezTo>
                            <a:pt x="544" y="1925"/>
                            <a:pt x="168" y="1758"/>
                            <a:pt x="0" y="1256"/>
                          </a:cubicBezTo>
                          <a:cubicBezTo>
                            <a:pt x="335" y="963"/>
                            <a:pt x="691" y="816"/>
                            <a:pt x="1109" y="733"/>
                          </a:cubicBezTo>
                          <a:cubicBezTo>
                            <a:pt x="2030" y="544"/>
                            <a:pt x="2930" y="335"/>
                            <a:pt x="3829" y="189"/>
                          </a:cubicBezTo>
                          <a:cubicBezTo>
                            <a:pt x="4457" y="84"/>
                            <a:pt x="5085" y="21"/>
                            <a:pt x="5713" y="21"/>
                          </a:cubicBezTo>
                          <a:cubicBezTo>
                            <a:pt x="5775" y="0"/>
                            <a:pt x="5859" y="21"/>
                            <a:pt x="6005" y="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1689100" y="4037175"/>
                      <a:ext cx="95225" cy="58625"/>
                    </a:xfrm>
                    <a:custGeom>
                      <a:avLst/>
                      <a:gdLst/>
                      <a:ahLst/>
                      <a:cxnLst/>
                      <a:rect l="l" t="t" r="r" b="b"/>
                      <a:pathLst>
                        <a:path w="3809" h="2345" extrusionOk="0">
                          <a:moveTo>
                            <a:pt x="3809" y="1"/>
                          </a:moveTo>
                          <a:cubicBezTo>
                            <a:pt x="3453" y="942"/>
                            <a:pt x="2721" y="1549"/>
                            <a:pt x="2072" y="2177"/>
                          </a:cubicBezTo>
                          <a:cubicBezTo>
                            <a:pt x="1926" y="2344"/>
                            <a:pt x="1717" y="2344"/>
                            <a:pt x="1507" y="2240"/>
                          </a:cubicBezTo>
                          <a:cubicBezTo>
                            <a:pt x="796" y="1884"/>
                            <a:pt x="252" y="1423"/>
                            <a:pt x="1" y="670"/>
                          </a:cubicBezTo>
                          <a:cubicBezTo>
                            <a:pt x="64" y="607"/>
                            <a:pt x="84" y="566"/>
                            <a:pt x="126" y="524"/>
                          </a:cubicBezTo>
                          <a:cubicBezTo>
                            <a:pt x="921" y="315"/>
                            <a:pt x="1675" y="84"/>
                            <a:pt x="2512" y="84"/>
                          </a:cubicBezTo>
                          <a:cubicBezTo>
                            <a:pt x="2888" y="105"/>
                            <a:pt x="3307" y="22"/>
                            <a:pt x="3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1762850" y="3769350"/>
                      <a:ext cx="269950" cy="183125"/>
                    </a:xfrm>
                    <a:custGeom>
                      <a:avLst/>
                      <a:gdLst/>
                      <a:ahLst/>
                      <a:cxnLst/>
                      <a:rect l="l" t="t" r="r" b="b"/>
                      <a:pathLst>
                        <a:path w="10798" h="7325" extrusionOk="0">
                          <a:moveTo>
                            <a:pt x="10651" y="126"/>
                          </a:moveTo>
                          <a:cubicBezTo>
                            <a:pt x="10693" y="754"/>
                            <a:pt x="10797" y="1403"/>
                            <a:pt x="10525" y="2072"/>
                          </a:cubicBezTo>
                          <a:cubicBezTo>
                            <a:pt x="10462" y="2177"/>
                            <a:pt x="10421" y="2302"/>
                            <a:pt x="10421" y="2407"/>
                          </a:cubicBezTo>
                          <a:cubicBezTo>
                            <a:pt x="10483" y="3118"/>
                            <a:pt x="10128" y="3683"/>
                            <a:pt x="9918" y="4311"/>
                          </a:cubicBezTo>
                          <a:cubicBezTo>
                            <a:pt x="9730" y="4834"/>
                            <a:pt x="9416" y="5274"/>
                            <a:pt x="8914" y="5566"/>
                          </a:cubicBezTo>
                          <a:cubicBezTo>
                            <a:pt x="8747" y="5671"/>
                            <a:pt x="8558" y="5776"/>
                            <a:pt x="8391" y="5901"/>
                          </a:cubicBezTo>
                          <a:cubicBezTo>
                            <a:pt x="7554" y="6550"/>
                            <a:pt x="6592" y="7010"/>
                            <a:pt x="5524" y="7157"/>
                          </a:cubicBezTo>
                          <a:cubicBezTo>
                            <a:pt x="5211" y="7219"/>
                            <a:pt x="4876" y="7261"/>
                            <a:pt x="4520" y="7282"/>
                          </a:cubicBezTo>
                          <a:cubicBezTo>
                            <a:pt x="3997" y="7324"/>
                            <a:pt x="3516" y="7261"/>
                            <a:pt x="2993" y="7282"/>
                          </a:cubicBezTo>
                          <a:cubicBezTo>
                            <a:pt x="2323" y="7324"/>
                            <a:pt x="1800" y="7136"/>
                            <a:pt x="1361" y="6634"/>
                          </a:cubicBezTo>
                          <a:cubicBezTo>
                            <a:pt x="1068" y="6320"/>
                            <a:pt x="754" y="6027"/>
                            <a:pt x="482" y="5755"/>
                          </a:cubicBezTo>
                          <a:cubicBezTo>
                            <a:pt x="231" y="5504"/>
                            <a:pt x="126" y="5253"/>
                            <a:pt x="126" y="4939"/>
                          </a:cubicBezTo>
                          <a:cubicBezTo>
                            <a:pt x="126" y="4604"/>
                            <a:pt x="105" y="4290"/>
                            <a:pt x="84" y="3934"/>
                          </a:cubicBezTo>
                          <a:cubicBezTo>
                            <a:pt x="63" y="3579"/>
                            <a:pt x="1" y="3202"/>
                            <a:pt x="1" y="2867"/>
                          </a:cubicBezTo>
                          <a:cubicBezTo>
                            <a:pt x="21" y="2470"/>
                            <a:pt x="105" y="2114"/>
                            <a:pt x="189" y="1675"/>
                          </a:cubicBezTo>
                          <a:cubicBezTo>
                            <a:pt x="377" y="1633"/>
                            <a:pt x="545" y="1612"/>
                            <a:pt x="712" y="1612"/>
                          </a:cubicBezTo>
                          <a:cubicBezTo>
                            <a:pt x="1361" y="1612"/>
                            <a:pt x="2051" y="1633"/>
                            <a:pt x="2700" y="1675"/>
                          </a:cubicBezTo>
                          <a:cubicBezTo>
                            <a:pt x="3474" y="1717"/>
                            <a:pt x="4269" y="1612"/>
                            <a:pt x="5022" y="1361"/>
                          </a:cubicBezTo>
                          <a:cubicBezTo>
                            <a:pt x="5608" y="1152"/>
                            <a:pt x="6194" y="1047"/>
                            <a:pt x="6801" y="1110"/>
                          </a:cubicBezTo>
                          <a:cubicBezTo>
                            <a:pt x="7512" y="1193"/>
                            <a:pt x="8077" y="838"/>
                            <a:pt x="8705" y="670"/>
                          </a:cubicBezTo>
                          <a:cubicBezTo>
                            <a:pt x="9123" y="566"/>
                            <a:pt x="9542" y="336"/>
                            <a:pt x="9960" y="147"/>
                          </a:cubicBezTo>
                          <a:cubicBezTo>
                            <a:pt x="10232" y="43"/>
                            <a:pt x="10421" y="1"/>
                            <a:pt x="10651" y="1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1010125" y="3598825"/>
                      <a:ext cx="223400" cy="131325"/>
                    </a:xfrm>
                    <a:custGeom>
                      <a:avLst/>
                      <a:gdLst/>
                      <a:ahLst/>
                      <a:cxnLst/>
                      <a:rect l="l" t="t" r="r" b="b"/>
                      <a:pathLst>
                        <a:path w="8936" h="5253" extrusionOk="0">
                          <a:moveTo>
                            <a:pt x="43" y="2323"/>
                          </a:moveTo>
                          <a:cubicBezTo>
                            <a:pt x="733" y="2470"/>
                            <a:pt x="1340" y="2365"/>
                            <a:pt x="1967" y="2093"/>
                          </a:cubicBezTo>
                          <a:cubicBezTo>
                            <a:pt x="2658" y="1737"/>
                            <a:pt x="3432" y="1528"/>
                            <a:pt x="4164" y="1277"/>
                          </a:cubicBezTo>
                          <a:cubicBezTo>
                            <a:pt x="5001" y="984"/>
                            <a:pt x="5796" y="691"/>
                            <a:pt x="6633" y="419"/>
                          </a:cubicBezTo>
                          <a:cubicBezTo>
                            <a:pt x="7157" y="252"/>
                            <a:pt x="7680" y="147"/>
                            <a:pt x="8203" y="1"/>
                          </a:cubicBezTo>
                          <a:cubicBezTo>
                            <a:pt x="8454" y="105"/>
                            <a:pt x="8558" y="335"/>
                            <a:pt x="8579" y="566"/>
                          </a:cubicBezTo>
                          <a:cubicBezTo>
                            <a:pt x="8600" y="1089"/>
                            <a:pt x="8726" y="1591"/>
                            <a:pt x="8893" y="2051"/>
                          </a:cubicBezTo>
                          <a:cubicBezTo>
                            <a:pt x="8935" y="2240"/>
                            <a:pt x="8914" y="2470"/>
                            <a:pt x="8935" y="2742"/>
                          </a:cubicBezTo>
                          <a:cubicBezTo>
                            <a:pt x="8475" y="2867"/>
                            <a:pt x="8035" y="3035"/>
                            <a:pt x="7554" y="3160"/>
                          </a:cubicBezTo>
                          <a:cubicBezTo>
                            <a:pt x="7345" y="3202"/>
                            <a:pt x="7136" y="3265"/>
                            <a:pt x="6947" y="3348"/>
                          </a:cubicBezTo>
                          <a:cubicBezTo>
                            <a:pt x="5671" y="3788"/>
                            <a:pt x="4395" y="4206"/>
                            <a:pt x="3139" y="4729"/>
                          </a:cubicBezTo>
                          <a:cubicBezTo>
                            <a:pt x="2449" y="4981"/>
                            <a:pt x="1758" y="5064"/>
                            <a:pt x="1068" y="5253"/>
                          </a:cubicBezTo>
                          <a:cubicBezTo>
                            <a:pt x="1026" y="5169"/>
                            <a:pt x="963" y="5127"/>
                            <a:pt x="963" y="5064"/>
                          </a:cubicBezTo>
                          <a:cubicBezTo>
                            <a:pt x="963" y="4499"/>
                            <a:pt x="838" y="4018"/>
                            <a:pt x="419" y="3600"/>
                          </a:cubicBezTo>
                          <a:cubicBezTo>
                            <a:pt x="126" y="3265"/>
                            <a:pt x="1" y="2784"/>
                            <a:pt x="43" y="2323"/>
                          </a:cubicBezTo>
                          <a:cubicBezTo>
                            <a:pt x="63" y="2323"/>
                            <a:pt x="43" y="2323"/>
                            <a:pt x="43" y="23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1069750" y="3418875"/>
                      <a:ext cx="313350" cy="183650"/>
                    </a:xfrm>
                    <a:custGeom>
                      <a:avLst/>
                      <a:gdLst/>
                      <a:ahLst/>
                      <a:cxnLst/>
                      <a:rect l="l" t="t" r="r" b="b"/>
                      <a:pathLst>
                        <a:path w="12534" h="7346" extrusionOk="0">
                          <a:moveTo>
                            <a:pt x="12303" y="963"/>
                          </a:moveTo>
                          <a:cubicBezTo>
                            <a:pt x="12220" y="901"/>
                            <a:pt x="12136" y="880"/>
                            <a:pt x="12052" y="880"/>
                          </a:cubicBezTo>
                          <a:cubicBezTo>
                            <a:pt x="12094" y="838"/>
                            <a:pt x="12136" y="775"/>
                            <a:pt x="12157" y="733"/>
                          </a:cubicBezTo>
                          <a:cubicBezTo>
                            <a:pt x="12366" y="336"/>
                            <a:pt x="12031" y="1"/>
                            <a:pt x="11634" y="43"/>
                          </a:cubicBezTo>
                          <a:cubicBezTo>
                            <a:pt x="10943" y="147"/>
                            <a:pt x="10169" y="608"/>
                            <a:pt x="9542" y="943"/>
                          </a:cubicBezTo>
                          <a:cubicBezTo>
                            <a:pt x="9437" y="984"/>
                            <a:pt x="9332" y="1047"/>
                            <a:pt x="9228" y="1131"/>
                          </a:cubicBezTo>
                          <a:cubicBezTo>
                            <a:pt x="9270" y="1089"/>
                            <a:pt x="9270" y="1068"/>
                            <a:pt x="9290" y="1047"/>
                          </a:cubicBezTo>
                          <a:cubicBezTo>
                            <a:pt x="9437" y="733"/>
                            <a:pt x="9207" y="419"/>
                            <a:pt x="8851" y="461"/>
                          </a:cubicBezTo>
                          <a:cubicBezTo>
                            <a:pt x="7847" y="629"/>
                            <a:pt x="6842" y="1403"/>
                            <a:pt x="5985" y="1905"/>
                          </a:cubicBezTo>
                          <a:cubicBezTo>
                            <a:pt x="4896" y="2533"/>
                            <a:pt x="3641" y="3160"/>
                            <a:pt x="2720" y="4060"/>
                          </a:cubicBezTo>
                          <a:cubicBezTo>
                            <a:pt x="2009" y="4751"/>
                            <a:pt x="1047" y="5337"/>
                            <a:pt x="440" y="6111"/>
                          </a:cubicBezTo>
                          <a:cubicBezTo>
                            <a:pt x="147" y="6487"/>
                            <a:pt x="0" y="7199"/>
                            <a:pt x="628" y="7303"/>
                          </a:cubicBezTo>
                          <a:cubicBezTo>
                            <a:pt x="963" y="7345"/>
                            <a:pt x="1214" y="7115"/>
                            <a:pt x="1172" y="6843"/>
                          </a:cubicBezTo>
                          <a:cubicBezTo>
                            <a:pt x="1214" y="6822"/>
                            <a:pt x="1256" y="6738"/>
                            <a:pt x="1319" y="6697"/>
                          </a:cubicBezTo>
                          <a:lnTo>
                            <a:pt x="1339" y="6655"/>
                          </a:lnTo>
                          <a:cubicBezTo>
                            <a:pt x="1883" y="6613"/>
                            <a:pt x="2428" y="6404"/>
                            <a:pt x="2951" y="6194"/>
                          </a:cubicBezTo>
                          <a:cubicBezTo>
                            <a:pt x="3055" y="6215"/>
                            <a:pt x="3202" y="6194"/>
                            <a:pt x="3264" y="6090"/>
                          </a:cubicBezTo>
                          <a:lnTo>
                            <a:pt x="3327" y="6027"/>
                          </a:lnTo>
                          <a:cubicBezTo>
                            <a:pt x="4415" y="5567"/>
                            <a:pt x="5503" y="4960"/>
                            <a:pt x="6570" y="4437"/>
                          </a:cubicBezTo>
                          <a:cubicBezTo>
                            <a:pt x="7617" y="3914"/>
                            <a:pt x="8642" y="3391"/>
                            <a:pt x="9625" y="2826"/>
                          </a:cubicBezTo>
                          <a:cubicBezTo>
                            <a:pt x="10462" y="2344"/>
                            <a:pt x="11676" y="2303"/>
                            <a:pt x="12366" y="1570"/>
                          </a:cubicBezTo>
                          <a:cubicBezTo>
                            <a:pt x="12534" y="1382"/>
                            <a:pt x="12513" y="1089"/>
                            <a:pt x="12303" y="9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1499200" y="3660625"/>
                      <a:ext cx="245350" cy="186175"/>
                    </a:xfrm>
                    <a:custGeom>
                      <a:avLst/>
                      <a:gdLst/>
                      <a:ahLst/>
                      <a:cxnLst/>
                      <a:rect l="l" t="t" r="r" b="b"/>
                      <a:pathLst>
                        <a:path w="9814" h="7447" extrusionOk="0">
                          <a:moveTo>
                            <a:pt x="5235" y="0"/>
                          </a:moveTo>
                          <a:cubicBezTo>
                            <a:pt x="4342" y="0"/>
                            <a:pt x="3421" y="248"/>
                            <a:pt x="2699" y="584"/>
                          </a:cubicBezTo>
                          <a:cubicBezTo>
                            <a:pt x="628" y="1462"/>
                            <a:pt x="0" y="3827"/>
                            <a:pt x="1276" y="5626"/>
                          </a:cubicBezTo>
                          <a:cubicBezTo>
                            <a:pt x="1548" y="5982"/>
                            <a:pt x="1800" y="6275"/>
                            <a:pt x="2113" y="6505"/>
                          </a:cubicBezTo>
                          <a:cubicBezTo>
                            <a:pt x="2601" y="7169"/>
                            <a:pt x="3404" y="7446"/>
                            <a:pt x="4211" y="7446"/>
                          </a:cubicBezTo>
                          <a:cubicBezTo>
                            <a:pt x="4650" y="7446"/>
                            <a:pt x="5091" y="7364"/>
                            <a:pt x="5482" y="7216"/>
                          </a:cubicBezTo>
                          <a:cubicBezTo>
                            <a:pt x="5629" y="7174"/>
                            <a:pt x="5754" y="7112"/>
                            <a:pt x="5880" y="7028"/>
                          </a:cubicBezTo>
                          <a:cubicBezTo>
                            <a:pt x="6277" y="6923"/>
                            <a:pt x="6675" y="6777"/>
                            <a:pt x="7030" y="6589"/>
                          </a:cubicBezTo>
                          <a:cubicBezTo>
                            <a:pt x="8997" y="5626"/>
                            <a:pt x="9813" y="2822"/>
                            <a:pt x="8202" y="1107"/>
                          </a:cubicBezTo>
                          <a:cubicBezTo>
                            <a:pt x="7867" y="730"/>
                            <a:pt x="7428" y="500"/>
                            <a:pt x="6947" y="395"/>
                          </a:cubicBezTo>
                          <a:cubicBezTo>
                            <a:pt x="6438" y="115"/>
                            <a:pt x="5843" y="0"/>
                            <a:pt x="52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2042700" y="3748600"/>
                      <a:ext cx="232800" cy="213425"/>
                    </a:xfrm>
                    <a:custGeom>
                      <a:avLst/>
                      <a:gdLst/>
                      <a:ahLst/>
                      <a:cxnLst/>
                      <a:rect l="l" t="t" r="r" b="b"/>
                      <a:pathLst>
                        <a:path w="9312" h="8537" extrusionOk="0">
                          <a:moveTo>
                            <a:pt x="4998" y="0"/>
                          </a:moveTo>
                          <a:cubicBezTo>
                            <a:pt x="4420" y="0"/>
                            <a:pt x="3868" y="166"/>
                            <a:pt x="3453" y="559"/>
                          </a:cubicBezTo>
                          <a:cubicBezTo>
                            <a:pt x="3181" y="810"/>
                            <a:pt x="3013" y="1061"/>
                            <a:pt x="2888" y="1354"/>
                          </a:cubicBezTo>
                          <a:cubicBezTo>
                            <a:pt x="2386" y="1563"/>
                            <a:pt x="1925" y="1877"/>
                            <a:pt x="1591" y="2275"/>
                          </a:cubicBezTo>
                          <a:cubicBezTo>
                            <a:pt x="628" y="3070"/>
                            <a:pt x="0" y="4220"/>
                            <a:pt x="84" y="5643"/>
                          </a:cubicBezTo>
                          <a:cubicBezTo>
                            <a:pt x="168" y="6815"/>
                            <a:pt x="900" y="7861"/>
                            <a:pt x="1988" y="8280"/>
                          </a:cubicBezTo>
                          <a:cubicBezTo>
                            <a:pt x="2422" y="8457"/>
                            <a:pt x="2860" y="8537"/>
                            <a:pt x="3289" y="8537"/>
                          </a:cubicBezTo>
                          <a:cubicBezTo>
                            <a:pt x="3772" y="8537"/>
                            <a:pt x="4244" y="8436"/>
                            <a:pt x="4687" y="8259"/>
                          </a:cubicBezTo>
                          <a:cubicBezTo>
                            <a:pt x="4774" y="8266"/>
                            <a:pt x="4860" y="8270"/>
                            <a:pt x="4945" y="8270"/>
                          </a:cubicBezTo>
                          <a:cubicBezTo>
                            <a:pt x="6254" y="8270"/>
                            <a:pt x="7501" y="7393"/>
                            <a:pt x="8286" y="6313"/>
                          </a:cubicBezTo>
                          <a:cubicBezTo>
                            <a:pt x="8600" y="5894"/>
                            <a:pt x="8788" y="5434"/>
                            <a:pt x="8872" y="4932"/>
                          </a:cubicBezTo>
                          <a:cubicBezTo>
                            <a:pt x="8914" y="4785"/>
                            <a:pt x="8998" y="4639"/>
                            <a:pt x="9019" y="4492"/>
                          </a:cubicBezTo>
                          <a:cubicBezTo>
                            <a:pt x="9311" y="3425"/>
                            <a:pt x="8872" y="2107"/>
                            <a:pt x="7889" y="1459"/>
                          </a:cubicBezTo>
                          <a:cubicBezTo>
                            <a:pt x="7826" y="1354"/>
                            <a:pt x="7742" y="1270"/>
                            <a:pt x="7658" y="1166"/>
                          </a:cubicBezTo>
                          <a:cubicBezTo>
                            <a:pt x="7063" y="491"/>
                            <a:pt x="5991" y="0"/>
                            <a:pt x="49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2749400" y="3146350"/>
                      <a:ext cx="2194400" cy="1786375"/>
                    </a:xfrm>
                    <a:custGeom>
                      <a:avLst/>
                      <a:gdLst/>
                      <a:ahLst/>
                      <a:cxnLst/>
                      <a:rect l="l" t="t" r="r" b="b"/>
                      <a:pathLst>
                        <a:path w="87776" h="71455" extrusionOk="0">
                          <a:moveTo>
                            <a:pt x="59005" y="10797"/>
                          </a:moveTo>
                          <a:cubicBezTo>
                            <a:pt x="59507" y="10986"/>
                            <a:pt x="59821" y="11320"/>
                            <a:pt x="59926" y="11927"/>
                          </a:cubicBezTo>
                          <a:cubicBezTo>
                            <a:pt x="60407" y="11404"/>
                            <a:pt x="61014" y="11404"/>
                            <a:pt x="61621" y="11404"/>
                          </a:cubicBezTo>
                          <a:cubicBezTo>
                            <a:pt x="62332" y="11404"/>
                            <a:pt x="62897" y="11676"/>
                            <a:pt x="63274" y="12304"/>
                          </a:cubicBezTo>
                          <a:cubicBezTo>
                            <a:pt x="63608" y="12890"/>
                            <a:pt x="63818" y="13497"/>
                            <a:pt x="63818" y="14187"/>
                          </a:cubicBezTo>
                          <a:cubicBezTo>
                            <a:pt x="63818" y="15108"/>
                            <a:pt x="63755" y="15965"/>
                            <a:pt x="63169" y="16761"/>
                          </a:cubicBezTo>
                          <a:cubicBezTo>
                            <a:pt x="62688" y="17388"/>
                            <a:pt x="62353" y="18100"/>
                            <a:pt x="61914" y="18748"/>
                          </a:cubicBezTo>
                          <a:cubicBezTo>
                            <a:pt x="61746" y="18978"/>
                            <a:pt x="61432" y="19104"/>
                            <a:pt x="61139" y="19313"/>
                          </a:cubicBezTo>
                          <a:cubicBezTo>
                            <a:pt x="61014" y="19606"/>
                            <a:pt x="61098" y="19983"/>
                            <a:pt x="61098" y="20339"/>
                          </a:cubicBezTo>
                          <a:cubicBezTo>
                            <a:pt x="61098" y="20841"/>
                            <a:pt x="61035" y="21301"/>
                            <a:pt x="60930" y="21782"/>
                          </a:cubicBezTo>
                          <a:cubicBezTo>
                            <a:pt x="60574" y="23540"/>
                            <a:pt x="60030" y="25214"/>
                            <a:pt x="59110" y="26783"/>
                          </a:cubicBezTo>
                          <a:cubicBezTo>
                            <a:pt x="58378" y="28038"/>
                            <a:pt x="57687" y="29315"/>
                            <a:pt x="56997" y="30570"/>
                          </a:cubicBezTo>
                          <a:cubicBezTo>
                            <a:pt x="56913" y="30696"/>
                            <a:pt x="56829" y="30863"/>
                            <a:pt x="56725" y="30926"/>
                          </a:cubicBezTo>
                          <a:cubicBezTo>
                            <a:pt x="55846" y="31533"/>
                            <a:pt x="55072" y="32370"/>
                            <a:pt x="53984" y="32663"/>
                          </a:cubicBezTo>
                          <a:cubicBezTo>
                            <a:pt x="53816" y="32683"/>
                            <a:pt x="53691" y="32767"/>
                            <a:pt x="53565" y="32851"/>
                          </a:cubicBezTo>
                          <a:cubicBezTo>
                            <a:pt x="52644" y="33541"/>
                            <a:pt x="51598" y="34023"/>
                            <a:pt x="50573" y="34525"/>
                          </a:cubicBezTo>
                          <a:cubicBezTo>
                            <a:pt x="50531" y="34546"/>
                            <a:pt x="50510" y="34629"/>
                            <a:pt x="50447" y="34692"/>
                          </a:cubicBezTo>
                          <a:cubicBezTo>
                            <a:pt x="51033" y="34901"/>
                            <a:pt x="51598" y="35090"/>
                            <a:pt x="52142" y="35362"/>
                          </a:cubicBezTo>
                          <a:cubicBezTo>
                            <a:pt x="52665" y="35613"/>
                            <a:pt x="53147" y="35927"/>
                            <a:pt x="53691" y="36094"/>
                          </a:cubicBezTo>
                          <a:cubicBezTo>
                            <a:pt x="54193" y="36220"/>
                            <a:pt x="54653" y="36429"/>
                            <a:pt x="55155" y="36575"/>
                          </a:cubicBezTo>
                          <a:cubicBezTo>
                            <a:pt x="55992" y="36847"/>
                            <a:pt x="56829" y="36847"/>
                            <a:pt x="57666" y="36680"/>
                          </a:cubicBezTo>
                          <a:cubicBezTo>
                            <a:pt x="57959" y="36638"/>
                            <a:pt x="58273" y="36554"/>
                            <a:pt x="58566" y="36512"/>
                          </a:cubicBezTo>
                          <a:cubicBezTo>
                            <a:pt x="59528" y="36408"/>
                            <a:pt x="60302" y="35906"/>
                            <a:pt x="61077" y="35362"/>
                          </a:cubicBezTo>
                          <a:cubicBezTo>
                            <a:pt x="61411" y="35090"/>
                            <a:pt x="61746" y="34860"/>
                            <a:pt x="62060" y="34567"/>
                          </a:cubicBezTo>
                          <a:cubicBezTo>
                            <a:pt x="63023" y="33625"/>
                            <a:pt x="63985" y="32663"/>
                            <a:pt x="64927" y="31700"/>
                          </a:cubicBezTo>
                          <a:cubicBezTo>
                            <a:pt x="65492" y="31114"/>
                            <a:pt x="65952" y="30507"/>
                            <a:pt x="66475" y="29880"/>
                          </a:cubicBezTo>
                          <a:cubicBezTo>
                            <a:pt x="66056" y="28373"/>
                            <a:pt x="66642" y="27013"/>
                            <a:pt x="67375" y="25674"/>
                          </a:cubicBezTo>
                          <a:cubicBezTo>
                            <a:pt x="67165" y="25004"/>
                            <a:pt x="66956" y="24314"/>
                            <a:pt x="66705" y="23603"/>
                          </a:cubicBezTo>
                          <a:cubicBezTo>
                            <a:pt x="66663" y="23456"/>
                            <a:pt x="66559" y="23268"/>
                            <a:pt x="66454" y="23142"/>
                          </a:cubicBezTo>
                          <a:cubicBezTo>
                            <a:pt x="66036" y="22619"/>
                            <a:pt x="65701" y="22096"/>
                            <a:pt x="65492" y="21406"/>
                          </a:cubicBezTo>
                          <a:cubicBezTo>
                            <a:pt x="65387" y="21029"/>
                            <a:pt x="65303" y="20652"/>
                            <a:pt x="65324" y="20255"/>
                          </a:cubicBezTo>
                          <a:cubicBezTo>
                            <a:pt x="65324" y="20192"/>
                            <a:pt x="65345" y="20087"/>
                            <a:pt x="65345" y="20004"/>
                          </a:cubicBezTo>
                          <a:cubicBezTo>
                            <a:pt x="65450" y="19481"/>
                            <a:pt x="65199" y="18874"/>
                            <a:pt x="65701" y="18455"/>
                          </a:cubicBezTo>
                          <a:cubicBezTo>
                            <a:pt x="66077" y="18121"/>
                            <a:pt x="66224" y="17577"/>
                            <a:pt x="66705" y="17305"/>
                          </a:cubicBezTo>
                          <a:cubicBezTo>
                            <a:pt x="66893" y="17200"/>
                            <a:pt x="66998" y="16991"/>
                            <a:pt x="67124" y="16844"/>
                          </a:cubicBezTo>
                          <a:cubicBezTo>
                            <a:pt x="68379" y="15170"/>
                            <a:pt x="69948" y="13852"/>
                            <a:pt x="71664" y="12680"/>
                          </a:cubicBezTo>
                          <a:lnTo>
                            <a:pt x="72041" y="12450"/>
                          </a:lnTo>
                          <a:cubicBezTo>
                            <a:pt x="73087" y="11927"/>
                            <a:pt x="74133" y="11362"/>
                            <a:pt x="75221" y="10839"/>
                          </a:cubicBezTo>
                          <a:cubicBezTo>
                            <a:pt x="75598" y="10630"/>
                            <a:pt x="75995" y="10630"/>
                            <a:pt x="76372" y="10944"/>
                          </a:cubicBezTo>
                          <a:cubicBezTo>
                            <a:pt x="76309" y="11028"/>
                            <a:pt x="76309" y="11111"/>
                            <a:pt x="76267" y="11111"/>
                          </a:cubicBezTo>
                          <a:cubicBezTo>
                            <a:pt x="75765" y="11237"/>
                            <a:pt x="75326" y="11509"/>
                            <a:pt x="74865" y="11760"/>
                          </a:cubicBezTo>
                          <a:cubicBezTo>
                            <a:pt x="74196" y="12157"/>
                            <a:pt x="73505" y="12513"/>
                            <a:pt x="72815" y="12911"/>
                          </a:cubicBezTo>
                          <a:cubicBezTo>
                            <a:pt x="71706" y="13517"/>
                            <a:pt x="70764" y="14292"/>
                            <a:pt x="69823" y="15129"/>
                          </a:cubicBezTo>
                          <a:cubicBezTo>
                            <a:pt x="69718" y="15233"/>
                            <a:pt x="69634" y="15338"/>
                            <a:pt x="69488" y="15526"/>
                          </a:cubicBezTo>
                          <a:cubicBezTo>
                            <a:pt x="69927" y="15526"/>
                            <a:pt x="70158" y="15338"/>
                            <a:pt x="70367" y="15129"/>
                          </a:cubicBezTo>
                          <a:cubicBezTo>
                            <a:pt x="70869" y="14564"/>
                            <a:pt x="71518" y="14271"/>
                            <a:pt x="72187" y="13936"/>
                          </a:cubicBezTo>
                          <a:cubicBezTo>
                            <a:pt x="73359" y="13308"/>
                            <a:pt x="74510" y="12660"/>
                            <a:pt x="75681" y="12053"/>
                          </a:cubicBezTo>
                          <a:cubicBezTo>
                            <a:pt x="76204" y="11760"/>
                            <a:pt x="76748" y="11530"/>
                            <a:pt x="77313" y="11258"/>
                          </a:cubicBezTo>
                          <a:cubicBezTo>
                            <a:pt x="77439" y="11216"/>
                            <a:pt x="77606" y="11237"/>
                            <a:pt x="77899" y="11216"/>
                          </a:cubicBezTo>
                          <a:cubicBezTo>
                            <a:pt x="77585" y="11467"/>
                            <a:pt x="77439" y="11655"/>
                            <a:pt x="77251" y="11781"/>
                          </a:cubicBezTo>
                          <a:cubicBezTo>
                            <a:pt x="76539" y="12241"/>
                            <a:pt x="75807" y="12701"/>
                            <a:pt x="75075" y="13120"/>
                          </a:cubicBezTo>
                          <a:cubicBezTo>
                            <a:pt x="74091" y="13706"/>
                            <a:pt x="73066" y="14229"/>
                            <a:pt x="72082" y="14794"/>
                          </a:cubicBezTo>
                          <a:cubicBezTo>
                            <a:pt x="71831" y="14919"/>
                            <a:pt x="71580" y="15024"/>
                            <a:pt x="71371" y="15212"/>
                          </a:cubicBezTo>
                          <a:cubicBezTo>
                            <a:pt x="71162" y="15380"/>
                            <a:pt x="70974" y="15610"/>
                            <a:pt x="70681" y="15924"/>
                          </a:cubicBezTo>
                          <a:cubicBezTo>
                            <a:pt x="70953" y="15840"/>
                            <a:pt x="71078" y="15840"/>
                            <a:pt x="71204" y="15798"/>
                          </a:cubicBezTo>
                          <a:cubicBezTo>
                            <a:pt x="72334" y="15275"/>
                            <a:pt x="73463" y="14773"/>
                            <a:pt x="74593" y="14229"/>
                          </a:cubicBezTo>
                          <a:cubicBezTo>
                            <a:pt x="74949" y="14061"/>
                            <a:pt x="75284" y="13852"/>
                            <a:pt x="75640" y="13664"/>
                          </a:cubicBezTo>
                          <a:cubicBezTo>
                            <a:pt x="76602" y="13078"/>
                            <a:pt x="77564" y="12471"/>
                            <a:pt x="78569" y="11844"/>
                          </a:cubicBezTo>
                          <a:cubicBezTo>
                            <a:pt x="78820" y="11676"/>
                            <a:pt x="79050" y="11509"/>
                            <a:pt x="79469" y="11613"/>
                          </a:cubicBezTo>
                          <a:cubicBezTo>
                            <a:pt x="79029" y="12053"/>
                            <a:pt x="78506" y="12304"/>
                            <a:pt x="78150" y="12785"/>
                          </a:cubicBezTo>
                          <a:cubicBezTo>
                            <a:pt x="78820" y="12764"/>
                            <a:pt x="79448" y="12722"/>
                            <a:pt x="80075" y="12701"/>
                          </a:cubicBezTo>
                          <a:cubicBezTo>
                            <a:pt x="80557" y="12680"/>
                            <a:pt x="80829" y="12890"/>
                            <a:pt x="81080" y="13308"/>
                          </a:cubicBezTo>
                          <a:cubicBezTo>
                            <a:pt x="81728" y="14396"/>
                            <a:pt x="82147" y="15610"/>
                            <a:pt x="82691" y="16740"/>
                          </a:cubicBezTo>
                          <a:cubicBezTo>
                            <a:pt x="82754" y="16844"/>
                            <a:pt x="82774" y="16970"/>
                            <a:pt x="82774" y="17074"/>
                          </a:cubicBezTo>
                          <a:cubicBezTo>
                            <a:pt x="82774" y="17681"/>
                            <a:pt x="82984" y="18204"/>
                            <a:pt x="83214" y="18727"/>
                          </a:cubicBezTo>
                          <a:cubicBezTo>
                            <a:pt x="83611" y="19690"/>
                            <a:pt x="83904" y="20652"/>
                            <a:pt x="84051" y="21678"/>
                          </a:cubicBezTo>
                          <a:cubicBezTo>
                            <a:pt x="84072" y="21824"/>
                            <a:pt x="84114" y="21971"/>
                            <a:pt x="84155" y="22117"/>
                          </a:cubicBezTo>
                          <a:cubicBezTo>
                            <a:pt x="84532" y="23080"/>
                            <a:pt x="84888" y="24021"/>
                            <a:pt x="85264" y="25004"/>
                          </a:cubicBezTo>
                          <a:cubicBezTo>
                            <a:pt x="85411" y="25381"/>
                            <a:pt x="85578" y="25779"/>
                            <a:pt x="85641" y="26197"/>
                          </a:cubicBezTo>
                          <a:cubicBezTo>
                            <a:pt x="85913" y="27369"/>
                            <a:pt x="86227" y="28562"/>
                            <a:pt x="86666" y="29670"/>
                          </a:cubicBezTo>
                          <a:cubicBezTo>
                            <a:pt x="86875" y="30173"/>
                            <a:pt x="86980" y="30696"/>
                            <a:pt x="87106" y="31240"/>
                          </a:cubicBezTo>
                          <a:cubicBezTo>
                            <a:pt x="87210" y="31658"/>
                            <a:pt x="87357" y="32056"/>
                            <a:pt x="87566" y="32432"/>
                          </a:cubicBezTo>
                          <a:cubicBezTo>
                            <a:pt x="87775" y="32767"/>
                            <a:pt x="87775" y="33102"/>
                            <a:pt x="87712" y="33479"/>
                          </a:cubicBezTo>
                          <a:cubicBezTo>
                            <a:pt x="87671" y="33751"/>
                            <a:pt x="87503" y="33918"/>
                            <a:pt x="87231" y="33855"/>
                          </a:cubicBezTo>
                          <a:cubicBezTo>
                            <a:pt x="86938" y="33792"/>
                            <a:pt x="86708" y="33918"/>
                            <a:pt x="86457" y="34002"/>
                          </a:cubicBezTo>
                          <a:cubicBezTo>
                            <a:pt x="85139" y="34462"/>
                            <a:pt x="83779" y="34901"/>
                            <a:pt x="82440" y="35320"/>
                          </a:cubicBezTo>
                          <a:cubicBezTo>
                            <a:pt x="81477" y="35634"/>
                            <a:pt x="80452" y="35843"/>
                            <a:pt x="79448" y="36136"/>
                          </a:cubicBezTo>
                          <a:cubicBezTo>
                            <a:pt x="79217" y="36199"/>
                            <a:pt x="79008" y="36303"/>
                            <a:pt x="78799" y="36429"/>
                          </a:cubicBezTo>
                          <a:cubicBezTo>
                            <a:pt x="78150" y="36847"/>
                            <a:pt x="77439" y="37203"/>
                            <a:pt x="76707" y="37475"/>
                          </a:cubicBezTo>
                          <a:cubicBezTo>
                            <a:pt x="76560" y="37517"/>
                            <a:pt x="76372" y="37601"/>
                            <a:pt x="76204" y="37705"/>
                          </a:cubicBezTo>
                          <a:cubicBezTo>
                            <a:pt x="75619" y="38186"/>
                            <a:pt x="74907" y="38333"/>
                            <a:pt x="74217" y="38563"/>
                          </a:cubicBezTo>
                          <a:cubicBezTo>
                            <a:pt x="73945" y="38668"/>
                            <a:pt x="73631" y="38709"/>
                            <a:pt x="73338" y="38709"/>
                          </a:cubicBezTo>
                          <a:cubicBezTo>
                            <a:pt x="72961" y="38730"/>
                            <a:pt x="72627" y="38709"/>
                            <a:pt x="72292" y="38877"/>
                          </a:cubicBezTo>
                          <a:cubicBezTo>
                            <a:pt x="71999" y="39044"/>
                            <a:pt x="71748" y="38919"/>
                            <a:pt x="71476" y="38709"/>
                          </a:cubicBezTo>
                          <a:cubicBezTo>
                            <a:pt x="70953" y="38291"/>
                            <a:pt x="70743" y="37684"/>
                            <a:pt x="70450" y="37140"/>
                          </a:cubicBezTo>
                          <a:cubicBezTo>
                            <a:pt x="70325" y="36889"/>
                            <a:pt x="70430" y="36533"/>
                            <a:pt x="70409" y="36240"/>
                          </a:cubicBezTo>
                          <a:cubicBezTo>
                            <a:pt x="70388" y="35989"/>
                            <a:pt x="70409" y="35676"/>
                            <a:pt x="70304" y="35466"/>
                          </a:cubicBezTo>
                          <a:cubicBezTo>
                            <a:pt x="69865" y="34546"/>
                            <a:pt x="69697" y="33541"/>
                            <a:pt x="69509" y="32579"/>
                          </a:cubicBezTo>
                          <a:cubicBezTo>
                            <a:pt x="69362" y="31826"/>
                            <a:pt x="69195" y="31030"/>
                            <a:pt x="68860" y="30298"/>
                          </a:cubicBezTo>
                          <a:cubicBezTo>
                            <a:pt x="68525" y="30256"/>
                            <a:pt x="68212" y="30173"/>
                            <a:pt x="67877" y="30131"/>
                          </a:cubicBezTo>
                          <a:cubicBezTo>
                            <a:pt x="67312" y="30570"/>
                            <a:pt x="66893" y="31114"/>
                            <a:pt x="66454" y="31637"/>
                          </a:cubicBezTo>
                          <a:cubicBezTo>
                            <a:pt x="65157" y="33290"/>
                            <a:pt x="63692" y="34755"/>
                            <a:pt x="62060" y="36052"/>
                          </a:cubicBezTo>
                          <a:cubicBezTo>
                            <a:pt x="61537" y="36471"/>
                            <a:pt x="60972" y="36784"/>
                            <a:pt x="60386" y="37161"/>
                          </a:cubicBezTo>
                          <a:cubicBezTo>
                            <a:pt x="60240" y="37266"/>
                            <a:pt x="60072" y="37349"/>
                            <a:pt x="59884" y="37370"/>
                          </a:cubicBezTo>
                          <a:cubicBezTo>
                            <a:pt x="59005" y="37559"/>
                            <a:pt x="58106" y="37747"/>
                            <a:pt x="57227" y="37893"/>
                          </a:cubicBezTo>
                          <a:cubicBezTo>
                            <a:pt x="56306" y="38019"/>
                            <a:pt x="55427" y="37852"/>
                            <a:pt x="54548" y="37496"/>
                          </a:cubicBezTo>
                          <a:cubicBezTo>
                            <a:pt x="53649" y="37140"/>
                            <a:pt x="52665" y="36847"/>
                            <a:pt x="51870" y="36240"/>
                          </a:cubicBezTo>
                          <a:cubicBezTo>
                            <a:pt x="51515" y="36010"/>
                            <a:pt x="51138" y="35906"/>
                            <a:pt x="50636" y="35780"/>
                          </a:cubicBezTo>
                          <a:cubicBezTo>
                            <a:pt x="50657" y="36010"/>
                            <a:pt x="50678" y="36199"/>
                            <a:pt x="50719" y="36366"/>
                          </a:cubicBezTo>
                          <a:cubicBezTo>
                            <a:pt x="50845" y="36868"/>
                            <a:pt x="50971" y="37370"/>
                            <a:pt x="51138" y="37873"/>
                          </a:cubicBezTo>
                          <a:cubicBezTo>
                            <a:pt x="51661" y="39588"/>
                            <a:pt x="51933" y="41346"/>
                            <a:pt x="52226" y="43103"/>
                          </a:cubicBezTo>
                          <a:cubicBezTo>
                            <a:pt x="52226" y="43145"/>
                            <a:pt x="52247" y="43229"/>
                            <a:pt x="52247" y="43271"/>
                          </a:cubicBezTo>
                          <a:cubicBezTo>
                            <a:pt x="52142" y="44840"/>
                            <a:pt x="52561" y="46388"/>
                            <a:pt x="52540" y="47979"/>
                          </a:cubicBezTo>
                          <a:cubicBezTo>
                            <a:pt x="52540" y="48606"/>
                            <a:pt x="52644" y="49234"/>
                            <a:pt x="52665" y="49904"/>
                          </a:cubicBezTo>
                          <a:cubicBezTo>
                            <a:pt x="52728" y="50761"/>
                            <a:pt x="52770" y="51640"/>
                            <a:pt x="52833" y="52519"/>
                          </a:cubicBezTo>
                          <a:cubicBezTo>
                            <a:pt x="52833" y="52686"/>
                            <a:pt x="52875" y="52854"/>
                            <a:pt x="52916" y="53063"/>
                          </a:cubicBezTo>
                          <a:lnTo>
                            <a:pt x="53481" y="53063"/>
                          </a:lnTo>
                          <a:cubicBezTo>
                            <a:pt x="53816" y="53607"/>
                            <a:pt x="53460" y="54088"/>
                            <a:pt x="53272" y="54528"/>
                          </a:cubicBezTo>
                          <a:cubicBezTo>
                            <a:pt x="53481" y="54967"/>
                            <a:pt x="53649" y="55344"/>
                            <a:pt x="53816" y="55720"/>
                          </a:cubicBezTo>
                          <a:cubicBezTo>
                            <a:pt x="53900" y="55909"/>
                            <a:pt x="53984" y="56139"/>
                            <a:pt x="54109" y="56285"/>
                          </a:cubicBezTo>
                          <a:cubicBezTo>
                            <a:pt x="54590" y="56725"/>
                            <a:pt x="54632" y="57269"/>
                            <a:pt x="54611" y="57855"/>
                          </a:cubicBezTo>
                          <a:cubicBezTo>
                            <a:pt x="54590" y="58440"/>
                            <a:pt x="54632" y="59047"/>
                            <a:pt x="54611" y="59654"/>
                          </a:cubicBezTo>
                          <a:cubicBezTo>
                            <a:pt x="54590" y="60324"/>
                            <a:pt x="54297" y="60637"/>
                            <a:pt x="53607" y="60700"/>
                          </a:cubicBezTo>
                          <a:cubicBezTo>
                            <a:pt x="53398" y="60721"/>
                            <a:pt x="53188" y="60700"/>
                            <a:pt x="52979" y="60700"/>
                          </a:cubicBezTo>
                          <a:cubicBezTo>
                            <a:pt x="52393" y="60721"/>
                            <a:pt x="51870" y="60491"/>
                            <a:pt x="51452" y="60072"/>
                          </a:cubicBezTo>
                          <a:cubicBezTo>
                            <a:pt x="51180" y="59842"/>
                            <a:pt x="50971" y="59487"/>
                            <a:pt x="50531" y="59424"/>
                          </a:cubicBezTo>
                          <a:cubicBezTo>
                            <a:pt x="50427" y="59549"/>
                            <a:pt x="50238" y="59675"/>
                            <a:pt x="50134" y="59842"/>
                          </a:cubicBezTo>
                          <a:cubicBezTo>
                            <a:pt x="49527" y="60700"/>
                            <a:pt x="49046" y="60888"/>
                            <a:pt x="48062" y="60533"/>
                          </a:cubicBezTo>
                          <a:cubicBezTo>
                            <a:pt x="47727" y="60407"/>
                            <a:pt x="47393" y="60303"/>
                            <a:pt x="47058" y="60198"/>
                          </a:cubicBezTo>
                          <a:cubicBezTo>
                            <a:pt x="46911" y="60177"/>
                            <a:pt x="46765" y="60198"/>
                            <a:pt x="46639" y="60198"/>
                          </a:cubicBezTo>
                          <a:cubicBezTo>
                            <a:pt x="46577" y="60282"/>
                            <a:pt x="46535" y="60324"/>
                            <a:pt x="46493" y="60386"/>
                          </a:cubicBezTo>
                          <a:cubicBezTo>
                            <a:pt x="46451" y="61119"/>
                            <a:pt x="46346" y="61830"/>
                            <a:pt x="46179" y="62521"/>
                          </a:cubicBezTo>
                          <a:cubicBezTo>
                            <a:pt x="46158" y="62625"/>
                            <a:pt x="46158" y="62772"/>
                            <a:pt x="46158" y="62897"/>
                          </a:cubicBezTo>
                          <a:cubicBezTo>
                            <a:pt x="46179" y="64132"/>
                            <a:pt x="46221" y="65387"/>
                            <a:pt x="46242" y="66601"/>
                          </a:cubicBezTo>
                          <a:cubicBezTo>
                            <a:pt x="46242" y="66747"/>
                            <a:pt x="46284" y="66894"/>
                            <a:pt x="46326" y="67082"/>
                          </a:cubicBezTo>
                          <a:cubicBezTo>
                            <a:pt x="47204" y="67103"/>
                            <a:pt x="48020" y="67207"/>
                            <a:pt x="48857" y="66956"/>
                          </a:cubicBezTo>
                          <a:cubicBezTo>
                            <a:pt x="49380" y="66768"/>
                            <a:pt x="49924" y="66768"/>
                            <a:pt x="50447" y="66956"/>
                          </a:cubicBezTo>
                          <a:cubicBezTo>
                            <a:pt x="50636" y="66998"/>
                            <a:pt x="50782" y="67103"/>
                            <a:pt x="50971" y="67103"/>
                          </a:cubicBezTo>
                          <a:cubicBezTo>
                            <a:pt x="51724" y="67082"/>
                            <a:pt x="52310" y="67479"/>
                            <a:pt x="52833" y="67919"/>
                          </a:cubicBezTo>
                          <a:cubicBezTo>
                            <a:pt x="53251" y="68254"/>
                            <a:pt x="53670" y="68630"/>
                            <a:pt x="54025" y="68986"/>
                          </a:cubicBezTo>
                          <a:cubicBezTo>
                            <a:pt x="54528" y="69488"/>
                            <a:pt x="54486" y="70032"/>
                            <a:pt x="53879" y="70430"/>
                          </a:cubicBezTo>
                          <a:cubicBezTo>
                            <a:pt x="53335" y="70785"/>
                            <a:pt x="52749" y="71162"/>
                            <a:pt x="52038" y="71099"/>
                          </a:cubicBezTo>
                          <a:cubicBezTo>
                            <a:pt x="51912" y="71099"/>
                            <a:pt x="51787" y="71099"/>
                            <a:pt x="51682" y="71141"/>
                          </a:cubicBezTo>
                          <a:cubicBezTo>
                            <a:pt x="50929" y="71455"/>
                            <a:pt x="50134" y="71371"/>
                            <a:pt x="49359" y="71350"/>
                          </a:cubicBezTo>
                          <a:cubicBezTo>
                            <a:pt x="48648" y="71350"/>
                            <a:pt x="48020" y="71141"/>
                            <a:pt x="47476" y="70618"/>
                          </a:cubicBezTo>
                          <a:cubicBezTo>
                            <a:pt x="46953" y="70116"/>
                            <a:pt x="46346" y="69718"/>
                            <a:pt x="45802" y="69258"/>
                          </a:cubicBezTo>
                          <a:cubicBezTo>
                            <a:pt x="45656" y="69153"/>
                            <a:pt x="45551" y="68965"/>
                            <a:pt x="45551" y="68798"/>
                          </a:cubicBezTo>
                          <a:cubicBezTo>
                            <a:pt x="45530" y="68421"/>
                            <a:pt x="45530" y="68023"/>
                            <a:pt x="45300" y="67689"/>
                          </a:cubicBezTo>
                          <a:cubicBezTo>
                            <a:pt x="45196" y="67542"/>
                            <a:pt x="45217" y="67333"/>
                            <a:pt x="45217" y="67166"/>
                          </a:cubicBezTo>
                          <a:cubicBezTo>
                            <a:pt x="45217" y="65659"/>
                            <a:pt x="45237" y="64194"/>
                            <a:pt x="45279" y="62709"/>
                          </a:cubicBezTo>
                          <a:cubicBezTo>
                            <a:pt x="45279" y="62500"/>
                            <a:pt x="45321" y="62290"/>
                            <a:pt x="45342" y="62081"/>
                          </a:cubicBezTo>
                          <a:cubicBezTo>
                            <a:pt x="45489" y="61328"/>
                            <a:pt x="45635" y="60533"/>
                            <a:pt x="45802" y="59780"/>
                          </a:cubicBezTo>
                          <a:cubicBezTo>
                            <a:pt x="45823" y="59675"/>
                            <a:pt x="45844" y="59528"/>
                            <a:pt x="45802" y="59445"/>
                          </a:cubicBezTo>
                          <a:cubicBezTo>
                            <a:pt x="45761" y="59361"/>
                            <a:pt x="45614" y="59236"/>
                            <a:pt x="45530" y="59256"/>
                          </a:cubicBezTo>
                          <a:cubicBezTo>
                            <a:pt x="45321" y="59319"/>
                            <a:pt x="45112" y="59382"/>
                            <a:pt x="44965" y="59528"/>
                          </a:cubicBezTo>
                          <a:cubicBezTo>
                            <a:pt x="44756" y="59696"/>
                            <a:pt x="44589" y="59905"/>
                            <a:pt x="44401" y="60114"/>
                          </a:cubicBezTo>
                          <a:cubicBezTo>
                            <a:pt x="44296" y="60261"/>
                            <a:pt x="44233" y="60428"/>
                            <a:pt x="44129" y="60596"/>
                          </a:cubicBezTo>
                          <a:cubicBezTo>
                            <a:pt x="43564" y="61328"/>
                            <a:pt x="42915" y="61558"/>
                            <a:pt x="41869" y="61140"/>
                          </a:cubicBezTo>
                          <a:cubicBezTo>
                            <a:pt x="41095" y="60826"/>
                            <a:pt x="40362" y="60386"/>
                            <a:pt x="39944" y="59570"/>
                          </a:cubicBezTo>
                          <a:cubicBezTo>
                            <a:pt x="39797" y="59340"/>
                            <a:pt x="39630" y="59131"/>
                            <a:pt x="39442" y="58901"/>
                          </a:cubicBezTo>
                          <a:cubicBezTo>
                            <a:pt x="39211" y="59005"/>
                            <a:pt x="38960" y="59110"/>
                            <a:pt x="38730" y="59173"/>
                          </a:cubicBezTo>
                          <a:cubicBezTo>
                            <a:pt x="38437" y="59277"/>
                            <a:pt x="38207" y="59445"/>
                            <a:pt x="38061" y="59738"/>
                          </a:cubicBezTo>
                          <a:cubicBezTo>
                            <a:pt x="37977" y="59884"/>
                            <a:pt x="37851" y="60052"/>
                            <a:pt x="37705" y="60156"/>
                          </a:cubicBezTo>
                          <a:cubicBezTo>
                            <a:pt x="37224" y="60512"/>
                            <a:pt x="36701" y="60888"/>
                            <a:pt x="36115" y="61265"/>
                          </a:cubicBezTo>
                          <a:cubicBezTo>
                            <a:pt x="36136" y="62458"/>
                            <a:pt x="35759" y="63671"/>
                            <a:pt x="35864" y="64906"/>
                          </a:cubicBezTo>
                          <a:cubicBezTo>
                            <a:pt x="35885" y="65094"/>
                            <a:pt x="35906" y="65303"/>
                            <a:pt x="35822" y="65450"/>
                          </a:cubicBezTo>
                          <a:cubicBezTo>
                            <a:pt x="35592" y="66036"/>
                            <a:pt x="35592" y="66642"/>
                            <a:pt x="35571" y="67228"/>
                          </a:cubicBezTo>
                          <a:cubicBezTo>
                            <a:pt x="35550" y="67647"/>
                            <a:pt x="35362" y="67814"/>
                            <a:pt x="34943" y="67856"/>
                          </a:cubicBezTo>
                          <a:cubicBezTo>
                            <a:pt x="34734" y="67898"/>
                            <a:pt x="34525" y="67856"/>
                            <a:pt x="34253" y="67856"/>
                          </a:cubicBezTo>
                          <a:cubicBezTo>
                            <a:pt x="34232" y="68128"/>
                            <a:pt x="34253" y="68358"/>
                            <a:pt x="34148" y="68567"/>
                          </a:cubicBezTo>
                          <a:cubicBezTo>
                            <a:pt x="34085" y="68777"/>
                            <a:pt x="33897" y="68986"/>
                            <a:pt x="33730" y="69153"/>
                          </a:cubicBezTo>
                          <a:cubicBezTo>
                            <a:pt x="33562" y="69300"/>
                            <a:pt x="33353" y="69425"/>
                            <a:pt x="33165" y="69572"/>
                          </a:cubicBezTo>
                          <a:cubicBezTo>
                            <a:pt x="33081" y="69614"/>
                            <a:pt x="32997" y="69635"/>
                            <a:pt x="32934" y="69718"/>
                          </a:cubicBezTo>
                          <a:cubicBezTo>
                            <a:pt x="31951" y="70639"/>
                            <a:pt x="30779" y="70869"/>
                            <a:pt x="29503" y="70869"/>
                          </a:cubicBezTo>
                          <a:lnTo>
                            <a:pt x="28059" y="70869"/>
                          </a:lnTo>
                          <a:cubicBezTo>
                            <a:pt x="27306" y="70869"/>
                            <a:pt x="26720" y="70472"/>
                            <a:pt x="26302" y="69907"/>
                          </a:cubicBezTo>
                          <a:cubicBezTo>
                            <a:pt x="25779" y="69195"/>
                            <a:pt x="26134" y="68170"/>
                            <a:pt x="26929" y="67898"/>
                          </a:cubicBezTo>
                          <a:cubicBezTo>
                            <a:pt x="28080" y="67500"/>
                            <a:pt x="29231" y="67166"/>
                            <a:pt x="30444" y="67061"/>
                          </a:cubicBezTo>
                          <a:lnTo>
                            <a:pt x="30528" y="67061"/>
                          </a:lnTo>
                          <a:cubicBezTo>
                            <a:pt x="31574" y="66663"/>
                            <a:pt x="32662" y="66810"/>
                            <a:pt x="33771" y="66789"/>
                          </a:cubicBezTo>
                          <a:lnTo>
                            <a:pt x="34441" y="66789"/>
                          </a:lnTo>
                          <a:cubicBezTo>
                            <a:pt x="34504" y="66580"/>
                            <a:pt x="34525" y="66433"/>
                            <a:pt x="34566" y="66266"/>
                          </a:cubicBezTo>
                          <a:lnTo>
                            <a:pt x="34734" y="65554"/>
                          </a:lnTo>
                          <a:cubicBezTo>
                            <a:pt x="34776" y="65324"/>
                            <a:pt x="34859" y="65094"/>
                            <a:pt x="34859" y="64864"/>
                          </a:cubicBezTo>
                          <a:cubicBezTo>
                            <a:pt x="34859" y="64069"/>
                            <a:pt x="34985" y="63295"/>
                            <a:pt x="35131" y="62521"/>
                          </a:cubicBezTo>
                          <a:cubicBezTo>
                            <a:pt x="35173" y="62186"/>
                            <a:pt x="35194" y="61830"/>
                            <a:pt x="35236" y="61433"/>
                          </a:cubicBezTo>
                          <a:cubicBezTo>
                            <a:pt x="34943" y="61328"/>
                            <a:pt x="34671" y="61244"/>
                            <a:pt x="34441" y="61119"/>
                          </a:cubicBezTo>
                          <a:cubicBezTo>
                            <a:pt x="33981" y="60847"/>
                            <a:pt x="33520" y="60575"/>
                            <a:pt x="33499" y="59884"/>
                          </a:cubicBezTo>
                          <a:cubicBezTo>
                            <a:pt x="33478" y="59382"/>
                            <a:pt x="33269" y="58901"/>
                            <a:pt x="33102" y="58378"/>
                          </a:cubicBezTo>
                          <a:cubicBezTo>
                            <a:pt x="32976" y="58420"/>
                            <a:pt x="32851" y="58440"/>
                            <a:pt x="32725" y="58524"/>
                          </a:cubicBezTo>
                          <a:cubicBezTo>
                            <a:pt x="32411" y="58692"/>
                            <a:pt x="32097" y="58901"/>
                            <a:pt x="31784" y="59047"/>
                          </a:cubicBezTo>
                          <a:cubicBezTo>
                            <a:pt x="31616" y="59131"/>
                            <a:pt x="31407" y="59173"/>
                            <a:pt x="31302" y="59319"/>
                          </a:cubicBezTo>
                          <a:cubicBezTo>
                            <a:pt x="30842" y="59905"/>
                            <a:pt x="30172" y="59905"/>
                            <a:pt x="29503" y="59905"/>
                          </a:cubicBezTo>
                          <a:lnTo>
                            <a:pt x="28499" y="59905"/>
                          </a:lnTo>
                          <a:cubicBezTo>
                            <a:pt x="28185" y="59905"/>
                            <a:pt x="27913" y="59842"/>
                            <a:pt x="27662" y="59633"/>
                          </a:cubicBezTo>
                          <a:cubicBezTo>
                            <a:pt x="27515" y="59487"/>
                            <a:pt x="27348" y="59319"/>
                            <a:pt x="27327" y="59131"/>
                          </a:cubicBezTo>
                          <a:cubicBezTo>
                            <a:pt x="27243" y="58587"/>
                            <a:pt x="27243" y="58064"/>
                            <a:pt x="27515" y="57541"/>
                          </a:cubicBezTo>
                          <a:cubicBezTo>
                            <a:pt x="27934" y="56725"/>
                            <a:pt x="28436" y="55971"/>
                            <a:pt x="29105" y="55365"/>
                          </a:cubicBezTo>
                          <a:lnTo>
                            <a:pt x="29440" y="55030"/>
                          </a:lnTo>
                          <a:cubicBezTo>
                            <a:pt x="29315" y="54235"/>
                            <a:pt x="29336" y="53461"/>
                            <a:pt x="29545" y="52686"/>
                          </a:cubicBezTo>
                          <a:cubicBezTo>
                            <a:pt x="29649" y="52352"/>
                            <a:pt x="29754" y="52017"/>
                            <a:pt x="29900" y="51682"/>
                          </a:cubicBezTo>
                          <a:cubicBezTo>
                            <a:pt x="30235" y="50845"/>
                            <a:pt x="30591" y="50008"/>
                            <a:pt x="30905" y="49171"/>
                          </a:cubicBezTo>
                          <a:cubicBezTo>
                            <a:pt x="31177" y="48439"/>
                            <a:pt x="31470" y="47707"/>
                            <a:pt x="31825" y="46995"/>
                          </a:cubicBezTo>
                          <a:cubicBezTo>
                            <a:pt x="33311" y="44212"/>
                            <a:pt x="34441" y="41262"/>
                            <a:pt x="35675" y="38396"/>
                          </a:cubicBezTo>
                          <a:cubicBezTo>
                            <a:pt x="35487" y="38207"/>
                            <a:pt x="35382" y="38354"/>
                            <a:pt x="35257" y="38417"/>
                          </a:cubicBezTo>
                          <a:cubicBezTo>
                            <a:pt x="34022" y="38981"/>
                            <a:pt x="32788" y="39588"/>
                            <a:pt x="31574" y="40174"/>
                          </a:cubicBezTo>
                          <a:cubicBezTo>
                            <a:pt x="31428" y="40216"/>
                            <a:pt x="31281" y="40300"/>
                            <a:pt x="31156" y="40321"/>
                          </a:cubicBezTo>
                          <a:cubicBezTo>
                            <a:pt x="29817" y="40593"/>
                            <a:pt x="28478" y="40906"/>
                            <a:pt x="27118" y="40948"/>
                          </a:cubicBezTo>
                          <a:cubicBezTo>
                            <a:pt x="26511" y="40969"/>
                            <a:pt x="25925" y="40927"/>
                            <a:pt x="25318" y="40948"/>
                          </a:cubicBezTo>
                          <a:cubicBezTo>
                            <a:pt x="24251" y="41011"/>
                            <a:pt x="23310" y="40593"/>
                            <a:pt x="22431" y="40007"/>
                          </a:cubicBezTo>
                          <a:cubicBezTo>
                            <a:pt x="22263" y="39902"/>
                            <a:pt x="22096" y="39777"/>
                            <a:pt x="21908" y="39672"/>
                          </a:cubicBezTo>
                          <a:cubicBezTo>
                            <a:pt x="21887" y="39672"/>
                            <a:pt x="21866" y="39672"/>
                            <a:pt x="21761" y="39693"/>
                          </a:cubicBezTo>
                          <a:cubicBezTo>
                            <a:pt x="21740" y="39881"/>
                            <a:pt x="21698" y="40070"/>
                            <a:pt x="21698" y="40279"/>
                          </a:cubicBezTo>
                          <a:lnTo>
                            <a:pt x="21698" y="43794"/>
                          </a:lnTo>
                          <a:cubicBezTo>
                            <a:pt x="21698" y="44171"/>
                            <a:pt x="21678" y="44505"/>
                            <a:pt x="21489" y="44840"/>
                          </a:cubicBezTo>
                          <a:cubicBezTo>
                            <a:pt x="21322" y="45196"/>
                            <a:pt x="21259" y="45572"/>
                            <a:pt x="21154" y="45949"/>
                          </a:cubicBezTo>
                          <a:cubicBezTo>
                            <a:pt x="21113" y="46137"/>
                            <a:pt x="21050" y="46305"/>
                            <a:pt x="20945" y="46451"/>
                          </a:cubicBezTo>
                          <a:cubicBezTo>
                            <a:pt x="20422" y="46974"/>
                            <a:pt x="20108" y="47623"/>
                            <a:pt x="19794" y="48272"/>
                          </a:cubicBezTo>
                          <a:cubicBezTo>
                            <a:pt x="19606" y="48606"/>
                            <a:pt x="19355" y="48753"/>
                            <a:pt x="18978" y="48711"/>
                          </a:cubicBezTo>
                          <a:cubicBezTo>
                            <a:pt x="18727" y="48711"/>
                            <a:pt x="18518" y="48606"/>
                            <a:pt x="18392" y="48376"/>
                          </a:cubicBezTo>
                          <a:cubicBezTo>
                            <a:pt x="18330" y="48292"/>
                            <a:pt x="18309" y="48230"/>
                            <a:pt x="18288" y="48146"/>
                          </a:cubicBezTo>
                          <a:cubicBezTo>
                            <a:pt x="17995" y="47414"/>
                            <a:pt x="17681" y="46702"/>
                            <a:pt x="17200" y="46054"/>
                          </a:cubicBezTo>
                          <a:cubicBezTo>
                            <a:pt x="17095" y="45928"/>
                            <a:pt x="17032" y="45719"/>
                            <a:pt x="17032" y="45551"/>
                          </a:cubicBezTo>
                          <a:cubicBezTo>
                            <a:pt x="17032" y="45154"/>
                            <a:pt x="16844" y="44882"/>
                            <a:pt x="16530" y="44610"/>
                          </a:cubicBezTo>
                          <a:cubicBezTo>
                            <a:pt x="16781" y="43773"/>
                            <a:pt x="16719" y="42936"/>
                            <a:pt x="16509" y="42099"/>
                          </a:cubicBezTo>
                          <a:cubicBezTo>
                            <a:pt x="16447" y="41911"/>
                            <a:pt x="16405" y="41743"/>
                            <a:pt x="16426" y="41576"/>
                          </a:cubicBezTo>
                          <a:cubicBezTo>
                            <a:pt x="16447" y="41053"/>
                            <a:pt x="16363" y="40551"/>
                            <a:pt x="16007" y="40132"/>
                          </a:cubicBezTo>
                          <a:cubicBezTo>
                            <a:pt x="16049" y="40007"/>
                            <a:pt x="16091" y="39881"/>
                            <a:pt x="16133" y="39797"/>
                          </a:cubicBezTo>
                          <a:cubicBezTo>
                            <a:pt x="16509" y="39400"/>
                            <a:pt x="16468" y="38981"/>
                            <a:pt x="16258" y="38542"/>
                          </a:cubicBezTo>
                          <a:cubicBezTo>
                            <a:pt x="16216" y="38417"/>
                            <a:pt x="16154" y="38228"/>
                            <a:pt x="16216" y="38124"/>
                          </a:cubicBezTo>
                          <a:cubicBezTo>
                            <a:pt x="16363" y="37789"/>
                            <a:pt x="16258" y="37475"/>
                            <a:pt x="16237" y="37161"/>
                          </a:cubicBezTo>
                          <a:cubicBezTo>
                            <a:pt x="16196" y="36826"/>
                            <a:pt x="16154" y="36512"/>
                            <a:pt x="16196" y="36157"/>
                          </a:cubicBezTo>
                          <a:cubicBezTo>
                            <a:pt x="16196" y="34964"/>
                            <a:pt x="16216" y="33751"/>
                            <a:pt x="16216" y="32537"/>
                          </a:cubicBezTo>
                          <a:cubicBezTo>
                            <a:pt x="16216" y="32286"/>
                            <a:pt x="16216" y="32056"/>
                            <a:pt x="16091" y="31847"/>
                          </a:cubicBezTo>
                          <a:cubicBezTo>
                            <a:pt x="15903" y="31533"/>
                            <a:pt x="15986" y="31344"/>
                            <a:pt x="16258" y="31177"/>
                          </a:cubicBezTo>
                          <a:cubicBezTo>
                            <a:pt x="16865" y="30800"/>
                            <a:pt x="17493" y="30549"/>
                            <a:pt x="18204" y="30507"/>
                          </a:cubicBezTo>
                          <a:cubicBezTo>
                            <a:pt x="18748" y="30486"/>
                            <a:pt x="19292" y="30507"/>
                            <a:pt x="19815" y="30486"/>
                          </a:cubicBezTo>
                          <a:cubicBezTo>
                            <a:pt x="20338" y="30466"/>
                            <a:pt x="20694" y="30696"/>
                            <a:pt x="20861" y="31177"/>
                          </a:cubicBezTo>
                          <a:cubicBezTo>
                            <a:pt x="21113" y="31826"/>
                            <a:pt x="21531" y="32432"/>
                            <a:pt x="21426" y="33165"/>
                          </a:cubicBezTo>
                          <a:cubicBezTo>
                            <a:pt x="21866" y="34483"/>
                            <a:pt x="21657" y="35843"/>
                            <a:pt x="21698" y="37203"/>
                          </a:cubicBezTo>
                          <a:lnTo>
                            <a:pt x="21698" y="37977"/>
                          </a:lnTo>
                          <a:cubicBezTo>
                            <a:pt x="22117" y="38312"/>
                            <a:pt x="22514" y="38668"/>
                            <a:pt x="22933" y="39023"/>
                          </a:cubicBezTo>
                          <a:cubicBezTo>
                            <a:pt x="23665" y="39588"/>
                            <a:pt x="24502" y="39860"/>
                            <a:pt x="25444" y="39881"/>
                          </a:cubicBezTo>
                          <a:cubicBezTo>
                            <a:pt x="27118" y="39902"/>
                            <a:pt x="28771" y="39756"/>
                            <a:pt x="30382" y="39442"/>
                          </a:cubicBezTo>
                          <a:cubicBezTo>
                            <a:pt x="30696" y="39379"/>
                            <a:pt x="31051" y="39274"/>
                            <a:pt x="31323" y="39149"/>
                          </a:cubicBezTo>
                          <a:lnTo>
                            <a:pt x="34462" y="37726"/>
                          </a:lnTo>
                          <a:cubicBezTo>
                            <a:pt x="35173" y="37391"/>
                            <a:pt x="35822" y="36973"/>
                            <a:pt x="36303" y="36345"/>
                          </a:cubicBezTo>
                          <a:cubicBezTo>
                            <a:pt x="36240" y="36115"/>
                            <a:pt x="36073" y="36136"/>
                            <a:pt x="35926" y="36157"/>
                          </a:cubicBezTo>
                          <a:cubicBezTo>
                            <a:pt x="35027" y="36220"/>
                            <a:pt x="34148" y="35927"/>
                            <a:pt x="33290" y="35676"/>
                          </a:cubicBezTo>
                          <a:cubicBezTo>
                            <a:pt x="31909" y="35278"/>
                            <a:pt x="30654" y="34671"/>
                            <a:pt x="29482" y="33834"/>
                          </a:cubicBezTo>
                          <a:cubicBezTo>
                            <a:pt x="29168" y="33604"/>
                            <a:pt x="28792" y="33416"/>
                            <a:pt x="28478" y="33207"/>
                          </a:cubicBezTo>
                          <a:cubicBezTo>
                            <a:pt x="28164" y="32976"/>
                            <a:pt x="27871" y="32704"/>
                            <a:pt x="27536" y="32453"/>
                          </a:cubicBezTo>
                          <a:cubicBezTo>
                            <a:pt x="26699" y="32997"/>
                            <a:pt x="25779" y="32914"/>
                            <a:pt x="24879" y="32600"/>
                          </a:cubicBezTo>
                          <a:cubicBezTo>
                            <a:pt x="24105" y="32349"/>
                            <a:pt x="23351" y="32035"/>
                            <a:pt x="22577" y="31742"/>
                          </a:cubicBezTo>
                          <a:cubicBezTo>
                            <a:pt x="22473" y="31700"/>
                            <a:pt x="22326" y="31658"/>
                            <a:pt x="22263" y="31595"/>
                          </a:cubicBezTo>
                          <a:cubicBezTo>
                            <a:pt x="21050" y="30654"/>
                            <a:pt x="20317" y="29461"/>
                            <a:pt x="20422" y="27871"/>
                          </a:cubicBezTo>
                          <a:cubicBezTo>
                            <a:pt x="20443" y="27557"/>
                            <a:pt x="20548" y="27306"/>
                            <a:pt x="20799" y="27055"/>
                          </a:cubicBezTo>
                          <a:cubicBezTo>
                            <a:pt x="21154" y="26678"/>
                            <a:pt x="21594" y="26365"/>
                            <a:pt x="22075" y="26176"/>
                          </a:cubicBezTo>
                          <a:cubicBezTo>
                            <a:pt x="22096" y="25360"/>
                            <a:pt x="22180" y="24628"/>
                            <a:pt x="22117" y="23875"/>
                          </a:cubicBezTo>
                          <a:cubicBezTo>
                            <a:pt x="22096" y="23268"/>
                            <a:pt x="21950" y="22661"/>
                            <a:pt x="21866" y="22075"/>
                          </a:cubicBezTo>
                          <a:cubicBezTo>
                            <a:pt x="21782" y="21510"/>
                            <a:pt x="21740" y="20987"/>
                            <a:pt x="21698" y="20443"/>
                          </a:cubicBezTo>
                          <a:cubicBezTo>
                            <a:pt x="21698" y="19146"/>
                            <a:pt x="21678" y="17849"/>
                            <a:pt x="21887" y="16551"/>
                          </a:cubicBezTo>
                          <a:cubicBezTo>
                            <a:pt x="22012" y="15756"/>
                            <a:pt x="22117" y="15003"/>
                            <a:pt x="22494" y="14271"/>
                          </a:cubicBezTo>
                          <a:cubicBezTo>
                            <a:pt x="22703" y="13873"/>
                            <a:pt x="22849" y="13434"/>
                            <a:pt x="23038" y="12994"/>
                          </a:cubicBezTo>
                          <a:cubicBezTo>
                            <a:pt x="22535" y="12764"/>
                            <a:pt x="22096" y="12576"/>
                            <a:pt x="21573" y="12346"/>
                          </a:cubicBezTo>
                          <a:cubicBezTo>
                            <a:pt x="21468" y="12576"/>
                            <a:pt x="21343" y="12806"/>
                            <a:pt x="21238" y="13036"/>
                          </a:cubicBezTo>
                          <a:cubicBezTo>
                            <a:pt x="20589" y="14585"/>
                            <a:pt x="19753" y="16007"/>
                            <a:pt x="18748" y="17367"/>
                          </a:cubicBezTo>
                          <a:cubicBezTo>
                            <a:pt x="18204" y="18121"/>
                            <a:pt x="17681" y="18874"/>
                            <a:pt x="16991" y="19564"/>
                          </a:cubicBezTo>
                          <a:cubicBezTo>
                            <a:pt x="16363" y="20150"/>
                            <a:pt x="15693" y="20715"/>
                            <a:pt x="14961" y="21196"/>
                          </a:cubicBezTo>
                          <a:cubicBezTo>
                            <a:pt x="14229" y="21699"/>
                            <a:pt x="13434" y="21908"/>
                            <a:pt x="12576" y="21929"/>
                          </a:cubicBezTo>
                          <a:cubicBezTo>
                            <a:pt x="11530" y="21971"/>
                            <a:pt x="10462" y="21971"/>
                            <a:pt x="9416" y="21929"/>
                          </a:cubicBezTo>
                          <a:cubicBezTo>
                            <a:pt x="9081" y="21929"/>
                            <a:pt x="8768" y="21887"/>
                            <a:pt x="8412" y="21803"/>
                          </a:cubicBezTo>
                          <a:cubicBezTo>
                            <a:pt x="6780" y="21447"/>
                            <a:pt x="5148" y="20945"/>
                            <a:pt x="3579" y="20255"/>
                          </a:cubicBezTo>
                          <a:cubicBezTo>
                            <a:pt x="3223" y="20108"/>
                            <a:pt x="2846" y="20004"/>
                            <a:pt x="2428" y="20025"/>
                          </a:cubicBezTo>
                          <a:cubicBezTo>
                            <a:pt x="1967" y="20046"/>
                            <a:pt x="1465" y="20025"/>
                            <a:pt x="984" y="20025"/>
                          </a:cubicBezTo>
                          <a:cubicBezTo>
                            <a:pt x="817" y="20025"/>
                            <a:pt x="628" y="20004"/>
                            <a:pt x="440" y="19983"/>
                          </a:cubicBezTo>
                          <a:cubicBezTo>
                            <a:pt x="231" y="19941"/>
                            <a:pt x="126" y="19815"/>
                            <a:pt x="84" y="19627"/>
                          </a:cubicBezTo>
                          <a:cubicBezTo>
                            <a:pt x="1" y="19397"/>
                            <a:pt x="84" y="19209"/>
                            <a:pt x="252" y="19083"/>
                          </a:cubicBezTo>
                          <a:cubicBezTo>
                            <a:pt x="545" y="18874"/>
                            <a:pt x="879" y="18727"/>
                            <a:pt x="1277" y="18727"/>
                          </a:cubicBezTo>
                          <a:cubicBezTo>
                            <a:pt x="1612" y="18727"/>
                            <a:pt x="1967" y="18665"/>
                            <a:pt x="2281" y="18748"/>
                          </a:cubicBezTo>
                          <a:cubicBezTo>
                            <a:pt x="2721" y="18832"/>
                            <a:pt x="3076" y="18686"/>
                            <a:pt x="3474" y="18518"/>
                          </a:cubicBezTo>
                          <a:cubicBezTo>
                            <a:pt x="4081" y="18225"/>
                            <a:pt x="4688" y="17995"/>
                            <a:pt x="5315" y="17723"/>
                          </a:cubicBezTo>
                          <a:cubicBezTo>
                            <a:pt x="5671" y="17577"/>
                            <a:pt x="5985" y="17326"/>
                            <a:pt x="6194" y="16991"/>
                          </a:cubicBezTo>
                          <a:cubicBezTo>
                            <a:pt x="6508" y="16551"/>
                            <a:pt x="6801" y="16070"/>
                            <a:pt x="7136" y="15652"/>
                          </a:cubicBezTo>
                          <a:cubicBezTo>
                            <a:pt x="7742" y="14877"/>
                            <a:pt x="7680" y="14041"/>
                            <a:pt x="7366" y="13183"/>
                          </a:cubicBezTo>
                          <a:cubicBezTo>
                            <a:pt x="7094" y="12450"/>
                            <a:pt x="6738" y="11739"/>
                            <a:pt x="6592" y="10944"/>
                          </a:cubicBezTo>
                          <a:cubicBezTo>
                            <a:pt x="6466" y="10274"/>
                            <a:pt x="6466" y="9647"/>
                            <a:pt x="6717" y="8998"/>
                          </a:cubicBezTo>
                          <a:cubicBezTo>
                            <a:pt x="7010" y="8224"/>
                            <a:pt x="7449" y="7533"/>
                            <a:pt x="8035" y="6926"/>
                          </a:cubicBezTo>
                          <a:cubicBezTo>
                            <a:pt x="8245" y="6717"/>
                            <a:pt x="8496" y="6529"/>
                            <a:pt x="8663" y="6278"/>
                          </a:cubicBezTo>
                          <a:cubicBezTo>
                            <a:pt x="9144" y="5483"/>
                            <a:pt x="9877" y="4960"/>
                            <a:pt x="10693" y="4520"/>
                          </a:cubicBezTo>
                          <a:cubicBezTo>
                            <a:pt x="11048" y="4311"/>
                            <a:pt x="11383" y="3997"/>
                            <a:pt x="11718" y="3767"/>
                          </a:cubicBezTo>
                          <a:cubicBezTo>
                            <a:pt x="12074" y="3495"/>
                            <a:pt x="12471" y="3244"/>
                            <a:pt x="12869" y="3035"/>
                          </a:cubicBezTo>
                          <a:cubicBezTo>
                            <a:pt x="14375" y="2198"/>
                            <a:pt x="16049" y="1905"/>
                            <a:pt x="17744" y="1926"/>
                          </a:cubicBezTo>
                          <a:cubicBezTo>
                            <a:pt x="18999" y="1947"/>
                            <a:pt x="20213" y="2261"/>
                            <a:pt x="21364" y="2742"/>
                          </a:cubicBezTo>
                          <a:cubicBezTo>
                            <a:pt x="22180" y="3077"/>
                            <a:pt x="22807" y="3725"/>
                            <a:pt x="23289" y="4458"/>
                          </a:cubicBezTo>
                          <a:cubicBezTo>
                            <a:pt x="23372" y="4604"/>
                            <a:pt x="23435" y="4730"/>
                            <a:pt x="23498" y="4834"/>
                          </a:cubicBezTo>
                          <a:cubicBezTo>
                            <a:pt x="23707" y="4918"/>
                            <a:pt x="23812" y="4771"/>
                            <a:pt x="23916" y="4667"/>
                          </a:cubicBezTo>
                          <a:lnTo>
                            <a:pt x="25255" y="3579"/>
                          </a:lnTo>
                          <a:cubicBezTo>
                            <a:pt x="25548" y="3349"/>
                            <a:pt x="25883" y="3244"/>
                            <a:pt x="26260" y="3265"/>
                          </a:cubicBezTo>
                          <a:cubicBezTo>
                            <a:pt x="26595" y="3286"/>
                            <a:pt x="26908" y="3286"/>
                            <a:pt x="27243" y="3307"/>
                          </a:cubicBezTo>
                          <a:cubicBezTo>
                            <a:pt x="27662" y="3369"/>
                            <a:pt x="28080" y="3390"/>
                            <a:pt x="28499" y="3307"/>
                          </a:cubicBezTo>
                          <a:cubicBezTo>
                            <a:pt x="28896" y="3244"/>
                            <a:pt x="29294" y="3286"/>
                            <a:pt x="29608" y="3600"/>
                          </a:cubicBezTo>
                          <a:cubicBezTo>
                            <a:pt x="29921" y="3913"/>
                            <a:pt x="30214" y="3893"/>
                            <a:pt x="30570" y="3662"/>
                          </a:cubicBezTo>
                          <a:cubicBezTo>
                            <a:pt x="31533" y="3035"/>
                            <a:pt x="32474" y="2407"/>
                            <a:pt x="33478" y="1821"/>
                          </a:cubicBezTo>
                          <a:cubicBezTo>
                            <a:pt x="34294" y="1361"/>
                            <a:pt x="35090" y="859"/>
                            <a:pt x="35968" y="524"/>
                          </a:cubicBezTo>
                          <a:cubicBezTo>
                            <a:pt x="36659" y="231"/>
                            <a:pt x="37433" y="1"/>
                            <a:pt x="38228" y="1"/>
                          </a:cubicBezTo>
                          <a:cubicBezTo>
                            <a:pt x="39170" y="22"/>
                            <a:pt x="40111" y="1"/>
                            <a:pt x="41053" y="1"/>
                          </a:cubicBezTo>
                          <a:cubicBezTo>
                            <a:pt x="42183" y="1"/>
                            <a:pt x="43292" y="22"/>
                            <a:pt x="44401" y="168"/>
                          </a:cubicBezTo>
                          <a:cubicBezTo>
                            <a:pt x="45489" y="336"/>
                            <a:pt x="46577" y="377"/>
                            <a:pt x="47623" y="566"/>
                          </a:cubicBezTo>
                          <a:cubicBezTo>
                            <a:pt x="48250" y="670"/>
                            <a:pt x="48815" y="942"/>
                            <a:pt x="49422" y="1152"/>
                          </a:cubicBezTo>
                          <a:cubicBezTo>
                            <a:pt x="49694" y="1214"/>
                            <a:pt x="49945" y="1319"/>
                            <a:pt x="50217" y="1382"/>
                          </a:cubicBezTo>
                          <a:cubicBezTo>
                            <a:pt x="50657" y="1424"/>
                            <a:pt x="51012" y="1612"/>
                            <a:pt x="51326" y="1926"/>
                          </a:cubicBezTo>
                          <a:cubicBezTo>
                            <a:pt x="51682" y="2261"/>
                            <a:pt x="52038" y="2470"/>
                            <a:pt x="52477" y="2574"/>
                          </a:cubicBezTo>
                          <a:cubicBezTo>
                            <a:pt x="52540" y="2616"/>
                            <a:pt x="52582" y="2637"/>
                            <a:pt x="52644" y="2637"/>
                          </a:cubicBezTo>
                          <a:cubicBezTo>
                            <a:pt x="53147" y="2742"/>
                            <a:pt x="53398" y="3244"/>
                            <a:pt x="53816" y="3453"/>
                          </a:cubicBezTo>
                          <a:cubicBezTo>
                            <a:pt x="54256" y="3662"/>
                            <a:pt x="54716" y="3809"/>
                            <a:pt x="54946" y="4311"/>
                          </a:cubicBezTo>
                          <a:cubicBezTo>
                            <a:pt x="54988" y="4437"/>
                            <a:pt x="55155" y="4499"/>
                            <a:pt x="55281" y="4604"/>
                          </a:cubicBezTo>
                          <a:cubicBezTo>
                            <a:pt x="56034" y="5169"/>
                            <a:pt x="56662" y="5818"/>
                            <a:pt x="57080" y="6717"/>
                          </a:cubicBezTo>
                          <a:cubicBezTo>
                            <a:pt x="57436" y="7450"/>
                            <a:pt x="57875" y="8119"/>
                            <a:pt x="58273" y="8831"/>
                          </a:cubicBezTo>
                          <a:cubicBezTo>
                            <a:pt x="58629" y="9354"/>
                            <a:pt x="58817" y="10044"/>
                            <a:pt x="59005" y="10797"/>
                          </a:cubicBezTo>
                          <a:close/>
                          <a:moveTo>
                            <a:pt x="25214" y="27683"/>
                          </a:moveTo>
                          <a:cubicBezTo>
                            <a:pt x="25360" y="27955"/>
                            <a:pt x="25444" y="28059"/>
                            <a:pt x="25527" y="28185"/>
                          </a:cubicBezTo>
                          <a:cubicBezTo>
                            <a:pt x="26197" y="29294"/>
                            <a:pt x="27055" y="30173"/>
                            <a:pt x="27976" y="31093"/>
                          </a:cubicBezTo>
                          <a:cubicBezTo>
                            <a:pt x="28582" y="31679"/>
                            <a:pt x="29252" y="32181"/>
                            <a:pt x="29942" y="32683"/>
                          </a:cubicBezTo>
                          <a:cubicBezTo>
                            <a:pt x="31156" y="33520"/>
                            <a:pt x="32453" y="34085"/>
                            <a:pt x="33834" y="34546"/>
                          </a:cubicBezTo>
                          <a:cubicBezTo>
                            <a:pt x="34985" y="34901"/>
                            <a:pt x="36136" y="35048"/>
                            <a:pt x="37307" y="34860"/>
                          </a:cubicBezTo>
                          <a:cubicBezTo>
                            <a:pt x="37391" y="34839"/>
                            <a:pt x="37496" y="34797"/>
                            <a:pt x="37579" y="34839"/>
                          </a:cubicBezTo>
                          <a:cubicBezTo>
                            <a:pt x="38458" y="35111"/>
                            <a:pt x="39379" y="35006"/>
                            <a:pt x="40279" y="35090"/>
                          </a:cubicBezTo>
                          <a:cubicBezTo>
                            <a:pt x="41241" y="35173"/>
                            <a:pt x="42204" y="35111"/>
                            <a:pt x="43145" y="34839"/>
                          </a:cubicBezTo>
                          <a:cubicBezTo>
                            <a:pt x="43417" y="34755"/>
                            <a:pt x="43668" y="34797"/>
                            <a:pt x="43961" y="34839"/>
                          </a:cubicBezTo>
                          <a:cubicBezTo>
                            <a:pt x="45154" y="34964"/>
                            <a:pt x="46367" y="35006"/>
                            <a:pt x="47539" y="34671"/>
                          </a:cubicBezTo>
                          <a:cubicBezTo>
                            <a:pt x="47748" y="34608"/>
                            <a:pt x="47958" y="34608"/>
                            <a:pt x="48167" y="34567"/>
                          </a:cubicBezTo>
                          <a:cubicBezTo>
                            <a:pt x="48460" y="34525"/>
                            <a:pt x="48774" y="34462"/>
                            <a:pt x="49025" y="34378"/>
                          </a:cubicBezTo>
                          <a:cubicBezTo>
                            <a:pt x="49527" y="34232"/>
                            <a:pt x="50008" y="34043"/>
                            <a:pt x="50468" y="33834"/>
                          </a:cubicBezTo>
                          <a:cubicBezTo>
                            <a:pt x="50782" y="33709"/>
                            <a:pt x="51096" y="33562"/>
                            <a:pt x="51368" y="33395"/>
                          </a:cubicBezTo>
                          <a:cubicBezTo>
                            <a:pt x="52059" y="32914"/>
                            <a:pt x="52749" y="32411"/>
                            <a:pt x="53419" y="31930"/>
                          </a:cubicBezTo>
                          <a:cubicBezTo>
                            <a:pt x="53523" y="31847"/>
                            <a:pt x="53628" y="31763"/>
                            <a:pt x="53732" y="31742"/>
                          </a:cubicBezTo>
                          <a:cubicBezTo>
                            <a:pt x="54235" y="31616"/>
                            <a:pt x="54548" y="31219"/>
                            <a:pt x="54862" y="30884"/>
                          </a:cubicBezTo>
                          <a:cubicBezTo>
                            <a:pt x="55072" y="30612"/>
                            <a:pt x="55281" y="30361"/>
                            <a:pt x="55490" y="30110"/>
                          </a:cubicBezTo>
                          <a:cubicBezTo>
                            <a:pt x="56745" y="28750"/>
                            <a:pt x="57813" y="27264"/>
                            <a:pt x="58587" y="25569"/>
                          </a:cubicBezTo>
                          <a:cubicBezTo>
                            <a:pt x="58733" y="25193"/>
                            <a:pt x="58942" y="24858"/>
                            <a:pt x="59110" y="24523"/>
                          </a:cubicBezTo>
                          <a:cubicBezTo>
                            <a:pt x="59214" y="24314"/>
                            <a:pt x="59319" y="24084"/>
                            <a:pt x="59361" y="23833"/>
                          </a:cubicBezTo>
                          <a:cubicBezTo>
                            <a:pt x="59591" y="22996"/>
                            <a:pt x="59800" y="22138"/>
                            <a:pt x="59989" y="21280"/>
                          </a:cubicBezTo>
                          <a:cubicBezTo>
                            <a:pt x="60051" y="21071"/>
                            <a:pt x="60093" y="20841"/>
                            <a:pt x="60051" y="20652"/>
                          </a:cubicBezTo>
                          <a:cubicBezTo>
                            <a:pt x="59884" y="20129"/>
                            <a:pt x="60010" y="19627"/>
                            <a:pt x="60051" y="19146"/>
                          </a:cubicBezTo>
                          <a:cubicBezTo>
                            <a:pt x="60072" y="18581"/>
                            <a:pt x="60156" y="18037"/>
                            <a:pt x="60156" y="17514"/>
                          </a:cubicBezTo>
                          <a:cubicBezTo>
                            <a:pt x="60114" y="17012"/>
                            <a:pt x="60072" y="16468"/>
                            <a:pt x="59905" y="16007"/>
                          </a:cubicBezTo>
                          <a:cubicBezTo>
                            <a:pt x="59654" y="15191"/>
                            <a:pt x="59277" y="14375"/>
                            <a:pt x="58942" y="13517"/>
                          </a:cubicBezTo>
                          <a:cubicBezTo>
                            <a:pt x="58587" y="13748"/>
                            <a:pt x="58273" y="13957"/>
                            <a:pt x="57959" y="14187"/>
                          </a:cubicBezTo>
                          <a:cubicBezTo>
                            <a:pt x="56034" y="14250"/>
                            <a:pt x="56034" y="14271"/>
                            <a:pt x="54507" y="13873"/>
                          </a:cubicBezTo>
                          <a:cubicBezTo>
                            <a:pt x="53732" y="13664"/>
                            <a:pt x="53000" y="13329"/>
                            <a:pt x="52435" y="12785"/>
                          </a:cubicBezTo>
                          <a:cubicBezTo>
                            <a:pt x="51828" y="12220"/>
                            <a:pt x="51222" y="11676"/>
                            <a:pt x="50803" y="10944"/>
                          </a:cubicBezTo>
                          <a:cubicBezTo>
                            <a:pt x="50740" y="10818"/>
                            <a:pt x="50594" y="10735"/>
                            <a:pt x="50468" y="10609"/>
                          </a:cubicBezTo>
                          <a:cubicBezTo>
                            <a:pt x="50343" y="10818"/>
                            <a:pt x="50259" y="10965"/>
                            <a:pt x="50155" y="11111"/>
                          </a:cubicBezTo>
                          <a:cubicBezTo>
                            <a:pt x="49757" y="11760"/>
                            <a:pt x="49213" y="12116"/>
                            <a:pt x="48439" y="11990"/>
                          </a:cubicBezTo>
                          <a:cubicBezTo>
                            <a:pt x="48167" y="11969"/>
                            <a:pt x="47874" y="11927"/>
                            <a:pt x="47623" y="11864"/>
                          </a:cubicBezTo>
                          <a:cubicBezTo>
                            <a:pt x="46723" y="11634"/>
                            <a:pt x="45928" y="11279"/>
                            <a:pt x="45196" y="10693"/>
                          </a:cubicBezTo>
                          <a:cubicBezTo>
                            <a:pt x="44924" y="10484"/>
                            <a:pt x="44631" y="10295"/>
                            <a:pt x="44380" y="10086"/>
                          </a:cubicBezTo>
                          <a:cubicBezTo>
                            <a:pt x="43836" y="9605"/>
                            <a:pt x="43271" y="9144"/>
                            <a:pt x="42999" y="8433"/>
                          </a:cubicBezTo>
                          <a:cubicBezTo>
                            <a:pt x="42936" y="8328"/>
                            <a:pt x="42915" y="8203"/>
                            <a:pt x="42706" y="8203"/>
                          </a:cubicBezTo>
                          <a:cubicBezTo>
                            <a:pt x="42685" y="8307"/>
                            <a:pt x="42622" y="8412"/>
                            <a:pt x="42643" y="8517"/>
                          </a:cubicBezTo>
                          <a:cubicBezTo>
                            <a:pt x="42706" y="9898"/>
                            <a:pt x="42287" y="11132"/>
                            <a:pt x="41660" y="12325"/>
                          </a:cubicBezTo>
                          <a:cubicBezTo>
                            <a:pt x="40592" y="14417"/>
                            <a:pt x="40592" y="14417"/>
                            <a:pt x="38919" y="16133"/>
                          </a:cubicBezTo>
                          <a:cubicBezTo>
                            <a:pt x="37977" y="17095"/>
                            <a:pt x="36889" y="17744"/>
                            <a:pt x="35508" y="17744"/>
                          </a:cubicBezTo>
                          <a:cubicBezTo>
                            <a:pt x="35466" y="17744"/>
                            <a:pt x="35403" y="17807"/>
                            <a:pt x="35278" y="17828"/>
                          </a:cubicBezTo>
                          <a:cubicBezTo>
                            <a:pt x="35173" y="18058"/>
                            <a:pt x="35069" y="18330"/>
                            <a:pt x="34943" y="18602"/>
                          </a:cubicBezTo>
                          <a:cubicBezTo>
                            <a:pt x="34357" y="19857"/>
                            <a:pt x="33834" y="21155"/>
                            <a:pt x="32746" y="22096"/>
                          </a:cubicBezTo>
                          <a:cubicBezTo>
                            <a:pt x="32244" y="22515"/>
                            <a:pt x="31805" y="22933"/>
                            <a:pt x="31177" y="23100"/>
                          </a:cubicBezTo>
                          <a:cubicBezTo>
                            <a:pt x="30800" y="23205"/>
                            <a:pt x="30444" y="23393"/>
                            <a:pt x="30089" y="23519"/>
                          </a:cubicBezTo>
                          <a:cubicBezTo>
                            <a:pt x="30047" y="23875"/>
                            <a:pt x="30068" y="24230"/>
                            <a:pt x="29942" y="24502"/>
                          </a:cubicBezTo>
                          <a:cubicBezTo>
                            <a:pt x="29545" y="25277"/>
                            <a:pt x="29001" y="25988"/>
                            <a:pt x="28206" y="26427"/>
                          </a:cubicBezTo>
                          <a:cubicBezTo>
                            <a:pt x="27327" y="26992"/>
                            <a:pt x="26448" y="27578"/>
                            <a:pt x="25214" y="27683"/>
                          </a:cubicBezTo>
                          <a:close/>
                          <a:moveTo>
                            <a:pt x="34420" y="17618"/>
                          </a:moveTo>
                          <a:cubicBezTo>
                            <a:pt x="33813" y="16991"/>
                            <a:pt x="33583" y="16279"/>
                            <a:pt x="33520" y="15589"/>
                          </a:cubicBezTo>
                          <a:cubicBezTo>
                            <a:pt x="33478" y="14898"/>
                            <a:pt x="33499" y="14187"/>
                            <a:pt x="33520" y="13517"/>
                          </a:cubicBezTo>
                          <a:cubicBezTo>
                            <a:pt x="33520" y="13392"/>
                            <a:pt x="33604" y="13225"/>
                            <a:pt x="33709" y="13120"/>
                          </a:cubicBezTo>
                          <a:cubicBezTo>
                            <a:pt x="34022" y="12827"/>
                            <a:pt x="34818" y="12932"/>
                            <a:pt x="34964" y="13329"/>
                          </a:cubicBezTo>
                          <a:cubicBezTo>
                            <a:pt x="35131" y="13748"/>
                            <a:pt x="35257" y="14187"/>
                            <a:pt x="35341" y="14647"/>
                          </a:cubicBezTo>
                          <a:cubicBezTo>
                            <a:pt x="35466" y="15296"/>
                            <a:pt x="35508" y="15945"/>
                            <a:pt x="35592" y="16572"/>
                          </a:cubicBezTo>
                          <a:cubicBezTo>
                            <a:pt x="35906" y="16740"/>
                            <a:pt x="36178" y="16740"/>
                            <a:pt x="36429" y="16593"/>
                          </a:cubicBezTo>
                          <a:cubicBezTo>
                            <a:pt x="37015" y="16342"/>
                            <a:pt x="37600" y="16133"/>
                            <a:pt x="38082" y="15693"/>
                          </a:cubicBezTo>
                          <a:cubicBezTo>
                            <a:pt x="39839" y="14041"/>
                            <a:pt x="39839" y="14061"/>
                            <a:pt x="41032" y="11948"/>
                          </a:cubicBezTo>
                          <a:cubicBezTo>
                            <a:pt x="41116" y="11823"/>
                            <a:pt x="41199" y="11676"/>
                            <a:pt x="41241" y="11551"/>
                          </a:cubicBezTo>
                          <a:cubicBezTo>
                            <a:pt x="41701" y="10484"/>
                            <a:pt x="42204" y="9416"/>
                            <a:pt x="42120" y="8182"/>
                          </a:cubicBezTo>
                          <a:cubicBezTo>
                            <a:pt x="42099" y="7889"/>
                            <a:pt x="42266" y="7596"/>
                            <a:pt x="42329" y="7261"/>
                          </a:cubicBezTo>
                          <a:cubicBezTo>
                            <a:pt x="42183" y="7010"/>
                            <a:pt x="41994" y="6717"/>
                            <a:pt x="41806" y="6382"/>
                          </a:cubicBezTo>
                          <a:cubicBezTo>
                            <a:pt x="41660" y="6090"/>
                            <a:pt x="41680" y="5797"/>
                            <a:pt x="41890" y="5546"/>
                          </a:cubicBezTo>
                          <a:cubicBezTo>
                            <a:pt x="42057" y="5336"/>
                            <a:pt x="42371" y="5357"/>
                            <a:pt x="42496" y="5587"/>
                          </a:cubicBezTo>
                          <a:cubicBezTo>
                            <a:pt x="42685" y="5922"/>
                            <a:pt x="42852" y="6278"/>
                            <a:pt x="43061" y="6613"/>
                          </a:cubicBezTo>
                          <a:cubicBezTo>
                            <a:pt x="43375" y="7136"/>
                            <a:pt x="43689" y="7638"/>
                            <a:pt x="44003" y="8161"/>
                          </a:cubicBezTo>
                          <a:cubicBezTo>
                            <a:pt x="44170" y="8391"/>
                            <a:pt x="44296" y="8600"/>
                            <a:pt x="44484" y="8810"/>
                          </a:cubicBezTo>
                          <a:cubicBezTo>
                            <a:pt x="45133" y="9479"/>
                            <a:pt x="45928" y="10002"/>
                            <a:pt x="46723" y="10484"/>
                          </a:cubicBezTo>
                          <a:cubicBezTo>
                            <a:pt x="47288" y="10797"/>
                            <a:pt x="47874" y="10986"/>
                            <a:pt x="48543" y="11028"/>
                          </a:cubicBezTo>
                          <a:cubicBezTo>
                            <a:pt x="49171" y="11090"/>
                            <a:pt x="49443" y="10630"/>
                            <a:pt x="49527" y="10191"/>
                          </a:cubicBezTo>
                          <a:cubicBezTo>
                            <a:pt x="49548" y="10044"/>
                            <a:pt x="49527" y="9877"/>
                            <a:pt x="49548" y="9751"/>
                          </a:cubicBezTo>
                          <a:cubicBezTo>
                            <a:pt x="49548" y="9626"/>
                            <a:pt x="49548" y="9521"/>
                            <a:pt x="49590" y="9375"/>
                          </a:cubicBezTo>
                          <a:cubicBezTo>
                            <a:pt x="49694" y="8935"/>
                            <a:pt x="50217" y="8747"/>
                            <a:pt x="50573" y="9040"/>
                          </a:cubicBezTo>
                          <a:cubicBezTo>
                            <a:pt x="50678" y="9144"/>
                            <a:pt x="50761" y="9270"/>
                            <a:pt x="50866" y="9375"/>
                          </a:cubicBezTo>
                          <a:cubicBezTo>
                            <a:pt x="51515" y="10149"/>
                            <a:pt x="52100" y="10944"/>
                            <a:pt x="52770" y="11655"/>
                          </a:cubicBezTo>
                          <a:cubicBezTo>
                            <a:pt x="53670" y="12576"/>
                            <a:pt x="54841" y="12869"/>
                            <a:pt x="55992" y="13183"/>
                          </a:cubicBezTo>
                          <a:cubicBezTo>
                            <a:pt x="56097" y="13204"/>
                            <a:pt x="56222" y="13183"/>
                            <a:pt x="56348" y="13141"/>
                          </a:cubicBezTo>
                          <a:cubicBezTo>
                            <a:pt x="56808" y="13099"/>
                            <a:pt x="57248" y="13015"/>
                            <a:pt x="57708" y="13015"/>
                          </a:cubicBezTo>
                          <a:cubicBezTo>
                            <a:pt x="58315" y="13015"/>
                            <a:pt x="58817" y="12764"/>
                            <a:pt x="59277" y="12304"/>
                          </a:cubicBezTo>
                          <a:cubicBezTo>
                            <a:pt x="59173" y="12095"/>
                            <a:pt x="59110" y="11864"/>
                            <a:pt x="58942" y="11676"/>
                          </a:cubicBezTo>
                          <a:cubicBezTo>
                            <a:pt x="58629" y="11300"/>
                            <a:pt x="58419" y="10881"/>
                            <a:pt x="58273" y="10400"/>
                          </a:cubicBezTo>
                          <a:cubicBezTo>
                            <a:pt x="58126" y="10065"/>
                            <a:pt x="58022" y="9688"/>
                            <a:pt x="57813" y="9416"/>
                          </a:cubicBezTo>
                          <a:cubicBezTo>
                            <a:pt x="57289" y="8684"/>
                            <a:pt x="56976" y="7784"/>
                            <a:pt x="56306" y="7157"/>
                          </a:cubicBezTo>
                          <a:cubicBezTo>
                            <a:pt x="56222" y="7073"/>
                            <a:pt x="56181" y="6947"/>
                            <a:pt x="56118" y="6843"/>
                          </a:cubicBezTo>
                          <a:cubicBezTo>
                            <a:pt x="55804" y="6173"/>
                            <a:pt x="55260" y="5692"/>
                            <a:pt x="54674" y="5253"/>
                          </a:cubicBezTo>
                          <a:cubicBezTo>
                            <a:pt x="54528" y="5148"/>
                            <a:pt x="54339" y="5064"/>
                            <a:pt x="54256" y="4918"/>
                          </a:cubicBezTo>
                          <a:cubicBezTo>
                            <a:pt x="54046" y="4520"/>
                            <a:pt x="53691" y="4311"/>
                            <a:pt x="53293" y="4123"/>
                          </a:cubicBezTo>
                          <a:cubicBezTo>
                            <a:pt x="53147" y="4039"/>
                            <a:pt x="52979" y="3934"/>
                            <a:pt x="52854" y="3809"/>
                          </a:cubicBezTo>
                          <a:cubicBezTo>
                            <a:pt x="52582" y="3558"/>
                            <a:pt x="52310" y="3369"/>
                            <a:pt x="51933" y="3265"/>
                          </a:cubicBezTo>
                          <a:cubicBezTo>
                            <a:pt x="51515" y="3139"/>
                            <a:pt x="51117" y="2888"/>
                            <a:pt x="50782" y="2553"/>
                          </a:cubicBezTo>
                          <a:cubicBezTo>
                            <a:pt x="50636" y="2407"/>
                            <a:pt x="50385" y="2219"/>
                            <a:pt x="50175" y="2198"/>
                          </a:cubicBezTo>
                          <a:cubicBezTo>
                            <a:pt x="49652" y="2114"/>
                            <a:pt x="49213" y="1884"/>
                            <a:pt x="48711" y="1717"/>
                          </a:cubicBezTo>
                          <a:cubicBezTo>
                            <a:pt x="48083" y="1507"/>
                            <a:pt x="47497" y="1256"/>
                            <a:pt x="46786" y="1298"/>
                          </a:cubicBezTo>
                          <a:cubicBezTo>
                            <a:pt x="46598" y="1319"/>
                            <a:pt x="46451" y="1214"/>
                            <a:pt x="46263" y="1193"/>
                          </a:cubicBezTo>
                          <a:cubicBezTo>
                            <a:pt x="45886" y="1152"/>
                            <a:pt x="45551" y="1089"/>
                            <a:pt x="45196" y="1047"/>
                          </a:cubicBezTo>
                          <a:cubicBezTo>
                            <a:pt x="44693" y="984"/>
                            <a:pt x="44170" y="942"/>
                            <a:pt x="43647" y="880"/>
                          </a:cubicBezTo>
                          <a:cubicBezTo>
                            <a:pt x="43250" y="838"/>
                            <a:pt x="42852" y="775"/>
                            <a:pt x="42476" y="775"/>
                          </a:cubicBezTo>
                          <a:cubicBezTo>
                            <a:pt x="41053" y="754"/>
                            <a:pt x="39609" y="775"/>
                            <a:pt x="38207" y="775"/>
                          </a:cubicBezTo>
                          <a:cubicBezTo>
                            <a:pt x="37998" y="775"/>
                            <a:pt x="37768" y="754"/>
                            <a:pt x="37579" y="796"/>
                          </a:cubicBezTo>
                          <a:cubicBezTo>
                            <a:pt x="36847" y="1005"/>
                            <a:pt x="36115" y="1152"/>
                            <a:pt x="35466" y="1528"/>
                          </a:cubicBezTo>
                          <a:cubicBezTo>
                            <a:pt x="34838" y="1905"/>
                            <a:pt x="34211" y="2261"/>
                            <a:pt x="33583" y="2616"/>
                          </a:cubicBezTo>
                          <a:cubicBezTo>
                            <a:pt x="31742" y="3579"/>
                            <a:pt x="30235" y="4981"/>
                            <a:pt x="28520" y="6110"/>
                          </a:cubicBezTo>
                          <a:cubicBezTo>
                            <a:pt x="28415" y="6173"/>
                            <a:pt x="28352" y="6278"/>
                            <a:pt x="28268" y="6341"/>
                          </a:cubicBezTo>
                          <a:cubicBezTo>
                            <a:pt x="28059" y="6613"/>
                            <a:pt x="27787" y="6801"/>
                            <a:pt x="27473" y="6947"/>
                          </a:cubicBezTo>
                          <a:cubicBezTo>
                            <a:pt x="27118" y="7157"/>
                            <a:pt x="26804" y="7450"/>
                            <a:pt x="26574" y="7805"/>
                          </a:cubicBezTo>
                          <a:cubicBezTo>
                            <a:pt x="26427" y="8015"/>
                            <a:pt x="26302" y="8203"/>
                            <a:pt x="26176" y="8391"/>
                          </a:cubicBezTo>
                          <a:cubicBezTo>
                            <a:pt x="26302" y="8893"/>
                            <a:pt x="26302" y="8914"/>
                            <a:pt x="26113" y="9144"/>
                          </a:cubicBezTo>
                          <a:cubicBezTo>
                            <a:pt x="25799" y="9563"/>
                            <a:pt x="25486" y="9960"/>
                            <a:pt x="25172" y="10379"/>
                          </a:cubicBezTo>
                          <a:cubicBezTo>
                            <a:pt x="24921" y="10714"/>
                            <a:pt x="24691" y="11048"/>
                            <a:pt x="24586" y="11467"/>
                          </a:cubicBezTo>
                          <a:cubicBezTo>
                            <a:pt x="24398" y="12157"/>
                            <a:pt x="24105" y="12743"/>
                            <a:pt x="23812" y="13371"/>
                          </a:cubicBezTo>
                          <a:cubicBezTo>
                            <a:pt x="23247" y="14605"/>
                            <a:pt x="22912" y="15861"/>
                            <a:pt x="22912" y="17221"/>
                          </a:cubicBezTo>
                          <a:cubicBezTo>
                            <a:pt x="22912" y="18455"/>
                            <a:pt x="22766" y="19711"/>
                            <a:pt x="22912" y="20945"/>
                          </a:cubicBezTo>
                          <a:cubicBezTo>
                            <a:pt x="23058" y="22452"/>
                            <a:pt x="23330" y="24000"/>
                            <a:pt x="24063" y="25381"/>
                          </a:cubicBezTo>
                          <a:cubicBezTo>
                            <a:pt x="24230" y="25758"/>
                            <a:pt x="24335" y="26176"/>
                            <a:pt x="24586" y="26511"/>
                          </a:cubicBezTo>
                          <a:cubicBezTo>
                            <a:pt x="25276" y="26574"/>
                            <a:pt x="25946" y="26448"/>
                            <a:pt x="26532" y="26113"/>
                          </a:cubicBezTo>
                          <a:cubicBezTo>
                            <a:pt x="26825" y="25967"/>
                            <a:pt x="27118" y="25800"/>
                            <a:pt x="27431" y="25674"/>
                          </a:cubicBezTo>
                          <a:cubicBezTo>
                            <a:pt x="27996" y="25444"/>
                            <a:pt x="28415" y="25025"/>
                            <a:pt x="28812" y="24523"/>
                          </a:cubicBezTo>
                          <a:cubicBezTo>
                            <a:pt x="29189" y="24063"/>
                            <a:pt x="29315" y="23582"/>
                            <a:pt x="28896" y="23059"/>
                          </a:cubicBezTo>
                          <a:cubicBezTo>
                            <a:pt x="28687" y="22787"/>
                            <a:pt x="28582" y="22473"/>
                            <a:pt x="28603" y="22117"/>
                          </a:cubicBezTo>
                          <a:cubicBezTo>
                            <a:pt x="28624" y="21782"/>
                            <a:pt x="28875" y="21573"/>
                            <a:pt x="29210" y="21573"/>
                          </a:cubicBezTo>
                          <a:cubicBezTo>
                            <a:pt x="29461" y="21573"/>
                            <a:pt x="29670" y="21636"/>
                            <a:pt x="29859" y="21824"/>
                          </a:cubicBezTo>
                          <a:lnTo>
                            <a:pt x="30256" y="22305"/>
                          </a:lnTo>
                          <a:cubicBezTo>
                            <a:pt x="30696" y="22117"/>
                            <a:pt x="31198" y="22033"/>
                            <a:pt x="31533" y="21782"/>
                          </a:cubicBezTo>
                          <a:cubicBezTo>
                            <a:pt x="32118" y="21301"/>
                            <a:pt x="32683" y="20778"/>
                            <a:pt x="33102" y="20150"/>
                          </a:cubicBezTo>
                          <a:cubicBezTo>
                            <a:pt x="33583" y="19439"/>
                            <a:pt x="33939" y="18539"/>
                            <a:pt x="34420" y="17618"/>
                          </a:cubicBezTo>
                          <a:close/>
                          <a:moveTo>
                            <a:pt x="51849" y="54235"/>
                          </a:moveTo>
                          <a:cubicBezTo>
                            <a:pt x="51849" y="54005"/>
                            <a:pt x="51912" y="53795"/>
                            <a:pt x="51849" y="53649"/>
                          </a:cubicBezTo>
                          <a:cubicBezTo>
                            <a:pt x="51619" y="53210"/>
                            <a:pt x="51661" y="52707"/>
                            <a:pt x="51661" y="52247"/>
                          </a:cubicBezTo>
                          <a:cubicBezTo>
                            <a:pt x="51619" y="51661"/>
                            <a:pt x="51619" y="51096"/>
                            <a:pt x="51577" y="50510"/>
                          </a:cubicBezTo>
                          <a:cubicBezTo>
                            <a:pt x="51368" y="48669"/>
                            <a:pt x="51452" y="46786"/>
                            <a:pt x="51159" y="44924"/>
                          </a:cubicBezTo>
                          <a:lnTo>
                            <a:pt x="51159" y="44735"/>
                          </a:lnTo>
                          <a:cubicBezTo>
                            <a:pt x="51201" y="43041"/>
                            <a:pt x="50845" y="41388"/>
                            <a:pt x="50510" y="39714"/>
                          </a:cubicBezTo>
                          <a:cubicBezTo>
                            <a:pt x="50217" y="38207"/>
                            <a:pt x="49715" y="36743"/>
                            <a:pt x="49631" y="35194"/>
                          </a:cubicBezTo>
                          <a:cubicBezTo>
                            <a:pt x="49631" y="35111"/>
                            <a:pt x="49527" y="35069"/>
                            <a:pt x="49464" y="34964"/>
                          </a:cubicBezTo>
                          <a:cubicBezTo>
                            <a:pt x="48585" y="35320"/>
                            <a:pt x="47623" y="35111"/>
                            <a:pt x="46807" y="35613"/>
                          </a:cubicBezTo>
                          <a:cubicBezTo>
                            <a:pt x="46870" y="35822"/>
                            <a:pt x="46911" y="36031"/>
                            <a:pt x="46911" y="36240"/>
                          </a:cubicBezTo>
                          <a:cubicBezTo>
                            <a:pt x="46953" y="36680"/>
                            <a:pt x="46807" y="37161"/>
                            <a:pt x="46493" y="37391"/>
                          </a:cubicBezTo>
                          <a:cubicBezTo>
                            <a:pt x="45970" y="37747"/>
                            <a:pt x="45551" y="38228"/>
                            <a:pt x="45091" y="38647"/>
                          </a:cubicBezTo>
                          <a:cubicBezTo>
                            <a:pt x="44631" y="39044"/>
                            <a:pt x="44087" y="39065"/>
                            <a:pt x="43647" y="38835"/>
                          </a:cubicBezTo>
                          <a:cubicBezTo>
                            <a:pt x="42999" y="38479"/>
                            <a:pt x="42308" y="38103"/>
                            <a:pt x="41952" y="37391"/>
                          </a:cubicBezTo>
                          <a:cubicBezTo>
                            <a:pt x="41743" y="36994"/>
                            <a:pt x="41492" y="36638"/>
                            <a:pt x="41262" y="36240"/>
                          </a:cubicBezTo>
                          <a:cubicBezTo>
                            <a:pt x="40111" y="36220"/>
                            <a:pt x="39023" y="36178"/>
                            <a:pt x="37893" y="36157"/>
                          </a:cubicBezTo>
                          <a:cubicBezTo>
                            <a:pt x="37810" y="36157"/>
                            <a:pt x="37705" y="36220"/>
                            <a:pt x="37600" y="36240"/>
                          </a:cubicBezTo>
                          <a:cubicBezTo>
                            <a:pt x="37559" y="36366"/>
                            <a:pt x="37475" y="36492"/>
                            <a:pt x="37412" y="36638"/>
                          </a:cubicBezTo>
                          <a:cubicBezTo>
                            <a:pt x="36010" y="40446"/>
                            <a:pt x="34525" y="44233"/>
                            <a:pt x="32662" y="47874"/>
                          </a:cubicBezTo>
                          <a:cubicBezTo>
                            <a:pt x="32495" y="48167"/>
                            <a:pt x="32369" y="48481"/>
                            <a:pt x="32265" y="48795"/>
                          </a:cubicBezTo>
                          <a:cubicBezTo>
                            <a:pt x="31867" y="49966"/>
                            <a:pt x="31428" y="51117"/>
                            <a:pt x="30905" y="52247"/>
                          </a:cubicBezTo>
                          <a:cubicBezTo>
                            <a:pt x="30675" y="52749"/>
                            <a:pt x="30612" y="53356"/>
                            <a:pt x="30507" y="53921"/>
                          </a:cubicBezTo>
                          <a:cubicBezTo>
                            <a:pt x="30465" y="54151"/>
                            <a:pt x="30612" y="54318"/>
                            <a:pt x="30821" y="54381"/>
                          </a:cubicBezTo>
                          <a:cubicBezTo>
                            <a:pt x="30905" y="54423"/>
                            <a:pt x="31009" y="54444"/>
                            <a:pt x="31093" y="54444"/>
                          </a:cubicBezTo>
                          <a:cubicBezTo>
                            <a:pt x="33269" y="54758"/>
                            <a:pt x="35466" y="55051"/>
                            <a:pt x="37684" y="54988"/>
                          </a:cubicBezTo>
                          <a:cubicBezTo>
                            <a:pt x="38626" y="54967"/>
                            <a:pt x="39567" y="54988"/>
                            <a:pt x="40488" y="55135"/>
                          </a:cubicBezTo>
                          <a:cubicBezTo>
                            <a:pt x="41429" y="55260"/>
                            <a:pt x="42350" y="55260"/>
                            <a:pt x="43292" y="55260"/>
                          </a:cubicBezTo>
                          <a:lnTo>
                            <a:pt x="45447" y="55260"/>
                          </a:lnTo>
                          <a:cubicBezTo>
                            <a:pt x="45782" y="55260"/>
                            <a:pt x="46137" y="55281"/>
                            <a:pt x="46451" y="55218"/>
                          </a:cubicBezTo>
                          <a:cubicBezTo>
                            <a:pt x="47560" y="55072"/>
                            <a:pt x="48711" y="54883"/>
                            <a:pt x="49841" y="54674"/>
                          </a:cubicBezTo>
                          <a:cubicBezTo>
                            <a:pt x="50510" y="54570"/>
                            <a:pt x="51159" y="54402"/>
                            <a:pt x="51849" y="54235"/>
                          </a:cubicBezTo>
                          <a:close/>
                          <a:moveTo>
                            <a:pt x="69718" y="29942"/>
                          </a:moveTo>
                          <a:cubicBezTo>
                            <a:pt x="69718" y="30047"/>
                            <a:pt x="69697" y="30131"/>
                            <a:pt x="69718" y="30194"/>
                          </a:cubicBezTo>
                          <a:cubicBezTo>
                            <a:pt x="69906" y="31051"/>
                            <a:pt x="70095" y="31909"/>
                            <a:pt x="70283" y="32767"/>
                          </a:cubicBezTo>
                          <a:cubicBezTo>
                            <a:pt x="70430" y="33562"/>
                            <a:pt x="70597" y="34357"/>
                            <a:pt x="70932" y="35111"/>
                          </a:cubicBezTo>
                          <a:cubicBezTo>
                            <a:pt x="71036" y="35341"/>
                            <a:pt x="71057" y="35634"/>
                            <a:pt x="71036" y="35906"/>
                          </a:cubicBezTo>
                          <a:cubicBezTo>
                            <a:pt x="70953" y="36680"/>
                            <a:pt x="71266" y="37287"/>
                            <a:pt x="71706" y="37914"/>
                          </a:cubicBezTo>
                          <a:cubicBezTo>
                            <a:pt x="72124" y="37684"/>
                            <a:pt x="72522" y="37621"/>
                            <a:pt x="72961" y="37663"/>
                          </a:cubicBezTo>
                          <a:cubicBezTo>
                            <a:pt x="73422" y="37684"/>
                            <a:pt x="73798" y="37601"/>
                            <a:pt x="74196" y="37454"/>
                          </a:cubicBezTo>
                          <a:cubicBezTo>
                            <a:pt x="74698" y="37266"/>
                            <a:pt x="75158" y="37140"/>
                            <a:pt x="75577" y="36826"/>
                          </a:cubicBezTo>
                          <a:cubicBezTo>
                            <a:pt x="75786" y="36659"/>
                            <a:pt x="76079" y="36575"/>
                            <a:pt x="76309" y="36450"/>
                          </a:cubicBezTo>
                          <a:cubicBezTo>
                            <a:pt x="76916" y="36157"/>
                            <a:pt x="77523" y="35906"/>
                            <a:pt x="78088" y="35571"/>
                          </a:cubicBezTo>
                          <a:cubicBezTo>
                            <a:pt x="78464" y="35362"/>
                            <a:pt x="78820" y="35173"/>
                            <a:pt x="79238" y="35069"/>
                          </a:cubicBezTo>
                          <a:cubicBezTo>
                            <a:pt x="80703" y="34671"/>
                            <a:pt x="82147" y="34253"/>
                            <a:pt x="83611" y="33834"/>
                          </a:cubicBezTo>
                          <a:cubicBezTo>
                            <a:pt x="84344" y="33625"/>
                            <a:pt x="85055" y="33374"/>
                            <a:pt x="85767" y="33102"/>
                          </a:cubicBezTo>
                          <a:cubicBezTo>
                            <a:pt x="86018" y="32997"/>
                            <a:pt x="86248" y="32809"/>
                            <a:pt x="86541" y="32642"/>
                          </a:cubicBezTo>
                          <a:cubicBezTo>
                            <a:pt x="86185" y="31533"/>
                            <a:pt x="86101" y="30403"/>
                            <a:pt x="85662" y="29357"/>
                          </a:cubicBezTo>
                          <a:cubicBezTo>
                            <a:pt x="85285" y="28478"/>
                            <a:pt x="85034" y="27536"/>
                            <a:pt x="84867" y="26595"/>
                          </a:cubicBezTo>
                          <a:cubicBezTo>
                            <a:pt x="84762" y="26093"/>
                            <a:pt x="84637" y="25590"/>
                            <a:pt x="84406" y="25130"/>
                          </a:cubicBezTo>
                          <a:cubicBezTo>
                            <a:pt x="84239" y="24816"/>
                            <a:pt x="84114" y="24440"/>
                            <a:pt x="84009" y="24105"/>
                          </a:cubicBezTo>
                          <a:cubicBezTo>
                            <a:pt x="83716" y="23121"/>
                            <a:pt x="83214" y="22222"/>
                            <a:pt x="83005" y="21196"/>
                          </a:cubicBezTo>
                          <a:cubicBezTo>
                            <a:pt x="82377" y="20025"/>
                            <a:pt x="82042" y="18748"/>
                            <a:pt x="81728" y="17430"/>
                          </a:cubicBezTo>
                          <a:cubicBezTo>
                            <a:pt x="81393" y="16070"/>
                            <a:pt x="80954" y="14773"/>
                            <a:pt x="80013" y="13643"/>
                          </a:cubicBezTo>
                          <a:cubicBezTo>
                            <a:pt x="79448" y="13601"/>
                            <a:pt x="78904" y="13601"/>
                            <a:pt x="78339" y="13810"/>
                          </a:cubicBezTo>
                          <a:cubicBezTo>
                            <a:pt x="77774" y="14020"/>
                            <a:pt x="77230" y="14145"/>
                            <a:pt x="76686" y="14292"/>
                          </a:cubicBezTo>
                          <a:cubicBezTo>
                            <a:pt x="76456" y="14375"/>
                            <a:pt x="76204" y="14459"/>
                            <a:pt x="75995" y="14543"/>
                          </a:cubicBezTo>
                          <a:cubicBezTo>
                            <a:pt x="75137" y="14919"/>
                            <a:pt x="74300" y="15317"/>
                            <a:pt x="73463" y="15714"/>
                          </a:cubicBezTo>
                          <a:cubicBezTo>
                            <a:pt x="73066" y="15903"/>
                            <a:pt x="72710" y="16070"/>
                            <a:pt x="72396" y="16363"/>
                          </a:cubicBezTo>
                          <a:cubicBezTo>
                            <a:pt x="72229" y="16530"/>
                            <a:pt x="71999" y="16677"/>
                            <a:pt x="71769" y="16698"/>
                          </a:cubicBezTo>
                          <a:cubicBezTo>
                            <a:pt x="71057" y="16844"/>
                            <a:pt x="70450" y="17179"/>
                            <a:pt x="69823" y="17472"/>
                          </a:cubicBezTo>
                          <a:cubicBezTo>
                            <a:pt x="69341" y="17702"/>
                            <a:pt x="68777" y="17807"/>
                            <a:pt x="68337" y="18058"/>
                          </a:cubicBezTo>
                          <a:cubicBezTo>
                            <a:pt x="67835" y="18351"/>
                            <a:pt x="67417" y="18748"/>
                            <a:pt x="66977" y="19104"/>
                          </a:cubicBezTo>
                          <a:lnTo>
                            <a:pt x="66349" y="19585"/>
                          </a:lnTo>
                          <a:cubicBezTo>
                            <a:pt x="66998" y="21364"/>
                            <a:pt x="67207" y="23205"/>
                            <a:pt x="68002" y="24921"/>
                          </a:cubicBezTo>
                          <a:cubicBezTo>
                            <a:pt x="68253" y="24837"/>
                            <a:pt x="68505" y="24753"/>
                            <a:pt x="68735" y="24732"/>
                          </a:cubicBezTo>
                          <a:cubicBezTo>
                            <a:pt x="68860" y="24732"/>
                            <a:pt x="69049" y="24816"/>
                            <a:pt x="69090" y="24879"/>
                          </a:cubicBezTo>
                          <a:cubicBezTo>
                            <a:pt x="69153" y="24984"/>
                            <a:pt x="69111" y="25172"/>
                            <a:pt x="69090" y="25297"/>
                          </a:cubicBezTo>
                          <a:cubicBezTo>
                            <a:pt x="69069" y="25381"/>
                            <a:pt x="69028" y="25465"/>
                            <a:pt x="68944" y="25507"/>
                          </a:cubicBezTo>
                          <a:cubicBezTo>
                            <a:pt x="68421" y="25988"/>
                            <a:pt x="68358" y="26532"/>
                            <a:pt x="68651" y="27160"/>
                          </a:cubicBezTo>
                          <a:cubicBezTo>
                            <a:pt x="68672" y="27243"/>
                            <a:pt x="68693" y="27348"/>
                            <a:pt x="68735" y="27432"/>
                          </a:cubicBezTo>
                          <a:cubicBezTo>
                            <a:pt x="68777" y="27683"/>
                            <a:pt x="68965" y="27808"/>
                            <a:pt x="69216" y="27913"/>
                          </a:cubicBezTo>
                          <a:cubicBezTo>
                            <a:pt x="69300" y="27871"/>
                            <a:pt x="69425" y="27808"/>
                            <a:pt x="69530" y="27766"/>
                          </a:cubicBezTo>
                          <a:cubicBezTo>
                            <a:pt x="69676" y="27683"/>
                            <a:pt x="69802" y="27557"/>
                            <a:pt x="69927" y="27704"/>
                          </a:cubicBezTo>
                          <a:cubicBezTo>
                            <a:pt x="70095" y="27892"/>
                            <a:pt x="69948" y="28059"/>
                            <a:pt x="69823" y="28185"/>
                          </a:cubicBezTo>
                          <a:cubicBezTo>
                            <a:pt x="69697" y="28331"/>
                            <a:pt x="69530" y="28499"/>
                            <a:pt x="69404" y="28645"/>
                          </a:cubicBezTo>
                          <a:cubicBezTo>
                            <a:pt x="69362" y="28729"/>
                            <a:pt x="69321" y="28834"/>
                            <a:pt x="69258" y="29022"/>
                          </a:cubicBezTo>
                          <a:cubicBezTo>
                            <a:pt x="69593" y="29043"/>
                            <a:pt x="69844" y="29043"/>
                            <a:pt x="70116" y="29064"/>
                          </a:cubicBezTo>
                          <a:cubicBezTo>
                            <a:pt x="70304" y="29106"/>
                            <a:pt x="70471" y="29106"/>
                            <a:pt x="70639" y="29168"/>
                          </a:cubicBezTo>
                          <a:cubicBezTo>
                            <a:pt x="70722" y="29210"/>
                            <a:pt x="70785" y="29357"/>
                            <a:pt x="70827" y="29461"/>
                          </a:cubicBezTo>
                          <a:cubicBezTo>
                            <a:pt x="70827" y="29524"/>
                            <a:pt x="70743" y="29650"/>
                            <a:pt x="70681" y="29670"/>
                          </a:cubicBezTo>
                          <a:cubicBezTo>
                            <a:pt x="70388" y="29775"/>
                            <a:pt x="70074" y="29859"/>
                            <a:pt x="69718" y="29942"/>
                          </a:cubicBezTo>
                          <a:close/>
                          <a:moveTo>
                            <a:pt x="4311" y="19271"/>
                          </a:moveTo>
                          <a:cubicBezTo>
                            <a:pt x="4478" y="19376"/>
                            <a:pt x="4541" y="19481"/>
                            <a:pt x="4646" y="19502"/>
                          </a:cubicBezTo>
                          <a:cubicBezTo>
                            <a:pt x="6006" y="20004"/>
                            <a:pt x="7408" y="20422"/>
                            <a:pt x="8809" y="20736"/>
                          </a:cubicBezTo>
                          <a:cubicBezTo>
                            <a:pt x="8977" y="20757"/>
                            <a:pt x="9102" y="20778"/>
                            <a:pt x="9249" y="20778"/>
                          </a:cubicBezTo>
                          <a:cubicBezTo>
                            <a:pt x="10400" y="20778"/>
                            <a:pt x="11550" y="20820"/>
                            <a:pt x="12701" y="20778"/>
                          </a:cubicBezTo>
                          <a:cubicBezTo>
                            <a:pt x="13224" y="20778"/>
                            <a:pt x="13727" y="20652"/>
                            <a:pt x="14166" y="20359"/>
                          </a:cubicBezTo>
                          <a:cubicBezTo>
                            <a:pt x="14856" y="19920"/>
                            <a:pt x="15505" y="19460"/>
                            <a:pt x="16112" y="18874"/>
                          </a:cubicBezTo>
                          <a:cubicBezTo>
                            <a:pt x="16760" y="18246"/>
                            <a:pt x="17284" y="17493"/>
                            <a:pt x="17828" y="16782"/>
                          </a:cubicBezTo>
                          <a:cubicBezTo>
                            <a:pt x="18727" y="15631"/>
                            <a:pt x="19439" y="14375"/>
                            <a:pt x="20087" y="13078"/>
                          </a:cubicBezTo>
                          <a:cubicBezTo>
                            <a:pt x="20736" y="11760"/>
                            <a:pt x="21029" y="10358"/>
                            <a:pt x="21385" y="8956"/>
                          </a:cubicBezTo>
                          <a:cubicBezTo>
                            <a:pt x="21594" y="8182"/>
                            <a:pt x="21803" y="7387"/>
                            <a:pt x="22368" y="6738"/>
                          </a:cubicBezTo>
                          <a:cubicBezTo>
                            <a:pt x="22619" y="6424"/>
                            <a:pt x="22807" y="6027"/>
                            <a:pt x="23017" y="5671"/>
                          </a:cubicBezTo>
                          <a:cubicBezTo>
                            <a:pt x="23268" y="5148"/>
                            <a:pt x="23226" y="4855"/>
                            <a:pt x="22745" y="4499"/>
                          </a:cubicBezTo>
                          <a:cubicBezTo>
                            <a:pt x="21908" y="3872"/>
                            <a:pt x="21071" y="3181"/>
                            <a:pt x="19962" y="3097"/>
                          </a:cubicBezTo>
                          <a:cubicBezTo>
                            <a:pt x="19564" y="3077"/>
                            <a:pt x="19188" y="2930"/>
                            <a:pt x="18811" y="2867"/>
                          </a:cubicBezTo>
                          <a:cubicBezTo>
                            <a:pt x="18497" y="2825"/>
                            <a:pt x="18141" y="2742"/>
                            <a:pt x="17807" y="2742"/>
                          </a:cubicBezTo>
                          <a:cubicBezTo>
                            <a:pt x="16216" y="2825"/>
                            <a:pt x="14626" y="3035"/>
                            <a:pt x="13183" y="3809"/>
                          </a:cubicBezTo>
                          <a:cubicBezTo>
                            <a:pt x="12869" y="3997"/>
                            <a:pt x="12576" y="4206"/>
                            <a:pt x="12262" y="4416"/>
                          </a:cubicBezTo>
                          <a:cubicBezTo>
                            <a:pt x="11697" y="4813"/>
                            <a:pt x="11132" y="5232"/>
                            <a:pt x="10567" y="5608"/>
                          </a:cubicBezTo>
                          <a:cubicBezTo>
                            <a:pt x="10253" y="5818"/>
                            <a:pt x="9981" y="6027"/>
                            <a:pt x="9751" y="6320"/>
                          </a:cubicBezTo>
                          <a:cubicBezTo>
                            <a:pt x="9437" y="6738"/>
                            <a:pt x="9102" y="7115"/>
                            <a:pt x="8768" y="7491"/>
                          </a:cubicBezTo>
                          <a:cubicBezTo>
                            <a:pt x="8286" y="8015"/>
                            <a:pt x="7931" y="8600"/>
                            <a:pt x="7680" y="9270"/>
                          </a:cubicBezTo>
                          <a:cubicBezTo>
                            <a:pt x="7533" y="9751"/>
                            <a:pt x="7470" y="10212"/>
                            <a:pt x="7617" y="10693"/>
                          </a:cubicBezTo>
                          <a:cubicBezTo>
                            <a:pt x="7763" y="11216"/>
                            <a:pt x="7910" y="11739"/>
                            <a:pt x="8161" y="12199"/>
                          </a:cubicBezTo>
                          <a:cubicBezTo>
                            <a:pt x="8558" y="12994"/>
                            <a:pt x="8684" y="13810"/>
                            <a:pt x="8621" y="14668"/>
                          </a:cubicBezTo>
                          <a:cubicBezTo>
                            <a:pt x="8600" y="15024"/>
                            <a:pt x="8517" y="15380"/>
                            <a:pt x="8307" y="15693"/>
                          </a:cubicBezTo>
                          <a:cubicBezTo>
                            <a:pt x="7868" y="16342"/>
                            <a:pt x="7429" y="16970"/>
                            <a:pt x="6989" y="17618"/>
                          </a:cubicBezTo>
                          <a:cubicBezTo>
                            <a:pt x="6696" y="18037"/>
                            <a:pt x="6361" y="18330"/>
                            <a:pt x="5880" y="18539"/>
                          </a:cubicBezTo>
                          <a:cubicBezTo>
                            <a:pt x="5420" y="18769"/>
                            <a:pt x="4918" y="18999"/>
                            <a:pt x="4311" y="19271"/>
                          </a:cubicBezTo>
                          <a:close/>
                          <a:moveTo>
                            <a:pt x="52603" y="55281"/>
                          </a:moveTo>
                          <a:cubicBezTo>
                            <a:pt x="52561" y="55281"/>
                            <a:pt x="52519" y="55260"/>
                            <a:pt x="52498" y="55260"/>
                          </a:cubicBezTo>
                          <a:cubicBezTo>
                            <a:pt x="52038" y="55365"/>
                            <a:pt x="51598" y="55448"/>
                            <a:pt x="51159" y="55553"/>
                          </a:cubicBezTo>
                          <a:cubicBezTo>
                            <a:pt x="48774" y="56097"/>
                            <a:pt x="46367" y="56495"/>
                            <a:pt x="43877" y="56390"/>
                          </a:cubicBezTo>
                          <a:cubicBezTo>
                            <a:pt x="43292" y="56348"/>
                            <a:pt x="42685" y="56390"/>
                            <a:pt x="42078" y="56390"/>
                          </a:cubicBezTo>
                          <a:cubicBezTo>
                            <a:pt x="41743" y="56390"/>
                            <a:pt x="41408" y="56411"/>
                            <a:pt x="41095" y="56327"/>
                          </a:cubicBezTo>
                          <a:cubicBezTo>
                            <a:pt x="39525" y="56076"/>
                            <a:pt x="37956" y="56139"/>
                            <a:pt x="36387" y="56118"/>
                          </a:cubicBezTo>
                          <a:cubicBezTo>
                            <a:pt x="35989" y="56118"/>
                            <a:pt x="35592" y="56118"/>
                            <a:pt x="35194" y="56076"/>
                          </a:cubicBezTo>
                          <a:cubicBezTo>
                            <a:pt x="33478" y="55867"/>
                            <a:pt x="31721" y="55658"/>
                            <a:pt x="29963" y="55448"/>
                          </a:cubicBezTo>
                          <a:cubicBezTo>
                            <a:pt x="29294" y="56076"/>
                            <a:pt x="28812" y="56850"/>
                            <a:pt x="28373" y="57687"/>
                          </a:cubicBezTo>
                          <a:cubicBezTo>
                            <a:pt x="28185" y="58064"/>
                            <a:pt x="28122" y="58420"/>
                            <a:pt x="28289" y="58838"/>
                          </a:cubicBezTo>
                          <a:lnTo>
                            <a:pt x="30214" y="58838"/>
                          </a:lnTo>
                          <a:cubicBezTo>
                            <a:pt x="30444" y="58650"/>
                            <a:pt x="30675" y="58440"/>
                            <a:pt x="30947" y="58315"/>
                          </a:cubicBezTo>
                          <a:cubicBezTo>
                            <a:pt x="31574" y="57980"/>
                            <a:pt x="32223" y="57645"/>
                            <a:pt x="32788" y="57185"/>
                          </a:cubicBezTo>
                          <a:cubicBezTo>
                            <a:pt x="33269" y="56829"/>
                            <a:pt x="33709" y="57018"/>
                            <a:pt x="33876" y="57603"/>
                          </a:cubicBezTo>
                          <a:cubicBezTo>
                            <a:pt x="34043" y="58273"/>
                            <a:pt x="34211" y="58943"/>
                            <a:pt x="34420" y="59633"/>
                          </a:cubicBezTo>
                          <a:cubicBezTo>
                            <a:pt x="34546" y="60093"/>
                            <a:pt x="34818" y="60282"/>
                            <a:pt x="35257" y="60261"/>
                          </a:cubicBezTo>
                          <a:cubicBezTo>
                            <a:pt x="35654" y="60219"/>
                            <a:pt x="36031" y="60156"/>
                            <a:pt x="36324" y="59863"/>
                          </a:cubicBezTo>
                          <a:cubicBezTo>
                            <a:pt x="36722" y="59487"/>
                            <a:pt x="37224" y="59256"/>
                            <a:pt x="37496" y="58754"/>
                          </a:cubicBezTo>
                          <a:cubicBezTo>
                            <a:pt x="37579" y="58608"/>
                            <a:pt x="37768" y="58503"/>
                            <a:pt x="37914" y="58420"/>
                          </a:cubicBezTo>
                          <a:cubicBezTo>
                            <a:pt x="38228" y="58231"/>
                            <a:pt x="38584" y="58106"/>
                            <a:pt x="38898" y="57959"/>
                          </a:cubicBezTo>
                          <a:cubicBezTo>
                            <a:pt x="39421" y="57708"/>
                            <a:pt x="39944" y="57855"/>
                            <a:pt x="40258" y="58315"/>
                          </a:cubicBezTo>
                          <a:cubicBezTo>
                            <a:pt x="40383" y="58524"/>
                            <a:pt x="40488" y="58733"/>
                            <a:pt x="40613" y="58943"/>
                          </a:cubicBezTo>
                          <a:cubicBezTo>
                            <a:pt x="40906" y="59466"/>
                            <a:pt x="41367" y="59780"/>
                            <a:pt x="41890" y="60052"/>
                          </a:cubicBezTo>
                          <a:cubicBezTo>
                            <a:pt x="42789" y="60470"/>
                            <a:pt x="42978" y="60407"/>
                            <a:pt x="43522" y="59591"/>
                          </a:cubicBezTo>
                          <a:cubicBezTo>
                            <a:pt x="43919" y="59047"/>
                            <a:pt x="44359" y="58587"/>
                            <a:pt x="44986" y="58315"/>
                          </a:cubicBezTo>
                          <a:cubicBezTo>
                            <a:pt x="45489" y="58106"/>
                            <a:pt x="45865" y="58127"/>
                            <a:pt x="46179" y="58524"/>
                          </a:cubicBezTo>
                          <a:cubicBezTo>
                            <a:pt x="46639" y="59110"/>
                            <a:pt x="47267" y="59277"/>
                            <a:pt x="47895" y="59487"/>
                          </a:cubicBezTo>
                          <a:cubicBezTo>
                            <a:pt x="48041" y="59549"/>
                            <a:pt x="48230" y="59591"/>
                            <a:pt x="48418" y="59654"/>
                          </a:cubicBezTo>
                          <a:cubicBezTo>
                            <a:pt x="48795" y="59780"/>
                            <a:pt x="48941" y="59738"/>
                            <a:pt x="49192" y="59445"/>
                          </a:cubicBezTo>
                          <a:cubicBezTo>
                            <a:pt x="49422" y="59152"/>
                            <a:pt x="49673" y="58901"/>
                            <a:pt x="49924" y="58629"/>
                          </a:cubicBezTo>
                          <a:cubicBezTo>
                            <a:pt x="50155" y="58399"/>
                            <a:pt x="50447" y="58399"/>
                            <a:pt x="50761" y="58503"/>
                          </a:cubicBezTo>
                          <a:cubicBezTo>
                            <a:pt x="51243" y="58692"/>
                            <a:pt x="51598" y="59005"/>
                            <a:pt x="51912" y="59340"/>
                          </a:cubicBezTo>
                          <a:cubicBezTo>
                            <a:pt x="52393" y="59842"/>
                            <a:pt x="52937" y="59884"/>
                            <a:pt x="53586" y="59654"/>
                          </a:cubicBezTo>
                          <a:lnTo>
                            <a:pt x="53586" y="57290"/>
                          </a:lnTo>
                          <a:cubicBezTo>
                            <a:pt x="53251" y="56557"/>
                            <a:pt x="52896" y="55909"/>
                            <a:pt x="52603" y="55281"/>
                          </a:cubicBezTo>
                          <a:close/>
                          <a:moveTo>
                            <a:pt x="20652" y="43899"/>
                          </a:moveTo>
                          <a:cubicBezTo>
                            <a:pt x="20715" y="42978"/>
                            <a:pt x="20715" y="42183"/>
                            <a:pt x="20694" y="41367"/>
                          </a:cubicBezTo>
                          <a:cubicBezTo>
                            <a:pt x="20652" y="40530"/>
                            <a:pt x="20799" y="39693"/>
                            <a:pt x="20610" y="38835"/>
                          </a:cubicBezTo>
                          <a:cubicBezTo>
                            <a:pt x="20297" y="38793"/>
                            <a:pt x="20025" y="38793"/>
                            <a:pt x="19773" y="38730"/>
                          </a:cubicBezTo>
                          <a:cubicBezTo>
                            <a:pt x="19669" y="38689"/>
                            <a:pt x="19501" y="38542"/>
                            <a:pt x="19501" y="38437"/>
                          </a:cubicBezTo>
                          <a:cubicBezTo>
                            <a:pt x="19501" y="38333"/>
                            <a:pt x="19648" y="38145"/>
                            <a:pt x="19753" y="38124"/>
                          </a:cubicBezTo>
                          <a:cubicBezTo>
                            <a:pt x="20025" y="38040"/>
                            <a:pt x="20317" y="38019"/>
                            <a:pt x="20652" y="37956"/>
                          </a:cubicBezTo>
                          <a:cubicBezTo>
                            <a:pt x="20736" y="37287"/>
                            <a:pt x="20715" y="36638"/>
                            <a:pt x="20694" y="35968"/>
                          </a:cubicBezTo>
                          <a:cubicBezTo>
                            <a:pt x="20694" y="35111"/>
                            <a:pt x="20799" y="34232"/>
                            <a:pt x="20485" y="33395"/>
                          </a:cubicBezTo>
                          <a:cubicBezTo>
                            <a:pt x="20422" y="33290"/>
                            <a:pt x="20443" y="33144"/>
                            <a:pt x="20443" y="33018"/>
                          </a:cubicBezTo>
                          <a:cubicBezTo>
                            <a:pt x="20443" y="32370"/>
                            <a:pt x="20129" y="31826"/>
                            <a:pt x="19815" y="31219"/>
                          </a:cubicBezTo>
                          <a:cubicBezTo>
                            <a:pt x="19167" y="31219"/>
                            <a:pt x="18539" y="31198"/>
                            <a:pt x="17911" y="31219"/>
                          </a:cubicBezTo>
                          <a:cubicBezTo>
                            <a:pt x="17556" y="31219"/>
                            <a:pt x="17242" y="31365"/>
                            <a:pt x="16991" y="31575"/>
                          </a:cubicBezTo>
                          <a:cubicBezTo>
                            <a:pt x="16991" y="33290"/>
                            <a:pt x="16970" y="34901"/>
                            <a:pt x="16991" y="36554"/>
                          </a:cubicBezTo>
                          <a:cubicBezTo>
                            <a:pt x="16991" y="37015"/>
                            <a:pt x="17137" y="37496"/>
                            <a:pt x="17200" y="37998"/>
                          </a:cubicBezTo>
                          <a:cubicBezTo>
                            <a:pt x="17556" y="38124"/>
                            <a:pt x="17869" y="38228"/>
                            <a:pt x="18183" y="38333"/>
                          </a:cubicBezTo>
                          <a:cubicBezTo>
                            <a:pt x="18246" y="38354"/>
                            <a:pt x="18351" y="38375"/>
                            <a:pt x="18434" y="38417"/>
                          </a:cubicBezTo>
                          <a:cubicBezTo>
                            <a:pt x="18623" y="38479"/>
                            <a:pt x="18727" y="38584"/>
                            <a:pt x="18727" y="38793"/>
                          </a:cubicBezTo>
                          <a:cubicBezTo>
                            <a:pt x="18727" y="39002"/>
                            <a:pt x="18539" y="39149"/>
                            <a:pt x="18288" y="39149"/>
                          </a:cubicBezTo>
                          <a:lnTo>
                            <a:pt x="17828" y="39149"/>
                          </a:lnTo>
                          <a:cubicBezTo>
                            <a:pt x="17660" y="39149"/>
                            <a:pt x="17493" y="39170"/>
                            <a:pt x="17304" y="39191"/>
                          </a:cubicBezTo>
                          <a:cubicBezTo>
                            <a:pt x="17263" y="39567"/>
                            <a:pt x="17179" y="39902"/>
                            <a:pt x="17388" y="40195"/>
                          </a:cubicBezTo>
                          <a:cubicBezTo>
                            <a:pt x="17681" y="40237"/>
                            <a:pt x="17932" y="40258"/>
                            <a:pt x="18204" y="40342"/>
                          </a:cubicBezTo>
                          <a:cubicBezTo>
                            <a:pt x="18309" y="40362"/>
                            <a:pt x="18413" y="40551"/>
                            <a:pt x="18434" y="40676"/>
                          </a:cubicBezTo>
                          <a:cubicBezTo>
                            <a:pt x="18434" y="40739"/>
                            <a:pt x="18309" y="40886"/>
                            <a:pt x="18204" y="40927"/>
                          </a:cubicBezTo>
                          <a:cubicBezTo>
                            <a:pt x="17911" y="40990"/>
                            <a:pt x="17618" y="41032"/>
                            <a:pt x="17367" y="41074"/>
                          </a:cubicBezTo>
                          <a:cubicBezTo>
                            <a:pt x="17200" y="41597"/>
                            <a:pt x="17409" y="42015"/>
                            <a:pt x="17493" y="42455"/>
                          </a:cubicBezTo>
                          <a:cubicBezTo>
                            <a:pt x="17576" y="42915"/>
                            <a:pt x="17576" y="43355"/>
                            <a:pt x="17618" y="43794"/>
                          </a:cubicBezTo>
                          <a:cubicBezTo>
                            <a:pt x="17786" y="43857"/>
                            <a:pt x="17890" y="43919"/>
                            <a:pt x="17995" y="43919"/>
                          </a:cubicBezTo>
                          <a:cubicBezTo>
                            <a:pt x="18853" y="43940"/>
                            <a:pt x="19690" y="43961"/>
                            <a:pt x="20652" y="43899"/>
                          </a:cubicBezTo>
                          <a:close/>
                          <a:moveTo>
                            <a:pt x="29294" y="4604"/>
                          </a:moveTo>
                          <a:cubicBezTo>
                            <a:pt x="29168" y="4248"/>
                            <a:pt x="28980" y="4102"/>
                            <a:pt x="28687" y="4039"/>
                          </a:cubicBezTo>
                          <a:cubicBezTo>
                            <a:pt x="28143" y="3934"/>
                            <a:pt x="27620" y="4039"/>
                            <a:pt x="27076" y="4018"/>
                          </a:cubicBezTo>
                          <a:cubicBezTo>
                            <a:pt x="26155" y="3976"/>
                            <a:pt x="25527" y="4416"/>
                            <a:pt x="24921" y="4960"/>
                          </a:cubicBezTo>
                          <a:cubicBezTo>
                            <a:pt x="24711" y="5169"/>
                            <a:pt x="24481" y="5378"/>
                            <a:pt x="24272" y="5587"/>
                          </a:cubicBezTo>
                          <a:cubicBezTo>
                            <a:pt x="24146" y="5755"/>
                            <a:pt x="24000" y="5922"/>
                            <a:pt x="23895" y="6090"/>
                          </a:cubicBezTo>
                          <a:cubicBezTo>
                            <a:pt x="23582" y="6571"/>
                            <a:pt x="23268" y="7094"/>
                            <a:pt x="22954" y="7617"/>
                          </a:cubicBezTo>
                          <a:cubicBezTo>
                            <a:pt x="22891" y="7763"/>
                            <a:pt x="22786" y="7868"/>
                            <a:pt x="22724" y="8015"/>
                          </a:cubicBezTo>
                          <a:cubicBezTo>
                            <a:pt x="22473" y="8977"/>
                            <a:pt x="22159" y="9919"/>
                            <a:pt x="22222" y="10944"/>
                          </a:cubicBezTo>
                          <a:cubicBezTo>
                            <a:pt x="22263" y="11237"/>
                            <a:pt x="22326" y="11467"/>
                            <a:pt x="22577" y="11655"/>
                          </a:cubicBezTo>
                          <a:cubicBezTo>
                            <a:pt x="22828" y="11864"/>
                            <a:pt x="23121" y="12053"/>
                            <a:pt x="23477" y="11844"/>
                          </a:cubicBezTo>
                          <a:cubicBezTo>
                            <a:pt x="23791" y="11153"/>
                            <a:pt x="24063" y="10400"/>
                            <a:pt x="24691" y="9814"/>
                          </a:cubicBezTo>
                          <a:cubicBezTo>
                            <a:pt x="24460" y="9647"/>
                            <a:pt x="24272" y="9458"/>
                            <a:pt x="24063" y="9333"/>
                          </a:cubicBezTo>
                          <a:cubicBezTo>
                            <a:pt x="24063" y="9270"/>
                            <a:pt x="24042" y="9249"/>
                            <a:pt x="24063" y="9228"/>
                          </a:cubicBezTo>
                          <a:cubicBezTo>
                            <a:pt x="24084" y="9144"/>
                            <a:pt x="24105" y="9040"/>
                            <a:pt x="24146" y="8956"/>
                          </a:cubicBezTo>
                          <a:cubicBezTo>
                            <a:pt x="24691" y="7763"/>
                            <a:pt x="25569" y="6864"/>
                            <a:pt x="26762" y="6320"/>
                          </a:cubicBezTo>
                          <a:cubicBezTo>
                            <a:pt x="27704" y="5859"/>
                            <a:pt x="28394" y="5085"/>
                            <a:pt x="29294" y="4604"/>
                          </a:cubicBezTo>
                          <a:close/>
                          <a:moveTo>
                            <a:pt x="22389" y="27097"/>
                          </a:moveTo>
                          <a:cubicBezTo>
                            <a:pt x="21552" y="27473"/>
                            <a:pt x="21280" y="27808"/>
                            <a:pt x="21447" y="28457"/>
                          </a:cubicBezTo>
                          <a:cubicBezTo>
                            <a:pt x="21552" y="28896"/>
                            <a:pt x="21698" y="29336"/>
                            <a:pt x="21950" y="29712"/>
                          </a:cubicBezTo>
                          <a:cubicBezTo>
                            <a:pt x="22222" y="30131"/>
                            <a:pt x="22556" y="30507"/>
                            <a:pt x="23058" y="30717"/>
                          </a:cubicBezTo>
                          <a:cubicBezTo>
                            <a:pt x="23791" y="31010"/>
                            <a:pt x="24523" y="31282"/>
                            <a:pt x="25255" y="31533"/>
                          </a:cubicBezTo>
                          <a:cubicBezTo>
                            <a:pt x="25779" y="31721"/>
                            <a:pt x="25988" y="31721"/>
                            <a:pt x="26678" y="31533"/>
                          </a:cubicBezTo>
                          <a:cubicBezTo>
                            <a:pt x="26595" y="31428"/>
                            <a:pt x="26532" y="31323"/>
                            <a:pt x="26469" y="31240"/>
                          </a:cubicBezTo>
                          <a:cubicBezTo>
                            <a:pt x="25758" y="30612"/>
                            <a:pt x="25235" y="29838"/>
                            <a:pt x="24691" y="29085"/>
                          </a:cubicBezTo>
                          <a:cubicBezTo>
                            <a:pt x="24481" y="28792"/>
                            <a:pt x="24272" y="28478"/>
                            <a:pt x="24063" y="28185"/>
                          </a:cubicBezTo>
                          <a:cubicBezTo>
                            <a:pt x="23916" y="27976"/>
                            <a:pt x="23749" y="27829"/>
                            <a:pt x="23498" y="27745"/>
                          </a:cubicBezTo>
                          <a:cubicBezTo>
                            <a:pt x="23058" y="27641"/>
                            <a:pt x="22703" y="27411"/>
                            <a:pt x="22389" y="27097"/>
                          </a:cubicBezTo>
                          <a:close/>
                          <a:moveTo>
                            <a:pt x="53168" y="69530"/>
                          </a:moveTo>
                          <a:cubicBezTo>
                            <a:pt x="52979" y="69321"/>
                            <a:pt x="52896" y="69216"/>
                            <a:pt x="52770" y="69111"/>
                          </a:cubicBezTo>
                          <a:cubicBezTo>
                            <a:pt x="52540" y="68902"/>
                            <a:pt x="52310" y="68756"/>
                            <a:pt x="52059" y="68547"/>
                          </a:cubicBezTo>
                          <a:cubicBezTo>
                            <a:pt x="51305" y="67877"/>
                            <a:pt x="50364" y="67856"/>
                            <a:pt x="49422" y="67751"/>
                          </a:cubicBezTo>
                          <a:cubicBezTo>
                            <a:pt x="49276" y="67731"/>
                            <a:pt x="49108" y="67772"/>
                            <a:pt x="48983" y="67835"/>
                          </a:cubicBezTo>
                          <a:cubicBezTo>
                            <a:pt x="48543" y="68023"/>
                            <a:pt x="48083" y="67982"/>
                            <a:pt x="47644" y="67982"/>
                          </a:cubicBezTo>
                          <a:lnTo>
                            <a:pt x="46723" y="67982"/>
                          </a:lnTo>
                          <a:cubicBezTo>
                            <a:pt x="46786" y="68819"/>
                            <a:pt x="46828" y="68923"/>
                            <a:pt x="47393" y="69300"/>
                          </a:cubicBezTo>
                          <a:cubicBezTo>
                            <a:pt x="47623" y="69446"/>
                            <a:pt x="47853" y="69551"/>
                            <a:pt x="48062" y="69760"/>
                          </a:cubicBezTo>
                          <a:cubicBezTo>
                            <a:pt x="48397" y="70116"/>
                            <a:pt x="48815" y="70220"/>
                            <a:pt x="49297" y="70262"/>
                          </a:cubicBezTo>
                          <a:cubicBezTo>
                            <a:pt x="50364" y="70388"/>
                            <a:pt x="51389" y="70011"/>
                            <a:pt x="52435" y="69907"/>
                          </a:cubicBezTo>
                          <a:cubicBezTo>
                            <a:pt x="52665" y="69907"/>
                            <a:pt x="52875" y="69697"/>
                            <a:pt x="53168" y="69530"/>
                          </a:cubicBezTo>
                          <a:close/>
                          <a:moveTo>
                            <a:pt x="61139" y="17911"/>
                          </a:moveTo>
                          <a:cubicBezTo>
                            <a:pt x="61558" y="17326"/>
                            <a:pt x="61893" y="16886"/>
                            <a:pt x="62248" y="16447"/>
                          </a:cubicBezTo>
                          <a:cubicBezTo>
                            <a:pt x="62813" y="15693"/>
                            <a:pt x="62960" y="14877"/>
                            <a:pt x="62897" y="13978"/>
                          </a:cubicBezTo>
                          <a:cubicBezTo>
                            <a:pt x="62876" y="13434"/>
                            <a:pt x="62646" y="12994"/>
                            <a:pt x="62353" y="12576"/>
                          </a:cubicBezTo>
                          <a:cubicBezTo>
                            <a:pt x="62248" y="12408"/>
                            <a:pt x="62018" y="12283"/>
                            <a:pt x="61830" y="12262"/>
                          </a:cubicBezTo>
                          <a:cubicBezTo>
                            <a:pt x="61537" y="12178"/>
                            <a:pt x="61223" y="12178"/>
                            <a:pt x="60930" y="12178"/>
                          </a:cubicBezTo>
                          <a:cubicBezTo>
                            <a:pt x="60700" y="12178"/>
                            <a:pt x="60470" y="12304"/>
                            <a:pt x="60449" y="12513"/>
                          </a:cubicBezTo>
                          <a:cubicBezTo>
                            <a:pt x="60365" y="13036"/>
                            <a:pt x="60156" y="13601"/>
                            <a:pt x="60344" y="14124"/>
                          </a:cubicBezTo>
                          <a:cubicBezTo>
                            <a:pt x="60658" y="15003"/>
                            <a:pt x="60763" y="15924"/>
                            <a:pt x="60888" y="16865"/>
                          </a:cubicBezTo>
                          <a:cubicBezTo>
                            <a:pt x="60972" y="17158"/>
                            <a:pt x="61035" y="17472"/>
                            <a:pt x="61139" y="17911"/>
                          </a:cubicBezTo>
                          <a:close/>
                          <a:moveTo>
                            <a:pt x="33185" y="67898"/>
                          </a:moveTo>
                          <a:cubicBezTo>
                            <a:pt x="33060" y="67835"/>
                            <a:pt x="32976" y="67814"/>
                            <a:pt x="32893" y="67814"/>
                          </a:cubicBezTo>
                          <a:cubicBezTo>
                            <a:pt x="32265" y="67814"/>
                            <a:pt x="31637" y="67856"/>
                            <a:pt x="31009" y="67961"/>
                          </a:cubicBezTo>
                          <a:cubicBezTo>
                            <a:pt x="30110" y="68128"/>
                            <a:pt x="29189" y="68358"/>
                            <a:pt x="28289" y="68526"/>
                          </a:cubicBezTo>
                          <a:cubicBezTo>
                            <a:pt x="27871" y="68588"/>
                            <a:pt x="27515" y="68735"/>
                            <a:pt x="27180" y="69049"/>
                          </a:cubicBezTo>
                          <a:cubicBezTo>
                            <a:pt x="27390" y="69530"/>
                            <a:pt x="27724" y="69697"/>
                            <a:pt x="28164" y="69718"/>
                          </a:cubicBezTo>
                          <a:cubicBezTo>
                            <a:pt x="28645" y="69739"/>
                            <a:pt x="29126" y="69718"/>
                            <a:pt x="29608" y="69718"/>
                          </a:cubicBezTo>
                          <a:cubicBezTo>
                            <a:pt x="31051" y="69781"/>
                            <a:pt x="32118" y="69049"/>
                            <a:pt x="33102" y="68128"/>
                          </a:cubicBezTo>
                          <a:cubicBezTo>
                            <a:pt x="33144" y="68107"/>
                            <a:pt x="33144" y="68023"/>
                            <a:pt x="33185" y="67898"/>
                          </a:cubicBezTo>
                          <a:close/>
                          <a:moveTo>
                            <a:pt x="46221" y="35634"/>
                          </a:moveTo>
                          <a:cubicBezTo>
                            <a:pt x="45719" y="35676"/>
                            <a:pt x="45300" y="35717"/>
                            <a:pt x="44882" y="35717"/>
                          </a:cubicBezTo>
                          <a:cubicBezTo>
                            <a:pt x="44045" y="35696"/>
                            <a:pt x="43292" y="35948"/>
                            <a:pt x="42496" y="36157"/>
                          </a:cubicBezTo>
                          <a:cubicBezTo>
                            <a:pt x="42434" y="36157"/>
                            <a:pt x="42413" y="36240"/>
                            <a:pt x="42371" y="36303"/>
                          </a:cubicBezTo>
                          <a:cubicBezTo>
                            <a:pt x="42601" y="37056"/>
                            <a:pt x="43187" y="37517"/>
                            <a:pt x="43857" y="37873"/>
                          </a:cubicBezTo>
                          <a:cubicBezTo>
                            <a:pt x="44066" y="37977"/>
                            <a:pt x="44275" y="37977"/>
                            <a:pt x="44442" y="37810"/>
                          </a:cubicBezTo>
                          <a:cubicBezTo>
                            <a:pt x="45133" y="37182"/>
                            <a:pt x="45865" y="36575"/>
                            <a:pt x="46221" y="35634"/>
                          </a:cubicBezTo>
                          <a:close/>
                          <a:moveTo>
                            <a:pt x="17828" y="44924"/>
                          </a:moveTo>
                          <a:cubicBezTo>
                            <a:pt x="17869" y="45154"/>
                            <a:pt x="17807" y="45321"/>
                            <a:pt x="17890" y="45447"/>
                          </a:cubicBezTo>
                          <a:cubicBezTo>
                            <a:pt x="18204" y="45991"/>
                            <a:pt x="18539" y="46514"/>
                            <a:pt x="18853" y="47016"/>
                          </a:cubicBezTo>
                          <a:cubicBezTo>
                            <a:pt x="19543" y="46974"/>
                            <a:pt x="19669" y="46368"/>
                            <a:pt x="20004" y="46033"/>
                          </a:cubicBezTo>
                          <a:cubicBezTo>
                            <a:pt x="20255" y="45740"/>
                            <a:pt x="20401" y="45363"/>
                            <a:pt x="20422" y="44945"/>
                          </a:cubicBezTo>
                          <a:cubicBezTo>
                            <a:pt x="19564" y="44924"/>
                            <a:pt x="18748" y="44924"/>
                            <a:pt x="17828" y="44924"/>
                          </a:cubicBezTo>
                          <a:close/>
                          <a:moveTo>
                            <a:pt x="67898" y="27473"/>
                          </a:moveTo>
                          <a:cubicBezTo>
                            <a:pt x="67458" y="28562"/>
                            <a:pt x="67458" y="28562"/>
                            <a:pt x="67563" y="28854"/>
                          </a:cubicBezTo>
                          <a:cubicBezTo>
                            <a:pt x="67730" y="28687"/>
                            <a:pt x="67919" y="28499"/>
                            <a:pt x="68149" y="28290"/>
                          </a:cubicBezTo>
                          <a:cubicBezTo>
                            <a:pt x="68065" y="28038"/>
                            <a:pt x="67981" y="27745"/>
                            <a:pt x="67898" y="274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1791625" y="3746875"/>
                      <a:ext cx="319125" cy="232275"/>
                    </a:xfrm>
                    <a:custGeom>
                      <a:avLst/>
                      <a:gdLst/>
                      <a:ahLst/>
                      <a:cxnLst/>
                      <a:rect l="l" t="t" r="r" b="b"/>
                      <a:pathLst>
                        <a:path w="12765" h="9291" extrusionOk="0">
                          <a:moveTo>
                            <a:pt x="4939" y="9206"/>
                          </a:moveTo>
                          <a:cubicBezTo>
                            <a:pt x="4562" y="9206"/>
                            <a:pt x="4165" y="9248"/>
                            <a:pt x="3767" y="9206"/>
                          </a:cubicBezTo>
                          <a:cubicBezTo>
                            <a:pt x="3077" y="9165"/>
                            <a:pt x="2470" y="8976"/>
                            <a:pt x="1989" y="8432"/>
                          </a:cubicBezTo>
                          <a:cubicBezTo>
                            <a:pt x="1758" y="8160"/>
                            <a:pt x="1486" y="7909"/>
                            <a:pt x="1235" y="7679"/>
                          </a:cubicBezTo>
                          <a:cubicBezTo>
                            <a:pt x="482" y="7009"/>
                            <a:pt x="189" y="6131"/>
                            <a:pt x="105" y="5189"/>
                          </a:cubicBezTo>
                          <a:cubicBezTo>
                            <a:pt x="64" y="4541"/>
                            <a:pt x="1" y="3871"/>
                            <a:pt x="273" y="3222"/>
                          </a:cubicBezTo>
                          <a:cubicBezTo>
                            <a:pt x="377" y="2992"/>
                            <a:pt x="294" y="2678"/>
                            <a:pt x="315" y="2406"/>
                          </a:cubicBezTo>
                          <a:cubicBezTo>
                            <a:pt x="377" y="1841"/>
                            <a:pt x="649" y="1674"/>
                            <a:pt x="1256" y="1820"/>
                          </a:cubicBezTo>
                          <a:cubicBezTo>
                            <a:pt x="1486" y="1862"/>
                            <a:pt x="1737" y="1883"/>
                            <a:pt x="1968" y="1883"/>
                          </a:cubicBezTo>
                          <a:cubicBezTo>
                            <a:pt x="2595" y="1883"/>
                            <a:pt x="3244" y="1862"/>
                            <a:pt x="3872" y="1841"/>
                          </a:cubicBezTo>
                          <a:cubicBezTo>
                            <a:pt x="4478" y="1800"/>
                            <a:pt x="5043" y="1779"/>
                            <a:pt x="5629" y="1507"/>
                          </a:cubicBezTo>
                          <a:cubicBezTo>
                            <a:pt x="5985" y="1318"/>
                            <a:pt x="6445" y="1339"/>
                            <a:pt x="6864" y="1297"/>
                          </a:cubicBezTo>
                          <a:cubicBezTo>
                            <a:pt x="7136" y="1256"/>
                            <a:pt x="7450" y="1297"/>
                            <a:pt x="7763" y="1297"/>
                          </a:cubicBezTo>
                          <a:cubicBezTo>
                            <a:pt x="8140" y="1297"/>
                            <a:pt x="8475" y="1193"/>
                            <a:pt x="8810" y="1109"/>
                          </a:cubicBezTo>
                          <a:cubicBezTo>
                            <a:pt x="9542" y="921"/>
                            <a:pt x="10232" y="628"/>
                            <a:pt x="10902" y="314"/>
                          </a:cubicBezTo>
                          <a:cubicBezTo>
                            <a:pt x="11300" y="126"/>
                            <a:pt x="11781" y="105"/>
                            <a:pt x="12220" y="42"/>
                          </a:cubicBezTo>
                          <a:cubicBezTo>
                            <a:pt x="12304" y="0"/>
                            <a:pt x="12429" y="126"/>
                            <a:pt x="12513" y="188"/>
                          </a:cubicBezTo>
                          <a:cubicBezTo>
                            <a:pt x="12555" y="209"/>
                            <a:pt x="12576" y="293"/>
                            <a:pt x="12576" y="356"/>
                          </a:cubicBezTo>
                          <a:cubicBezTo>
                            <a:pt x="12576" y="1318"/>
                            <a:pt x="12764" y="2281"/>
                            <a:pt x="12450" y="3222"/>
                          </a:cubicBezTo>
                          <a:cubicBezTo>
                            <a:pt x="12408" y="3432"/>
                            <a:pt x="12346" y="3641"/>
                            <a:pt x="12367" y="3850"/>
                          </a:cubicBezTo>
                          <a:cubicBezTo>
                            <a:pt x="12450" y="4708"/>
                            <a:pt x="12116" y="5419"/>
                            <a:pt x="11718" y="6152"/>
                          </a:cubicBezTo>
                          <a:cubicBezTo>
                            <a:pt x="11425" y="6675"/>
                            <a:pt x="11069" y="7093"/>
                            <a:pt x="10546" y="7386"/>
                          </a:cubicBezTo>
                          <a:cubicBezTo>
                            <a:pt x="10358" y="7491"/>
                            <a:pt x="10170" y="7595"/>
                            <a:pt x="10023" y="7721"/>
                          </a:cubicBezTo>
                          <a:cubicBezTo>
                            <a:pt x="9123" y="8453"/>
                            <a:pt x="8119" y="8893"/>
                            <a:pt x="6989" y="9060"/>
                          </a:cubicBezTo>
                          <a:cubicBezTo>
                            <a:pt x="6299" y="9165"/>
                            <a:pt x="5608" y="9206"/>
                            <a:pt x="4918" y="9290"/>
                          </a:cubicBezTo>
                          <a:cubicBezTo>
                            <a:pt x="4939" y="9269"/>
                            <a:pt x="4939" y="9248"/>
                            <a:pt x="4939" y="9206"/>
                          </a:cubicBezTo>
                          <a:close/>
                          <a:moveTo>
                            <a:pt x="11802" y="1025"/>
                          </a:moveTo>
                          <a:cubicBezTo>
                            <a:pt x="11572" y="879"/>
                            <a:pt x="11383" y="942"/>
                            <a:pt x="11174" y="1025"/>
                          </a:cubicBezTo>
                          <a:cubicBezTo>
                            <a:pt x="10756" y="1214"/>
                            <a:pt x="10358" y="1444"/>
                            <a:pt x="9919" y="1548"/>
                          </a:cubicBezTo>
                          <a:cubicBezTo>
                            <a:pt x="9291" y="1716"/>
                            <a:pt x="8684" y="2072"/>
                            <a:pt x="8015" y="1988"/>
                          </a:cubicBezTo>
                          <a:cubicBezTo>
                            <a:pt x="7408" y="1925"/>
                            <a:pt x="6801" y="2051"/>
                            <a:pt x="6236" y="2239"/>
                          </a:cubicBezTo>
                          <a:cubicBezTo>
                            <a:pt x="5462" y="2490"/>
                            <a:pt x="4709" y="2595"/>
                            <a:pt x="3893" y="2553"/>
                          </a:cubicBezTo>
                          <a:cubicBezTo>
                            <a:pt x="3244" y="2511"/>
                            <a:pt x="2574" y="2490"/>
                            <a:pt x="1905" y="2490"/>
                          </a:cubicBezTo>
                          <a:cubicBezTo>
                            <a:pt x="1737" y="2490"/>
                            <a:pt x="1570" y="2511"/>
                            <a:pt x="1382" y="2553"/>
                          </a:cubicBezTo>
                          <a:cubicBezTo>
                            <a:pt x="1319" y="2971"/>
                            <a:pt x="1235" y="3348"/>
                            <a:pt x="1214" y="3745"/>
                          </a:cubicBezTo>
                          <a:cubicBezTo>
                            <a:pt x="1172" y="4122"/>
                            <a:pt x="1256" y="4478"/>
                            <a:pt x="1277" y="4813"/>
                          </a:cubicBezTo>
                          <a:cubicBezTo>
                            <a:pt x="1319" y="5168"/>
                            <a:pt x="1340" y="5482"/>
                            <a:pt x="1340" y="5817"/>
                          </a:cubicBezTo>
                          <a:cubicBezTo>
                            <a:pt x="1340" y="6131"/>
                            <a:pt x="1445" y="6382"/>
                            <a:pt x="1675" y="6633"/>
                          </a:cubicBezTo>
                          <a:cubicBezTo>
                            <a:pt x="1968" y="6905"/>
                            <a:pt x="2302" y="7198"/>
                            <a:pt x="2574" y="7512"/>
                          </a:cubicBezTo>
                          <a:cubicBezTo>
                            <a:pt x="3014" y="8014"/>
                            <a:pt x="3537" y="8202"/>
                            <a:pt x="4185" y="8160"/>
                          </a:cubicBezTo>
                          <a:cubicBezTo>
                            <a:pt x="4709" y="8139"/>
                            <a:pt x="5211" y="8160"/>
                            <a:pt x="5734" y="8160"/>
                          </a:cubicBezTo>
                          <a:cubicBezTo>
                            <a:pt x="6069" y="8160"/>
                            <a:pt x="6382" y="8098"/>
                            <a:pt x="6717" y="8035"/>
                          </a:cubicBezTo>
                          <a:cubicBezTo>
                            <a:pt x="7805" y="7888"/>
                            <a:pt x="8747" y="7428"/>
                            <a:pt x="9605" y="6779"/>
                          </a:cubicBezTo>
                          <a:cubicBezTo>
                            <a:pt x="9751" y="6654"/>
                            <a:pt x="9939" y="6549"/>
                            <a:pt x="10128" y="6445"/>
                          </a:cubicBezTo>
                          <a:cubicBezTo>
                            <a:pt x="10630" y="6152"/>
                            <a:pt x="10944" y="5712"/>
                            <a:pt x="11111" y="5189"/>
                          </a:cubicBezTo>
                          <a:cubicBezTo>
                            <a:pt x="11320" y="4561"/>
                            <a:pt x="11697" y="3976"/>
                            <a:pt x="11613" y="3285"/>
                          </a:cubicBezTo>
                          <a:cubicBezTo>
                            <a:pt x="11592" y="3180"/>
                            <a:pt x="11676" y="3034"/>
                            <a:pt x="11718" y="2929"/>
                          </a:cubicBezTo>
                          <a:cubicBezTo>
                            <a:pt x="11948" y="2344"/>
                            <a:pt x="11844" y="1674"/>
                            <a:pt x="11802" y="1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1790050" y="3670500"/>
                      <a:ext cx="37700" cy="41350"/>
                    </a:xfrm>
                    <a:custGeom>
                      <a:avLst/>
                      <a:gdLst/>
                      <a:ahLst/>
                      <a:cxnLst/>
                      <a:rect l="l" t="t" r="r" b="b"/>
                      <a:pathLst>
                        <a:path w="1508" h="1654" extrusionOk="0">
                          <a:moveTo>
                            <a:pt x="1507" y="900"/>
                          </a:moveTo>
                          <a:cubicBezTo>
                            <a:pt x="1507" y="1444"/>
                            <a:pt x="1319" y="1653"/>
                            <a:pt x="775" y="1653"/>
                          </a:cubicBezTo>
                          <a:cubicBezTo>
                            <a:pt x="231" y="1653"/>
                            <a:pt x="21" y="1465"/>
                            <a:pt x="1" y="921"/>
                          </a:cubicBezTo>
                          <a:cubicBezTo>
                            <a:pt x="1" y="419"/>
                            <a:pt x="273" y="63"/>
                            <a:pt x="670" y="21"/>
                          </a:cubicBezTo>
                          <a:cubicBezTo>
                            <a:pt x="1109" y="0"/>
                            <a:pt x="1507" y="398"/>
                            <a:pt x="1507" y="9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1485075" y="3602500"/>
                      <a:ext cx="33500" cy="39775"/>
                    </a:xfrm>
                    <a:custGeom>
                      <a:avLst/>
                      <a:gdLst/>
                      <a:ahLst/>
                      <a:cxnLst/>
                      <a:rect l="l" t="t" r="r" b="b"/>
                      <a:pathLst>
                        <a:path w="1340" h="1591" extrusionOk="0">
                          <a:moveTo>
                            <a:pt x="1339" y="900"/>
                          </a:moveTo>
                          <a:cubicBezTo>
                            <a:pt x="1318" y="1025"/>
                            <a:pt x="1318" y="1214"/>
                            <a:pt x="1235" y="1318"/>
                          </a:cubicBezTo>
                          <a:cubicBezTo>
                            <a:pt x="1130" y="1444"/>
                            <a:pt x="942" y="1569"/>
                            <a:pt x="816" y="1569"/>
                          </a:cubicBezTo>
                          <a:cubicBezTo>
                            <a:pt x="481" y="1590"/>
                            <a:pt x="63" y="1172"/>
                            <a:pt x="42" y="837"/>
                          </a:cubicBezTo>
                          <a:cubicBezTo>
                            <a:pt x="0" y="502"/>
                            <a:pt x="167" y="230"/>
                            <a:pt x="565" y="105"/>
                          </a:cubicBezTo>
                          <a:cubicBezTo>
                            <a:pt x="879" y="0"/>
                            <a:pt x="1193" y="126"/>
                            <a:pt x="1276" y="440"/>
                          </a:cubicBezTo>
                          <a:cubicBezTo>
                            <a:pt x="1276" y="586"/>
                            <a:pt x="1318" y="732"/>
                            <a:pt x="1339" y="9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1023725" y="3575300"/>
                      <a:ext cx="262100" cy="173675"/>
                    </a:xfrm>
                    <a:custGeom>
                      <a:avLst/>
                      <a:gdLst/>
                      <a:ahLst/>
                      <a:cxnLst/>
                      <a:rect l="l" t="t" r="r" b="b"/>
                      <a:pathLst>
                        <a:path w="10484" h="6947" extrusionOk="0">
                          <a:moveTo>
                            <a:pt x="587" y="3264"/>
                          </a:moveTo>
                          <a:cubicBezTo>
                            <a:pt x="628" y="2992"/>
                            <a:pt x="733" y="2762"/>
                            <a:pt x="1047" y="2762"/>
                          </a:cubicBezTo>
                          <a:cubicBezTo>
                            <a:pt x="1507" y="2762"/>
                            <a:pt x="1905" y="2553"/>
                            <a:pt x="2323" y="2344"/>
                          </a:cubicBezTo>
                          <a:cubicBezTo>
                            <a:pt x="2658" y="2197"/>
                            <a:pt x="3055" y="2051"/>
                            <a:pt x="3411" y="1925"/>
                          </a:cubicBezTo>
                          <a:cubicBezTo>
                            <a:pt x="4646" y="1486"/>
                            <a:pt x="5880" y="1067"/>
                            <a:pt x="7115" y="649"/>
                          </a:cubicBezTo>
                          <a:cubicBezTo>
                            <a:pt x="7240" y="586"/>
                            <a:pt x="7387" y="544"/>
                            <a:pt x="7554" y="544"/>
                          </a:cubicBezTo>
                          <a:cubicBezTo>
                            <a:pt x="7889" y="544"/>
                            <a:pt x="8203" y="419"/>
                            <a:pt x="8475" y="209"/>
                          </a:cubicBezTo>
                          <a:cubicBezTo>
                            <a:pt x="8642" y="63"/>
                            <a:pt x="8830" y="0"/>
                            <a:pt x="9040" y="0"/>
                          </a:cubicBezTo>
                          <a:cubicBezTo>
                            <a:pt x="9374" y="0"/>
                            <a:pt x="9584" y="105"/>
                            <a:pt x="9626" y="440"/>
                          </a:cubicBezTo>
                          <a:cubicBezTo>
                            <a:pt x="9667" y="942"/>
                            <a:pt x="9939" y="1402"/>
                            <a:pt x="9939" y="1925"/>
                          </a:cubicBezTo>
                          <a:cubicBezTo>
                            <a:pt x="9939" y="2302"/>
                            <a:pt x="10107" y="2678"/>
                            <a:pt x="10295" y="3034"/>
                          </a:cubicBezTo>
                          <a:cubicBezTo>
                            <a:pt x="10462" y="3348"/>
                            <a:pt x="10483" y="3662"/>
                            <a:pt x="10379" y="4017"/>
                          </a:cubicBezTo>
                          <a:cubicBezTo>
                            <a:pt x="9835" y="4436"/>
                            <a:pt x="9144" y="4603"/>
                            <a:pt x="8496" y="4750"/>
                          </a:cubicBezTo>
                          <a:cubicBezTo>
                            <a:pt x="8203" y="4833"/>
                            <a:pt x="7889" y="4875"/>
                            <a:pt x="7638" y="4980"/>
                          </a:cubicBezTo>
                          <a:cubicBezTo>
                            <a:pt x="6550" y="5378"/>
                            <a:pt x="5462" y="5775"/>
                            <a:pt x="4395" y="6131"/>
                          </a:cubicBezTo>
                          <a:cubicBezTo>
                            <a:pt x="4144" y="6214"/>
                            <a:pt x="3913" y="6277"/>
                            <a:pt x="3704" y="6382"/>
                          </a:cubicBezTo>
                          <a:cubicBezTo>
                            <a:pt x="3076" y="6717"/>
                            <a:pt x="2344" y="6654"/>
                            <a:pt x="1695" y="6905"/>
                          </a:cubicBezTo>
                          <a:cubicBezTo>
                            <a:pt x="1528" y="6947"/>
                            <a:pt x="1319" y="6926"/>
                            <a:pt x="1151" y="6905"/>
                          </a:cubicBezTo>
                          <a:cubicBezTo>
                            <a:pt x="942" y="6863"/>
                            <a:pt x="838" y="6738"/>
                            <a:pt x="796" y="6528"/>
                          </a:cubicBezTo>
                          <a:cubicBezTo>
                            <a:pt x="775" y="6403"/>
                            <a:pt x="775" y="6298"/>
                            <a:pt x="775" y="6173"/>
                          </a:cubicBezTo>
                          <a:cubicBezTo>
                            <a:pt x="796" y="5691"/>
                            <a:pt x="754" y="5294"/>
                            <a:pt x="377" y="4938"/>
                          </a:cubicBezTo>
                          <a:cubicBezTo>
                            <a:pt x="105" y="4645"/>
                            <a:pt x="1" y="4185"/>
                            <a:pt x="1" y="3766"/>
                          </a:cubicBezTo>
                          <a:cubicBezTo>
                            <a:pt x="1" y="3599"/>
                            <a:pt x="63" y="3390"/>
                            <a:pt x="210" y="3285"/>
                          </a:cubicBezTo>
                          <a:cubicBezTo>
                            <a:pt x="273" y="3201"/>
                            <a:pt x="461" y="3264"/>
                            <a:pt x="587" y="3264"/>
                          </a:cubicBezTo>
                          <a:cubicBezTo>
                            <a:pt x="545" y="3725"/>
                            <a:pt x="649" y="4206"/>
                            <a:pt x="963" y="4520"/>
                          </a:cubicBezTo>
                          <a:cubicBezTo>
                            <a:pt x="1382" y="4959"/>
                            <a:pt x="1507" y="5419"/>
                            <a:pt x="1507" y="5984"/>
                          </a:cubicBezTo>
                          <a:cubicBezTo>
                            <a:pt x="1507" y="6026"/>
                            <a:pt x="1570" y="6089"/>
                            <a:pt x="1612" y="6173"/>
                          </a:cubicBezTo>
                          <a:cubicBezTo>
                            <a:pt x="2302" y="5984"/>
                            <a:pt x="2993" y="5901"/>
                            <a:pt x="3683" y="5650"/>
                          </a:cubicBezTo>
                          <a:cubicBezTo>
                            <a:pt x="4939" y="5147"/>
                            <a:pt x="6236" y="4729"/>
                            <a:pt x="7491" y="4248"/>
                          </a:cubicBezTo>
                          <a:cubicBezTo>
                            <a:pt x="7701" y="4185"/>
                            <a:pt x="7889" y="4122"/>
                            <a:pt x="8098" y="4080"/>
                          </a:cubicBezTo>
                          <a:cubicBezTo>
                            <a:pt x="8537" y="3934"/>
                            <a:pt x="9019" y="3808"/>
                            <a:pt x="9479" y="3662"/>
                          </a:cubicBezTo>
                          <a:cubicBezTo>
                            <a:pt x="9458" y="3390"/>
                            <a:pt x="9521" y="3181"/>
                            <a:pt x="9437" y="2971"/>
                          </a:cubicBezTo>
                          <a:cubicBezTo>
                            <a:pt x="9270" y="2469"/>
                            <a:pt x="9144" y="2009"/>
                            <a:pt x="9123" y="1486"/>
                          </a:cubicBezTo>
                          <a:cubicBezTo>
                            <a:pt x="9123" y="1235"/>
                            <a:pt x="9019" y="1004"/>
                            <a:pt x="8747" y="900"/>
                          </a:cubicBezTo>
                          <a:cubicBezTo>
                            <a:pt x="8224" y="1025"/>
                            <a:pt x="7680" y="1130"/>
                            <a:pt x="7177" y="1318"/>
                          </a:cubicBezTo>
                          <a:cubicBezTo>
                            <a:pt x="6340" y="1590"/>
                            <a:pt x="5524" y="1904"/>
                            <a:pt x="4688" y="2176"/>
                          </a:cubicBezTo>
                          <a:cubicBezTo>
                            <a:pt x="3955" y="2448"/>
                            <a:pt x="3202" y="2657"/>
                            <a:pt x="2491" y="2992"/>
                          </a:cubicBezTo>
                          <a:cubicBezTo>
                            <a:pt x="1884" y="3327"/>
                            <a:pt x="1277" y="3411"/>
                            <a:pt x="587" y="32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59" name="Google Shape;259;p33"/>
              <p:cNvSpPr/>
              <p:nvPr/>
            </p:nvSpPr>
            <p:spPr>
              <a:xfrm>
                <a:off x="6388825" y="4580688"/>
                <a:ext cx="131850" cy="225475"/>
              </a:xfrm>
              <a:custGeom>
                <a:avLst/>
                <a:gdLst/>
                <a:ahLst/>
                <a:cxnLst/>
                <a:rect l="l" t="t" r="r" b="b"/>
                <a:pathLst>
                  <a:path w="5274" h="9019" extrusionOk="0">
                    <a:moveTo>
                      <a:pt x="3976" y="1"/>
                    </a:moveTo>
                    <a:cubicBezTo>
                      <a:pt x="4311" y="1"/>
                      <a:pt x="4625" y="43"/>
                      <a:pt x="4855" y="335"/>
                    </a:cubicBezTo>
                    <a:cubicBezTo>
                      <a:pt x="5273" y="775"/>
                      <a:pt x="5210" y="1319"/>
                      <a:pt x="5001" y="1779"/>
                    </a:cubicBezTo>
                    <a:cubicBezTo>
                      <a:pt x="4792" y="2219"/>
                      <a:pt x="4729" y="2721"/>
                      <a:pt x="4541" y="3139"/>
                    </a:cubicBezTo>
                    <a:cubicBezTo>
                      <a:pt x="4311" y="3704"/>
                      <a:pt x="4227" y="4311"/>
                      <a:pt x="4081" y="4876"/>
                    </a:cubicBezTo>
                    <a:cubicBezTo>
                      <a:pt x="3913" y="5357"/>
                      <a:pt x="3662" y="5797"/>
                      <a:pt x="3432" y="6278"/>
                    </a:cubicBezTo>
                    <a:cubicBezTo>
                      <a:pt x="3265" y="6592"/>
                      <a:pt x="3118" y="6905"/>
                      <a:pt x="2972" y="7261"/>
                    </a:cubicBezTo>
                    <a:cubicBezTo>
                      <a:pt x="2804" y="7784"/>
                      <a:pt x="2658" y="8370"/>
                      <a:pt x="2114" y="8705"/>
                    </a:cubicBezTo>
                    <a:cubicBezTo>
                      <a:pt x="1863" y="8851"/>
                      <a:pt x="1591" y="9019"/>
                      <a:pt x="1277" y="8956"/>
                    </a:cubicBezTo>
                    <a:cubicBezTo>
                      <a:pt x="942" y="8914"/>
                      <a:pt x="628" y="8851"/>
                      <a:pt x="314" y="8789"/>
                    </a:cubicBezTo>
                    <a:cubicBezTo>
                      <a:pt x="105" y="8726"/>
                      <a:pt x="0" y="8433"/>
                      <a:pt x="126" y="8266"/>
                    </a:cubicBezTo>
                    <a:cubicBezTo>
                      <a:pt x="419" y="7868"/>
                      <a:pt x="461" y="7408"/>
                      <a:pt x="565" y="6968"/>
                    </a:cubicBezTo>
                    <a:cubicBezTo>
                      <a:pt x="586" y="6843"/>
                      <a:pt x="628" y="6738"/>
                      <a:pt x="670" y="6633"/>
                    </a:cubicBezTo>
                    <a:cubicBezTo>
                      <a:pt x="1360" y="4981"/>
                      <a:pt x="2030" y="3307"/>
                      <a:pt x="2741" y="1675"/>
                    </a:cubicBezTo>
                    <a:cubicBezTo>
                      <a:pt x="3076" y="670"/>
                      <a:pt x="3118" y="691"/>
                      <a:pt x="3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6501800" y="4539363"/>
                <a:ext cx="29325" cy="35075"/>
              </a:xfrm>
              <a:custGeom>
                <a:avLst/>
                <a:gdLst/>
                <a:ahLst/>
                <a:cxnLst/>
                <a:rect l="l" t="t" r="r" b="b"/>
                <a:pathLst>
                  <a:path w="1173" h="1403" extrusionOk="0">
                    <a:moveTo>
                      <a:pt x="942" y="1403"/>
                    </a:moveTo>
                    <a:cubicBezTo>
                      <a:pt x="608" y="1277"/>
                      <a:pt x="294" y="1152"/>
                      <a:pt x="1" y="1047"/>
                    </a:cubicBezTo>
                    <a:cubicBezTo>
                      <a:pt x="482" y="231"/>
                      <a:pt x="587" y="126"/>
                      <a:pt x="1068" y="1"/>
                    </a:cubicBezTo>
                    <a:cubicBezTo>
                      <a:pt x="1173" y="461"/>
                      <a:pt x="1026" y="921"/>
                      <a:pt x="942" y="1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6368425" y="4496988"/>
                <a:ext cx="182575" cy="327500"/>
              </a:xfrm>
              <a:custGeom>
                <a:avLst/>
                <a:gdLst/>
                <a:ahLst/>
                <a:cxnLst/>
                <a:rect l="l" t="t" r="r" b="b"/>
                <a:pathLst>
                  <a:path w="7303" h="13100" extrusionOk="0">
                    <a:moveTo>
                      <a:pt x="7240" y="1173"/>
                    </a:moveTo>
                    <a:cubicBezTo>
                      <a:pt x="7135" y="2010"/>
                      <a:pt x="7073" y="2930"/>
                      <a:pt x="6968" y="3809"/>
                    </a:cubicBezTo>
                    <a:cubicBezTo>
                      <a:pt x="6926" y="4123"/>
                      <a:pt x="6884" y="4395"/>
                      <a:pt x="6654" y="4646"/>
                    </a:cubicBezTo>
                    <a:cubicBezTo>
                      <a:pt x="6508" y="4771"/>
                      <a:pt x="6570" y="5064"/>
                      <a:pt x="6466" y="5253"/>
                    </a:cubicBezTo>
                    <a:cubicBezTo>
                      <a:pt x="6047" y="5901"/>
                      <a:pt x="6194" y="6738"/>
                      <a:pt x="5754" y="7387"/>
                    </a:cubicBezTo>
                    <a:cubicBezTo>
                      <a:pt x="5713" y="7492"/>
                      <a:pt x="5650" y="7638"/>
                      <a:pt x="5671" y="7743"/>
                    </a:cubicBezTo>
                    <a:cubicBezTo>
                      <a:pt x="5754" y="8433"/>
                      <a:pt x="5252" y="8998"/>
                      <a:pt x="5148" y="9647"/>
                    </a:cubicBezTo>
                    <a:cubicBezTo>
                      <a:pt x="5127" y="9772"/>
                      <a:pt x="5001" y="9898"/>
                      <a:pt x="4917" y="10044"/>
                    </a:cubicBezTo>
                    <a:cubicBezTo>
                      <a:pt x="4729" y="10379"/>
                      <a:pt x="4541" y="10693"/>
                      <a:pt x="4457" y="11111"/>
                    </a:cubicBezTo>
                    <a:cubicBezTo>
                      <a:pt x="4206" y="11969"/>
                      <a:pt x="3767" y="12722"/>
                      <a:pt x="2804" y="12994"/>
                    </a:cubicBezTo>
                    <a:cubicBezTo>
                      <a:pt x="2616" y="13036"/>
                      <a:pt x="2428" y="13099"/>
                      <a:pt x="2281" y="13099"/>
                    </a:cubicBezTo>
                    <a:cubicBezTo>
                      <a:pt x="1779" y="13078"/>
                      <a:pt x="1319" y="13015"/>
                      <a:pt x="816" y="12974"/>
                    </a:cubicBezTo>
                    <a:cubicBezTo>
                      <a:pt x="419" y="12911"/>
                      <a:pt x="189" y="12681"/>
                      <a:pt x="168" y="12304"/>
                    </a:cubicBezTo>
                    <a:cubicBezTo>
                      <a:pt x="105" y="11865"/>
                      <a:pt x="0" y="11404"/>
                      <a:pt x="272" y="10986"/>
                    </a:cubicBezTo>
                    <a:cubicBezTo>
                      <a:pt x="335" y="10839"/>
                      <a:pt x="419" y="10693"/>
                      <a:pt x="419" y="10567"/>
                    </a:cubicBezTo>
                    <a:cubicBezTo>
                      <a:pt x="440" y="9898"/>
                      <a:pt x="796" y="9333"/>
                      <a:pt x="1047" y="8747"/>
                    </a:cubicBezTo>
                    <a:cubicBezTo>
                      <a:pt x="1444" y="7868"/>
                      <a:pt x="1800" y="6948"/>
                      <a:pt x="2197" y="6069"/>
                    </a:cubicBezTo>
                    <a:cubicBezTo>
                      <a:pt x="2469" y="5483"/>
                      <a:pt x="2720" y="4876"/>
                      <a:pt x="3013" y="4311"/>
                    </a:cubicBezTo>
                    <a:cubicBezTo>
                      <a:pt x="3160" y="3997"/>
                      <a:pt x="3411" y="3704"/>
                      <a:pt x="3641" y="3411"/>
                    </a:cubicBezTo>
                    <a:cubicBezTo>
                      <a:pt x="3850" y="3160"/>
                      <a:pt x="4101" y="2951"/>
                      <a:pt x="4206" y="2616"/>
                    </a:cubicBezTo>
                    <a:cubicBezTo>
                      <a:pt x="4269" y="2428"/>
                      <a:pt x="4499" y="2303"/>
                      <a:pt x="4625" y="2135"/>
                    </a:cubicBezTo>
                    <a:cubicBezTo>
                      <a:pt x="4897" y="1842"/>
                      <a:pt x="5210" y="1570"/>
                      <a:pt x="5399" y="1214"/>
                    </a:cubicBezTo>
                    <a:cubicBezTo>
                      <a:pt x="5629" y="754"/>
                      <a:pt x="6047" y="482"/>
                      <a:pt x="6466" y="252"/>
                    </a:cubicBezTo>
                    <a:cubicBezTo>
                      <a:pt x="6926" y="1"/>
                      <a:pt x="7303" y="231"/>
                      <a:pt x="7282" y="775"/>
                    </a:cubicBezTo>
                    <a:cubicBezTo>
                      <a:pt x="7282" y="901"/>
                      <a:pt x="7240" y="984"/>
                      <a:pt x="7240" y="1173"/>
                    </a:cubicBezTo>
                    <a:close/>
                    <a:moveTo>
                      <a:pt x="4792" y="3349"/>
                    </a:moveTo>
                    <a:cubicBezTo>
                      <a:pt x="3934" y="4039"/>
                      <a:pt x="3892" y="4039"/>
                      <a:pt x="3495" y="4960"/>
                    </a:cubicBezTo>
                    <a:cubicBezTo>
                      <a:pt x="2804" y="6613"/>
                      <a:pt x="2135" y="8287"/>
                      <a:pt x="1444" y="9940"/>
                    </a:cubicBezTo>
                    <a:cubicBezTo>
                      <a:pt x="1381" y="10044"/>
                      <a:pt x="1360" y="10170"/>
                      <a:pt x="1340" y="10274"/>
                    </a:cubicBezTo>
                    <a:cubicBezTo>
                      <a:pt x="1256" y="10714"/>
                      <a:pt x="1172" y="11153"/>
                      <a:pt x="879" y="11551"/>
                    </a:cubicBezTo>
                    <a:cubicBezTo>
                      <a:pt x="754" y="11739"/>
                      <a:pt x="858" y="12032"/>
                      <a:pt x="1068" y="12074"/>
                    </a:cubicBezTo>
                    <a:cubicBezTo>
                      <a:pt x="1381" y="12158"/>
                      <a:pt x="1716" y="12199"/>
                      <a:pt x="2030" y="12262"/>
                    </a:cubicBezTo>
                    <a:cubicBezTo>
                      <a:pt x="2344" y="12304"/>
                      <a:pt x="2616" y="12178"/>
                      <a:pt x="2867" y="11990"/>
                    </a:cubicBezTo>
                    <a:cubicBezTo>
                      <a:pt x="3432" y="11655"/>
                      <a:pt x="3557" y="11090"/>
                      <a:pt x="3746" y="10567"/>
                    </a:cubicBezTo>
                    <a:cubicBezTo>
                      <a:pt x="3871" y="10212"/>
                      <a:pt x="4018" y="9898"/>
                      <a:pt x="4185" y="9563"/>
                    </a:cubicBezTo>
                    <a:cubicBezTo>
                      <a:pt x="4415" y="9124"/>
                      <a:pt x="4708" y="8684"/>
                      <a:pt x="4834" y="8182"/>
                    </a:cubicBezTo>
                    <a:cubicBezTo>
                      <a:pt x="5022" y="7596"/>
                      <a:pt x="5064" y="7010"/>
                      <a:pt x="5315" y="6424"/>
                    </a:cubicBezTo>
                    <a:cubicBezTo>
                      <a:pt x="5482" y="6006"/>
                      <a:pt x="5545" y="5504"/>
                      <a:pt x="5754" y="5064"/>
                    </a:cubicBezTo>
                    <a:cubicBezTo>
                      <a:pt x="5985" y="4625"/>
                      <a:pt x="6068" y="4081"/>
                      <a:pt x="5629" y="3621"/>
                    </a:cubicBezTo>
                    <a:cubicBezTo>
                      <a:pt x="5420" y="3391"/>
                      <a:pt x="5106" y="3349"/>
                      <a:pt x="4792" y="3349"/>
                    </a:cubicBezTo>
                    <a:close/>
                    <a:moveTo>
                      <a:pt x="6277" y="3098"/>
                    </a:moveTo>
                    <a:cubicBezTo>
                      <a:pt x="6361" y="2637"/>
                      <a:pt x="6487" y="2198"/>
                      <a:pt x="6403" y="1696"/>
                    </a:cubicBezTo>
                    <a:cubicBezTo>
                      <a:pt x="5922" y="1821"/>
                      <a:pt x="5775" y="1926"/>
                      <a:pt x="5336" y="2742"/>
                    </a:cubicBezTo>
                    <a:cubicBezTo>
                      <a:pt x="5650" y="2847"/>
                      <a:pt x="5943" y="2972"/>
                      <a:pt x="6277" y="30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2" name="Google Shape;262;p33"/>
          <p:cNvSpPr/>
          <p:nvPr/>
        </p:nvSpPr>
        <p:spPr>
          <a:xfrm>
            <a:off x="2567004" y="3077175"/>
            <a:ext cx="4009992" cy="128704"/>
          </a:xfrm>
          <a:custGeom>
            <a:avLst/>
            <a:gdLst/>
            <a:ahLst/>
            <a:cxnLst/>
            <a:rect l="l" t="t" r="r" b="b"/>
            <a:pathLst>
              <a:path w="285612" h="7061" extrusionOk="0">
                <a:moveTo>
                  <a:pt x="54672" y="1"/>
                </a:moveTo>
                <a:cubicBezTo>
                  <a:pt x="36503" y="1"/>
                  <a:pt x="18350" y="890"/>
                  <a:pt x="327" y="3448"/>
                </a:cubicBezTo>
                <a:cubicBezTo>
                  <a:pt x="1" y="3489"/>
                  <a:pt x="1217" y="5428"/>
                  <a:pt x="1866" y="5428"/>
                </a:cubicBezTo>
                <a:cubicBezTo>
                  <a:pt x="1885" y="5428"/>
                  <a:pt x="1905" y="5426"/>
                  <a:pt x="1923" y="5423"/>
                </a:cubicBezTo>
                <a:cubicBezTo>
                  <a:pt x="19891" y="2898"/>
                  <a:pt x="37970" y="2014"/>
                  <a:pt x="56077" y="2014"/>
                </a:cubicBezTo>
                <a:cubicBezTo>
                  <a:pt x="74717" y="2014"/>
                  <a:pt x="93385" y="2950"/>
                  <a:pt x="111989" y="3995"/>
                </a:cubicBezTo>
                <a:cubicBezTo>
                  <a:pt x="130431" y="5045"/>
                  <a:pt x="148873" y="6095"/>
                  <a:pt x="167316" y="6641"/>
                </a:cubicBezTo>
                <a:cubicBezTo>
                  <a:pt x="177708" y="6923"/>
                  <a:pt x="188088" y="7060"/>
                  <a:pt x="198468" y="7060"/>
                </a:cubicBezTo>
                <a:cubicBezTo>
                  <a:pt x="206635" y="7060"/>
                  <a:pt x="214803" y="6975"/>
                  <a:pt x="222978" y="6809"/>
                </a:cubicBezTo>
                <a:cubicBezTo>
                  <a:pt x="243773" y="6347"/>
                  <a:pt x="264568" y="5339"/>
                  <a:pt x="285321" y="3742"/>
                </a:cubicBezTo>
                <a:cubicBezTo>
                  <a:pt x="285612" y="3742"/>
                  <a:pt x="284421" y="1726"/>
                  <a:pt x="283745" y="1726"/>
                </a:cubicBezTo>
                <a:cubicBezTo>
                  <a:pt x="283738" y="1726"/>
                  <a:pt x="283731" y="1726"/>
                  <a:pt x="283724" y="1726"/>
                </a:cubicBezTo>
                <a:cubicBezTo>
                  <a:pt x="254777" y="3930"/>
                  <a:pt x="225753" y="5052"/>
                  <a:pt x="196692" y="5052"/>
                </a:cubicBezTo>
                <a:cubicBezTo>
                  <a:pt x="188639" y="5052"/>
                  <a:pt x="180583" y="4966"/>
                  <a:pt x="172525" y="4793"/>
                </a:cubicBezTo>
                <a:cubicBezTo>
                  <a:pt x="135598" y="3995"/>
                  <a:pt x="98798" y="550"/>
                  <a:pt x="61913" y="46"/>
                </a:cubicBezTo>
                <a:cubicBezTo>
                  <a:pt x="59499" y="16"/>
                  <a:pt x="57085" y="1"/>
                  <a:pt x="546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33"/>
          <p:cNvGrpSpPr/>
          <p:nvPr/>
        </p:nvGrpSpPr>
        <p:grpSpPr>
          <a:xfrm>
            <a:off x="41963" y="249125"/>
            <a:ext cx="608900" cy="407500"/>
            <a:chOff x="4137713" y="525925"/>
            <a:chExt cx="608900" cy="407500"/>
          </a:xfrm>
        </p:grpSpPr>
        <p:sp>
          <p:nvSpPr>
            <p:cNvPr id="264" name="Google Shape;264;p33"/>
            <p:cNvSpPr/>
            <p:nvPr/>
          </p:nvSpPr>
          <p:spPr>
            <a:xfrm>
              <a:off x="4168063" y="559925"/>
              <a:ext cx="556575" cy="353625"/>
            </a:xfrm>
            <a:custGeom>
              <a:avLst/>
              <a:gdLst/>
              <a:ahLst/>
              <a:cxnLst/>
              <a:rect l="l" t="t" r="r" b="b"/>
              <a:pathLst>
                <a:path w="22263" h="14145" extrusionOk="0">
                  <a:moveTo>
                    <a:pt x="8913" y="11257"/>
                  </a:moveTo>
                  <a:cubicBezTo>
                    <a:pt x="8495" y="11069"/>
                    <a:pt x="8160" y="11195"/>
                    <a:pt x="7825" y="11487"/>
                  </a:cubicBezTo>
                  <a:cubicBezTo>
                    <a:pt x="7302" y="11948"/>
                    <a:pt x="6696" y="12345"/>
                    <a:pt x="6110" y="12764"/>
                  </a:cubicBezTo>
                  <a:cubicBezTo>
                    <a:pt x="5670" y="13078"/>
                    <a:pt x="5147" y="13161"/>
                    <a:pt x="4603" y="13057"/>
                  </a:cubicBezTo>
                  <a:cubicBezTo>
                    <a:pt x="4101" y="12952"/>
                    <a:pt x="3599" y="12889"/>
                    <a:pt x="3118" y="12827"/>
                  </a:cubicBezTo>
                  <a:cubicBezTo>
                    <a:pt x="2825" y="12764"/>
                    <a:pt x="2678" y="12638"/>
                    <a:pt x="2657" y="12345"/>
                  </a:cubicBezTo>
                  <a:cubicBezTo>
                    <a:pt x="2657" y="12136"/>
                    <a:pt x="2615" y="11927"/>
                    <a:pt x="2678" y="11739"/>
                  </a:cubicBezTo>
                  <a:cubicBezTo>
                    <a:pt x="3013" y="10881"/>
                    <a:pt x="3139" y="9960"/>
                    <a:pt x="3724" y="9228"/>
                  </a:cubicBezTo>
                  <a:cubicBezTo>
                    <a:pt x="3829" y="9102"/>
                    <a:pt x="3913" y="8956"/>
                    <a:pt x="3996" y="8788"/>
                  </a:cubicBezTo>
                  <a:lnTo>
                    <a:pt x="3996" y="8684"/>
                  </a:lnTo>
                  <a:cubicBezTo>
                    <a:pt x="3913" y="8663"/>
                    <a:pt x="3829" y="8600"/>
                    <a:pt x="3766" y="8642"/>
                  </a:cubicBezTo>
                  <a:cubicBezTo>
                    <a:pt x="3578" y="8705"/>
                    <a:pt x="3369" y="8767"/>
                    <a:pt x="3201" y="8893"/>
                  </a:cubicBezTo>
                  <a:cubicBezTo>
                    <a:pt x="2762" y="9270"/>
                    <a:pt x="2323" y="9270"/>
                    <a:pt x="1799" y="9165"/>
                  </a:cubicBezTo>
                  <a:cubicBezTo>
                    <a:pt x="1193" y="9018"/>
                    <a:pt x="670" y="8809"/>
                    <a:pt x="251" y="8349"/>
                  </a:cubicBezTo>
                  <a:cubicBezTo>
                    <a:pt x="126" y="8182"/>
                    <a:pt x="63" y="7972"/>
                    <a:pt x="21" y="7805"/>
                  </a:cubicBezTo>
                  <a:cubicBezTo>
                    <a:pt x="0" y="7638"/>
                    <a:pt x="0" y="7449"/>
                    <a:pt x="21" y="7282"/>
                  </a:cubicBezTo>
                  <a:cubicBezTo>
                    <a:pt x="84" y="6591"/>
                    <a:pt x="356" y="5985"/>
                    <a:pt x="983" y="5671"/>
                  </a:cubicBezTo>
                  <a:cubicBezTo>
                    <a:pt x="1465" y="5441"/>
                    <a:pt x="2511" y="5566"/>
                    <a:pt x="3013" y="6236"/>
                  </a:cubicBezTo>
                  <a:cubicBezTo>
                    <a:pt x="3055" y="6298"/>
                    <a:pt x="3118" y="6403"/>
                    <a:pt x="3160" y="6403"/>
                  </a:cubicBezTo>
                  <a:cubicBezTo>
                    <a:pt x="3264" y="6445"/>
                    <a:pt x="3390" y="6403"/>
                    <a:pt x="3452" y="6361"/>
                  </a:cubicBezTo>
                  <a:cubicBezTo>
                    <a:pt x="3536" y="6277"/>
                    <a:pt x="3536" y="6152"/>
                    <a:pt x="3536" y="6026"/>
                  </a:cubicBezTo>
                  <a:cubicBezTo>
                    <a:pt x="3557" y="5566"/>
                    <a:pt x="3536" y="5127"/>
                    <a:pt x="3557" y="4687"/>
                  </a:cubicBezTo>
                  <a:cubicBezTo>
                    <a:pt x="3662" y="2951"/>
                    <a:pt x="4415" y="1591"/>
                    <a:pt x="5754" y="523"/>
                  </a:cubicBezTo>
                  <a:cubicBezTo>
                    <a:pt x="6193" y="168"/>
                    <a:pt x="6717" y="0"/>
                    <a:pt x="7323" y="0"/>
                  </a:cubicBezTo>
                  <a:cubicBezTo>
                    <a:pt x="8558" y="0"/>
                    <a:pt x="9520" y="900"/>
                    <a:pt x="9541" y="2156"/>
                  </a:cubicBezTo>
                  <a:lnTo>
                    <a:pt x="9541" y="3118"/>
                  </a:lnTo>
                  <a:cubicBezTo>
                    <a:pt x="9541" y="3327"/>
                    <a:pt x="9625" y="3536"/>
                    <a:pt x="9834" y="3620"/>
                  </a:cubicBezTo>
                  <a:cubicBezTo>
                    <a:pt x="10043" y="3725"/>
                    <a:pt x="10274" y="3620"/>
                    <a:pt x="10441" y="3390"/>
                  </a:cubicBezTo>
                  <a:cubicBezTo>
                    <a:pt x="10504" y="3285"/>
                    <a:pt x="10546" y="3181"/>
                    <a:pt x="10608" y="3097"/>
                  </a:cubicBezTo>
                  <a:cubicBezTo>
                    <a:pt x="10818" y="2804"/>
                    <a:pt x="11090" y="2532"/>
                    <a:pt x="11424" y="2428"/>
                  </a:cubicBezTo>
                  <a:cubicBezTo>
                    <a:pt x="12387" y="2156"/>
                    <a:pt x="13328" y="2176"/>
                    <a:pt x="14228" y="2783"/>
                  </a:cubicBezTo>
                  <a:cubicBezTo>
                    <a:pt x="14751" y="3139"/>
                    <a:pt x="15044" y="3641"/>
                    <a:pt x="15044" y="4269"/>
                  </a:cubicBezTo>
                  <a:lnTo>
                    <a:pt x="15044" y="5336"/>
                  </a:lnTo>
                  <a:cubicBezTo>
                    <a:pt x="15065" y="5775"/>
                    <a:pt x="15295" y="5964"/>
                    <a:pt x="15735" y="5943"/>
                  </a:cubicBezTo>
                  <a:cubicBezTo>
                    <a:pt x="15923" y="5922"/>
                    <a:pt x="16090" y="5880"/>
                    <a:pt x="16258" y="5817"/>
                  </a:cubicBezTo>
                  <a:cubicBezTo>
                    <a:pt x="16990" y="5545"/>
                    <a:pt x="17785" y="5503"/>
                    <a:pt x="18538" y="5587"/>
                  </a:cubicBezTo>
                  <a:cubicBezTo>
                    <a:pt x="19898" y="5754"/>
                    <a:pt x="21007" y="6424"/>
                    <a:pt x="21761" y="7554"/>
                  </a:cubicBezTo>
                  <a:cubicBezTo>
                    <a:pt x="22263" y="8286"/>
                    <a:pt x="22179" y="9186"/>
                    <a:pt x="21593" y="9855"/>
                  </a:cubicBezTo>
                  <a:cubicBezTo>
                    <a:pt x="20714" y="10943"/>
                    <a:pt x="19543" y="11508"/>
                    <a:pt x="18204" y="11780"/>
                  </a:cubicBezTo>
                  <a:cubicBezTo>
                    <a:pt x="17932" y="11822"/>
                    <a:pt x="17680" y="11843"/>
                    <a:pt x="17408" y="11906"/>
                  </a:cubicBezTo>
                  <a:cubicBezTo>
                    <a:pt x="16718" y="12052"/>
                    <a:pt x="16237" y="11801"/>
                    <a:pt x="15881" y="11195"/>
                  </a:cubicBezTo>
                  <a:cubicBezTo>
                    <a:pt x="15588" y="10734"/>
                    <a:pt x="15149" y="10755"/>
                    <a:pt x="14835" y="11195"/>
                  </a:cubicBezTo>
                  <a:cubicBezTo>
                    <a:pt x="14542" y="11634"/>
                    <a:pt x="14228" y="12052"/>
                    <a:pt x="13914" y="12513"/>
                  </a:cubicBezTo>
                  <a:cubicBezTo>
                    <a:pt x="13642" y="12889"/>
                    <a:pt x="13266" y="13182"/>
                    <a:pt x="12889" y="13475"/>
                  </a:cubicBezTo>
                  <a:cubicBezTo>
                    <a:pt x="12073" y="14145"/>
                    <a:pt x="10755" y="13915"/>
                    <a:pt x="10127" y="13308"/>
                  </a:cubicBezTo>
                  <a:cubicBezTo>
                    <a:pt x="9562" y="12764"/>
                    <a:pt x="9123" y="12094"/>
                    <a:pt x="8913" y="11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4137713" y="525925"/>
              <a:ext cx="608900" cy="407500"/>
            </a:xfrm>
            <a:custGeom>
              <a:avLst/>
              <a:gdLst/>
              <a:ahLst/>
              <a:cxnLst/>
              <a:rect l="l" t="t" r="r" b="b"/>
              <a:pathLst>
                <a:path w="24356" h="16300" extrusionOk="0">
                  <a:moveTo>
                    <a:pt x="3976" y="6194"/>
                  </a:moveTo>
                  <a:cubicBezTo>
                    <a:pt x="3913" y="4896"/>
                    <a:pt x="4353" y="3788"/>
                    <a:pt x="5001" y="2741"/>
                  </a:cubicBezTo>
                  <a:cubicBezTo>
                    <a:pt x="5336" y="2218"/>
                    <a:pt x="5713" y="1737"/>
                    <a:pt x="6215" y="1360"/>
                  </a:cubicBezTo>
                  <a:cubicBezTo>
                    <a:pt x="6529" y="1130"/>
                    <a:pt x="6884" y="858"/>
                    <a:pt x="7261" y="712"/>
                  </a:cubicBezTo>
                  <a:cubicBezTo>
                    <a:pt x="9081" y="0"/>
                    <a:pt x="10567" y="544"/>
                    <a:pt x="11488" y="2281"/>
                  </a:cubicBezTo>
                  <a:cubicBezTo>
                    <a:pt x="11613" y="2511"/>
                    <a:pt x="11697" y="2741"/>
                    <a:pt x="11780" y="2992"/>
                  </a:cubicBezTo>
                  <a:cubicBezTo>
                    <a:pt x="11864" y="3013"/>
                    <a:pt x="11927" y="3034"/>
                    <a:pt x="11969" y="3013"/>
                  </a:cubicBezTo>
                  <a:cubicBezTo>
                    <a:pt x="12806" y="2574"/>
                    <a:pt x="13685" y="2616"/>
                    <a:pt x="14542" y="2720"/>
                  </a:cubicBezTo>
                  <a:cubicBezTo>
                    <a:pt x="15944" y="2888"/>
                    <a:pt x="17032" y="3997"/>
                    <a:pt x="17221" y="5378"/>
                  </a:cubicBezTo>
                  <a:cubicBezTo>
                    <a:pt x="17242" y="5629"/>
                    <a:pt x="17262" y="5838"/>
                    <a:pt x="17304" y="6089"/>
                  </a:cubicBezTo>
                  <a:cubicBezTo>
                    <a:pt x="17723" y="6047"/>
                    <a:pt x="18099" y="5985"/>
                    <a:pt x="18476" y="5943"/>
                  </a:cubicBezTo>
                  <a:cubicBezTo>
                    <a:pt x="20464" y="5692"/>
                    <a:pt x="22117" y="6424"/>
                    <a:pt x="23435" y="7868"/>
                  </a:cubicBezTo>
                  <a:cubicBezTo>
                    <a:pt x="24230" y="8746"/>
                    <a:pt x="24356" y="9751"/>
                    <a:pt x="24125" y="10860"/>
                  </a:cubicBezTo>
                  <a:cubicBezTo>
                    <a:pt x="24042" y="11215"/>
                    <a:pt x="23812" y="11529"/>
                    <a:pt x="23581" y="11843"/>
                  </a:cubicBezTo>
                  <a:cubicBezTo>
                    <a:pt x="22786" y="12889"/>
                    <a:pt x="21719" y="13559"/>
                    <a:pt x="20464" y="13935"/>
                  </a:cubicBezTo>
                  <a:cubicBezTo>
                    <a:pt x="19941" y="14103"/>
                    <a:pt x="19418" y="14354"/>
                    <a:pt x="18832" y="14354"/>
                  </a:cubicBezTo>
                  <a:cubicBezTo>
                    <a:pt x="18204" y="14354"/>
                    <a:pt x="17618" y="14249"/>
                    <a:pt x="17095" y="13894"/>
                  </a:cubicBezTo>
                  <a:cubicBezTo>
                    <a:pt x="16949" y="13789"/>
                    <a:pt x="16802" y="13705"/>
                    <a:pt x="16614" y="13601"/>
                  </a:cubicBezTo>
                  <a:cubicBezTo>
                    <a:pt x="16321" y="13998"/>
                    <a:pt x="15840" y="14145"/>
                    <a:pt x="15756" y="14710"/>
                  </a:cubicBezTo>
                  <a:cubicBezTo>
                    <a:pt x="15756" y="14814"/>
                    <a:pt x="15589" y="14877"/>
                    <a:pt x="15526" y="14961"/>
                  </a:cubicBezTo>
                  <a:cubicBezTo>
                    <a:pt x="15317" y="15107"/>
                    <a:pt x="15107" y="15275"/>
                    <a:pt x="14898" y="15463"/>
                  </a:cubicBezTo>
                  <a:cubicBezTo>
                    <a:pt x="14082" y="16216"/>
                    <a:pt x="13120" y="16300"/>
                    <a:pt x="12073" y="16112"/>
                  </a:cubicBezTo>
                  <a:cubicBezTo>
                    <a:pt x="11718" y="16070"/>
                    <a:pt x="11383" y="15881"/>
                    <a:pt x="11090" y="15714"/>
                  </a:cubicBezTo>
                  <a:cubicBezTo>
                    <a:pt x="10567" y="15400"/>
                    <a:pt x="10211" y="14961"/>
                    <a:pt x="9876" y="14459"/>
                  </a:cubicBezTo>
                  <a:cubicBezTo>
                    <a:pt x="9709" y="14249"/>
                    <a:pt x="9583" y="14019"/>
                    <a:pt x="9416" y="13768"/>
                  </a:cubicBezTo>
                  <a:cubicBezTo>
                    <a:pt x="9270" y="13873"/>
                    <a:pt x="9102" y="13935"/>
                    <a:pt x="8977" y="14040"/>
                  </a:cubicBezTo>
                  <a:cubicBezTo>
                    <a:pt x="8726" y="14228"/>
                    <a:pt x="8454" y="14438"/>
                    <a:pt x="8203" y="14626"/>
                  </a:cubicBezTo>
                  <a:cubicBezTo>
                    <a:pt x="6738" y="15693"/>
                    <a:pt x="5169" y="15588"/>
                    <a:pt x="3599" y="14940"/>
                  </a:cubicBezTo>
                  <a:cubicBezTo>
                    <a:pt x="3390" y="14856"/>
                    <a:pt x="3181" y="14689"/>
                    <a:pt x="2993" y="14563"/>
                  </a:cubicBezTo>
                  <a:cubicBezTo>
                    <a:pt x="2721" y="14354"/>
                    <a:pt x="2595" y="14061"/>
                    <a:pt x="2595" y="13726"/>
                  </a:cubicBezTo>
                  <a:cubicBezTo>
                    <a:pt x="2595" y="13119"/>
                    <a:pt x="2595" y="12555"/>
                    <a:pt x="2888" y="12011"/>
                  </a:cubicBezTo>
                  <a:cubicBezTo>
                    <a:pt x="2909" y="11927"/>
                    <a:pt x="2930" y="11843"/>
                    <a:pt x="2972" y="11718"/>
                  </a:cubicBezTo>
                  <a:cubicBezTo>
                    <a:pt x="2762" y="11487"/>
                    <a:pt x="2449" y="11508"/>
                    <a:pt x="2177" y="11425"/>
                  </a:cubicBezTo>
                  <a:cubicBezTo>
                    <a:pt x="1570" y="11215"/>
                    <a:pt x="1047" y="10902"/>
                    <a:pt x="628" y="10441"/>
                  </a:cubicBezTo>
                  <a:cubicBezTo>
                    <a:pt x="398" y="10190"/>
                    <a:pt x="252" y="9918"/>
                    <a:pt x="189" y="9562"/>
                  </a:cubicBezTo>
                  <a:cubicBezTo>
                    <a:pt x="0" y="8474"/>
                    <a:pt x="210" y="7449"/>
                    <a:pt x="1026" y="6612"/>
                  </a:cubicBezTo>
                  <a:cubicBezTo>
                    <a:pt x="1402" y="6215"/>
                    <a:pt x="1821" y="5985"/>
                    <a:pt x="2365" y="6047"/>
                  </a:cubicBezTo>
                  <a:cubicBezTo>
                    <a:pt x="2888" y="6089"/>
                    <a:pt x="3369" y="6152"/>
                    <a:pt x="3976" y="6194"/>
                  </a:cubicBezTo>
                  <a:close/>
                  <a:moveTo>
                    <a:pt x="10127" y="12617"/>
                  </a:moveTo>
                  <a:cubicBezTo>
                    <a:pt x="10316" y="13454"/>
                    <a:pt x="10755" y="14124"/>
                    <a:pt x="11383" y="14668"/>
                  </a:cubicBezTo>
                  <a:cubicBezTo>
                    <a:pt x="12011" y="15275"/>
                    <a:pt x="13350" y="15484"/>
                    <a:pt x="14166" y="14835"/>
                  </a:cubicBezTo>
                  <a:cubicBezTo>
                    <a:pt x="14521" y="14542"/>
                    <a:pt x="14877" y="14249"/>
                    <a:pt x="15170" y="13873"/>
                  </a:cubicBezTo>
                  <a:cubicBezTo>
                    <a:pt x="15463" y="13412"/>
                    <a:pt x="15777" y="12994"/>
                    <a:pt x="16091" y="12555"/>
                  </a:cubicBezTo>
                  <a:cubicBezTo>
                    <a:pt x="16405" y="12094"/>
                    <a:pt x="16844" y="12094"/>
                    <a:pt x="17137" y="12555"/>
                  </a:cubicBezTo>
                  <a:cubicBezTo>
                    <a:pt x="17493" y="13161"/>
                    <a:pt x="17974" y="13412"/>
                    <a:pt x="18685" y="13266"/>
                  </a:cubicBezTo>
                  <a:cubicBezTo>
                    <a:pt x="18936" y="13203"/>
                    <a:pt x="19208" y="13182"/>
                    <a:pt x="19459" y="13140"/>
                  </a:cubicBezTo>
                  <a:cubicBezTo>
                    <a:pt x="20799" y="12847"/>
                    <a:pt x="21970" y="12303"/>
                    <a:pt x="22870" y="11215"/>
                  </a:cubicBezTo>
                  <a:cubicBezTo>
                    <a:pt x="23435" y="10546"/>
                    <a:pt x="23519" y="9646"/>
                    <a:pt x="23016" y="8914"/>
                  </a:cubicBezTo>
                  <a:cubicBezTo>
                    <a:pt x="22242" y="7784"/>
                    <a:pt x="21133" y="7135"/>
                    <a:pt x="19815" y="6947"/>
                  </a:cubicBezTo>
                  <a:cubicBezTo>
                    <a:pt x="19041" y="6842"/>
                    <a:pt x="18267" y="6905"/>
                    <a:pt x="17534" y="7177"/>
                  </a:cubicBezTo>
                  <a:cubicBezTo>
                    <a:pt x="17367" y="7219"/>
                    <a:pt x="17200" y="7282"/>
                    <a:pt x="17011" y="7303"/>
                  </a:cubicBezTo>
                  <a:cubicBezTo>
                    <a:pt x="16593" y="7345"/>
                    <a:pt x="16321" y="7135"/>
                    <a:pt x="16300" y="6696"/>
                  </a:cubicBezTo>
                  <a:cubicBezTo>
                    <a:pt x="16279" y="6361"/>
                    <a:pt x="16300" y="5985"/>
                    <a:pt x="16300" y="5629"/>
                  </a:cubicBezTo>
                  <a:cubicBezTo>
                    <a:pt x="16300" y="5001"/>
                    <a:pt x="16007" y="4499"/>
                    <a:pt x="15484" y="4143"/>
                  </a:cubicBezTo>
                  <a:cubicBezTo>
                    <a:pt x="14626" y="3536"/>
                    <a:pt x="13685" y="3516"/>
                    <a:pt x="12680" y="3788"/>
                  </a:cubicBezTo>
                  <a:cubicBezTo>
                    <a:pt x="12345" y="3892"/>
                    <a:pt x="12094" y="4164"/>
                    <a:pt x="11885" y="4457"/>
                  </a:cubicBezTo>
                  <a:cubicBezTo>
                    <a:pt x="11801" y="4562"/>
                    <a:pt x="11780" y="4666"/>
                    <a:pt x="11697" y="4750"/>
                  </a:cubicBezTo>
                  <a:cubicBezTo>
                    <a:pt x="11529" y="5001"/>
                    <a:pt x="11299" y="5064"/>
                    <a:pt x="11090" y="4980"/>
                  </a:cubicBezTo>
                  <a:cubicBezTo>
                    <a:pt x="10881" y="4896"/>
                    <a:pt x="10797" y="4687"/>
                    <a:pt x="10797" y="4478"/>
                  </a:cubicBezTo>
                  <a:cubicBezTo>
                    <a:pt x="10797" y="4164"/>
                    <a:pt x="10839" y="3808"/>
                    <a:pt x="10797" y="3516"/>
                  </a:cubicBezTo>
                  <a:cubicBezTo>
                    <a:pt x="10755" y="2281"/>
                    <a:pt x="9814" y="1360"/>
                    <a:pt x="8579" y="1360"/>
                  </a:cubicBezTo>
                  <a:cubicBezTo>
                    <a:pt x="8014" y="1360"/>
                    <a:pt x="7491" y="1549"/>
                    <a:pt x="7010" y="1883"/>
                  </a:cubicBezTo>
                  <a:cubicBezTo>
                    <a:pt x="5671" y="2951"/>
                    <a:pt x="4897" y="4311"/>
                    <a:pt x="4813" y="6047"/>
                  </a:cubicBezTo>
                  <a:cubicBezTo>
                    <a:pt x="4792" y="6487"/>
                    <a:pt x="4792" y="6926"/>
                    <a:pt x="4792" y="7386"/>
                  </a:cubicBezTo>
                  <a:cubicBezTo>
                    <a:pt x="4792" y="7491"/>
                    <a:pt x="4771" y="7637"/>
                    <a:pt x="4708" y="7721"/>
                  </a:cubicBezTo>
                  <a:cubicBezTo>
                    <a:pt x="4666" y="7763"/>
                    <a:pt x="4499" y="7805"/>
                    <a:pt x="4415" y="7763"/>
                  </a:cubicBezTo>
                  <a:cubicBezTo>
                    <a:pt x="4374" y="7742"/>
                    <a:pt x="4311" y="7637"/>
                    <a:pt x="4269" y="7596"/>
                  </a:cubicBezTo>
                  <a:cubicBezTo>
                    <a:pt x="3767" y="6926"/>
                    <a:pt x="2721" y="6801"/>
                    <a:pt x="2260" y="7031"/>
                  </a:cubicBezTo>
                  <a:cubicBezTo>
                    <a:pt x="1633" y="7345"/>
                    <a:pt x="1361" y="7951"/>
                    <a:pt x="1277" y="8642"/>
                  </a:cubicBezTo>
                  <a:cubicBezTo>
                    <a:pt x="1256" y="8809"/>
                    <a:pt x="1256" y="8998"/>
                    <a:pt x="1277" y="9165"/>
                  </a:cubicBezTo>
                  <a:cubicBezTo>
                    <a:pt x="1340" y="9332"/>
                    <a:pt x="1381" y="9583"/>
                    <a:pt x="1528" y="9709"/>
                  </a:cubicBezTo>
                  <a:cubicBezTo>
                    <a:pt x="1905" y="10169"/>
                    <a:pt x="2469" y="10378"/>
                    <a:pt x="3055" y="10525"/>
                  </a:cubicBezTo>
                  <a:cubicBezTo>
                    <a:pt x="3578" y="10630"/>
                    <a:pt x="4060" y="10630"/>
                    <a:pt x="4478" y="10253"/>
                  </a:cubicBezTo>
                  <a:cubicBezTo>
                    <a:pt x="4625" y="10127"/>
                    <a:pt x="4834" y="10065"/>
                    <a:pt x="5022" y="10002"/>
                  </a:cubicBezTo>
                  <a:cubicBezTo>
                    <a:pt x="5106" y="9960"/>
                    <a:pt x="5190" y="10023"/>
                    <a:pt x="5252" y="10044"/>
                  </a:cubicBezTo>
                  <a:cubicBezTo>
                    <a:pt x="5252" y="10106"/>
                    <a:pt x="5294" y="10127"/>
                    <a:pt x="5252" y="10148"/>
                  </a:cubicBezTo>
                  <a:cubicBezTo>
                    <a:pt x="5190" y="10316"/>
                    <a:pt x="5106" y="10462"/>
                    <a:pt x="5001" y="10588"/>
                  </a:cubicBezTo>
                  <a:cubicBezTo>
                    <a:pt x="4415" y="11320"/>
                    <a:pt x="4269" y="12241"/>
                    <a:pt x="3955" y="13099"/>
                  </a:cubicBezTo>
                  <a:cubicBezTo>
                    <a:pt x="3871" y="13287"/>
                    <a:pt x="3934" y="13517"/>
                    <a:pt x="3934" y="13705"/>
                  </a:cubicBezTo>
                  <a:cubicBezTo>
                    <a:pt x="3955" y="13998"/>
                    <a:pt x="4081" y="14124"/>
                    <a:pt x="4374" y="14187"/>
                  </a:cubicBezTo>
                  <a:cubicBezTo>
                    <a:pt x="4876" y="14249"/>
                    <a:pt x="5357" y="14312"/>
                    <a:pt x="5859" y="14417"/>
                  </a:cubicBezTo>
                  <a:cubicBezTo>
                    <a:pt x="6403" y="14521"/>
                    <a:pt x="6926" y="14438"/>
                    <a:pt x="7387" y="14124"/>
                  </a:cubicBezTo>
                  <a:cubicBezTo>
                    <a:pt x="7951" y="13726"/>
                    <a:pt x="8558" y="13308"/>
                    <a:pt x="9081" y="12847"/>
                  </a:cubicBezTo>
                  <a:cubicBezTo>
                    <a:pt x="9395" y="12555"/>
                    <a:pt x="9709" y="12429"/>
                    <a:pt x="10127" y="126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3"/>
          <p:cNvGrpSpPr/>
          <p:nvPr/>
        </p:nvGrpSpPr>
        <p:grpSpPr>
          <a:xfrm>
            <a:off x="482238" y="720825"/>
            <a:ext cx="475525" cy="287725"/>
            <a:chOff x="622013" y="907250"/>
            <a:chExt cx="475525" cy="287725"/>
          </a:xfrm>
        </p:grpSpPr>
        <p:sp>
          <p:nvSpPr>
            <p:cNvPr id="267" name="Google Shape;267;p33"/>
            <p:cNvSpPr/>
            <p:nvPr/>
          </p:nvSpPr>
          <p:spPr>
            <a:xfrm>
              <a:off x="650263" y="929225"/>
              <a:ext cx="423725" cy="240125"/>
            </a:xfrm>
            <a:custGeom>
              <a:avLst/>
              <a:gdLst/>
              <a:ahLst/>
              <a:cxnLst/>
              <a:rect l="l" t="t" r="r" b="b"/>
              <a:pathLst>
                <a:path w="16949" h="9605" extrusionOk="0">
                  <a:moveTo>
                    <a:pt x="14459" y="7261"/>
                  </a:moveTo>
                  <a:cubicBezTo>
                    <a:pt x="14584" y="7889"/>
                    <a:pt x="15003" y="8370"/>
                    <a:pt x="14877" y="9081"/>
                  </a:cubicBezTo>
                  <a:cubicBezTo>
                    <a:pt x="14752" y="9165"/>
                    <a:pt x="14626" y="9291"/>
                    <a:pt x="14459" y="9311"/>
                  </a:cubicBezTo>
                  <a:cubicBezTo>
                    <a:pt x="13810" y="9416"/>
                    <a:pt x="13120" y="9521"/>
                    <a:pt x="12450" y="9563"/>
                  </a:cubicBezTo>
                  <a:cubicBezTo>
                    <a:pt x="11007" y="9604"/>
                    <a:pt x="10379" y="9311"/>
                    <a:pt x="9312" y="8244"/>
                  </a:cubicBezTo>
                  <a:cubicBezTo>
                    <a:pt x="9270" y="7931"/>
                    <a:pt x="9270" y="7617"/>
                    <a:pt x="9249" y="7303"/>
                  </a:cubicBezTo>
                  <a:cubicBezTo>
                    <a:pt x="9228" y="7114"/>
                    <a:pt x="9102" y="6968"/>
                    <a:pt x="8893" y="6989"/>
                  </a:cubicBezTo>
                  <a:cubicBezTo>
                    <a:pt x="8747" y="7010"/>
                    <a:pt x="8600" y="7094"/>
                    <a:pt x="8558" y="7219"/>
                  </a:cubicBezTo>
                  <a:cubicBezTo>
                    <a:pt x="7889" y="8747"/>
                    <a:pt x="6529" y="9102"/>
                    <a:pt x="5106" y="9249"/>
                  </a:cubicBezTo>
                  <a:cubicBezTo>
                    <a:pt x="4478" y="9291"/>
                    <a:pt x="3809" y="9186"/>
                    <a:pt x="3160" y="9102"/>
                  </a:cubicBezTo>
                  <a:cubicBezTo>
                    <a:pt x="2658" y="9060"/>
                    <a:pt x="2344" y="8747"/>
                    <a:pt x="2281" y="8244"/>
                  </a:cubicBezTo>
                  <a:cubicBezTo>
                    <a:pt x="2135" y="7533"/>
                    <a:pt x="2135" y="6842"/>
                    <a:pt x="2323" y="6152"/>
                  </a:cubicBezTo>
                  <a:cubicBezTo>
                    <a:pt x="2386" y="5964"/>
                    <a:pt x="2512" y="5796"/>
                    <a:pt x="2616" y="5608"/>
                  </a:cubicBezTo>
                  <a:cubicBezTo>
                    <a:pt x="2700" y="5441"/>
                    <a:pt x="2804" y="5315"/>
                    <a:pt x="2930" y="5106"/>
                  </a:cubicBezTo>
                  <a:cubicBezTo>
                    <a:pt x="2512" y="4980"/>
                    <a:pt x="2177" y="5085"/>
                    <a:pt x="1821" y="5022"/>
                  </a:cubicBezTo>
                  <a:cubicBezTo>
                    <a:pt x="1507" y="4980"/>
                    <a:pt x="1193" y="4897"/>
                    <a:pt x="880" y="4792"/>
                  </a:cubicBezTo>
                  <a:cubicBezTo>
                    <a:pt x="566" y="4666"/>
                    <a:pt x="231" y="4541"/>
                    <a:pt x="1" y="4164"/>
                  </a:cubicBezTo>
                  <a:cubicBezTo>
                    <a:pt x="440" y="3557"/>
                    <a:pt x="1047" y="3160"/>
                    <a:pt x="1821" y="3160"/>
                  </a:cubicBezTo>
                  <a:cubicBezTo>
                    <a:pt x="2595" y="3160"/>
                    <a:pt x="3349" y="3244"/>
                    <a:pt x="4123" y="3306"/>
                  </a:cubicBezTo>
                  <a:cubicBezTo>
                    <a:pt x="4311" y="3306"/>
                    <a:pt x="4499" y="3390"/>
                    <a:pt x="4646" y="3348"/>
                  </a:cubicBezTo>
                  <a:cubicBezTo>
                    <a:pt x="4813" y="3327"/>
                    <a:pt x="4939" y="3223"/>
                    <a:pt x="5169" y="3118"/>
                  </a:cubicBezTo>
                  <a:cubicBezTo>
                    <a:pt x="5043" y="2951"/>
                    <a:pt x="4960" y="2825"/>
                    <a:pt x="4855" y="2741"/>
                  </a:cubicBezTo>
                  <a:cubicBezTo>
                    <a:pt x="4541" y="2469"/>
                    <a:pt x="4478" y="2260"/>
                    <a:pt x="4604" y="1946"/>
                  </a:cubicBezTo>
                  <a:cubicBezTo>
                    <a:pt x="4688" y="1779"/>
                    <a:pt x="4792" y="1632"/>
                    <a:pt x="4897" y="1486"/>
                  </a:cubicBezTo>
                  <a:cubicBezTo>
                    <a:pt x="5755" y="398"/>
                    <a:pt x="6906" y="0"/>
                    <a:pt x="8245" y="147"/>
                  </a:cubicBezTo>
                  <a:cubicBezTo>
                    <a:pt x="9144" y="252"/>
                    <a:pt x="9647" y="816"/>
                    <a:pt x="9667" y="1737"/>
                  </a:cubicBezTo>
                  <a:cubicBezTo>
                    <a:pt x="9667" y="2093"/>
                    <a:pt x="9647" y="2428"/>
                    <a:pt x="9521" y="2783"/>
                  </a:cubicBezTo>
                  <a:cubicBezTo>
                    <a:pt x="9416" y="2993"/>
                    <a:pt x="9458" y="3202"/>
                    <a:pt x="9626" y="3348"/>
                  </a:cubicBezTo>
                  <a:cubicBezTo>
                    <a:pt x="9772" y="3516"/>
                    <a:pt x="10044" y="3516"/>
                    <a:pt x="10274" y="3348"/>
                  </a:cubicBezTo>
                  <a:cubicBezTo>
                    <a:pt x="10483" y="3202"/>
                    <a:pt x="10693" y="3034"/>
                    <a:pt x="10923" y="2888"/>
                  </a:cubicBezTo>
                  <a:cubicBezTo>
                    <a:pt x="12220" y="2072"/>
                    <a:pt x="13517" y="1988"/>
                    <a:pt x="14794" y="2888"/>
                  </a:cubicBezTo>
                  <a:cubicBezTo>
                    <a:pt x="15380" y="3265"/>
                    <a:pt x="15945" y="3683"/>
                    <a:pt x="16405" y="4269"/>
                  </a:cubicBezTo>
                  <a:cubicBezTo>
                    <a:pt x="16635" y="4562"/>
                    <a:pt x="16844" y="4897"/>
                    <a:pt x="16886" y="5294"/>
                  </a:cubicBezTo>
                  <a:cubicBezTo>
                    <a:pt x="16949" y="5629"/>
                    <a:pt x="16865" y="5943"/>
                    <a:pt x="16614" y="6152"/>
                  </a:cubicBezTo>
                  <a:cubicBezTo>
                    <a:pt x="16405" y="6298"/>
                    <a:pt x="16196" y="6487"/>
                    <a:pt x="15945" y="6633"/>
                  </a:cubicBezTo>
                  <a:cubicBezTo>
                    <a:pt x="15505" y="6780"/>
                    <a:pt x="15003" y="7010"/>
                    <a:pt x="14459" y="72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622013" y="907250"/>
              <a:ext cx="475525" cy="287725"/>
            </a:xfrm>
            <a:custGeom>
              <a:avLst/>
              <a:gdLst/>
              <a:ahLst/>
              <a:cxnLst/>
              <a:rect l="l" t="t" r="r" b="b"/>
              <a:pathLst>
                <a:path w="19021" h="11509" extrusionOk="0">
                  <a:moveTo>
                    <a:pt x="16865" y="8684"/>
                  </a:moveTo>
                  <a:cubicBezTo>
                    <a:pt x="16928" y="8810"/>
                    <a:pt x="16949" y="8914"/>
                    <a:pt x="16970" y="9019"/>
                  </a:cubicBezTo>
                  <a:cubicBezTo>
                    <a:pt x="17179" y="9646"/>
                    <a:pt x="16928" y="10170"/>
                    <a:pt x="16426" y="10483"/>
                  </a:cubicBezTo>
                  <a:cubicBezTo>
                    <a:pt x="15652" y="10986"/>
                    <a:pt x="14752" y="11341"/>
                    <a:pt x="13790" y="11404"/>
                  </a:cubicBezTo>
                  <a:cubicBezTo>
                    <a:pt x="12346" y="11509"/>
                    <a:pt x="11111" y="11132"/>
                    <a:pt x="10044" y="10149"/>
                  </a:cubicBezTo>
                  <a:cubicBezTo>
                    <a:pt x="10002" y="10086"/>
                    <a:pt x="9919" y="10044"/>
                    <a:pt x="9793" y="9960"/>
                  </a:cubicBezTo>
                  <a:cubicBezTo>
                    <a:pt x="9270" y="10232"/>
                    <a:pt x="8705" y="10483"/>
                    <a:pt x="8161" y="10755"/>
                  </a:cubicBezTo>
                  <a:cubicBezTo>
                    <a:pt x="7952" y="10860"/>
                    <a:pt x="7722" y="10965"/>
                    <a:pt x="7512" y="10965"/>
                  </a:cubicBezTo>
                  <a:cubicBezTo>
                    <a:pt x="6487" y="10986"/>
                    <a:pt x="5441" y="11027"/>
                    <a:pt x="4416" y="11006"/>
                  </a:cubicBezTo>
                  <a:cubicBezTo>
                    <a:pt x="3621" y="10986"/>
                    <a:pt x="2993" y="10567"/>
                    <a:pt x="2491" y="9918"/>
                  </a:cubicBezTo>
                  <a:cubicBezTo>
                    <a:pt x="2282" y="9646"/>
                    <a:pt x="2177" y="9354"/>
                    <a:pt x="2177" y="9019"/>
                  </a:cubicBezTo>
                  <a:cubicBezTo>
                    <a:pt x="2177" y="8307"/>
                    <a:pt x="2156" y="7617"/>
                    <a:pt x="2491" y="6905"/>
                  </a:cubicBezTo>
                  <a:cubicBezTo>
                    <a:pt x="2282" y="6801"/>
                    <a:pt x="2093" y="6717"/>
                    <a:pt x="1947" y="6633"/>
                  </a:cubicBezTo>
                  <a:cubicBezTo>
                    <a:pt x="1486" y="6403"/>
                    <a:pt x="1026" y="6194"/>
                    <a:pt x="629" y="5901"/>
                  </a:cubicBezTo>
                  <a:cubicBezTo>
                    <a:pt x="64" y="5483"/>
                    <a:pt x="1" y="4708"/>
                    <a:pt x="524" y="4206"/>
                  </a:cubicBezTo>
                  <a:cubicBezTo>
                    <a:pt x="1152" y="3600"/>
                    <a:pt x="1884" y="3160"/>
                    <a:pt x="2805" y="3139"/>
                  </a:cubicBezTo>
                  <a:cubicBezTo>
                    <a:pt x="3223" y="3139"/>
                    <a:pt x="3621" y="3160"/>
                    <a:pt x="4039" y="3160"/>
                  </a:cubicBezTo>
                  <a:lnTo>
                    <a:pt x="4771" y="3160"/>
                  </a:lnTo>
                  <a:cubicBezTo>
                    <a:pt x="4813" y="2135"/>
                    <a:pt x="5462" y="1507"/>
                    <a:pt x="6152" y="921"/>
                  </a:cubicBezTo>
                  <a:cubicBezTo>
                    <a:pt x="6822" y="315"/>
                    <a:pt x="7659" y="1"/>
                    <a:pt x="8580" y="1"/>
                  </a:cubicBezTo>
                  <a:lnTo>
                    <a:pt x="9375" y="1"/>
                  </a:lnTo>
                  <a:cubicBezTo>
                    <a:pt x="10672" y="43"/>
                    <a:pt x="11572" y="859"/>
                    <a:pt x="11739" y="2135"/>
                  </a:cubicBezTo>
                  <a:cubicBezTo>
                    <a:pt x="11781" y="2281"/>
                    <a:pt x="11802" y="2407"/>
                    <a:pt x="11844" y="2616"/>
                  </a:cubicBezTo>
                  <a:cubicBezTo>
                    <a:pt x="12053" y="2532"/>
                    <a:pt x="12220" y="2491"/>
                    <a:pt x="12367" y="2428"/>
                  </a:cubicBezTo>
                  <a:cubicBezTo>
                    <a:pt x="13162" y="2114"/>
                    <a:pt x="13978" y="2093"/>
                    <a:pt x="14815" y="2198"/>
                  </a:cubicBezTo>
                  <a:cubicBezTo>
                    <a:pt x="15066" y="2219"/>
                    <a:pt x="15338" y="2323"/>
                    <a:pt x="15568" y="2449"/>
                  </a:cubicBezTo>
                  <a:cubicBezTo>
                    <a:pt x="16531" y="2930"/>
                    <a:pt x="17367" y="3558"/>
                    <a:pt x="18079" y="4374"/>
                  </a:cubicBezTo>
                  <a:cubicBezTo>
                    <a:pt x="18539" y="4897"/>
                    <a:pt x="18895" y="5524"/>
                    <a:pt x="18958" y="6257"/>
                  </a:cubicBezTo>
                  <a:cubicBezTo>
                    <a:pt x="19020" y="6822"/>
                    <a:pt x="18853" y="7324"/>
                    <a:pt x="18414" y="7659"/>
                  </a:cubicBezTo>
                  <a:cubicBezTo>
                    <a:pt x="18016" y="7973"/>
                    <a:pt x="17577" y="8203"/>
                    <a:pt x="17158" y="8496"/>
                  </a:cubicBezTo>
                  <a:cubicBezTo>
                    <a:pt x="17116" y="8558"/>
                    <a:pt x="17012" y="8600"/>
                    <a:pt x="16865" y="8684"/>
                  </a:cubicBezTo>
                  <a:close/>
                  <a:moveTo>
                    <a:pt x="15589" y="8140"/>
                  </a:moveTo>
                  <a:cubicBezTo>
                    <a:pt x="16133" y="7868"/>
                    <a:pt x="16635" y="7659"/>
                    <a:pt x="17137" y="7408"/>
                  </a:cubicBezTo>
                  <a:cubicBezTo>
                    <a:pt x="17367" y="7261"/>
                    <a:pt x="17577" y="7115"/>
                    <a:pt x="17786" y="6926"/>
                  </a:cubicBezTo>
                  <a:cubicBezTo>
                    <a:pt x="18058" y="6696"/>
                    <a:pt x="18121" y="6403"/>
                    <a:pt x="18079" y="6069"/>
                  </a:cubicBezTo>
                  <a:cubicBezTo>
                    <a:pt x="17995" y="5671"/>
                    <a:pt x="17807" y="5357"/>
                    <a:pt x="17577" y="5043"/>
                  </a:cubicBezTo>
                  <a:cubicBezTo>
                    <a:pt x="17137" y="4499"/>
                    <a:pt x="16551" y="4081"/>
                    <a:pt x="15986" y="3662"/>
                  </a:cubicBezTo>
                  <a:cubicBezTo>
                    <a:pt x="14668" y="2763"/>
                    <a:pt x="13392" y="2867"/>
                    <a:pt x="12116" y="3662"/>
                  </a:cubicBezTo>
                  <a:cubicBezTo>
                    <a:pt x="11865" y="3788"/>
                    <a:pt x="11697" y="3976"/>
                    <a:pt x="11467" y="4123"/>
                  </a:cubicBezTo>
                  <a:cubicBezTo>
                    <a:pt x="11216" y="4290"/>
                    <a:pt x="10965" y="4290"/>
                    <a:pt x="10797" y="4123"/>
                  </a:cubicBezTo>
                  <a:cubicBezTo>
                    <a:pt x="10651" y="3976"/>
                    <a:pt x="10588" y="3767"/>
                    <a:pt x="10693" y="3558"/>
                  </a:cubicBezTo>
                  <a:cubicBezTo>
                    <a:pt x="10860" y="3202"/>
                    <a:pt x="10881" y="2867"/>
                    <a:pt x="10860" y="2511"/>
                  </a:cubicBezTo>
                  <a:cubicBezTo>
                    <a:pt x="10818" y="1591"/>
                    <a:pt x="10358" y="1026"/>
                    <a:pt x="9416" y="900"/>
                  </a:cubicBezTo>
                  <a:cubicBezTo>
                    <a:pt x="8056" y="754"/>
                    <a:pt x="6906" y="1172"/>
                    <a:pt x="6069" y="2260"/>
                  </a:cubicBezTo>
                  <a:cubicBezTo>
                    <a:pt x="5964" y="2407"/>
                    <a:pt x="5859" y="2553"/>
                    <a:pt x="5776" y="2721"/>
                  </a:cubicBezTo>
                  <a:cubicBezTo>
                    <a:pt x="5650" y="3035"/>
                    <a:pt x="5734" y="3265"/>
                    <a:pt x="6048" y="3516"/>
                  </a:cubicBezTo>
                  <a:cubicBezTo>
                    <a:pt x="6152" y="3600"/>
                    <a:pt x="6215" y="3725"/>
                    <a:pt x="6362" y="3892"/>
                  </a:cubicBezTo>
                  <a:cubicBezTo>
                    <a:pt x="6152" y="3997"/>
                    <a:pt x="5985" y="4102"/>
                    <a:pt x="5839" y="4123"/>
                  </a:cubicBezTo>
                  <a:cubicBezTo>
                    <a:pt x="5671" y="4144"/>
                    <a:pt x="5504" y="4102"/>
                    <a:pt x="5315" y="4081"/>
                  </a:cubicBezTo>
                  <a:cubicBezTo>
                    <a:pt x="4541" y="4018"/>
                    <a:pt x="3788" y="3934"/>
                    <a:pt x="3014" y="3934"/>
                  </a:cubicBezTo>
                  <a:cubicBezTo>
                    <a:pt x="2219" y="3934"/>
                    <a:pt x="1612" y="4311"/>
                    <a:pt x="1173" y="4939"/>
                  </a:cubicBezTo>
                  <a:cubicBezTo>
                    <a:pt x="1382" y="5315"/>
                    <a:pt x="1717" y="5441"/>
                    <a:pt x="2072" y="5566"/>
                  </a:cubicBezTo>
                  <a:cubicBezTo>
                    <a:pt x="2344" y="5692"/>
                    <a:pt x="2700" y="5755"/>
                    <a:pt x="3014" y="5797"/>
                  </a:cubicBezTo>
                  <a:cubicBezTo>
                    <a:pt x="3349" y="5859"/>
                    <a:pt x="3683" y="5755"/>
                    <a:pt x="4102" y="5880"/>
                  </a:cubicBezTo>
                  <a:cubicBezTo>
                    <a:pt x="3976" y="6089"/>
                    <a:pt x="3893" y="6215"/>
                    <a:pt x="3788" y="6382"/>
                  </a:cubicBezTo>
                  <a:cubicBezTo>
                    <a:pt x="3683" y="6571"/>
                    <a:pt x="3558" y="6717"/>
                    <a:pt x="3495" y="6926"/>
                  </a:cubicBezTo>
                  <a:cubicBezTo>
                    <a:pt x="3349" y="7638"/>
                    <a:pt x="3328" y="8349"/>
                    <a:pt x="3453" y="9019"/>
                  </a:cubicBezTo>
                  <a:cubicBezTo>
                    <a:pt x="3558" y="9500"/>
                    <a:pt x="3872" y="9814"/>
                    <a:pt x="4332" y="9877"/>
                  </a:cubicBezTo>
                  <a:cubicBezTo>
                    <a:pt x="4960" y="9960"/>
                    <a:pt x="5629" y="10065"/>
                    <a:pt x="6278" y="10023"/>
                  </a:cubicBezTo>
                  <a:cubicBezTo>
                    <a:pt x="7722" y="9877"/>
                    <a:pt x="9082" y="9542"/>
                    <a:pt x="9730" y="7993"/>
                  </a:cubicBezTo>
                  <a:cubicBezTo>
                    <a:pt x="9772" y="7889"/>
                    <a:pt x="9940" y="7784"/>
                    <a:pt x="10065" y="7763"/>
                  </a:cubicBezTo>
                  <a:cubicBezTo>
                    <a:pt x="10274" y="7742"/>
                    <a:pt x="10400" y="7931"/>
                    <a:pt x="10442" y="8077"/>
                  </a:cubicBezTo>
                  <a:cubicBezTo>
                    <a:pt x="10484" y="8391"/>
                    <a:pt x="10484" y="8705"/>
                    <a:pt x="10484" y="9019"/>
                  </a:cubicBezTo>
                  <a:cubicBezTo>
                    <a:pt x="11551" y="10128"/>
                    <a:pt x="12178" y="10400"/>
                    <a:pt x="13622" y="10337"/>
                  </a:cubicBezTo>
                  <a:cubicBezTo>
                    <a:pt x="14313" y="10295"/>
                    <a:pt x="14961" y="10190"/>
                    <a:pt x="15631" y="10086"/>
                  </a:cubicBezTo>
                  <a:cubicBezTo>
                    <a:pt x="15798" y="10065"/>
                    <a:pt x="15924" y="9939"/>
                    <a:pt x="16049" y="9856"/>
                  </a:cubicBezTo>
                  <a:cubicBezTo>
                    <a:pt x="16133" y="9291"/>
                    <a:pt x="15714" y="8768"/>
                    <a:pt x="15589" y="81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3"/>
          <p:cNvGrpSpPr/>
          <p:nvPr/>
        </p:nvGrpSpPr>
        <p:grpSpPr>
          <a:xfrm>
            <a:off x="4250013" y="4709350"/>
            <a:ext cx="643950" cy="195675"/>
            <a:chOff x="806663" y="3241275"/>
            <a:chExt cx="643950" cy="195675"/>
          </a:xfrm>
        </p:grpSpPr>
        <p:sp>
          <p:nvSpPr>
            <p:cNvPr id="270" name="Google Shape;270;p33"/>
            <p:cNvSpPr/>
            <p:nvPr/>
          </p:nvSpPr>
          <p:spPr>
            <a:xfrm>
              <a:off x="808238" y="3264300"/>
              <a:ext cx="600025" cy="172650"/>
            </a:xfrm>
            <a:custGeom>
              <a:avLst/>
              <a:gdLst/>
              <a:ahLst/>
              <a:cxnLst/>
              <a:rect l="l" t="t" r="r" b="b"/>
              <a:pathLst>
                <a:path w="24001" h="6906" extrusionOk="0">
                  <a:moveTo>
                    <a:pt x="22870" y="858"/>
                  </a:moveTo>
                  <a:cubicBezTo>
                    <a:pt x="22054" y="1026"/>
                    <a:pt x="21406" y="1570"/>
                    <a:pt x="20694" y="1967"/>
                  </a:cubicBezTo>
                  <a:cubicBezTo>
                    <a:pt x="20673" y="1967"/>
                    <a:pt x="20652" y="1988"/>
                    <a:pt x="20652" y="1988"/>
                  </a:cubicBezTo>
                  <a:cubicBezTo>
                    <a:pt x="19941" y="2156"/>
                    <a:pt x="19334" y="2469"/>
                    <a:pt x="18727" y="2930"/>
                  </a:cubicBezTo>
                  <a:cubicBezTo>
                    <a:pt x="18497" y="3118"/>
                    <a:pt x="18141" y="3537"/>
                    <a:pt x="17744" y="3871"/>
                  </a:cubicBezTo>
                  <a:cubicBezTo>
                    <a:pt x="18100" y="3034"/>
                    <a:pt x="18497" y="2156"/>
                    <a:pt x="17535" y="1570"/>
                  </a:cubicBezTo>
                  <a:cubicBezTo>
                    <a:pt x="17576" y="1381"/>
                    <a:pt x="17618" y="1172"/>
                    <a:pt x="17576" y="942"/>
                  </a:cubicBezTo>
                  <a:cubicBezTo>
                    <a:pt x="17556" y="377"/>
                    <a:pt x="16991" y="0"/>
                    <a:pt x="16426" y="293"/>
                  </a:cubicBezTo>
                  <a:cubicBezTo>
                    <a:pt x="15735" y="649"/>
                    <a:pt x="15317" y="1444"/>
                    <a:pt x="14961" y="2114"/>
                  </a:cubicBezTo>
                  <a:cubicBezTo>
                    <a:pt x="14815" y="2469"/>
                    <a:pt x="14647" y="2783"/>
                    <a:pt x="14501" y="3118"/>
                  </a:cubicBezTo>
                  <a:cubicBezTo>
                    <a:pt x="14333" y="2407"/>
                    <a:pt x="14082" y="1779"/>
                    <a:pt x="13287" y="1633"/>
                  </a:cubicBezTo>
                  <a:cubicBezTo>
                    <a:pt x="12952" y="1277"/>
                    <a:pt x="12408" y="1214"/>
                    <a:pt x="11990" y="1591"/>
                  </a:cubicBezTo>
                  <a:cubicBezTo>
                    <a:pt x="11341" y="2218"/>
                    <a:pt x="11467" y="3055"/>
                    <a:pt x="11404" y="3829"/>
                  </a:cubicBezTo>
                  <a:cubicBezTo>
                    <a:pt x="10714" y="3055"/>
                    <a:pt x="10149" y="2177"/>
                    <a:pt x="9165" y="1758"/>
                  </a:cubicBezTo>
                  <a:cubicBezTo>
                    <a:pt x="8684" y="1549"/>
                    <a:pt x="7910" y="1737"/>
                    <a:pt x="7847" y="2323"/>
                  </a:cubicBezTo>
                  <a:cubicBezTo>
                    <a:pt x="7575" y="2197"/>
                    <a:pt x="7261" y="2156"/>
                    <a:pt x="6885" y="2197"/>
                  </a:cubicBezTo>
                  <a:cubicBezTo>
                    <a:pt x="6592" y="2218"/>
                    <a:pt x="6257" y="2407"/>
                    <a:pt x="6110" y="2679"/>
                  </a:cubicBezTo>
                  <a:cubicBezTo>
                    <a:pt x="6069" y="2637"/>
                    <a:pt x="6027" y="2616"/>
                    <a:pt x="6006" y="2595"/>
                  </a:cubicBezTo>
                  <a:cubicBezTo>
                    <a:pt x="5315" y="2051"/>
                    <a:pt x="4562" y="1633"/>
                    <a:pt x="3704" y="1988"/>
                  </a:cubicBezTo>
                  <a:cubicBezTo>
                    <a:pt x="2783" y="2386"/>
                    <a:pt x="3851" y="3829"/>
                    <a:pt x="4980" y="5001"/>
                  </a:cubicBezTo>
                  <a:cubicBezTo>
                    <a:pt x="4353" y="4813"/>
                    <a:pt x="3725" y="4583"/>
                    <a:pt x="3181" y="4290"/>
                  </a:cubicBezTo>
                  <a:cubicBezTo>
                    <a:pt x="2344" y="3850"/>
                    <a:pt x="1403" y="3620"/>
                    <a:pt x="482" y="3850"/>
                  </a:cubicBezTo>
                  <a:cubicBezTo>
                    <a:pt x="168" y="3934"/>
                    <a:pt x="1" y="4311"/>
                    <a:pt x="189" y="4583"/>
                  </a:cubicBezTo>
                  <a:cubicBezTo>
                    <a:pt x="942" y="5817"/>
                    <a:pt x="1988" y="6152"/>
                    <a:pt x="3286" y="6654"/>
                  </a:cubicBezTo>
                  <a:cubicBezTo>
                    <a:pt x="3851" y="6884"/>
                    <a:pt x="4667" y="6905"/>
                    <a:pt x="4750" y="6152"/>
                  </a:cubicBezTo>
                  <a:cubicBezTo>
                    <a:pt x="4750" y="6089"/>
                    <a:pt x="4750" y="6068"/>
                    <a:pt x="4708" y="6026"/>
                  </a:cubicBezTo>
                  <a:cubicBezTo>
                    <a:pt x="5483" y="6257"/>
                    <a:pt x="6215" y="6550"/>
                    <a:pt x="6989" y="6759"/>
                  </a:cubicBezTo>
                  <a:cubicBezTo>
                    <a:pt x="7491" y="6884"/>
                    <a:pt x="7805" y="6466"/>
                    <a:pt x="7742" y="6068"/>
                  </a:cubicBezTo>
                  <a:cubicBezTo>
                    <a:pt x="7805" y="6131"/>
                    <a:pt x="7847" y="6152"/>
                    <a:pt x="7889" y="6194"/>
                  </a:cubicBezTo>
                  <a:cubicBezTo>
                    <a:pt x="8349" y="6675"/>
                    <a:pt x="9144" y="6361"/>
                    <a:pt x="9270" y="5775"/>
                  </a:cubicBezTo>
                  <a:cubicBezTo>
                    <a:pt x="9709" y="6047"/>
                    <a:pt x="10421" y="5880"/>
                    <a:pt x="10609" y="5441"/>
                  </a:cubicBezTo>
                  <a:cubicBezTo>
                    <a:pt x="10839" y="5713"/>
                    <a:pt x="11090" y="5943"/>
                    <a:pt x="11404" y="6152"/>
                  </a:cubicBezTo>
                  <a:cubicBezTo>
                    <a:pt x="11509" y="6194"/>
                    <a:pt x="11592" y="6257"/>
                    <a:pt x="11697" y="6257"/>
                  </a:cubicBezTo>
                  <a:cubicBezTo>
                    <a:pt x="12178" y="6717"/>
                    <a:pt x="13120" y="6654"/>
                    <a:pt x="13287" y="5859"/>
                  </a:cubicBezTo>
                  <a:cubicBezTo>
                    <a:pt x="13287" y="5817"/>
                    <a:pt x="13329" y="5775"/>
                    <a:pt x="13329" y="5734"/>
                  </a:cubicBezTo>
                  <a:cubicBezTo>
                    <a:pt x="13475" y="5880"/>
                    <a:pt x="13685" y="5985"/>
                    <a:pt x="13957" y="5985"/>
                  </a:cubicBezTo>
                  <a:cubicBezTo>
                    <a:pt x="14815" y="6068"/>
                    <a:pt x="15359" y="5315"/>
                    <a:pt x="15756" y="4625"/>
                  </a:cubicBezTo>
                  <a:cubicBezTo>
                    <a:pt x="15735" y="4792"/>
                    <a:pt x="15735" y="4918"/>
                    <a:pt x="15756" y="5085"/>
                  </a:cubicBezTo>
                  <a:cubicBezTo>
                    <a:pt x="15777" y="5420"/>
                    <a:pt x="15986" y="5817"/>
                    <a:pt x="16363" y="5859"/>
                  </a:cubicBezTo>
                  <a:cubicBezTo>
                    <a:pt x="17158" y="5985"/>
                    <a:pt x="17744" y="5734"/>
                    <a:pt x="18267" y="5336"/>
                  </a:cubicBezTo>
                  <a:cubicBezTo>
                    <a:pt x="18372" y="5399"/>
                    <a:pt x="18497" y="5420"/>
                    <a:pt x="18665" y="5399"/>
                  </a:cubicBezTo>
                  <a:cubicBezTo>
                    <a:pt x="19711" y="5252"/>
                    <a:pt x="21510" y="4415"/>
                    <a:pt x="21824" y="3244"/>
                  </a:cubicBezTo>
                  <a:cubicBezTo>
                    <a:pt x="21991" y="3139"/>
                    <a:pt x="22159" y="3034"/>
                    <a:pt x="22347" y="2930"/>
                  </a:cubicBezTo>
                  <a:cubicBezTo>
                    <a:pt x="22766" y="3578"/>
                    <a:pt x="24000" y="3432"/>
                    <a:pt x="24000" y="2469"/>
                  </a:cubicBezTo>
                  <a:lnTo>
                    <a:pt x="24000" y="1674"/>
                  </a:lnTo>
                  <a:cubicBezTo>
                    <a:pt x="24000" y="1109"/>
                    <a:pt x="23414" y="754"/>
                    <a:pt x="22870" y="858"/>
                  </a:cubicBezTo>
                  <a:close/>
                  <a:moveTo>
                    <a:pt x="4353" y="6068"/>
                  </a:moveTo>
                  <a:cubicBezTo>
                    <a:pt x="4185" y="6340"/>
                    <a:pt x="3223" y="5754"/>
                    <a:pt x="2993" y="5671"/>
                  </a:cubicBezTo>
                  <a:cubicBezTo>
                    <a:pt x="2470" y="5524"/>
                    <a:pt x="2009" y="5231"/>
                    <a:pt x="1633" y="4876"/>
                  </a:cubicBezTo>
                  <a:cubicBezTo>
                    <a:pt x="2365" y="5064"/>
                    <a:pt x="3014" y="5587"/>
                    <a:pt x="3746" y="5775"/>
                  </a:cubicBezTo>
                  <a:cubicBezTo>
                    <a:pt x="3976" y="5838"/>
                    <a:pt x="4206" y="5922"/>
                    <a:pt x="4457" y="5985"/>
                  </a:cubicBezTo>
                  <a:cubicBezTo>
                    <a:pt x="4416" y="5985"/>
                    <a:pt x="4374" y="6026"/>
                    <a:pt x="4353" y="60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806663" y="3241275"/>
              <a:ext cx="643950" cy="188350"/>
            </a:xfrm>
            <a:custGeom>
              <a:avLst/>
              <a:gdLst/>
              <a:ahLst/>
              <a:cxnLst/>
              <a:rect l="l" t="t" r="r" b="b"/>
              <a:pathLst>
                <a:path w="25758" h="7534" extrusionOk="0">
                  <a:moveTo>
                    <a:pt x="4709" y="4897"/>
                  </a:moveTo>
                  <a:cubicBezTo>
                    <a:pt x="4499" y="4583"/>
                    <a:pt x="4311" y="4332"/>
                    <a:pt x="4144" y="4060"/>
                  </a:cubicBezTo>
                  <a:cubicBezTo>
                    <a:pt x="4039" y="3872"/>
                    <a:pt x="3997" y="3704"/>
                    <a:pt x="3914" y="3474"/>
                  </a:cubicBezTo>
                  <a:cubicBezTo>
                    <a:pt x="3767" y="3098"/>
                    <a:pt x="3725" y="2679"/>
                    <a:pt x="3767" y="2261"/>
                  </a:cubicBezTo>
                  <a:cubicBezTo>
                    <a:pt x="3809" y="1633"/>
                    <a:pt x="4290" y="1214"/>
                    <a:pt x="4918" y="1361"/>
                  </a:cubicBezTo>
                  <a:cubicBezTo>
                    <a:pt x="5567" y="1528"/>
                    <a:pt x="6215" y="1675"/>
                    <a:pt x="6822" y="2051"/>
                  </a:cubicBezTo>
                  <a:cubicBezTo>
                    <a:pt x="7387" y="2386"/>
                    <a:pt x="7994" y="2700"/>
                    <a:pt x="8600" y="3014"/>
                  </a:cubicBezTo>
                  <a:cubicBezTo>
                    <a:pt x="8852" y="3139"/>
                    <a:pt x="9124" y="3223"/>
                    <a:pt x="9417" y="3328"/>
                  </a:cubicBezTo>
                  <a:cubicBezTo>
                    <a:pt x="9772" y="2993"/>
                    <a:pt x="9877" y="2595"/>
                    <a:pt x="10044" y="2240"/>
                  </a:cubicBezTo>
                  <a:cubicBezTo>
                    <a:pt x="10253" y="1779"/>
                    <a:pt x="10421" y="1319"/>
                    <a:pt x="10672" y="859"/>
                  </a:cubicBezTo>
                  <a:cubicBezTo>
                    <a:pt x="10881" y="440"/>
                    <a:pt x="11258" y="273"/>
                    <a:pt x="11760" y="273"/>
                  </a:cubicBezTo>
                  <a:cubicBezTo>
                    <a:pt x="12199" y="273"/>
                    <a:pt x="12492" y="419"/>
                    <a:pt x="12681" y="817"/>
                  </a:cubicBezTo>
                  <a:cubicBezTo>
                    <a:pt x="12890" y="1235"/>
                    <a:pt x="13099" y="1654"/>
                    <a:pt x="13329" y="2072"/>
                  </a:cubicBezTo>
                  <a:cubicBezTo>
                    <a:pt x="13413" y="2240"/>
                    <a:pt x="13538" y="2323"/>
                    <a:pt x="13664" y="2512"/>
                  </a:cubicBezTo>
                  <a:cubicBezTo>
                    <a:pt x="14187" y="1989"/>
                    <a:pt x="14710" y="1507"/>
                    <a:pt x="15212" y="1005"/>
                  </a:cubicBezTo>
                  <a:cubicBezTo>
                    <a:pt x="15484" y="712"/>
                    <a:pt x="15798" y="524"/>
                    <a:pt x="16133" y="315"/>
                  </a:cubicBezTo>
                  <a:cubicBezTo>
                    <a:pt x="16656" y="1"/>
                    <a:pt x="17200" y="1"/>
                    <a:pt x="17744" y="64"/>
                  </a:cubicBezTo>
                  <a:cubicBezTo>
                    <a:pt x="18100" y="85"/>
                    <a:pt x="18267" y="273"/>
                    <a:pt x="18330" y="629"/>
                  </a:cubicBezTo>
                  <a:cubicBezTo>
                    <a:pt x="18351" y="921"/>
                    <a:pt x="18351" y="1214"/>
                    <a:pt x="18351" y="1528"/>
                  </a:cubicBezTo>
                  <a:cubicBezTo>
                    <a:pt x="18351" y="1737"/>
                    <a:pt x="18414" y="1926"/>
                    <a:pt x="18435" y="2177"/>
                  </a:cubicBezTo>
                  <a:cubicBezTo>
                    <a:pt x="18623" y="2156"/>
                    <a:pt x="18748" y="2135"/>
                    <a:pt x="18874" y="2072"/>
                  </a:cubicBezTo>
                  <a:cubicBezTo>
                    <a:pt x="19983" y="1675"/>
                    <a:pt x="21071" y="1256"/>
                    <a:pt x="22285" y="1214"/>
                  </a:cubicBezTo>
                  <a:cubicBezTo>
                    <a:pt x="22494" y="1214"/>
                    <a:pt x="22661" y="1110"/>
                    <a:pt x="22870" y="1047"/>
                  </a:cubicBezTo>
                  <a:cubicBezTo>
                    <a:pt x="23561" y="880"/>
                    <a:pt x="24210" y="1047"/>
                    <a:pt x="24858" y="1256"/>
                  </a:cubicBezTo>
                  <a:cubicBezTo>
                    <a:pt x="24963" y="1298"/>
                    <a:pt x="25109" y="1361"/>
                    <a:pt x="25151" y="1465"/>
                  </a:cubicBezTo>
                  <a:cubicBezTo>
                    <a:pt x="25465" y="2135"/>
                    <a:pt x="25758" y="2784"/>
                    <a:pt x="25339" y="3495"/>
                  </a:cubicBezTo>
                  <a:cubicBezTo>
                    <a:pt x="25214" y="3725"/>
                    <a:pt x="25046" y="3934"/>
                    <a:pt x="24900" y="4144"/>
                  </a:cubicBezTo>
                  <a:lnTo>
                    <a:pt x="23707" y="5797"/>
                  </a:lnTo>
                  <a:cubicBezTo>
                    <a:pt x="23645" y="5922"/>
                    <a:pt x="23561" y="6027"/>
                    <a:pt x="23435" y="6131"/>
                  </a:cubicBezTo>
                  <a:cubicBezTo>
                    <a:pt x="23268" y="6257"/>
                    <a:pt x="23121" y="6257"/>
                    <a:pt x="22933" y="6152"/>
                  </a:cubicBezTo>
                  <a:cubicBezTo>
                    <a:pt x="22766" y="6048"/>
                    <a:pt x="22661" y="5901"/>
                    <a:pt x="22703" y="5713"/>
                  </a:cubicBezTo>
                  <a:cubicBezTo>
                    <a:pt x="22745" y="5462"/>
                    <a:pt x="22829" y="5253"/>
                    <a:pt x="22954" y="5043"/>
                  </a:cubicBezTo>
                  <a:cubicBezTo>
                    <a:pt x="23268" y="4562"/>
                    <a:pt x="23645" y="4081"/>
                    <a:pt x="23979" y="3621"/>
                  </a:cubicBezTo>
                  <a:cubicBezTo>
                    <a:pt x="24126" y="3411"/>
                    <a:pt x="24314" y="3202"/>
                    <a:pt x="24419" y="2951"/>
                  </a:cubicBezTo>
                  <a:cubicBezTo>
                    <a:pt x="24628" y="2533"/>
                    <a:pt x="24398" y="2114"/>
                    <a:pt x="23917" y="2051"/>
                  </a:cubicBezTo>
                  <a:cubicBezTo>
                    <a:pt x="23707" y="2010"/>
                    <a:pt x="23498" y="1989"/>
                    <a:pt x="23289" y="2010"/>
                  </a:cubicBezTo>
                  <a:cubicBezTo>
                    <a:pt x="21971" y="2219"/>
                    <a:pt x="20590" y="2386"/>
                    <a:pt x="19376" y="2951"/>
                  </a:cubicBezTo>
                  <a:cubicBezTo>
                    <a:pt x="18895" y="3202"/>
                    <a:pt x="18414" y="3223"/>
                    <a:pt x="17912" y="3160"/>
                  </a:cubicBezTo>
                  <a:cubicBezTo>
                    <a:pt x="17514" y="3118"/>
                    <a:pt x="17326" y="2930"/>
                    <a:pt x="17305" y="2512"/>
                  </a:cubicBezTo>
                  <a:cubicBezTo>
                    <a:pt x="17284" y="2198"/>
                    <a:pt x="17305" y="1863"/>
                    <a:pt x="17305" y="1549"/>
                  </a:cubicBezTo>
                  <a:cubicBezTo>
                    <a:pt x="17305" y="1382"/>
                    <a:pt x="17263" y="1214"/>
                    <a:pt x="17221" y="1005"/>
                  </a:cubicBezTo>
                  <a:cubicBezTo>
                    <a:pt x="16656" y="1068"/>
                    <a:pt x="16259" y="1319"/>
                    <a:pt x="15903" y="1675"/>
                  </a:cubicBezTo>
                  <a:cubicBezTo>
                    <a:pt x="15443" y="2156"/>
                    <a:pt x="14982" y="2595"/>
                    <a:pt x="14543" y="3056"/>
                  </a:cubicBezTo>
                  <a:cubicBezTo>
                    <a:pt x="14375" y="3223"/>
                    <a:pt x="14250" y="3349"/>
                    <a:pt x="14082" y="3474"/>
                  </a:cubicBezTo>
                  <a:cubicBezTo>
                    <a:pt x="13643" y="3767"/>
                    <a:pt x="13078" y="3662"/>
                    <a:pt x="12806" y="3223"/>
                  </a:cubicBezTo>
                  <a:cubicBezTo>
                    <a:pt x="12555" y="2805"/>
                    <a:pt x="12346" y="2323"/>
                    <a:pt x="12095" y="1884"/>
                  </a:cubicBezTo>
                  <a:cubicBezTo>
                    <a:pt x="11990" y="1675"/>
                    <a:pt x="11865" y="1486"/>
                    <a:pt x="11718" y="1235"/>
                  </a:cubicBezTo>
                  <a:cubicBezTo>
                    <a:pt x="11572" y="1361"/>
                    <a:pt x="11446" y="1465"/>
                    <a:pt x="11404" y="1570"/>
                  </a:cubicBezTo>
                  <a:cubicBezTo>
                    <a:pt x="11237" y="1905"/>
                    <a:pt x="11090" y="2282"/>
                    <a:pt x="10923" y="2616"/>
                  </a:cubicBezTo>
                  <a:cubicBezTo>
                    <a:pt x="10735" y="3014"/>
                    <a:pt x="10588" y="3432"/>
                    <a:pt x="10358" y="3830"/>
                  </a:cubicBezTo>
                  <a:cubicBezTo>
                    <a:pt x="10065" y="4311"/>
                    <a:pt x="9689" y="4458"/>
                    <a:pt x="9145" y="4290"/>
                  </a:cubicBezTo>
                  <a:cubicBezTo>
                    <a:pt x="8789" y="4186"/>
                    <a:pt x="8412" y="4039"/>
                    <a:pt x="8077" y="3872"/>
                  </a:cubicBezTo>
                  <a:cubicBezTo>
                    <a:pt x="7450" y="3558"/>
                    <a:pt x="6822" y="3202"/>
                    <a:pt x="6215" y="2846"/>
                  </a:cubicBezTo>
                  <a:cubicBezTo>
                    <a:pt x="5713" y="2574"/>
                    <a:pt x="5232" y="2407"/>
                    <a:pt x="4667" y="2219"/>
                  </a:cubicBezTo>
                  <a:cubicBezTo>
                    <a:pt x="4499" y="2846"/>
                    <a:pt x="4709" y="3349"/>
                    <a:pt x="4981" y="3788"/>
                  </a:cubicBezTo>
                  <a:cubicBezTo>
                    <a:pt x="5378" y="4353"/>
                    <a:pt x="5818" y="4834"/>
                    <a:pt x="6278" y="5357"/>
                  </a:cubicBezTo>
                  <a:cubicBezTo>
                    <a:pt x="6445" y="5608"/>
                    <a:pt x="6696" y="5776"/>
                    <a:pt x="7010" y="5839"/>
                  </a:cubicBezTo>
                  <a:cubicBezTo>
                    <a:pt x="7387" y="5922"/>
                    <a:pt x="7575" y="6299"/>
                    <a:pt x="7847" y="6571"/>
                  </a:cubicBezTo>
                  <a:cubicBezTo>
                    <a:pt x="7952" y="6675"/>
                    <a:pt x="7952" y="6968"/>
                    <a:pt x="7889" y="7136"/>
                  </a:cubicBezTo>
                  <a:cubicBezTo>
                    <a:pt x="7847" y="7429"/>
                    <a:pt x="7471" y="7533"/>
                    <a:pt x="7282" y="7324"/>
                  </a:cubicBezTo>
                  <a:cubicBezTo>
                    <a:pt x="6906" y="6822"/>
                    <a:pt x="6299" y="6613"/>
                    <a:pt x="5797" y="6278"/>
                  </a:cubicBezTo>
                  <a:cubicBezTo>
                    <a:pt x="5023" y="5755"/>
                    <a:pt x="4102" y="5671"/>
                    <a:pt x="3265" y="5336"/>
                  </a:cubicBezTo>
                  <a:cubicBezTo>
                    <a:pt x="2867" y="5190"/>
                    <a:pt x="2407" y="5085"/>
                    <a:pt x="1821" y="5106"/>
                  </a:cubicBezTo>
                  <a:cubicBezTo>
                    <a:pt x="2093" y="5420"/>
                    <a:pt x="2302" y="5650"/>
                    <a:pt x="2470" y="5922"/>
                  </a:cubicBezTo>
                  <a:cubicBezTo>
                    <a:pt x="2658" y="6152"/>
                    <a:pt x="2826" y="6383"/>
                    <a:pt x="2972" y="6655"/>
                  </a:cubicBezTo>
                  <a:cubicBezTo>
                    <a:pt x="2993" y="6696"/>
                    <a:pt x="2972" y="6864"/>
                    <a:pt x="2930" y="6885"/>
                  </a:cubicBezTo>
                  <a:cubicBezTo>
                    <a:pt x="2846" y="6927"/>
                    <a:pt x="2679" y="7010"/>
                    <a:pt x="2616" y="6989"/>
                  </a:cubicBezTo>
                  <a:cubicBezTo>
                    <a:pt x="2365" y="6864"/>
                    <a:pt x="2156" y="6696"/>
                    <a:pt x="1947" y="6550"/>
                  </a:cubicBezTo>
                  <a:cubicBezTo>
                    <a:pt x="1486" y="6173"/>
                    <a:pt x="1089" y="5734"/>
                    <a:pt x="566" y="5441"/>
                  </a:cubicBezTo>
                  <a:cubicBezTo>
                    <a:pt x="440" y="5399"/>
                    <a:pt x="357" y="5253"/>
                    <a:pt x="252" y="5127"/>
                  </a:cubicBezTo>
                  <a:cubicBezTo>
                    <a:pt x="1" y="4771"/>
                    <a:pt x="147" y="4186"/>
                    <a:pt x="691" y="4165"/>
                  </a:cubicBezTo>
                  <a:cubicBezTo>
                    <a:pt x="1800" y="4102"/>
                    <a:pt x="2867" y="4269"/>
                    <a:pt x="3872" y="4771"/>
                  </a:cubicBezTo>
                  <a:cubicBezTo>
                    <a:pt x="4102" y="4876"/>
                    <a:pt x="4332" y="5023"/>
                    <a:pt x="4709" y="48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763732" y="9371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Prezentare</a:t>
            </a:r>
            <a:endParaRPr dirty="0"/>
          </a:p>
        </p:txBody>
      </p:sp>
      <p:sp>
        <p:nvSpPr>
          <p:cNvPr id="277" name="Google Shape;277;p34"/>
          <p:cNvSpPr txBox="1">
            <a:spLocks noGrp="1"/>
          </p:cNvSpPr>
          <p:nvPr>
            <p:ph type="body" idx="1"/>
          </p:nvPr>
        </p:nvSpPr>
        <p:spPr>
          <a:xfrm>
            <a:off x="270344" y="357809"/>
            <a:ext cx="8690776" cy="46276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sz="1600" dirty="0"/>
              <a:t>După cum știm, Maria Montessori propune o metodă alternativă de învățământ, clădită pe activitatea independentă a copilului, principiul de bază fiind autoeducația și aplicarea celor învățate direct, imediat. În contextul educației contemporane, de stil tradițional, sunt de părere că Montessori ar aduce aceleași critici ca acum 100 de ani, atunci când trăia. Din păcate, nu foarte multe lucruri s-au schimbat din acele timpuri până în prezent, deci multe dintre punctele ei de vedere sunt valabile și azi.</a:t>
            </a:r>
          </a:p>
          <a:p>
            <a:pPr marL="0" lvl="0" indent="0" algn="l" rtl="0">
              <a:spcBef>
                <a:spcPts val="0"/>
              </a:spcBef>
              <a:spcAft>
                <a:spcPts val="0"/>
              </a:spcAft>
              <a:buNone/>
            </a:pPr>
            <a:r>
              <a:rPr lang="ro-RO" sz="1600" dirty="0"/>
              <a:t>Deși o educație de tip Montessori nu este potrivită tuturor copiilor, iar unii dintre aceștia prosperă într-un mediu structurat, sunt de părere că școala timpului nostru are totuși de „învățat” anumite aspecte „de bun simț” din ideologia pedagogului de origine italiană.</a:t>
            </a:r>
          </a:p>
          <a:p>
            <a:pPr marL="0" lvl="0" indent="0" algn="l" rtl="0">
              <a:spcBef>
                <a:spcPts val="0"/>
              </a:spcBef>
              <a:spcAft>
                <a:spcPts val="0"/>
              </a:spcAft>
              <a:buNone/>
            </a:pPr>
            <a:r>
              <a:rPr lang="ro-RO" sz="1600" dirty="0"/>
              <a:t>Mesajul prezentat anterior poate fi interpretat astfel: Maria Montessori era o militantă înverșunată a ideii de a „respecta” copilul – profesorii contemporani probabil că s-ar cutremura în fața unui astfel de concept. Copiii nu trebuie văzuți ca niște ființe sub demnitatea noastră de oameni mari, care nu sunt capabili de a se descurca singuri (din perspectiva activităților care îi vizează pe ei înșiși), de aceea trebuie ghidați la orice pas și nelăsați să se exprime liber. Sistemul educațional din zilele noastre trebuie să învețe să perceapă elevul drept „om”, un om care are propriile idei, plăceri și viziuni, chiar dacă sunt la un nivel mai „rudimentar”; un om care trebuie să fie ajutat să înțeleagă, lăsat să exploreze și încurajat la fiecare pas, cu încredere că este capabil să studieze, și nu din frică, ci din propria dorință.</a:t>
            </a:r>
          </a:p>
        </p:txBody>
      </p:sp>
      <p:grpSp>
        <p:nvGrpSpPr>
          <p:cNvPr id="278" name="Google Shape;278;p34"/>
          <p:cNvGrpSpPr/>
          <p:nvPr/>
        </p:nvGrpSpPr>
        <p:grpSpPr>
          <a:xfrm>
            <a:off x="7937388" y="93711"/>
            <a:ext cx="777038" cy="619488"/>
            <a:chOff x="7900263" y="275350"/>
            <a:chExt cx="777038" cy="619488"/>
          </a:xfrm>
        </p:grpSpPr>
        <p:sp>
          <p:nvSpPr>
            <p:cNvPr id="279" name="Google Shape;279;p34"/>
            <p:cNvSpPr/>
            <p:nvPr/>
          </p:nvSpPr>
          <p:spPr>
            <a:xfrm>
              <a:off x="8113888" y="275350"/>
              <a:ext cx="313875" cy="324875"/>
            </a:xfrm>
            <a:custGeom>
              <a:avLst/>
              <a:gdLst/>
              <a:ahLst/>
              <a:cxnLst/>
              <a:rect l="l" t="t" r="r" b="b"/>
              <a:pathLst>
                <a:path w="12555" h="12995" extrusionOk="0">
                  <a:moveTo>
                    <a:pt x="2742" y="11634"/>
                  </a:moveTo>
                  <a:cubicBezTo>
                    <a:pt x="2909" y="11321"/>
                    <a:pt x="3160" y="11467"/>
                    <a:pt x="3369" y="11509"/>
                  </a:cubicBezTo>
                  <a:cubicBezTo>
                    <a:pt x="3872" y="11676"/>
                    <a:pt x="4374" y="11739"/>
                    <a:pt x="4897" y="11593"/>
                  </a:cubicBezTo>
                  <a:cubicBezTo>
                    <a:pt x="5002" y="11572"/>
                    <a:pt x="5085" y="11509"/>
                    <a:pt x="5148" y="11467"/>
                  </a:cubicBezTo>
                  <a:cubicBezTo>
                    <a:pt x="4562" y="10253"/>
                    <a:pt x="3976" y="9061"/>
                    <a:pt x="3369" y="7826"/>
                  </a:cubicBezTo>
                  <a:lnTo>
                    <a:pt x="2784" y="7826"/>
                  </a:lnTo>
                  <a:cubicBezTo>
                    <a:pt x="2512" y="7826"/>
                    <a:pt x="2323" y="7701"/>
                    <a:pt x="2261" y="7429"/>
                  </a:cubicBezTo>
                  <a:cubicBezTo>
                    <a:pt x="2177" y="7178"/>
                    <a:pt x="2261" y="6968"/>
                    <a:pt x="2470" y="6801"/>
                  </a:cubicBezTo>
                  <a:cubicBezTo>
                    <a:pt x="2595" y="6696"/>
                    <a:pt x="2742" y="6613"/>
                    <a:pt x="2888" y="6508"/>
                  </a:cubicBezTo>
                  <a:cubicBezTo>
                    <a:pt x="2805" y="4918"/>
                    <a:pt x="2637" y="4395"/>
                    <a:pt x="1968" y="3328"/>
                  </a:cubicBezTo>
                  <a:cubicBezTo>
                    <a:pt x="1842" y="3411"/>
                    <a:pt x="1675" y="3453"/>
                    <a:pt x="1570" y="3558"/>
                  </a:cubicBezTo>
                  <a:cubicBezTo>
                    <a:pt x="1340" y="3788"/>
                    <a:pt x="1131" y="4081"/>
                    <a:pt x="900" y="4311"/>
                  </a:cubicBezTo>
                  <a:cubicBezTo>
                    <a:pt x="796" y="4416"/>
                    <a:pt x="587" y="4479"/>
                    <a:pt x="419" y="4499"/>
                  </a:cubicBezTo>
                  <a:cubicBezTo>
                    <a:pt x="315" y="4499"/>
                    <a:pt x="189" y="4395"/>
                    <a:pt x="1" y="4311"/>
                  </a:cubicBezTo>
                  <a:cubicBezTo>
                    <a:pt x="294" y="3935"/>
                    <a:pt x="545" y="3558"/>
                    <a:pt x="817" y="3223"/>
                  </a:cubicBezTo>
                  <a:cubicBezTo>
                    <a:pt x="1068" y="2909"/>
                    <a:pt x="1340" y="2595"/>
                    <a:pt x="1633" y="2282"/>
                  </a:cubicBezTo>
                  <a:cubicBezTo>
                    <a:pt x="1591" y="2051"/>
                    <a:pt x="1549" y="1779"/>
                    <a:pt x="1570" y="1486"/>
                  </a:cubicBezTo>
                  <a:cubicBezTo>
                    <a:pt x="1591" y="1340"/>
                    <a:pt x="1696" y="1173"/>
                    <a:pt x="1842" y="1068"/>
                  </a:cubicBezTo>
                  <a:cubicBezTo>
                    <a:pt x="2009" y="942"/>
                    <a:pt x="2219" y="1026"/>
                    <a:pt x="2386" y="1173"/>
                  </a:cubicBezTo>
                  <a:lnTo>
                    <a:pt x="2616" y="1486"/>
                  </a:lnTo>
                  <a:cubicBezTo>
                    <a:pt x="2721" y="1486"/>
                    <a:pt x="2805" y="1507"/>
                    <a:pt x="2846" y="1466"/>
                  </a:cubicBezTo>
                  <a:cubicBezTo>
                    <a:pt x="3453" y="942"/>
                    <a:pt x="4165" y="754"/>
                    <a:pt x="4918" y="649"/>
                  </a:cubicBezTo>
                  <a:cubicBezTo>
                    <a:pt x="5838" y="524"/>
                    <a:pt x="6759" y="336"/>
                    <a:pt x="7659" y="189"/>
                  </a:cubicBezTo>
                  <a:cubicBezTo>
                    <a:pt x="8538" y="1"/>
                    <a:pt x="9207" y="419"/>
                    <a:pt x="9835" y="922"/>
                  </a:cubicBezTo>
                  <a:cubicBezTo>
                    <a:pt x="10253" y="1256"/>
                    <a:pt x="10358" y="2282"/>
                    <a:pt x="10065" y="2742"/>
                  </a:cubicBezTo>
                  <a:cubicBezTo>
                    <a:pt x="9709" y="3286"/>
                    <a:pt x="9312" y="3809"/>
                    <a:pt x="8914" y="4332"/>
                  </a:cubicBezTo>
                  <a:cubicBezTo>
                    <a:pt x="8789" y="4499"/>
                    <a:pt x="8663" y="4646"/>
                    <a:pt x="8475" y="4897"/>
                  </a:cubicBezTo>
                  <a:cubicBezTo>
                    <a:pt x="8705" y="4939"/>
                    <a:pt x="8872" y="5002"/>
                    <a:pt x="9019" y="5023"/>
                  </a:cubicBezTo>
                  <a:cubicBezTo>
                    <a:pt x="9709" y="5127"/>
                    <a:pt x="10379" y="5211"/>
                    <a:pt x="11069" y="5357"/>
                  </a:cubicBezTo>
                  <a:cubicBezTo>
                    <a:pt x="12011" y="5587"/>
                    <a:pt x="12555" y="6466"/>
                    <a:pt x="12408" y="7408"/>
                  </a:cubicBezTo>
                  <a:cubicBezTo>
                    <a:pt x="12262" y="8287"/>
                    <a:pt x="11927" y="9124"/>
                    <a:pt x="11279" y="9793"/>
                  </a:cubicBezTo>
                  <a:cubicBezTo>
                    <a:pt x="10484" y="10567"/>
                    <a:pt x="9647" y="11279"/>
                    <a:pt x="8642" y="11718"/>
                  </a:cubicBezTo>
                  <a:cubicBezTo>
                    <a:pt x="8600" y="11739"/>
                    <a:pt x="8579" y="11739"/>
                    <a:pt x="8559" y="11760"/>
                  </a:cubicBezTo>
                  <a:cubicBezTo>
                    <a:pt x="7408" y="12471"/>
                    <a:pt x="6131" y="12681"/>
                    <a:pt x="4813" y="12869"/>
                  </a:cubicBezTo>
                  <a:cubicBezTo>
                    <a:pt x="3767" y="12994"/>
                    <a:pt x="3223" y="12681"/>
                    <a:pt x="2742" y="11634"/>
                  </a:cubicBezTo>
                  <a:close/>
                  <a:moveTo>
                    <a:pt x="6759" y="11258"/>
                  </a:moveTo>
                  <a:cubicBezTo>
                    <a:pt x="7178" y="11049"/>
                    <a:pt x="7596" y="10839"/>
                    <a:pt x="8035" y="10651"/>
                  </a:cubicBezTo>
                  <a:cubicBezTo>
                    <a:pt x="8956" y="10274"/>
                    <a:pt x="9688" y="9647"/>
                    <a:pt x="10358" y="8998"/>
                  </a:cubicBezTo>
                  <a:cubicBezTo>
                    <a:pt x="10860" y="8538"/>
                    <a:pt x="11069" y="7931"/>
                    <a:pt x="11195" y="7261"/>
                  </a:cubicBezTo>
                  <a:cubicBezTo>
                    <a:pt x="11279" y="6927"/>
                    <a:pt x="11111" y="6675"/>
                    <a:pt x="10776" y="6529"/>
                  </a:cubicBezTo>
                  <a:cubicBezTo>
                    <a:pt x="10672" y="6508"/>
                    <a:pt x="10588" y="6466"/>
                    <a:pt x="10484" y="6466"/>
                  </a:cubicBezTo>
                  <a:cubicBezTo>
                    <a:pt x="9521" y="6278"/>
                    <a:pt x="8517" y="6090"/>
                    <a:pt x="7533" y="6383"/>
                  </a:cubicBezTo>
                  <a:cubicBezTo>
                    <a:pt x="7240" y="6466"/>
                    <a:pt x="6926" y="6508"/>
                    <a:pt x="6613" y="6529"/>
                  </a:cubicBezTo>
                  <a:cubicBezTo>
                    <a:pt x="5880" y="6613"/>
                    <a:pt x="5274" y="7010"/>
                    <a:pt x="4646" y="7345"/>
                  </a:cubicBezTo>
                  <a:cubicBezTo>
                    <a:pt x="5106" y="8831"/>
                    <a:pt x="5922" y="10379"/>
                    <a:pt x="6759" y="11258"/>
                  </a:cubicBezTo>
                  <a:close/>
                  <a:moveTo>
                    <a:pt x="4144" y="6090"/>
                  </a:moveTo>
                  <a:cubicBezTo>
                    <a:pt x="4604" y="5859"/>
                    <a:pt x="4939" y="5650"/>
                    <a:pt x="5294" y="5525"/>
                  </a:cubicBezTo>
                  <a:cubicBezTo>
                    <a:pt x="6801" y="4939"/>
                    <a:pt x="7847" y="3872"/>
                    <a:pt x="8747" y="2595"/>
                  </a:cubicBezTo>
                  <a:cubicBezTo>
                    <a:pt x="9228" y="1863"/>
                    <a:pt x="9123" y="1507"/>
                    <a:pt x="8266" y="1277"/>
                  </a:cubicBezTo>
                  <a:cubicBezTo>
                    <a:pt x="8056" y="1235"/>
                    <a:pt x="7805" y="1256"/>
                    <a:pt x="7554" y="1277"/>
                  </a:cubicBezTo>
                  <a:cubicBezTo>
                    <a:pt x="6675" y="1424"/>
                    <a:pt x="5818" y="1633"/>
                    <a:pt x="4918" y="1738"/>
                  </a:cubicBezTo>
                  <a:cubicBezTo>
                    <a:pt x="4206" y="1800"/>
                    <a:pt x="3641" y="2114"/>
                    <a:pt x="3097" y="2700"/>
                  </a:cubicBezTo>
                  <a:cubicBezTo>
                    <a:pt x="3307" y="3223"/>
                    <a:pt x="3537" y="3746"/>
                    <a:pt x="3704" y="4290"/>
                  </a:cubicBezTo>
                  <a:cubicBezTo>
                    <a:pt x="3934" y="4834"/>
                    <a:pt x="3997" y="5420"/>
                    <a:pt x="4144" y="60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7900263" y="445013"/>
              <a:ext cx="283550" cy="431575"/>
            </a:xfrm>
            <a:custGeom>
              <a:avLst/>
              <a:gdLst/>
              <a:ahLst/>
              <a:cxnLst/>
              <a:rect l="l" t="t" r="r" b="b"/>
              <a:pathLst>
                <a:path w="11342" h="17263" extrusionOk="0">
                  <a:moveTo>
                    <a:pt x="7826" y="9709"/>
                  </a:moveTo>
                  <a:cubicBezTo>
                    <a:pt x="7324" y="10316"/>
                    <a:pt x="6738" y="10420"/>
                    <a:pt x="6110" y="10399"/>
                  </a:cubicBezTo>
                  <a:cubicBezTo>
                    <a:pt x="5797" y="10399"/>
                    <a:pt x="5483" y="10504"/>
                    <a:pt x="5169" y="10630"/>
                  </a:cubicBezTo>
                  <a:cubicBezTo>
                    <a:pt x="4750" y="10776"/>
                    <a:pt x="4353" y="10985"/>
                    <a:pt x="3976" y="11195"/>
                  </a:cubicBezTo>
                  <a:cubicBezTo>
                    <a:pt x="3411" y="11487"/>
                    <a:pt x="2867" y="11739"/>
                    <a:pt x="2261" y="11822"/>
                  </a:cubicBezTo>
                  <a:cubicBezTo>
                    <a:pt x="2030" y="11843"/>
                    <a:pt x="1821" y="12011"/>
                    <a:pt x="1549" y="12136"/>
                  </a:cubicBezTo>
                  <a:cubicBezTo>
                    <a:pt x="1486" y="12868"/>
                    <a:pt x="1403" y="13580"/>
                    <a:pt x="1382" y="14312"/>
                  </a:cubicBezTo>
                  <a:cubicBezTo>
                    <a:pt x="1361" y="14919"/>
                    <a:pt x="1361" y="15547"/>
                    <a:pt x="1319" y="16153"/>
                  </a:cubicBezTo>
                  <a:cubicBezTo>
                    <a:pt x="1319" y="16384"/>
                    <a:pt x="1298" y="16635"/>
                    <a:pt x="1193" y="16844"/>
                  </a:cubicBezTo>
                  <a:cubicBezTo>
                    <a:pt x="1131" y="17011"/>
                    <a:pt x="942" y="17158"/>
                    <a:pt x="775" y="17221"/>
                  </a:cubicBezTo>
                  <a:cubicBezTo>
                    <a:pt x="566" y="17262"/>
                    <a:pt x="377" y="17116"/>
                    <a:pt x="336" y="16907"/>
                  </a:cubicBezTo>
                  <a:cubicBezTo>
                    <a:pt x="252" y="16551"/>
                    <a:pt x="168" y="16195"/>
                    <a:pt x="147" y="15840"/>
                  </a:cubicBezTo>
                  <a:cubicBezTo>
                    <a:pt x="1" y="13454"/>
                    <a:pt x="231" y="11132"/>
                    <a:pt x="629" y="8788"/>
                  </a:cubicBezTo>
                  <a:cubicBezTo>
                    <a:pt x="942" y="7073"/>
                    <a:pt x="1382" y="5399"/>
                    <a:pt x="1737" y="3662"/>
                  </a:cubicBezTo>
                  <a:cubicBezTo>
                    <a:pt x="1905" y="2888"/>
                    <a:pt x="2302" y="2156"/>
                    <a:pt x="2365" y="1319"/>
                  </a:cubicBezTo>
                  <a:cubicBezTo>
                    <a:pt x="2407" y="1026"/>
                    <a:pt x="2616" y="712"/>
                    <a:pt x="2825" y="461"/>
                  </a:cubicBezTo>
                  <a:cubicBezTo>
                    <a:pt x="3160" y="42"/>
                    <a:pt x="3830" y="0"/>
                    <a:pt x="4227" y="419"/>
                  </a:cubicBezTo>
                  <a:cubicBezTo>
                    <a:pt x="4395" y="607"/>
                    <a:pt x="4520" y="816"/>
                    <a:pt x="4646" y="1005"/>
                  </a:cubicBezTo>
                  <a:cubicBezTo>
                    <a:pt x="6215" y="3432"/>
                    <a:pt x="7701" y="5901"/>
                    <a:pt x="8935" y="8516"/>
                  </a:cubicBezTo>
                  <a:cubicBezTo>
                    <a:pt x="9312" y="9290"/>
                    <a:pt x="9772" y="10002"/>
                    <a:pt x="10170" y="10755"/>
                  </a:cubicBezTo>
                  <a:cubicBezTo>
                    <a:pt x="10504" y="11404"/>
                    <a:pt x="10818" y="12073"/>
                    <a:pt x="11132" y="12722"/>
                  </a:cubicBezTo>
                  <a:cubicBezTo>
                    <a:pt x="11216" y="12848"/>
                    <a:pt x="11258" y="13036"/>
                    <a:pt x="11300" y="13182"/>
                  </a:cubicBezTo>
                  <a:cubicBezTo>
                    <a:pt x="11341" y="13705"/>
                    <a:pt x="10797" y="14103"/>
                    <a:pt x="10295" y="13894"/>
                  </a:cubicBezTo>
                  <a:cubicBezTo>
                    <a:pt x="9940" y="13747"/>
                    <a:pt x="9668" y="13496"/>
                    <a:pt x="9563" y="13140"/>
                  </a:cubicBezTo>
                  <a:cubicBezTo>
                    <a:pt x="9228" y="11906"/>
                    <a:pt x="8370" y="10964"/>
                    <a:pt x="7826" y="9709"/>
                  </a:cubicBezTo>
                  <a:close/>
                  <a:moveTo>
                    <a:pt x="3600" y="2386"/>
                  </a:moveTo>
                  <a:cubicBezTo>
                    <a:pt x="2637" y="4813"/>
                    <a:pt x="2323" y="7156"/>
                    <a:pt x="1821" y="9416"/>
                  </a:cubicBezTo>
                  <a:cubicBezTo>
                    <a:pt x="1779" y="9709"/>
                    <a:pt x="1821" y="10044"/>
                    <a:pt x="1821" y="10420"/>
                  </a:cubicBezTo>
                  <a:cubicBezTo>
                    <a:pt x="2114" y="10399"/>
                    <a:pt x="2344" y="10399"/>
                    <a:pt x="2553" y="10316"/>
                  </a:cubicBezTo>
                  <a:cubicBezTo>
                    <a:pt x="2930" y="10148"/>
                    <a:pt x="3286" y="9981"/>
                    <a:pt x="3662" y="9772"/>
                  </a:cubicBezTo>
                  <a:cubicBezTo>
                    <a:pt x="4709" y="9165"/>
                    <a:pt x="5776" y="8746"/>
                    <a:pt x="7010" y="8935"/>
                  </a:cubicBezTo>
                  <a:cubicBezTo>
                    <a:pt x="7094" y="8935"/>
                    <a:pt x="7136" y="8872"/>
                    <a:pt x="7324" y="8830"/>
                  </a:cubicBezTo>
                  <a:cubicBezTo>
                    <a:pt x="6320" y="6633"/>
                    <a:pt x="5169" y="4541"/>
                    <a:pt x="3600" y="23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8380150" y="567888"/>
              <a:ext cx="297150" cy="326950"/>
            </a:xfrm>
            <a:custGeom>
              <a:avLst/>
              <a:gdLst/>
              <a:ahLst/>
              <a:cxnLst/>
              <a:rect l="l" t="t" r="r" b="b"/>
              <a:pathLst>
                <a:path w="11886" h="13078" extrusionOk="0">
                  <a:moveTo>
                    <a:pt x="11195" y="8181"/>
                  </a:moveTo>
                  <a:cubicBezTo>
                    <a:pt x="11864" y="8997"/>
                    <a:pt x="11885" y="9102"/>
                    <a:pt x="11509" y="9772"/>
                  </a:cubicBezTo>
                  <a:cubicBezTo>
                    <a:pt x="11027" y="10650"/>
                    <a:pt x="10483" y="11425"/>
                    <a:pt x="9521" y="11843"/>
                  </a:cubicBezTo>
                  <a:cubicBezTo>
                    <a:pt x="8956" y="12073"/>
                    <a:pt x="8496" y="12450"/>
                    <a:pt x="7952" y="12680"/>
                  </a:cubicBezTo>
                  <a:cubicBezTo>
                    <a:pt x="7052" y="13057"/>
                    <a:pt x="6131" y="13078"/>
                    <a:pt x="5190" y="12806"/>
                  </a:cubicBezTo>
                  <a:cubicBezTo>
                    <a:pt x="4813" y="12701"/>
                    <a:pt x="4353" y="12638"/>
                    <a:pt x="3934" y="12596"/>
                  </a:cubicBezTo>
                  <a:cubicBezTo>
                    <a:pt x="3349" y="12575"/>
                    <a:pt x="2888" y="12345"/>
                    <a:pt x="2512" y="11906"/>
                  </a:cubicBezTo>
                  <a:cubicBezTo>
                    <a:pt x="2030" y="11404"/>
                    <a:pt x="1570" y="10922"/>
                    <a:pt x="1068" y="10462"/>
                  </a:cubicBezTo>
                  <a:cubicBezTo>
                    <a:pt x="419" y="9834"/>
                    <a:pt x="147" y="9039"/>
                    <a:pt x="105" y="8181"/>
                  </a:cubicBezTo>
                  <a:cubicBezTo>
                    <a:pt x="43" y="7428"/>
                    <a:pt x="1" y="6633"/>
                    <a:pt x="126" y="5880"/>
                  </a:cubicBezTo>
                  <a:cubicBezTo>
                    <a:pt x="377" y="4185"/>
                    <a:pt x="984" y="2616"/>
                    <a:pt x="2240" y="1360"/>
                  </a:cubicBezTo>
                  <a:cubicBezTo>
                    <a:pt x="2574" y="1026"/>
                    <a:pt x="2993" y="858"/>
                    <a:pt x="3411" y="649"/>
                  </a:cubicBezTo>
                  <a:cubicBezTo>
                    <a:pt x="4750" y="0"/>
                    <a:pt x="6131" y="42"/>
                    <a:pt x="7533" y="210"/>
                  </a:cubicBezTo>
                  <a:cubicBezTo>
                    <a:pt x="8203" y="293"/>
                    <a:pt x="8642" y="1067"/>
                    <a:pt x="8391" y="1716"/>
                  </a:cubicBezTo>
                  <a:cubicBezTo>
                    <a:pt x="8370" y="1821"/>
                    <a:pt x="8203" y="1883"/>
                    <a:pt x="8077" y="1967"/>
                  </a:cubicBezTo>
                  <a:cubicBezTo>
                    <a:pt x="7805" y="1716"/>
                    <a:pt x="7575" y="1486"/>
                    <a:pt x="7324" y="1256"/>
                  </a:cubicBezTo>
                  <a:cubicBezTo>
                    <a:pt x="6299" y="1256"/>
                    <a:pt x="5336" y="1298"/>
                    <a:pt x="4332" y="1695"/>
                  </a:cubicBezTo>
                  <a:cubicBezTo>
                    <a:pt x="3244" y="2135"/>
                    <a:pt x="2658" y="2951"/>
                    <a:pt x="2219" y="3913"/>
                  </a:cubicBezTo>
                  <a:cubicBezTo>
                    <a:pt x="1612" y="5231"/>
                    <a:pt x="1528" y="6612"/>
                    <a:pt x="1675" y="8035"/>
                  </a:cubicBezTo>
                  <a:cubicBezTo>
                    <a:pt x="1696" y="8391"/>
                    <a:pt x="1821" y="8809"/>
                    <a:pt x="2051" y="9081"/>
                  </a:cubicBezTo>
                  <a:cubicBezTo>
                    <a:pt x="2553" y="9646"/>
                    <a:pt x="3097" y="10169"/>
                    <a:pt x="3683" y="10692"/>
                  </a:cubicBezTo>
                  <a:cubicBezTo>
                    <a:pt x="3809" y="10818"/>
                    <a:pt x="4039" y="10860"/>
                    <a:pt x="4248" y="10902"/>
                  </a:cubicBezTo>
                  <a:cubicBezTo>
                    <a:pt x="4667" y="11006"/>
                    <a:pt x="5085" y="11006"/>
                    <a:pt x="5483" y="11174"/>
                  </a:cubicBezTo>
                  <a:cubicBezTo>
                    <a:pt x="6403" y="11508"/>
                    <a:pt x="7240" y="11278"/>
                    <a:pt x="8056" y="10818"/>
                  </a:cubicBezTo>
                  <a:cubicBezTo>
                    <a:pt x="9123" y="10232"/>
                    <a:pt x="10149" y="9521"/>
                    <a:pt x="10818" y="8453"/>
                  </a:cubicBezTo>
                  <a:cubicBezTo>
                    <a:pt x="10902" y="8412"/>
                    <a:pt x="11027" y="8349"/>
                    <a:pt x="11195" y="81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37"/>
          <p:cNvSpPr txBox="1">
            <a:spLocks noGrp="1"/>
          </p:cNvSpPr>
          <p:nvPr>
            <p:ph type="subTitle" idx="1"/>
          </p:nvPr>
        </p:nvSpPr>
        <p:spPr>
          <a:xfrm>
            <a:off x="3722563" y="140140"/>
            <a:ext cx="5146913" cy="444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1800" dirty="0"/>
              <a:t>Primul punct al mesajului face referire la respectul pe care profesorul trebuie să îl arate copiilor – până la urmă respectul este un concept bilateral: dacă vrei să fi tratat cu respect, atunci trebuie să ai și tu același comportament, urmând faimoasa zicală populară „Ce ție nu-ți place, altuia nu-i face!”. O altă idee pe care doresc sa o adresez prin acest mesaj face referire la faptul că unii dascăli trebuie să învețe să identifice punctele tari și slabe ale elevilor și să le fructifice aptitudinile corespunzător – așa cum înțelegem că aria de expertiză a unui scriitor este literatura, versus fizica dacă vorbim de un inginer, așa trebuie să vedem și o clasă de copii: în fața noastră se află mici profesori, doctori, avocați, geologi, sportivi etc... Ar fi o ipocrizie să încercăm să îi aducem pe toți la un nivel de performanță pentru fiecare materie care se studiază la școală. Este de datoria noastră, de profesori, să realizăm o predare centrată pe elev.</a:t>
            </a:r>
          </a:p>
        </p:txBody>
      </p:sp>
      <p:grpSp>
        <p:nvGrpSpPr>
          <p:cNvPr id="361" name="Google Shape;361;p37"/>
          <p:cNvGrpSpPr/>
          <p:nvPr/>
        </p:nvGrpSpPr>
        <p:grpSpPr>
          <a:xfrm flipH="1">
            <a:off x="305996" y="1188103"/>
            <a:ext cx="3214360" cy="2767294"/>
            <a:chOff x="-2314175" y="910675"/>
            <a:chExt cx="2012875" cy="1733025"/>
          </a:xfrm>
        </p:grpSpPr>
        <p:sp>
          <p:nvSpPr>
            <p:cNvPr id="362" name="Google Shape;362;p37"/>
            <p:cNvSpPr/>
            <p:nvPr/>
          </p:nvSpPr>
          <p:spPr>
            <a:xfrm>
              <a:off x="-2265025" y="2299475"/>
              <a:ext cx="747525" cy="219200"/>
            </a:xfrm>
            <a:custGeom>
              <a:avLst/>
              <a:gdLst/>
              <a:ahLst/>
              <a:cxnLst/>
              <a:rect l="l" t="t" r="r" b="b"/>
              <a:pathLst>
                <a:path w="29901" h="8768" extrusionOk="0">
                  <a:moveTo>
                    <a:pt x="2700" y="7847"/>
                  </a:moveTo>
                  <a:cubicBezTo>
                    <a:pt x="3098" y="7763"/>
                    <a:pt x="3453" y="7638"/>
                    <a:pt x="3830" y="7533"/>
                  </a:cubicBezTo>
                  <a:cubicBezTo>
                    <a:pt x="4834" y="7219"/>
                    <a:pt x="5839" y="6926"/>
                    <a:pt x="6885" y="6780"/>
                  </a:cubicBezTo>
                  <a:cubicBezTo>
                    <a:pt x="7533" y="6675"/>
                    <a:pt x="8182" y="6529"/>
                    <a:pt x="8852" y="6466"/>
                  </a:cubicBezTo>
                  <a:cubicBezTo>
                    <a:pt x="9898" y="6298"/>
                    <a:pt x="10944" y="6173"/>
                    <a:pt x="11990" y="6173"/>
                  </a:cubicBezTo>
                  <a:cubicBezTo>
                    <a:pt x="13831" y="6194"/>
                    <a:pt x="15715" y="6194"/>
                    <a:pt x="17577" y="6173"/>
                  </a:cubicBezTo>
                  <a:cubicBezTo>
                    <a:pt x="18560" y="6173"/>
                    <a:pt x="19564" y="6215"/>
                    <a:pt x="20527" y="6403"/>
                  </a:cubicBezTo>
                  <a:cubicBezTo>
                    <a:pt x="20757" y="6466"/>
                    <a:pt x="21008" y="6508"/>
                    <a:pt x="21238" y="6529"/>
                  </a:cubicBezTo>
                  <a:cubicBezTo>
                    <a:pt x="24021" y="6989"/>
                    <a:pt x="26762" y="7449"/>
                    <a:pt x="29440" y="8307"/>
                  </a:cubicBezTo>
                  <a:cubicBezTo>
                    <a:pt x="29587" y="8370"/>
                    <a:pt x="29733" y="8349"/>
                    <a:pt x="29901" y="8349"/>
                  </a:cubicBezTo>
                  <a:cubicBezTo>
                    <a:pt x="29399" y="7052"/>
                    <a:pt x="29064" y="5775"/>
                    <a:pt x="27767" y="5064"/>
                  </a:cubicBezTo>
                  <a:cubicBezTo>
                    <a:pt x="27495" y="5357"/>
                    <a:pt x="27118" y="5462"/>
                    <a:pt x="26679" y="5462"/>
                  </a:cubicBezTo>
                  <a:cubicBezTo>
                    <a:pt x="26386" y="5148"/>
                    <a:pt x="26155" y="4813"/>
                    <a:pt x="25842" y="4583"/>
                  </a:cubicBezTo>
                  <a:cubicBezTo>
                    <a:pt x="25465" y="4269"/>
                    <a:pt x="25088" y="3997"/>
                    <a:pt x="24837" y="3578"/>
                  </a:cubicBezTo>
                  <a:cubicBezTo>
                    <a:pt x="24712" y="3348"/>
                    <a:pt x="24461" y="3244"/>
                    <a:pt x="24189" y="3139"/>
                  </a:cubicBezTo>
                  <a:cubicBezTo>
                    <a:pt x="23833" y="3013"/>
                    <a:pt x="23477" y="2846"/>
                    <a:pt x="23205" y="2532"/>
                  </a:cubicBezTo>
                  <a:cubicBezTo>
                    <a:pt x="23017" y="2344"/>
                    <a:pt x="22745" y="2239"/>
                    <a:pt x="22515" y="2093"/>
                  </a:cubicBezTo>
                  <a:cubicBezTo>
                    <a:pt x="22305" y="1967"/>
                    <a:pt x="22075" y="1884"/>
                    <a:pt x="21887" y="1716"/>
                  </a:cubicBezTo>
                  <a:cubicBezTo>
                    <a:pt x="21531" y="1360"/>
                    <a:pt x="21113" y="1235"/>
                    <a:pt x="20611" y="1088"/>
                  </a:cubicBezTo>
                  <a:cubicBezTo>
                    <a:pt x="19481" y="816"/>
                    <a:pt x="18309" y="565"/>
                    <a:pt x="17242" y="105"/>
                  </a:cubicBezTo>
                  <a:cubicBezTo>
                    <a:pt x="17012" y="0"/>
                    <a:pt x="16719" y="0"/>
                    <a:pt x="16447" y="0"/>
                  </a:cubicBezTo>
                  <a:lnTo>
                    <a:pt x="11300" y="0"/>
                  </a:lnTo>
                  <a:cubicBezTo>
                    <a:pt x="11049" y="0"/>
                    <a:pt x="10756" y="21"/>
                    <a:pt x="10484" y="42"/>
                  </a:cubicBezTo>
                  <a:cubicBezTo>
                    <a:pt x="9479" y="210"/>
                    <a:pt x="8475" y="419"/>
                    <a:pt x="7450" y="565"/>
                  </a:cubicBezTo>
                  <a:cubicBezTo>
                    <a:pt x="6048" y="754"/>
                    <a:pt x="4751" y="1360"/>
                    <a:pt x="3432" y="1884"/>
                  </a:cubicBezTo>
                  <a:cubicBezTo>
                    <a:pt x="3265" y="2595"/>
                    <a:pt x="3014" y="3223"/>
                    <a:pt x="2575" y="3767"/>
                  </a:cubicBezTo>
                  <a:cubicBezTo>
                    <a:pt x="1884" y="4604"/>
                    <a:pt x="1424" y="5587"/>
                    <a:pt x="838" y="6508"/>
                  </a:cubicBezTo>
                  <a:cubicBezTo>
                    <a:pt x="419" y="7198"/>
                    <a:pt x="231" y="7930"/>
                    <a:pt x="1" y="8767"/>
                  </a:cubicBezTo>
                  <a:cubicBezTo>
                    <a:pt x="273" y="8684"/>
                    <a:pt x="503" y="8684"/>
                    <a:pt x="650" y="8579"/>
                  </a:cubicBezTo>
                  <a:cubicBezTo>
                    <a:pt x="1319" y="8161"/>
                    <a:pt x="1989" y="7993"/>
                    <a:pt x="2700" y="78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1461025" y="2493025"/>
              <a:ext cx="621975" cy="109875"/>
            </a:xfrm>
            <a:custGeom>
              <a:avLst/>
              <a:gdLst/>
              <a:ahLst/>
              <a:cxnLst/>
              <a:rect l="l" t="t" r="r" b="b"/>
              <a:pathLst>
                <a:path w="24879" h="4395" extrusionOk="0">
                  <a:moveTo>
                    <a:pt x="24000" y="1779"/>
                  </a:moveTo>
                  <a:cubicBezTo>
                    <a:pt x="22765" y="1402"/>
                    <a:pt x="21636" y="879"/>
                    <a:pt x="20401" y="753"/>
                  </a:cubicBezTo>
                  <a:cubicBezTo>
                    <a:pt x="19439" y="649"/>
                    <a:pt x="18497" y="523"/>
                    <a:pt x="17555" y="356"/>
                  </a:cubicBezTo>
                  <a:cubicBezTo>
                    <a:pt x="16363" y="188"/>
                    <a:pt x="15170" y="84"/>
                    <a:pt x="13977" y="105"/>
                  </a:cubicBezTo>
                  <a:cubicBezTo>
                    <a:pt x="12910" y="126"/>
                    <a:pt x="11822" y="105"/>
                    <a:pt x="10734" y="105"/>
                  </a:cubicBezTo>
                  <a:cubicBezTo>
                    <a:pt x="9249" y="0"/>
                    <a:pt x="7826" y="42"/>
                    <a:pt x="6319" y="209"/>
                  </a:cubicBezTo>
                  <a:cubicBezTo>
                    <a:pt x="5629" y="293"/>
                    <a:pt x="4980" y="419"/>
                    <a:pt x="4353" y="649"/>
                  </a:cubicBezTo>
                  <a:cubicBezTo>
                    <a:pt x="3662" y="921"/>
                    <a:pt x="3369" y="1088"/>
                    <a:pt x="3034" y="1758"/>
                  </a:cubicBezTo>
                  <a:cubicBezTo>
                    <a:pt x="2993" y="1821"/>
                    <a:pt x="3097" y="1967"/>
                    <a:pt x="3181" y="1883"/>
                  </a:cubicBezTo>
                  <a:cubicBezTo>
                    <a:pt x="4332" y="1151"/>
                    <a:pt x="6026" y="1339"/>
                    <a:pt x="7366" y="1256"/>
                  </a:cubicBezTo>
                  <a:cubicBezTo>
                    <a:pt x="8726" y="1172"/>
                    <a:pt x="10086" y="1297"/>
                    <a:pt x="11446" y="1402"/>
                  </a:cubicBezTo>
                  <a:cubicBezTo>
                    <a:pt x="12387" y="1486"/>
                    <a:pt x="13266" y="1695"/>
                    <a:pt x="14187" y="1883"/>
                  </a:cubicBezTo>
                  <a:cubicBezTo>
                    <a:pt x="13057" y="1800"/>
                    <a:pt x="11927" y="1695"/>
                    <a:pt x="10818" y="1611"/>
                  </a:cubicBezTo>
                  <a:cubicBezTo>
                    <a:pt x="9186" y="1507"/>
                    <a:pt x="7575" y="1381"/>
                    <a:pt x="5943" y="1695"/>
                  </a:cubicBezTo>
                  <a:cubicBezTo>
                    <a:pt x="5692" y="1758"/>
                    <a:pt x="5399" y="1758"/>
                    <a:pt x="5127" y="1758"/>
                  </a:cubicBezTo>
                  <a:cubicBezTo>
                    <a:pt x="3537" y="1674"/>
                    <a:pt x="2051" y="2134"/>
                    <a:pt x="524" y="2511"/>
                  </a:cubicBezTo>
                  <a:cubicBezTo>
                    <a:pt x="377" y="2532"/>
                    <a:pt x="252" y="2657"/>
                    <a:pt x="0" y="2804"/>
                  </a:cubicBezTo>
                  <a:cubicBezTo>
                    <a:pt x="210" y="2909"/>
                    <a:pt x="314" y="2971"/>
                    <a:pt x="419" y="2971"/>
                  </a:cubicBezTo>
                  <a:cubicBezTo>
                    <a:pt x="670" y="2950"/>
                    <a:pt x="900" y="2929"/>
                    <a:pt x="1130" y="2825"/>
                  </a:cubicBezTo>
                  <a:cubicBezTo>
                    <a:pt x="1528" y="2657"/>
                    <a:pt x="1946" y="2616"/>
                    <a:pt x="2365" y="2616"/>
                  </a:cubicBezTo>
                  <a:cubicBezTo>
                    <a:pt x="5796" y="2595"/>
                    <a:pt x="9228" y="2532"/>
                    <a:pt x="12680" y="2511"/>
                  </a:cubicBezTo>
                  <a:cubicBezTo>
                    <a:pt x="13350" y="2511"/>
                    <a:pt x="14061" y="2532"/>
                    <a:pt x="14731" y="2637"/>
                  </a:cubicBezTo>
                  <a:cubicBezTo>
                    <a:pt x="15589" y="2762"/>
                    <a:pt x="16467" y="2825"/>
                    <a:pt x="17346" y="2804"/>
                  </a:cubicBezTo>
                  <a:cubicBezTo>
                    <a:pt x="17576" y="2804"/>
                    <a:pt x="17848" y="2804"/>
                    <a:pt x="18079" y="2825"/>
                  </a:cubicBezTo>
                  <a:cubicBezTo>
                    <a:pt x="20150" y="3181"/>
                    <a:pt x="22242" y="3536"/>
                    <a:pt x="24230" y="4206"/>
                  </a:cubicBezTo>
                  <a:cubicBezTo>
                    <a:pt x="24418" y="4269"/>
                    <a:pt x="24628" y="4310"/>
                    <a:pt x="24879" y="4394"/>
                  </a:cubicBezTo>
                  <a:cubicBezTo>
                    <a:pt x="24669" y="3432"/>
                    <a:pt x="24125" y="2657"/>
                    <a:pt x="24000" y="1779"/>
                  </a:cubicBezTo>
                  <a:close/>
                  <a:moveTo>
                    <a:pt x="23100" y="3369"/>
                  </a:moveTo>
                  <a:cubicBezTo>
                    <a:pt x="23037" y="3453"/>
                    <a:pt x="22828" y="3536"/>
                    <a:pt x="22724" y="3494"/>
                  </a:cubicBezTo>
                  <a:cubicBezTo>
                    <a:pt x="22200" y="3369"/>
                    <a:pt x="21698" y="3181"/>
                    <a:pt x="21175" y="3055"/>
                  </a:cubicBezTo>
                  <a:cubicBezTo>
                    <a:pt x="20464" y="2867"/>
                    <a:pt x="19752" y="2699"/>
                    <a:pt x="19020" y="2553"/>
                  </a:cubicBezTo>
                  <a:cubicBezTo>
                    <a:pt x="19229" y="2532"/>
                    <a:pt x="19439" y="2511"/>
                    <a:pt x="19627" y="2406"/>
                  </a:cubicBezTo>
                  <a:cubicBezTo>
                    <a:pt x="19836" y="2302"/>
                    <a:pt x="19878" y="2009"/>
                    <a:pt x="19773" y="1821"/>
                  </a:cubicBezTo>
                  <a:cubicBezTo>
                    <a:pt x="20694" y="2030"/>
                    <a:pt x="21615" y="2302"/>
                    <a:pt x="22535" y="2595"/>
                  </a:cubicBezTo>
                  <a:cubicBezTo>
                    <a:pt x="22724" y="2637"/>
                    <a:pt x="22891" y="2762"/>
                    <a:pt x="23058" y="2909"/>
                  </a:cubicBezTo>
                  <a:cubicBezTo>
                    <a:pt x="23184" y="3013"/>
                    <a:pt x="23247" y="3243"/>
                    <a:pt x="23100" y="33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2009750" y="2479425"/>
              <a:ext cx="9450" cy="1075"/>
            </a:xfrm>
            <a:custGeom>
              <a:avLst/>
              <a:gdLst/>
              <a:ahLst/>
              <a:cxnLst/>
              <a:rect l="l" t="t" r="r" b="b"/>
              <a:pathLst>
                <a:path w="378" h="43" extrusionOk="0">
                  <a:moveTo>
                    <a:pt x="1" y="42"/>
                  </a:moveTo>
                  <a:lnTo>
                    <a:pt x="377" y="42"/>
                  </a:lnTo>
                  <a:lnTo>
                    <a:pt x="377" y="0"/>
                  </a:lnTo>
                  <a:lnTo>
                    <a:pt x="1" y="0"/>
                  </a:lnTo>
                  <a:close/>
                </a:path>
              </a:pathLst>
            </a:custGeom>
            <a:solidFill>
              <a:srgbClr val="E6E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2285950" y="2359100"/>
              <a:ext cx="1445325" cy="228100"/>
            </a:xfrm>
            <a:custGeom>
              <a:avLst/>
              <a:gdLst/>
              <a:ahLst/>
              <a:cxnLst/>
              <a:rect l="l" t="t" r="r" b="b"/>
              <a:pathLst>
                <a:path w="57813" h="9124" extrusionOk="0">
                  <a:moveTo>
                    <a:pt x="32746" y="7261"/>
                  </a:moveTo>
                  <a:lnTo>
                    <a:pt x="32956" y="7261"/>
                  </a:lnTo>
                  <a:cubicBezTo>
                    <a:pt x="33793" y="7031"/>
                    <a:pt x="34630" y="6759"/>
                    <a:pt x="35404" y="6341"/>
                  </a:cubicBezTo>
                  <a:cubicBezTo>
                    <a:pt x="35759" y="6173"/>
                    <a:pt x="36115" y="6027"/>
                    <a:pt x="36492" y="5901"/>
                  </a:cubicBezTo>
                  <a:cubicBezTo>
                    <a:pt x="38187" y="5294"/>
                    <a:pt x="39965" y="4960"/>
                    <a:pt x="41764" y="4750"/>
                  </a:cubicBezTo>
                  <a:cubicBezTo>
                    <a:pt x="42706" y="4646"/>
                    <a:pt x="43710" y="4625"/>
                    <a:pt x="44652" y="4646"/>
                  </a:cubicBezTo>
                  <a:cubicBezTo>
                    <a:pt x="46263" y="4646"/>
                    <a:pt x="47895" y="4541"/>
                    <a:pt x="49506" y="4750"/>
                  </a:cubicBezTo>
                  <a:cubicBezTo>
                    <a:pt x="50092" y="4834"/>
                    <a:pt x="50636" y="4876"/>
                    <a:pt x="51222" y="4960"/>
                  </a:cubicBezTo>
                  <a:cubicBezTo>
                    <a:pt x="53168" y="5169"/>
                    <a:pt x="55093" y="5504"/>
                    <a:pt x="56913" y="6236"/>
                  </a:cubicBezTo>
                  <a:cubicBezTo>
                    <a:pt x="57185" y="6341"/>
                    <a:pt x="57457" y="6424"/>
                    <a:pt x="57813" y="6529"/>
                  </a:cubicBezTo>
                  <a:cubicBezTo>
                    <a:pt x="57813" y="6382"/>
                    <a:pt x="57813" y="6278"/>
                    <a:pt x="57771" y="6215"/>
                  </a:cubicBezTo>
                  <a:cubicBezTo>
                    <a:pt x="57520" y="5776"/>
                    <a:pt x="57248" y="5336"/>
                    <a:pt x="56976" y="4918"/>
                  </a:cubicBezTo>
                  <a:cubicBezTo>
                    <a:pt x="56474" y="4144"/>
                    <a:pt x="55930" y="3453"/>
                    <a:pt x="55449" y="2658"/>
                  </a:cubicBezTo>
                  <a:cubicBezTo>
                    <a:pt x="55239" y="2323"/>
                    <a:pt x="55009" y="2114"/>
                    <a:pt x="54674" y="1988"/>
                  </a:cubicBezTo>
                  <a:cubicBezTo>
                    <a:pt x="53733" y="1612"/>
                    <a:pt x="52770" y="1193"/>
                    <a:pt x="51808" y="859"/>
                  </a:cubicBezTo>
                  <a:cubicBezTo>
                    <a:pt x="50552" y="419"/>
                    <a:pt x="49255" y="147"/>
                    <a:pt x="47916" y="126"/>
                  </a:cubicBezTo>
                  <a:cubicBezTo>
                    <a:pt x="45928" y="105"/>
                    <a:pt x="43941" y="1"/>
                    <a:pt x="41953" y="273"/>
                  </a:cubicBezTo>
                  <a:cubicBezTo>
                    <a:pt x="40572" y="482"/>
                    <a:pt x="39128" y="566"/>
                    <a:pt x="37768" y="1005"/>
                  </a:cubicBezTo>
                  <a:cubicBezTo>
                    <a:pt x="37412" y="1152"/>
                    <a:pt x="37015" y="1214"/>
                    <a:pt x="36617" y="1277"/>
                  </a:cubicBezTo>
                  <a:cubicBezTo>
                    <a:pt x="35885" y="1361"/>
                    <a:pt x="35215" y="1591"/>
                    <a:pt x="34546" y="1884"/>
                  </a:cubicBezTo>
                  <a:cubicBezTo>
                    <a:pt x="34190" y="2030"/>
                    <a:pt x="33814" y="2198"/>
                    <a:pt x="33458" y="2302"/>
                  </a:cubicBezTo>
                  <a:cubicBezTo>
                    <a:pt x="32809" y="2470"/>
                    <a:pt x="32286" y="2888"/>
                    <a:pt x="31721" y="3244"/>
                  </a:cubicBezTo>
                  <a:cubicBezTo>
                    <a:pt x="31365" y="3474"/>
                    <a:pt x="31198" y="3809"/>
                    <a:pt x="31261" y="4227"/>
                  </a:cubicBezTo>
                  <a:cubicBezTo>
                    <a:pt x="31303" y="4604"/>
                    <a:pt x="31386" y="4939"/>
                    <a:pt x="31512" y="5273"/>
                  </a:cubicBezTo>
                  <a:cubicBezTo>
                    <a:pt x="31700" y="5713"/>
                    <a:pt x="31909" y="6173"/>
                    <a:pt x="32119" y="6592"/>
                  </a:cubicBezTo>
                  <a:cubicBezTo>
                    <a:pt x="32223" y="6759"/>
                    <a:pt x="32349" y="6947"/>
                    <a:pt x="32453" y="7136"/>
                  </a:cubicBezTo>
                  <a:cubicBezTo>
                    <a:pt x="31679" y="6634"/>
                    <a:pt x="30759" y="6445"/>
                    <a:pt x="29838" y="6278"/>
                  </a:cubicBezTo>
                  <a:cubicBezTo>
                    <a:pt x="28562" y="5985"/>
                    <a:pt x="27264" y="5797"/>
                    <a:pt x="25946" y="5671"/>
                  </a:cubicBezTo>
                  <a:cubicBezTo>
                    <a:pt x="24879" y="5566"/>
                    <a:pt x="23770" y="5483"/>
                    <a:pt x="22682" y="5462"/>
                  </a:cubicBezTo>
                  <a:cubicBezTo>
                    <a:pt x="20883" y="5273"/>
                    <a:pt x="19041" y="5169"/>
                    <a:pt x="17242" y="5085"/>
                  </a:cubicBezTo>
                  <a:cubicBezTo>
                    <a:pt x="15882" y="5043"/>
                    <a:pt x="14543" y="5064"/>
                    <a:pt x="13183" y="5064"/>
                  </a:cubicBezTo>
                  <a:cubicBezTo>
                    <a:pt x="11781" y="5043"/>
                    <a:pt x="10316" y="4918"/>
                    <a:pt x="8914" y="5085"/>
                  </a:cubicBezTo>
                  <a:cubicBezTo>
                    <a:pt x="7910" y="5232"/>
                    <a:pt x="6885" y="5399"/>
                    <a:pt x="5860" y="5608"/>
                  </a:cubicBezTo>
                  <a:cubicBezTo>
                    <a:pt x="5316" y="5692"/>
                    <a:pt x="4730" y="5776"/>
                    <a:pt x="4186" y="5901"/>
                  </a:cubicBezTo>
                  <a:cubicBezTo>
                    <a:pt x="3349" y="6090"/>
                    <a:pt x="2575" y="6403"/>
                    <a:pt x="1779" y="6717"/>
                  </a:cubicBezTo>
                  <a:cubicBezTo>
                    <a:pt x="1256" y="6926"/>
                    <a:pt x="524" y="7157"/>
                    <a:pt x="189" y="7659"/>
                  </a:cubicBezTo>
                  <a:cubicBezTo>
                    <a:pt x="1" y="7910"/>
                    <a:pt x="294" y="8224"/>
                    <a:pt x="587" y="8161"/>
                  </a:cubicBezTo>
                  <a:cubicBezTo>
                    <a:pt x="943" y="8077"/>
                    <a:pt x="1319" y="7952"/>
                    <a:pt x="1654" y="7847"/>
                  </a:cubicBezTo>
                  <a:cubicBezTo>
                    <a:pt x="2198" y="7868"/>
                    <a:pt x="2721" y="7742"/>
                    <a:pt x="3265" y="7575"/>
                  </a:cubicBezTo>
                  <a:cubicBezTo>
                    <a:pt x="2700" y="7805"/>
                    <a:pt x="2114" y="8056"/>
                    <a:pt x="1528" y="8224"/>
                  </a:cubicBezTo>
                  <a:cubicBezTo>
                    <a:pt x="1466" y="8224"/>
                    <a:pt x="1424" y="8224"/>
                    <a:pt x="1361" y="8266"/>
                  </a:cubicBezTo>
                  <a:cubicBezTo>
                    <a:pt x="1277" y="8286"/>
                    <a:pt x="1215" y="8307"/>
                    <a:pt x="1152" y="8328"/>
                  </a:cubicBezTo>
                  <a:cubicBezTo>
                    <a:pt x="754" y="8496"/>
                    <a:pt x="817" y="9061"/>
                    <a:pt x="1256" y="9061"/>
                  </a:cubicBezTo>
                  <a:cubicBezTo>
                    <a:pt x="2407" y="9123"/>
                    <a:pt x="3621" y="8496"/>
                    <a:pt x="4709" y="8161"/>
                  </a:cubicBezTo>
                  <a:cubicBezTo>
                    <a:pt x="5985" y="7763"/>
                    <a:pt x="7324" y="7554"/>
                    <a:pt x="8642" y="7345"/>
                  </a:cubicBezTo>
                  <a:cubicBezTo>
                    <a:pt x="10023" y="7136"/>
                    <a:pt x="11404" y="6843"/>
                    <a:pt x="12827" y="6696"/>
                  </a:cubicBezTo>
                  <a:cubicBezTo>
                    <a:pt x="14187" y="6529"/>
                    <a:pt x="15568" y="6613"/>
                    <a:pt x="16949" y="6613"/>
                  </a:cubicBezTo>
                  <a:cubicBezTo>
                    <a:pt x="18393" y="6613"/>
                    <a:pt x="19837" y="6613"/>
                    <a:pt x="21259" y="6634"/>
                  </a:cubicBezTo>
                  <a:cubicBezTo>
                    <a:pt x="22410" y="6738"/>
                    <a:pt x="23540" y="6843"/>
                    <a:pt x="24691" y="6968"/>
                  </a:cubicBezTo>
                  <a:cubicBezTo>
                    <a:pt x="26051" y="7136"/>
                    <a:pt x="27202" y="7491"/>
                    <a:pt x="28478" y="7952"/>
                  </a:cubicBezTo>
                  <a:cubicBezTo>
                    <a:pt x="29064" y="8119"/>
                    <a:pt x="29671" y="8224"/>
                    <a:pt x="30236" y="8328"/>
                  </a:cubicBezTo>
                  <a:cubicBezTo>
                    <a:pt x="30780" y="8433"/>
                    <a:pt x="31303" y="8642"/>
                    <a:pt x="31889" y="8705"/>
                  </a:cubicBezTo>
                  <a:cubicBezTo>
                    <a:pt x="32181" y="8726"/>
                    <a:pt x="32349" y="8600"/>
                    <a:pt x="32453" y="8412"/>
                  </a:cubicBezTo>
                  <a:cubicBezTo>
                    <a:pt x="32935" y="8328"/>
                    <a:pt x="33270" y="7680"/>
                    <a:pt x="32746" y="72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1738275" y="928450"/>
              <a:ext cx="1032625" cy="640825"/>
            </a:xfrm>
            <a:custGeom>
              <a:avLst/>
              <a:gdLst/>
              <a:ahLst/>
              <a:cxnLst/>
              <a:rect l="l" t="t" r="r" b="b"/>
              <a:pathLst>
                <a:path w="41305" h="25633" extrusionOk="0">
                  <a:moveTo>
                    <a:pt x="27181" y="17995"/>
                  </a:moveTo>
                  <a:cubicBezTo>
                    <a:pt x="26595" y="18372"/>
                    <a:pt x="26407" y="18978"/>
                    <a:pt x="26114" y="19481"/>
                  </a:cubicBezTo>
                  <a:cubicBezTo>
                    <a:pt x="25904" y="19564"/>
                    <a:pt x="25695" y="19627"/>
                    <a:pt x="25528" y="19732"/>
                  </a:cubicBezTo>
                  <a:cubicBezTo>
                    <a:pt x="25402" y="19836"/>
                    <a:pt x="25277" y="19983"/>
                    <a:pt x="25172" y="20108"/>
                  </a:cubicBezTo>
                  <a:cubicBezTo>
                    <a:pt x="24963" y="20422"/>
                    <a:pt x="24775" y="20778"/>
                    <a:pt x="24544" y="21071"/>
                  </a:cubicBezTo>
                  <a:cubicBezTo>
                    <a:pt x="24126" y="21594"/>
                    <a:pt x="23561" y="21740"/>
                    <a:pt x="22912" y="21573"/>
                  </a:cubicBezTo>
                  <a:cubicBezTo>
                    <a:pt x="21866" y="21217"/>
                    <a:pt x="20987" y="20694"/>
                    <a:pt x="20674" y="19564"/>
                  </a:cubicBezTo>
                  <a:cubicBezTo>
                    <a:pt x="20611" y="19376"/>
                    <a:pt x="20548" y="19209"/>
                    <a:pt x="20443" y="19062"/>
                  </a:cubicBezTo>
                  <a:cubicBezTo>
                    <a:pt x="20067" y="18623"/>
                    <a:pt x="20025" y="18100"/>
                    <a:pt x="20025" y="17535"/>
                  </a:cubicBezTo>
                  <a:cubicBezTo>
                    <a:pt x="20025" y="17012"/>
                    <a:pt x="20025" y="16509"/>
                    <a:pt x="19983" y="15986"/>
                  </a:cubicBezTo>
                  <a:cubicBezTo>
                    <a:pt x="19962" y="15610"/>
                    <a:pt x="19565" y="15421"/>
                    <a:pt x="19293" y="15693"/>
                  </a:cubicBezTo>
                  <a:cubicBezTo>
                    <a:pt x="18728" y="16154"/>
                    <a:pt x="18079" y="16488"/>
                    <a:pt x="17577" y="16991"/>
                  </a:cubicBezTo>
                  <a:cubicBezTo>
                    <a:pt x="17096" y="17493"/>
                    <a:pt x="16531" y="17911"/>
                    <a:pt x="15966" y="18267"/>
                  </a:cubicBezTo>
                  <a:cubicBezTo>
                    <a:pt x="15589" y="18518"/>
                    <a:pt x="15150" y="18413"/>
                    <a:pt x="14731" y="18330"/>
                  </a:cubicBezTo>
                  <a:cubicBezTo>
                    <a:pt x="14585" y="18309"/>
                    <a:pt x="14417" y="18162"/>
                    <a:pt x="14271" y="18079"/>
                  </a:cubicBezTo>
                  <a:cubicBezTo>
                    <a:pt x="14062" y="17158"/>
                    <a:pt x="14083" y="15777"/>
                    <a:pt x="14334" y="14940"/>
                  </a:cubicBezTo>
                  <a:cubicBezTo>
                    <a:pt x="14438" y="14584"/>
                    <a:pt x="14522" y="14187"/>
                    <a:pt x="14585" y="13789"/>
                  </a:cubicBezTo>
                  <a:cubicBezTo>
                    <a:pt x="14606" y="13664"/>
                    <a:pt x="14543" y="13517"/>
                    <a:pt x="14522" y="13350"/>
                  </a:cubicBezTo>
                  <a:cubicBezTo>
                    <a:pt x="14480" y="13141"/>
                    <a:pt x="14187" y="13036"/>
                    <a:pt x="13999" y="13141"/>
                  </a:cubicBezTo>
                  <a:cubicBezTo>
                    <a:pt x="13811" y="13245"/>
                    <a:pt x="13664" y="13413"/>
                    <a:pt x="13497" y="13538"/>
                  </a:cubicBezTo>
                  <a:cubicBezTo>
                    <a:pt x="12974" y="14061"/>
                    <a:pt x="12492" y="14563"/>
                    <a:pt x="11865" y="14919"/>
                  </a:cubicBezTo>
                  <a:cubicBezTo>
                    <a:pt x="11593" y="15087"/>
                    <a:pt x="11404" y="15317"/>
                    <a:pt x="11174" y="15526"/>
                  </a:cubicBezTo>
                  <a:cubicBezTo>
                    <a:pt x="10400" y="16237"/>
                    <a:pt x="9521" y="16802"/>
                    <a:pt x="8580" y="17325"/>
                  </a:cubicBezTo>
                  <a:cubicBezTo>
                    <a:pt x="8140" y="17597"/>
                    <a:pt x="7680" y="17597"/>
                    <a:pt x="7199" y="17576"/>
                  </a:cubicBezTo>
                  <a:cubicBezTo>
                    <a:pt x="6759" y="17514"/>
                    <a:pt x="6571" y="17325"/>
                    <a:pt x="6550" y="16865"/>
                  </a:cubicBezTo>
                  <a:cubicBezTo>
                    <a:pt x="6529" y="16112"/>
                    <a:pt x="6655" y="15380"/>
                    <a:pt x="7094" y="14710"/>
                  </a:cubicBezTo>
                  <a:cubicBezTo>
                    <a:pt x="7638" y="13957"/>
                    <a:pt x="8057" y="13120"/>
                    <a:pt x="8726" y="12450"/>
                  </a:cubicBezTo>
                  <a:cubicBezTo>
                    <a:pt x="8894" y="12241"/>
                    <a:pt x="8998" y="11927"/>
                    <a:pt x="9103" y="11655"/>
                  </a:cubicBezTo>
                  <a:cubicBezTo>
                    <a:pt x="9186" y="11425"/>
                    <a:pt x="8935" y="11153"/>
                    <a:pt x="8684" y="11216"/>
                  </a:cubicBezTo>
                  <a:cubicBezTo>
                    <a:pt x="8454" y="11258"/>
                    <a:pt x="8224" y="11341"/>
                    <a:pt x="8015" y="11446"/>
                  </a:cubicBezTo>
                  <a:cubicBezTo>
                    <a:pt x="6529" y="12178"/>
                    <a:pt x="5064" y="12931"/>
                    <a:pt x="3600" y="13706"/>
                  </a:cubicBezTo>
                  <a:cubicBezTo>
                    <a:pt x="3140" y="13936"/>
                    <a:pt x="2721" y="14082"/>
                    <a:pt x="2240" y="14061"/>
                  </a:cubicBezTo>
                  <a:cubicBezTo>
                    <a:pt x="1675" y="14040"/>
                    <a:pt x="1152" y="14061"/>
                    <a:pt x="608" y="14040"/>
                  </a:cubicBezTo>
                  <a:cubicBezTo>
                    <a:pt x="189" y="14019"/>
                    <a:pt x="64" y="13831"/>
                    <a:pt x="43" y="13392"/>
                  </a:cubicBezTo>
                  <a:cubicBezTo>
                    <a:pt x="1" y="13036"/>
                    <a:pt x="147" y="12785"/>
                    <a:pt x="315" y="12471"/>
                  </a:cubicBezTo>
                  <a:cubicBezTo>
                    <a:pt x="943" y="11446"/>
                    <a:pt x="1863" y="10797"/>
                    <a:pt x="2868" y="10211"/>
                  </a:cubicBezTo>
                  <a:cubicBezTo>
                    <a:pt x="3725" y="9730"/>
                    <a:pt x="4646" y="9521"/>
                    <a:pt x="5609" y="9458"/>
                  </a:cubicBezTo>
                  <a:cubicBezTo>
                    <a:pt x="6006" y="9437"/>
                    <a:pt x="6383" y="9416"/>
                    <a:pt x="6759" y="9333"/>
                  </a:cubicBezTo>
                  <a:cubicBezTo>
                    <a:pt x="7010" y="9270"/>
                    <a:pt x="7073" y="9102"/>
                    <a:pt x="6948" y="8830"/>
                  </a:cubicBezTo>
                  <a:cubicBezTo>
                    <a:pt x="6173" y="8809"/>
                    <a:pt x="5420" y="8747"/>
                    <a:pt x="4646" y="8726"/>
                  </a:cubicBezTo>
                  <a:cubicBezTo>
                    <a:pt x="4248" y="8726"/>
                    <a:pt x="3935" y="8579"/>
                    <a:pt x="3767" y="8203"/>
                  </a:cubicBezTo>
                  <a:cubicBezTo>
                    <a:pt x="3725" y="8098"/>
                    <a:pt x="3663" y="7973"/>
                    <a:pt x="3600" y="7889"/>
                  </a:cubicBezTo>
                  <a:cubicBezTo>
                    <a:pt x="2805" y="7157"/>
                    <a:pt x="2930" y="6194"/>
                    <a:pt x="3035" y="5273"/>
                  </a:cubicBezTo>
                  <a:cubicBezTo>
                    <a:pt x="3098" y="4708"/>
                    <a:pt x="3391" y="4185"/>
                    <a:pt x="3914" y="3830"/>
                  </a:cubicBezTo>
                  <a:cubicBezTo>
                    <a:pt x="4039" y="3767"/>
                    <a:pt x="4165" y="3662"/>
                    <a:pt x="4248" y="3558"/>
                  </a:cubicBezTo>
                  <a:cubicBezTo>
                    <a:pt x="4772" y="2993"/>
                    <a:pt x="5441" y="2951"/>
                    <a:pt x="6173" y="2993"/>
                  </a:cubicBezTo>
                  <a:cubicBezTo>
                    <a:pt x="6278" y="2993"/>
                    <a:pt x="6445" y="3035"/>
                    <a:pt x="6529" y="3076"/>
                  </a:cubicBezTo>
                  <a:cubicBezTo>
                    <a:pt x="7052" y="3411"/>
                    <a:pt x="7701" y="3558"/>
                    <a:pt x="8161" y="3997"/>
                  </a:cubicBezTo>
                  <a:cubicBezTo>
                    <a:pt x="8245" y="4039"/>
                    <a:pt x="8308" y="4123"/>
                    <a:pt x="8370" y="4144"/>
                  </a:cubicBezTo>
                  <a:cubicBezTo>
                    <a:pt x="8873" y="4311"/>
                    <a:pt x="9291" y="4541"/>
                    <a:pt x="9605" y="5022"/>
                  </a:cubicBezTo>
                  <a:cubicBezTo>
                    <a:pt x="9730" y="4918"/>
                    <a:pt x="9814" y="4855"/>
                    <a:pt x="9940" y="4771"/>
                  </a:cubicBezTo>
                  <a:cubicBezTo>
                    <a:pt x="9689" y="4562"/>
                    <a:pt x="9458" y="4395"/>
                    <a:pt x="9270" y="4185"/>
                  </a:cubicBezTo>
                  <a:cubicBezTo>
                    <a:pt x="9082" y="3976"/>
                    <a:pt x="8977" y="3704"/>
                    <a:pt x="8852" y="3495"/>
                  </a:cubicBezTo>
                  <a:cubicBezTo>
                    <a:pt x="8684" y="3286"/>
                    <a:pt x="8663" y="3055"/>
                    <a:pt x="8663" y="2825"/>
                  </a:cubicBezTo>
                  <a:cubicBezTo>
                    <a:pt x="8663" y="2616"/>
                    <a:pt x="8684" y="2407"/>
                    <a:pt x="8663" y="2198"/>
                  </a:cubicBezTo>
                  <a:cubicBezTo>
                    <a:pt x="8538" y="1361"/>
                    <a:pt x="9166" y="440"/>
                    <a:pt x="10086" y="126"/>
                  </a:cubicBezTo>
                  <a:cubicBezTo>
                    <a:pt x="10421" y="1"/>
                    <a:pt x="10735" y="22"/>
                    <a:pt x="10986" y="252"/>
                  </a:cubicBezTo>
                  <a:cubicBezTo>
                    <a:pt x="11279" y="524"/>
                    <a:pt x="11593" y="775"/>
                    <a:pt x="11802" y="1089"/>
                  </a:cubicBezTo>
                  <a:cubicBezTo>
                    <a:pt x="12513" y="2051"/>
                    <a:pt x="13162" y="3076"/>
                    <a:pt x="13559" y="4227"/>
                  </a:cubicBezTo>
                  <a:cubicBezTo>
                    <a:pt x="13601" y="4353"/>
                    <a:pt x="13685" y="4520"/>
                    <a:pt x="13769" y="4625"/>
                  </a:cubicBezTo>
                  <a:cubicBezTo>
                    <a:pt x="14020" y="4939"/>
                    <a:pt x="14313" y="4960"/>
                    <a:pt x="14627" y="4708"/>
                  </a:cubicBezTo>
                  <a:cubicBezTo>
                    <a:pt x="14940" y="4436"/>
                    <a:pt x="15171" y="4144"/>
                    <a:pt x="15317" y="3767"/>
                  </a:cubicBezTo>
                  <a:cubicBezTo>
                    <a:pt x="15464" y="3181"/>
                    <a:pt x="15798" y="2742"/>
                    <a:pt x="16217" y="2323"/>
                  </a:cubicBezTo>
                  <a:lnTo>
                    <a:pt x="17242" y="1298"/>
                  </a:lnTo>
                  <a:cubicBezTo>
                    <a:pt x="17891" y="649"/>
                    <a:pt x="18623" y="273"/>
                    <a:pt x="19606" y="335"/>
                  </a:cubicBezTo>
                  <a:cubicBezTo>
                    <a:pt x="20150" y="356"/>
                    <a:pt x="20674" y="356"/>
                    <a:pt x="21218" y="335"/>
                  </a:cubicBezTo>
                  <a:cubicBezTo>
                    <a:pt x="21552" y="335"/>
                    <a:pt x="21866" y="419"/>
                    <a:pt x="22159" y="628"/>
                  </a:cubicBezTo>
                  <a:cubicBezTo>
                    <a:pt x="22473" y="859"/>
                    <a:pt x="22808" y="1047"/>
                    <a:pt x="23122" y="1277"/>
                  </a:cubicBezTo>
                  <a:cubicBezTo>
                    <a:pt x="23938" y="1926"/>
                    <a:pt x="24461" y="2742"/>
                    <a:pt x="24377" y="3830"/>
                  </a:cubicBezTo>
                  <a:cubicBezTo>
                    <a:pt x="24356" y="4353"/>
                    <a:pt x="24461" y="4918"/>
                    <a:pt x="24147" y="5399"/>
                  </a:cubicBezTo>
                  <a:cubicBezTo>
                    <a:pt x="24042" y="5566"/>
                    <a:pt x="24147" y="5776"/>
                    <a:pt x="24272" y="5901"/>
                  </a:cubicBezTo>
                  <a:cubicBezTo>
                    <a:pt x="24419" y="6027"/>
                    <a:pt x="24628" y="6068"/>
                    <a:pt x="24775" y="5985"/>
                  </a:cubicBezTo>
                  <a:cubicBezTo>
                    <a:pt x="24900" y="5922"/>
                    <a:pt x="25005" y="5796"/>
                    <a:pt x="25151" y="5713"/>
                  </a:cubicBezTo>
                  <a:cubicBezTo>
                    <a:pt x="25716" y="5273"/>
                    <a:pt x="26260" y="4834"/>
                    <a:pt x="26846" y="4395"/>
                  </a:cubicBezTo>
                  <a:cubicBezTo>
                    <a:pt x="27306" y="4018"/>
                    <a:pt x="27871" y="3872"/>
                    <a:pt x="28436" y="3892"/>
                  </a:cubicBezTo>
                  <a:lnTo>
                    <a:pt x="29796" y="3892"/>
                  </a:lnTo>
                  <a:cubicBezTo>
                    <a:pt x="30801" y="3872"/>
                    <a:pt x="31763" y="4771"/>
                    <a:pt x="31805" y="5922"/>
                  </a:cubicBezTo>
                  <a:cubicBezTo>
                    <a:pt x="31847" y="6382"/>
                    <a:pt x="31575" y="6738"/>
                    <a:pt x="31324" y="7052"/>
                  </a:cubicBezTo>
                  <a:cubicBezTo>
                    <a:pt x="31114" y="7324"/>
                    <a:pt x="30842" y="7533"/>
                    <a:pt x="30633" y="7763"/>
                  </a:cubicBezTo>
                  <a:cubicBezTo>
                    <a:pt x="30529" y="7868"/>
                    <a:pt x="30424" y="7993"/>
                    <a:pt x="30403" y="8119"/>
                  </a:cubicBezTo>
                  <a:cubicBezTo>
                    <a:pt x="30382" y="8265"/>
                    <a:pt x="30424" y="8412"/>
                    <a:pt x="30508" y="8537"/>
                  </a:cubicBezTo>
                  <a:cubicBezTo>
                    <a:pt x="30612" y="8705"/>
                    <a:pt x="30821" y="8747"/>
                    <a:pt x="30968" y="8684"/>
                  </a:cubicBezTo>
                  <a:cubicBezTo>
                    <a:pt x="31156" y="8579"/>
                    <a:pt x="31324" y="8433"/>
                    <a:pt x="31470" y="8286"/>
                  </a:cubicBezTo>
                  <a:cubicBezTo>
                    <a:pt x="32161" y="7638"/>
                    <a:pt x="33018" y="7366"/>
                    <a:pt x="33897" y="7282"/>
                  </a:cubicBezTo>
                  <a:cubicBezTo>
                    <a:pt x="34399" y="7240"/>
                    <a:pt x="34922" y="7324"/>
                    <a:pt x="35446" y="7282"/>
                  </a:cubicBezTo>
                  <a:cubicBezTo>
                    <a:pt x="36387" y="7240"/>
                    <a:pt x="37140" y="7596"/>
                    <a:pt x="37810" y="8265"/>
                  </a:cubicBezTo>
                  <a:cubicBezTo>
                    <a:pt x="38082" y="8537"/>
                    <a:pt x="38354" y="8893"/>
                    <a:pt x="38605" y="9228"/>
                  </a:cubicBezTo>
                  <a:cubicBezTo>
                    <a:pt x="38919" y="9667"/>
                    <a:pt x="38919" y="10295"/>
                    <a:pt x="38605" y="10734"/>
                  </a:cubicBezTo>
                  <a:cubicBezTo>
                    <a:pt x="38500" y="10902"/>
                    <a:pt x="38375" y="11027"/>
                    <a:pt x="38249" y="11132"/>
                  </a:cubicBezTo>
                  <a:cubicBezTo>
                    <a:pt x="37705" y="11467"/>
                    <a:pt x="37140" y="11760"/>
                    <a:pt x="36596" y="12074"/>
                  </a:cubicBezTo>
                  <a:cubicBezTo>
                    <a:pt x="36471" y="12157"/>
                    <a:pt x="36303" y="12157"/>
                    <a:pt x="36157" y="12178"/>
                  </a:cubicBezTo>
                  <a:cubicBezTo>
                    <a:pt x="35990" y="12199"/>
                    <a:pt x="35843" y="12199"/>
                    <a:pt x="35718" y="12241"/>
                  </a:cubicBezTo>
                  <a:cubicBezTo>
                    <a:pt x="35467" y="12283"/>
                    <a:pt x="35320" y="12471"/>
                    <a:pt x="35320" y="12680"/>
                  </a:cubicBezTo>
                  <a:cubicBezTo>
                    <a:pt x="35320" y="12869"/>
                    <a:pt x="35508" y="13078"/>
                    <a:pt x="35739" y="13078"/>
                  </a:cubicBezTo>
                  <a:cubicBezTo>
                    <a:pt x="36031" y="13078"/>
                    <a:pt x="36345" y="13099"/>
                    <a:pt x="36617" y="13015"/>
                  </a:cubicBezTo>
                  <a:cubicBezTo>
                    <a:pt x="37308" y="12827"/>
                    <a:pt x="37977" y="12785"/>
                    <a:pt x="38689" y="12806"/>
                  </a:cubicBezTo>
                  <a:cubicBezTo>
                    <a:pt x="38898" y="12806"/>
                    <a:pt x="39107" y="12827"/>
                    <a:pt x="39316" y="12890"/>
                  </a:cubicBezTo>
                  <a:cubicBezTo>
                    <a:pt x="40446" y="13141"/>
                    <a:pt x="40760" y="13538"/>
                    <a:pt x="40907" y="14668"/>
                  </a:cubicBezTo>
                  <a:cubicBezTo>
                    <a:pt x="40948" y="14815"/>
                    <a:pt x="40948" y="14961"/>
                    <a:pt x="40948" y="15107"/>
                  </a:cubicBezTo>
                  <a:cubicBezTo>
                    <a:pt x="41011" y="15819"/>
                    <a:pt x="40781" y="16321"/>
                    <a:pt x="40070" y="16593"/>
                  </a:cubicBezTo>
                  <a:cubicBezTo>
                    <a:pt x="39212" y="16991"/>
                    <a:pt x="39086" y="17388"/>
                    <a:pt x="39505" y="18246"/>
                  </a:cubicBezTo>
                  <a:cubicBezTo>
                    <a:pt x="39714" y="18685"/>
                    <a:pt x="39902" y="19104"/>
                    <a:pt x="40258" y="19460"/>
                  </a:cubicBezTo>
                  <a:cubicBezTo>
                    <a:pt x="40384" y="19564"/>
                    <a:pt x="40467" y="19732"/>
                    <a:pt x="40551" y="19899"/>
                  </a:cubicBezTo>
                  <a:cubicBezTo>
                    <a:pt x="40760" y="20317"/>
                    <a:pt x="40948" y="20715"/>
                    <a:pt x="41095" y="21133"/>
                  </a:cubicBezTo>
                  <a:cubicBezTo>
                    <a:pt x="41304" y="21573"/>
                    <a:pt x="41200" y="22096"/>
                    <a:pt x="40760" y="22284"/>
                  </a:cubicBezTo>
                  <a:cubicBezTo>
                    <a:pt x="40132" y="22535"/>
                    <a:pt x="39505" y="22870"/>
                    <a:pt x="38793" y="22745"/>
                  </a:cubicBezTo>
                  <a:cubicBezTo>
                    <a:pt x="38584" y="22494"/>
                    <a:pt x="38668" y="22201"/>
                    <a:pt x="38647" y="21929"/>
                  </a:cubicBezTo>
                  <a:cubicBezTo>
                    <a:pt x="38563" y="20966"/>
                    <a:pt x="38040" y="20255"/>
                    <a:pt x="37391" y="19606"/>
                  </a:cubicBezTo>
                  <a:cubicBezTo>
                    <a:pt x="37224" y="19460"/>
                    <a:pt x="36994" y="19313"/>
                    <a:pt x="36680" y="19418"/>
                  </a:cubicBezTo>
                  <a:cubicBezTo>
                    <a:pt x="36806" y="19773"/>
                    <a:pt x="36910" y="20045"/>
                    <a:pt x="37015" y="20359"/>
                  </a:cubicBezTo>
                  <a:cubicBezTo>
                    <a:pt x="37119" y="20673"/>
                    <a:pt x="37245" y="20987"/>
                    <a:pt x="37391" y="21280"/>
                  </a:cubicBezTo>
                  <a:cubicBezTo>
                    <a:pt x="37517" y="21573"/>
                    <a:pt x="37622" y="21824"/>
                    <a:pt x="37601" y="22138"/>
                  </a:cubicBezTo>
                  <a:cubicBezTo>
                    <a:pt x="37559" y="22389"/>
                    <a:pt x="37559" y="22598"/>
                    <a:pt x="37412" y="22828"/>
                  </a:cubicBezTo>
                  <a:cubicBezTo>
                    <a:pt x="37287" y="23017"/>
                    <a:pt x="37224" y="23289"/>
                    <a:pt x="37245" y="23498"/>
                  </a:cubicBezTo>
                  <a:cubicBezTo>
                    <a:pt x="37350" y="24188"/>
                    <a:pt x="36994" y="24711"/>
                    <a:pt x="36659" y="25235"/>
                  </a:cubicBezTo>
                  <a:cubicBezTo>
                    <a:pt x="36450" y="25569"/>
                    <a:pt x="36073" y="25632"/>
                    <a:pt x="35676" y="25527"/>
                  </a:cubicBezTo>
                  <a:cubicBezTo>
                    <a:pt x="34922" y="25339"/>
                    <a:pt x="34316" y="24921"/>
                    <a:pt x="33730" y="24439"/>
                  </a:cubicBezTo>
                  <a:cubicBezTo>
                    <a:pt x="33123" y="24000"/>
                    <a:pt x="32893" y="23372"/>
                    <a:pt x="32851" y="22661"/>
                  </a:cubicBezTo>
                  <a:lnTo>
                    <a:pt x="32851" y="21489"/>
                  </a:lnTo>
                  <a:cubicBezTo>
                    <a:pt x="32851" y="21343"/>
                    <a:pt x="32851" y="21175"/>
                    <a:pt x="32809" y="21050"/>
                  </a:cubicBezTo>
                  <a:cubicBezTo>
                    <a:pt x="32746" y="20924"/>
                    <a:pt x="32621" y="20820"/>
                    <a:pt x="32495" y="20757"/>
                  </a:cubicBezTo>
                  <a:cubicBezTo>
                    <a:pt x="32286" y="20715"/>
                    <a:pt x="32161" y="20841"/>
                    <a:pt x="32077" y="21029"/>
                  </a:cubicBezTo>
                  <a:cubicBezTo>
                    <a:pt x="32014" y="21175"/>
                    <a:pt x="31993" y="21364"/>
                    <a:pt x="31993" y="21552"/>
                  </a:cubicBezTo>
                  <a:cubicBezTo>
                    <a:pt x="31972" y="21970"/>
                    <a:pt x="31972" y="22389"/>
                    <a:pt x="31993" y="22807"/>
                  </a:cubicBezTo>
                  <a:cubicBezTo>
                    <a:pt x="31993" y="23121"/>
                    <a:pt x="31909" y="23372"/>
                    <a:pt x="31700" y="23644"/>
                  </a:cubicBezTo>
                  <a:cubicBezTo>
                    <a:pt x="31449" y="23916"/>
                    <a:pt x="31219" y="24230"/>
                    <a:pt x="30863" y="24439"/>
                  </a:cubicBezTo>
                  <a:cubicBezTo>
                    <a:pt x="30612" y="24607"/>
                    <a:pt x="30403" y="24837"/>
                    <a:pt x="30173" y="25004"/>
                  </a:cubicBezTo>
                  <a:cubicBezTo>
                    <a:pt x="29985" y="25130"/>
                    <a:pt x="29754" y="25255"/>
                    <a:pt x="29545" y="25339"/>
                  </a:cubicBezTo>
                  <a:cubicBezTo>
                    <a:pt x="28938" y="25486"/>
                    <a:pt x="28436" y="25381"/>
                    <a:pt x="28039" y="24837"/>
                  </a:cubicBezTo>
                  <a:cubicBezTo>
                    <a:pt x="27348" y="23895"/>
                    <a:pt x="26888" y="22870"/>
                    <a:pt x="26951" y="21678"/>
                  </a:cubicBezTo>
                  <a:cubicBezTo>
                    <a:pt x="26951" y="21447"/>
                    <a:pt x="26951" y="21196"/>
                    <a:pt x="26930" y="20945"/>
                  </a:cubicBezTo>
                  <a:cubicBezTo>
                    <a:pt x="26846" y="20213"/>
                    <a:pt x="26951" y="19501"/>
                    <a:pt x="27264" y="18832"/>
                  </a:cubicBezTo>
                  <a:cubicBezTo>
                    <a:pt x="27264" y="18665"/>
                    <a:pt x="27432" y="18372"/>
                    <a:pt x="27181" y="179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1773825" y="1255900"/>
              <a:ext cx="863125" cy="669600"/>
            </a:xfrm>
            <a:custGeom>
              <a:avLst/>
              <a:gdLst/>
              <a:ahLst/>
              <a:cxnLst/>
              <a:rect l="l" t="t" r="r" b="b"/>
              <a:pathLst>
                <a:path w="34525" h="26784" extrusionOk="0">
                  <a:moveTo>
                    <a:pt x="8516" y="1"/>
                  </a:moveTo>
                  <a:cubicBezTo>
                    <a:pt x="8328" y="503"/>
                    <a:pt x="8077" y="817"/>
                    <a:pt x="7847" y="1131"/>
                  </a:cubicBezTo>
                  <a:cubicBezTo>
                    <a:pt x="7114" y="2072"/>
                    <a:pt x="6947" y="3139"/>
                    <a:pt x="7010" y="4290"/>
                  </a:cubicBezTo>
                  <a:cubicBezTo>
                    <a:pt x="7010" y="4625"/>
                    <a:pt x="7156" y="4834"/>
                    <a:pt x="7428" y="5043"/>
                  </a:cubicBezTo>
                  <a:cubicBezTo>
                    <a:pt x="7847" y="5357"/>
                    <a:pt x="8286" y="5546"/>
                    <a:pt x="8830" y="5546"/>
                  </a:cubicBezTo>
                  <a:cubicBezTo>
                    <a:pt x="9520" y="5546"/>
                    <a:pt x="10148" y="5420"/>
                    <a:pt x="10713" y="5064"/>
                  </a:cubicBezTo>
                  <a:cubicBezTo>
                    <a:pt x="11696" y="4499"/>
                    <a:pt x="12596" y="3872"/>
                    <a:pt x="13349" y="3056"/>
                  </a:cubicBezTo>
                  <a:cubicBezTo>
                    <a:pt x="13726" y="2658"/>
                    <a:pt x="14124" y="2323"/>
                    <a:pt x="14605" y="2114"/>
                  </a:cubicBezTo>
                  <a:cubicBezTo>
                    <a:pt x="14584" y="3077"/>
                    <a:pt x="14584" y="4060"/>
                    <a:pt x="14563" y="5022"/>
                  </a:cubicBezTo>
                  <a:cubicBezTo>
                    <a:pt x="14563" y="5441"/>
                    <a:pt x="14751" y="5671"/>
                    <a:pt x="15086" y="5880"/>
                  </a:cubicBezTo>
                  <a:cubicBezTo>
                    <a:pt x="15798" y="6320"/>
                    <a:pt x="16551" y="6403"/>
                    <a:pt x="17325" y="6362"/>
                  </a:cubicBezTo>
                  <a:cubicBezTo>
                    <a:pt x="17618" y="6320"/>
                    <a:pt x="17827" y="6194"/>
                    <a:pt x="18036" y="6006"/>
                  </a:cubicBezTo>
                  <a:cubicBezTo>
                    <a:pt x="18748" y="5420"/>
                    <a:pt x="19501" y="4855"/>
                    <a:pt x="20129" y="4165"/>
                  </a:cubicBezTo>
                  <a:cubicBezTo>
                    <a:pt x="20191" y="4102"/>
                    <a:pt x="20296" y="4081"/>
                    <a:pt x="20422" y="3997"/>
                  </a:cubicBezTo>
                  <a:cubicBezTo>
                    <a:pt x="20484" y="4102"/>
                    <a:pt x="20547" y="4206"/>
                    <a:pt x="20547" y="4311"/>
                  </a:cubicBezTo>
                  <a:cubicBezTo>
                    <a:pt x="20589" y="4541"/>
                    <a:pt x="20589" y="4792"/>
                    <a:pt x="20547" y="5043"/>
                  </a:cubicBezTo>
                  <a:cubicBezTo>
                    <a:pt x="20526" y="5483"/>
                    <a:pt x="20631" y="5859"/>
                    <a:pt x="20861" y="6257"/>
                  </a:cubicBezTo>
                  <a:cubicBezTo>
                    <a:pt x="21028" y="6487"/>
                    <a:pt x="21154" y="6780"/>
                    <a:pt x="21259" y="7052"/>
                  </a:cubicBezTo>
                  <a:cubicBezTo>
                    <a:pt x="21551" y="7847"/>
                    <a:pt x="22012" y="8496"/>
                    <a:pt x="22765" y="8893"/>
                  </a:cubicBezTo>
                  <a:cubicBezTo>
                    <a:pt x="23142" y="9103"/>
                    <a:pt x="23539" y="9291"/>
                    <a:pt x="23895" y="9437"/>
                  </a:cubicBezTo>
                  <a:cubicBezTo>
                    <a:pt x="24920" y="9877"/>
                    <a:pt x="26113" y="9542"/>
                    <a:pt x="26824" y="8663"/>
                  </a:cubicBezTo>
                  <a:cubicBezTo>
                    <a:pt x="26950" y="8496"/>
                    <a:pt x="27096" y="8349"/>
                    <a:pt x="27201" y="8182"/>
                  </a:cubicBezTo>
                  <a:cubicBezTo>
                    <a:pt x="27431" y="8287"/>
                    <a:pt x="27347" y="8475"/>
                    <a:pt x="27389" y="8600"/>
                  </a:cubicBezTo>
                  <a:lnTo>
                    <a:pt x="27389" y="8977"/>
                  </a:lnTo>
                  <a:cubicBezTo>
                    <a:pt x="27326" y="10609"/>
                    <a:pt x="27996" y="11927"/>
                    <a:pt x="29147" y="13078"/>
                  </a:cubicBezTo>
                  <a:cubicBezTo>
                    <a:pt x="29398" y="13308"/>
                    <a:pt x="29670" y="13434"/>
                    <a:pt x="30046" y="13434"/>
                  </a:cubicBezTo>
                  <a:cubicBezTo>
                    <a:pt x="30967" y="13476"/>
                    <a:pt x="31741" y="13287"/>
                    <a:pt x="32432" y="12597"/>
                  </a:cubicBezTo>
                  <a:cubicBezTo>
                    <a:pt x="32787" y="12220"/>
                    <a:pt x="33269" y="11948"/>
                    <a:pt x="33708" y="11613"/>
                  </a:cubicBezTo>
                  <a:cubicBezTo>
                    <a:pt x="33917" y="11760"/>
                    <a:pt x="34148" y="11948"/>
                    <a:pt x="34440" y="12157"/>
                  </a:cubicBezTo>
                  <a:cubicBezTo>
                    <a:pt x="34524" y="12471"/>
                    <a:pt x="34461" y="12806"/>
                    <a:pt x="34336" y="13162"/>
                  </a:cubicBezTo>
                  <a:cubicBezTo>
                    <a:pt x="34001" y="13999"/>
                    <a:pt x="33708" y="14857"/>
                    <a:pt x="33394" y="15694"/>
                  </a:cubicBezTo>
                  <a:cubicBezTo>
                    <a:pt x="33206" y="16154"/>
                    <a:pt x="33018" y="16635"/>
                    <a:pt x="32683" y="17054"/>
                  </a:cubicBezTo>
                  <a:cubicBezTo>
                    <a:pt x="32599" y="17158"/>
                    <a:pt x="32557" y="17305"/>
                    <a:pt x="32495" y="17451"/>
                  </a:cubicBezTo>
                  <a:cubicBezTo>
                    <a:pt x="32432" y="17619"/>
                    <a:pt x="32369" y="17828"/>
                    <a:pt x="32285" y="18016"/>
                  </a:cubicBezTo>
                  <a:cubicBezTo>
                    <a:pt x="31971" y="18748"/>
                    <a:pt x="31553" y="19376"/>
                    <a:pt x="30967" y="19920"/>
                  </a:cubicBezTo>
                  <a:cubicBezTo>
                    <a:pt x="30591" y="20234"/>
                    <a:pt x="30256" y="20611"/>
                    <a:pt x="29942" y="20945"/>
                  </a:cubicBezTo>
                  <a:cubicBezTo>
                    <a:pt x="28394" y="22598"/>
                    <a:pt x="26489" y="23749"/>
                    <a:pt x="24481" y="24691"/>
                  </a:cubicBezTo>
                  <a:cubicBezTo>
                    <a:pt x="23686" y="25046"/>
                    <a:pt x="22849" y="25360"/>
                    <a:pt x="22075" y="25674"/>
                  </a:cubicBezTo>
                  <a:cubicBezTo>
                    <a:pt x="20861" y="26176"/>
                    <a:pt x="19606" y="26469"/>
                    <a:pt x="18329" y="26658"/>
                  </a:cubicBezTo>
                  <a:cubicBezTo>
                    <a:pt x="17367" y="26783"/>
                    <a:pt x="16342" y="26741"/>
                    <a:pt x="15337" y="26720"/>
                  </a:cubicBezTo>
                  <a:cubicBezTo>
                    <a:pt x="13873" y="26678"/>
                    <a:pt x="12387" y="26469"/>
                    <a:pt x="11006" y="26030"/>
                  </a:cubicBezTo>
                  <a:cubicBezTo>
                    <a:pt x="10002" y="25716"/>
                    <a:pt x="9060" y="25235"/>
                    <a:pt x="8098" y="24774"/>
                  </a:cubicBezTo>
                  <a:cubicBezTo>
                    <a:pt x="7575" y="24523"/>
                    <a:pt x="7114" y="24189"/>
                    <a:pt x="6633" y="23875"/>
                  </a:cubicBezTo>
                  <a:cubicBezTo>
                    <a:pt x="6382" y="23728"/>
                    <a:pt x="6131" y="23519"/>
                    <a:pt x="5922" y="23310"/>
                  </a:cubicBezTo>
                  <a:cubicBezTo>
                    <a:pt x="5126" y="22494"/>
                    <a:pt x="4310" y="21699"/>
                    <a:pt x="3494" y="20862"/>
                  </a:cubicBezTo>
                  <a:cubicBezTo>
                    <a:pt x="3264" y="20632"/>
                    <a:pt x="3076" y="20380"/>
                    <a:pt x="2929" y="20088"/>
                  </a:cubicBezTo>
                  <a:cubicBezTo>
                    <a:pt x="1988" y="18351"/>
                    <a:pt x="1277" y="16530"/>
                    <a:pt x="586" y="14689"/>
                  </a:cubicBezTo>
                  <a:cubicBezTo>
                    <a:pt x="314" y="13957"/>
                    <a:pt x="251" y="13099"/>
                    <a:pt x="209" y="12283"/>
                  </a:cubicBezTo>
                  <a:cubicBezTo>
                    <a:pt x="168" y="11634"/>
                    <a:pt x="0" y="10986"/>
                    <a:pt x="335" y="10337"/>
                  </a:cubicBezTo>
                  <a:cubicBezTo>
                    <a:pt x="356" y="10274"/>
                    <a:pt x="335" y="10149"/>
                    <a:pt x="314" y="10065"/>
                  </a:cubicBezTo>
                  <a:cubicBezTo>
                    <a:pt x="42" y="9416"/>
                    <a:pt x="126" y="8789"/>
                    <a:pt x="314" y="8140"/>
                  </a:cubicBezTo>
                  <a:cubicBezTo>
                    <a:pt x="481" y="7512"/>
                    <a:pt x="649" y="6843"/>
                    <a:pt x="774" y="6194"/>
                  </a:cubicBezTo>
                  <a:cubicBezTo>
                    <a:pt x="942" y="5483"/>
                    <a:pt x="1297" y="4918"/>
                    <a:pt x="1716" y="4374"/>
                  </a:cubicBezTo>
                  <a:cubicBezTo>
                    <a:pt x="2009" y="3997"/>
                    <a:pt x="2365" y="3662"/>
                    <a:pt x="2741" y="3349"/>
                  </a:cubicBezTo>
                  <a:cubicBezTo>
                    <a:pt x="2846" y="3244"/>
                    <a:pt x="2992" y="3160"/>
                    <a:pt x="3139" y="3160"/>
                  </a:cubicBezTo>
                  <a:cubicBezTo>
                    <a:pt x="3620" y="3181"/>
                    <a:pt x="3829" y="2742"/>
                    <a:pt x="4206" y="2554"/>
                  </a:cubicBezTo>
                  <a:cubicBezTo>
                    <a:pt x="4248" y="2533"/>
                    <a:pt x="4290" y="2407"/>
                    <a:pt x="4310" y="2323"/>
                  </a:cubicBezTo>
                  <a:cubicBezTo>
                    <a:pt x="4352" y="2219"/>
                    <a:pt x="4415" y="2114"/>
                    <a:pt x="4520" y="2072"/>
                  </a:cubicBezTo>
                  <a:cubicBezTo>
                    <a:pt x="5754" y="1403"/>
                    <a:pt x="6947" y="775"/>
                    <a:pt x="8181" y="126"/>
                  </a:cubicBezTo>
                  <a:cubicBezTo>
                    <a:pt x="8202" y="85"/>
                    <a:pt x="8307" y="43"/>
                    <a:pt x="8516" y="1"/>
                  </a:cubicBezTo>
                  <a:close/>
                  <a:moveTo>
                    <a:pt x="23958" y="19815"/>
                  </a:moveTo>
                  <a:cubicBezTo>
                    <a:pt x="23581" y="19920"/>
                    <a:pt x="23121" y="19962"/>
                    <a:pt x="22849" y="20318"/>
                  </a:cubicBezTo>
                  <a:cubicBezTo>
                    <a:pt x="22598" y="20652"/>
                    <a:pt x="22284" y="20820"/>
                    <a:pt x="21928" y="21008"/>
                  </a:cubicBezTo>
                  <a:cubicBezTo>
                    <a:pt x="21719" y="21113"/>
                    <a:pt x="21510" y="21259"/>
                    <a:pt x="21342" y="21385"/>
                  </a:cubicBezTo>
                  <a:cubicBezTo>
                    <a:pt x="20715" y="21887"/>
                    <a:pt x="20003" y="22180"/>
                    <a:pt x="19187" y="22180"/>
                  </a:cubicBezTo>
                  <a:cubicBezTo>
                    <a:pt x="17785" y="22180"/>
                    <a:pt x="16362" y="22201"/>
                    <a:pt x="14961" y="22180"/>
                  </a:cubicBezTo>
                  <a:cubicBezTo>
                    <a:pt x="14145" y="22159"/>
                    <a:pt x="13349" y="21992"/>
                    <a:pt x="12554" y="21887"/>
                  </a:cubicBezTo>
                  <a:cubicBezTo>
                    <a:pt x="12450" y="21866"/>
                    <a:pt x="12303" y="21845"/>
                    <a:pt x="12199" y="21782"/>
                  </a:cubicBezTo>
                  <a:cubicBezTo>
                    <a:pt x="11717" y="21552"/>
                    <a:pt x="11215" y="21343"/>
                    <a:pt x="10734" y="21113"/>
                  </a:cubicBezTo>
                  <a:cubicBezTo>
                    <a:pt x="10629" y="21050"/>
                    <a:pt x="10525" y="20966"/>
                    <a:pt x="10462" y="20904"/>
                  </a:cubicBezTo>
                  <a:cubicBezTo>
                    <a:pt x="9834" y="20067"/>
                    <a:pt x="9039" y="19334"/>
                    <a:pt x="8537" y="18393"/>
                  </a:cubicBezTo>
                  <a:cubicBezTo>
                    <a:pt x="7993" y="17305"/>
                    <a:pt x="7575" y="16196"/>
                    <a:pt x="8014" y="14940"/>
                  </a:cubicBezTo>
                  <a:cubicBezTo>
                    <a:pt x="8056" y="14836"/>
                    <a:pt x="8056" y="14689"/>
                    <a:pt x="8014" y="14585"/>
                  </a:cubicBezTo>
                  <a:cubicBezTo>
                    <a:pt x="7993" y="14522"/>
                    <a:pt x="7909" y="14438"/>
                    <a:pt x="7847" y="14417"/>
                  </a:cubicBezTo>
                  <a:cubicBezTo>
                    <a:pt x="7763" y="14375"/>
                    <a:pt x="7637" y="14417"/>
                    <a:pt x="7595" y="14459"/>
                  </a:cubicBezTo>
                  <a:cubicBezTo>
                    <a:pt x="7386" y="14731"/>
                    <a:pt x="7219" y="14982"/>
                    <a:pt x="7156" y="15317"/>
                  </a:cubicBezTo>
                  <a:cubicBezTo>
                    <a:pt x="7031" y="16677"/>
                    <a:pt x="7261" y="17974"/>
                    <a:pt x="8014" y="19125"/>
                  </a:cubicBezTo>
                  <a:cubicBezTo>
                    <a:pt x="8432" y="19774"/>
                    <a:pt x="8935" y="20380"/>
                    <a:pt x="9416" y="21008"/>
                  </a:cubicBezTo>
                  <a:cubicBezTo>
                    <a:pt x="9772" y="21489"/>
                    <a:pt x="10190" y="21887"/>
                    <a:pt x="10776" y="22159"/>
                  </a:cubicBezTo>
                  <a:cubicBezTo>
                    <a:pt x="11111" y="22305"/>
                    <a:pt x="11424" y="22494"/>
                    <a:pt x="11738" y="22619"/>
                  </a:cubicBezTo>
                  <a:cubicBezTo>
                    <a:pt x="12073" y="22745"/>
                    <a:pt x="12408" y="22849"/>
                    <a:pt x="12785" y="22912"/>
                  </a:cubicBezTo>
                  <a:cubicBezTo>
                    <a:pt x="13182" y="22933"/>
                    <a:pt x="13538" y="22996"/>
                    <a:pt x="13935" y="23101"/>
                  </a:cubicBezTo>
                  <a:cubicBezTo>
                    <a:pt x="14186" y="23163"/>
                    <a:pt x="14458" y="23205"/>
                    <a:pt x="14751" y="23205"/>
                  </a:cubicBezTo>
                  <a:lnTo>
                    <a:pt x="19522" y="23205"/>
                  </a:lnTo>
                  <a:cubicBezTo>
                    <a:pt x="19731" y="23205"/>
                    <a:pt x="19940" y="23163"/>
                    <a:pt x="20150" y="23121"/>
                  </a:cubicBezTo>
                  <a:cubicBezTo>
                    <a:pt x="21342" y="22828"/>
                    <a:pt x="22200" y="21992"/>
                    <a:pt x="23225" y="21427"/>
                  </a:cubicBezTo>
                  <a:cubicBezTo>
                    <a:pt x="23246" y="21385"/>
                    <a:pt x="23267" y="21385"/>
                    <a:pt x="23267" y="21364"/>
                  </a:cubicBezTo>
                  <a:cubicBezTo>
                    <a:pt x="23456" y="20966"/>
                    <a:pt x="23769" y="20673"/>
                    <a:pt x="24062" y="20401"/>
                  </a:cubicBezTo>
                  <a:cubicBezTo>
                    <a:pt x="24146" y="20192"/>
                    <a:pt x="24188" y="20004"/>
                    <a:pt x="23958" y="19815"/>
                  </a:cubicBezTo>
                  <a:close/>
                  <a:moveTo>
                    <a:pt x="22075" y="14543"/>
                  </a:moveTo>
                  <a:cubicBezTo>
                    <a:pt x="22075" y="14480"/>
                    <a:pt x="22054" y="14354"/>
                    <a:pt x="22012" y="14250"/>
                  </a:cubicBezTo>
                  <a:cubicBezTo>
                    <a:pt x="21907" y="13852"/>
                    <a:pt x="21551" y="13706"/>
                    <a:pt x="21259" y="13957"/>
                  </a:cubicBezTo>
                  <a:cubicBezTo>
                    <a:pt x="21028" y="14166"/>
                    <a:pt x="20798" y="14438"/>
                    <a:pt x="20610" y="14689"/>
                  </a:cubicBezTo>
                  <a:cubicBezTo>
                    <a:pt x="20484" y="14878"/>
                    <a:pt x="20526" y="15108"/>
                    <a:pt x="20652" y="15296"/>
                  </a:cubicBezTo>
                  <a:cubicBezTo>
                    <a:pt x="20819" y="15526"/>
                    <a:pt x="21028" y="15589"/>
                    <a:pt x="21279" y="15568"/>
                  </a:cubicBezTo>
                  <a:cubicBezTo>
                    <a:pt x="21719" y="15484"/>
                    <a:pt x="22054" y="15087"/>
                    <a:pt x="22075" y="14543"/>
                  </a:cubicBezTo>
                  <a:close/>
                  <a:moveTo>
                    <a:pt x="10504" y="11111"/>
                  </a:moveTo>
                  <a:cubicBezTo>
                    <a:pt x="10504" y="11111"/>
                    <a:pt x="10295" y="11111"/>
                    <a:pt x="10127" y="11216"/>
                  </a:cubicBezTo>
                  <a:cubicBezTo>
                    <a:pt x="10023" y="11279"/>
                    <a:pt x="9876" y="11425"/>
                    <a:pt x="9876" y="11551"/>
                  </a:cubicBezTo>
                  <a:cubicBezTo>
                    <a:pt x="9876" y="12241"/>
                    <a:pt x="10357" y="12639"/>
                    <a:pt x="10985" y="12534"/>
                  </a:cubicBezTo>
                  <a:cubicBezTo>
                    <a:pt x="11111" y="12492"/>
                    <a:pt x="11278" y="12429"/>
                    <a:pt x="11341" y="12325"/>
                  </a:cubicBezTo>
                  <a:cubicBezTo>
                    <a:pt x="11529" y="12053"/>
                    <a:pt x="11529" y="11739"/>
                    <a:pt x="11404" y="11446"/>
                  </a:cubicBezTo>
                  <a:cubicBezTo>
                    <a:pt x="11257" y="11174"/>
                    <a:pt x="11006" y="11090"/>
                    <a:pt x="10504" y="111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1903025" y="1787375"/>
              <a:ext cx="809225" cy="644475"/>
            </a:xfrm>
            <a:custGeom>
              <a:avLst/>
              <a:gdLst/>
              <a:ahLst/>
              <a:cxnLst/>
              <a:rect l="l" t="t" r="r" b="b"/>
              <a:pathLst>
                <a:path w="32369" h="25779" extrusionOk="0">
                  <a:moveTo>
                    <a:pt x="20338" y="6549"/>
                  </a:moveTo>
                  <a:cubicBezTo>
                    <a:pt x="21258" y="6549"/>
                    <a:pt x="22116" y="6591"/>
                    <a:pt x="22932" y="6507"/>
                  </a:cubicBezTo>
                  <a:cubicBezTo>
                    <a:pt x="23790" y="6445"/>
                    <a:pt x="24648" y="6256"/>
                    <a:pt x="25485" y="6047"/>
                  </a:cubicBezTo>
                  <a:cubicBezTo>
                    <a:pt x="26301" y="5838"/>
                    <a:pt x="27075" y="5566"/>
                    <a:pt x="27912" y="5315"/>
                  </a:cubicBezTo>
                  <a:cubicBezTo>
                    <a:pt x="28226" y="5859"/>
                    <a:pt x="28414" y="6382"/>
                    <a:pt x="28540" y="6926"/>
                  </a:cubicBezTo>
                  <a:cubicBezTo>
                    <a:pt x="28665" y="7449"/>
                    <a:pt x="28833" y="7972"/>
                    <a:pt x="29084" y="8453"/>
                  </a:cubicBezTo>
                  <a:cubicBezTo>
                    <a:pt x="29230" y="8704"/>
                    <a:pt x="29335" y="8997"/>
                    <a:pt x="29419" y="9290"/>
                  </a:cubicBezTo>
                  <a:cubicBezTo>
                    <a:pt x="29942" y="11194"/>
                    <a:pt x="30381" y="13119"/>
                    <a:pt x="30779" y="15086"/>
                  </a:cubicBezTo>
                  <a:cubicBezTo>
                    <a:pt x="30800" y="15170"/>
                    <a:pt x="30821" y="15274"/>
                    <a:pt x="30821" y="15358"/>
                  </a:cubicBezTo>
                  <a:cubicBezTo>
                    <a:pt x="30904" y="16028"/>
                    <a:pt x="30883" y="16739"/>
                    <a:pt x="31302" y="17367"/>
                  </a:cubicBezTo>
                  <a:cubicBezTo>
                    <a:pt x="30946" y="17451"/>
                    <a:pt x="30716" y="17492"/>
                    <a:pt x="30465" y="17576"/>
                  </a:cubicBezTo>
                  <a:cubicBezTo>
                    <a:pt x="29691" y="17743"/>
                    <a:pt x="28937" y="17890"/>
                    <a:pt x="28184" y="18078"/>
                  </a:cubicBezTo>
                  <a:cubicBezTo>
                    <a:pt x="27912" y="18120"/>
                    <a:pt x="27682" y="18287"/>
                    <a:pt x="27473" y="18434"/>
                  </a:cubicBezTo>
                  <a:cubicBezTo>
                    <a:pt x="27389" y="18497"/>
                    <a:pt x="27305" y="18664"/>
                    <a:pt x="27347" y="18727"/>
                  </a:cubicBezTo>
                  <a:cubicBezTo>
                    <a:pt x="27389" y="18852"/>
                    <a:pt x="27515" y="18957"/>
                    <a:pt x="27661" y="19020"/>
                  </a:cubicBezTo>
                  <a:cubicBezTo>
                    <a:pt x="27766" y="19041"/>
                    <a:pt x="27891" y="19020"/>
                    <a:pt x="27996" y="18957"/>
                  </a:cubicBezTo>
                  <a:cubicBezTo>
                    <a:pt x="29042" y="18539"/>
                    <a:pt x="30109" y="18329"/>
                    <a:pt x="31218" y="18183"/>
                  </a:cubicBezTo>
                  <a:cubicBezTo>
                    <a:pt x="31469" y="18141"/>
                    <a:pt x="31741" y="18078"/>
                    <a:pt x="32055" y="18287"/>
                  </a:cubicBezTo>
                  <a:cubicBezTo>
                    <a:pt x="31867" y="18392"/>
                    <a:pt x="31762" y="18497"/>
                    <a:pt x="31637" y="18539"/>
                  </a:cubicBezTo>
                  <a:cubicBezTo>
                    <a:pt x="31134" y="18811"/>
                    <a:pt x="30611" y="19062"/>
                    <a:pt x="30109" y="19355"/>
                  </a:cubicBezTo>
                  <a:cubicBezTo>
                    <a:pt x="29963" y="19438"/>
                    <a:pt x="29816" y="19564"/>
                    <a:pt x="29691" y="19689"/>
                  </a:cubicBezTo>
                  <a:cubicBezTo>
                    <a:pt x="29544" y="19857"/>
                    <a:pt x="29544" y="20150"/>
                    <a:pt x="29670" y="20275"/>
                  </a:cubicBezTo>
                  <a:cubicBezTo>
                    <a:pt x="29795" y="20401"/>
                    <a:pt x="29984" y="20484"/>
                    <a:pt x="30172" y="20380"/>
                  </a:cubicBezTo>
                  <a:cubicBezTo>
                    <a:pt x="30507" y="20212"/>
                    <a:pt x="30841" y="20024"/>
                    <a:pt x="31260" y="19857"/>
                  </a:cubicBezTo>
                  <a:cubicBezTo>
                    <a:pt x="31030" y="20233"/>
                    <a:pt x="30821" y="20547"/>
                    <a:pt x="30632" y="20861"/>
                  </a:cubicBezTo>
                  <a:cubicBezTo>
                    <a:pt x="30590" y="20966"/>
                    <a:pt x="30507" y="21070"/>
                    <a:pt x="30444" y="21175"/>
                  </a:cubicBezTo>
                  <a:cubicBezTo>
                    <a:pt x="30381" y="21363"/>
                    <a:pt x="30444" y="21552"/>
                    <a:pt x="30611" y="21656"/>
                  </a:cubicBezTo>
                  <a:cubicBezTo>
                    <a:pt x="30716" y="21740"/>
                    <a:pt x="30925" y="21761"/>
                    <a:pt x="31030" y="21698"/>
                  </a:cubicBezTo>
                  <a:cubicBezTo>
                    <a:pt x="31239" y="21552"/>
                    <a:pt x="31427" y="21342"/>
                    <a:pt x="31574" y="21133"/>
                  </a:cubicBezTo>
                  <a:cubicBezTo>
                    <a:pt x="31762" y="20861"/>
                    <a:pt x="31909" y="20589"/>
                    <a:pt x="32306" y="20401"/>
                  </a:cubicBezTo>
                  <a:cubicBezTo>
                    <a:pt x="32369" y="20945"/>
                    <a:pt x="32369" y="21384"/>
                    <a:pt x="32285" y="21907"/>
                  </a:cubicBezTo>
                  <a:cubicBezTo>
                    <a:pt x="32097" y="21949"/>
                    <a:pt x="31950" y="22012"/>
                    <a:pt x="31762" y="22012"/>
                  </a:cubicBezTo>
                  <a:cubicBezTo>
                    <a:pt x="31176" y="22054"/>
                    <a:pt x="30611" y="22054"/>
                    <a:pt x="30025" y="22012"/>
                  </a:cubicBezTo>
                  <a:cubicBezTo>
                    <a:pt x="28414" y="21949"/>
                    <a:pt x="26782" y="22200"/>
                    <a:pt x="25171" y="22388"/>
                  </a:cubicBezTo>
                  <a:cubicBezTo>
                    <a:pt x="24104" y="22493"/>
                    <a:pt x="23016" y="22744"/>
                    <a:pt x="22012" y="23058"/>
                  </a:cubicBezTo>
                  <a:cubicBezTo>
                    <a:pt x="21823" y="23121"/>
                    <a:pt x="21656" y="23163"/>
                    <a:pt x="21489" y="23205"/>
                  </a:cubicBezTo>
                  <a:cubicBezTo>
                    <a:pt x="20484" y="23309"/>
                    <a:pt x="19564" y="23686"/>
                    <a:pt x="18622" y="24000"/>
                  </a:cubicBezTo>
                  <a:cubicBezTo>
                    <a:pt x="17513" y="24376"/>
                    <a:pt x="16488" y="24899"/>
                    <a:pt x="15630" y="25715"/>
                  </a:cubicBezTo>
                  <a:cubicBezTo>
                    <a:pt x="15567" y="25736"/>
                    <a:pt x="15525" y="25757"/>
                    <a:pt x="15442" y="25778"/>
                  </a:cubicBezTo>
                  <a:cubicBezTo>
                    <a:pt x="15107" y="25736"/>
                    <a:pt x="14856" y="25569"/>
                    <a:pt x="14709" y="25234"/>
                  </a:cubicBezTo>
                  <a:cubicBezTo>
                    <a:pt x="14605" y="25025"/>
                    <a:pt x="14416" y="24878"/>
                    <a:pt x="14228" y="24711"/>
                  </a:cubicBezTo>
                  <a:cubicBezTo>
                    <a:pt x="13956" y="24481"/>
                    <a:pt x="13705" y="24209"/>
                    <a:pt x="13475" y="23958"/>
                  </a:cubicBezTo>
                  <a:cubicBezTo>
                    <a:pt x="13077" y="23560"/>
                    <a:pt x="13015" y="23142"/>
                    <a:pt x="13140" y="22640"/>
                  </a:cubicBezTo>
                  <a:cubicBezTo>
                    <a:pt x="13266" y="22179"/>
                    <a:pt x="13328" y="21698"/>
                    <a:pt x="13391" y="21238"/>
                  </a:cubicBezTo>
                  <a:cubicBezTo>
                    <a:pt x="13475" y="20756"/>
                    <a:pt x="13496" y="20275"/>
                    <a:pt x="13266" y="19836"/>
                  </a:cubicBezTo>
                  <a:cubicBezTo>
                    <a:pt x="13245" y="19773"/>
                    <a:pt x="13224" y="19731"/>
                    <a:pt x="13224" y="19647"/>
                  </a:cubicBezTo>
                  <a:cubicBezTo>
                    <a:pt x="13287" y="18518"/>
                    <a:pt x="12805" y="17451"/>
                    <a:pt x="12847" y="16342"/>
                  </a:cubicBezTo>
                  <a:cubicBezTo>
                    <a:pt x="12868" y="16028"/>
                    <a:pt x="12805" y="15693"/>
                    <a:pt x="12743" y="15358"/>
                  </a:cubicBezTo>
                  <a:cubicBezTo>
                    <a:pt x="12554" y="14438"/>
                    <a:pt x="12345" y="13517"/>
                    <a:pt x="12178" y="12596"/>
                  </a:cubicBezTo>
                  <a:cubicBezTo>
                    <a:pt x="12094" y="12136"/>
                    <a:pt x="12031" y="11655"/>
                    <a:pt x="11989" y="11173"/>
                  </a:cubicBezTo>
                  <a:cubicBezTo>
                    <a:pt x="11968" y="11006"/>
                    <a:pt x="11989" y="10860"/>
                    <a:pt x="11968" y="10713"/>
                  </a:cubicBezTo>
                  <a:cubicBezTo>
                    <a:pt x="11675" y="9939"/>
                    <a:pt x="11717" y="9123"/>
                    <a:pt x="11717" y="8307"/>
                  </a:cubicBezTo>
                  <a:cubicBezTo>
                    <a:pt x="11717" y="7972"/>
                    <a:pt x="11696" y="7637"/>
                    <a:pt x="11382" y="7428"/>
                  </a:cubicBezTo>
                  <a:cubicBezTo>
                    <a:pt x="11236" y="7323"/>
                    <a:pt x="11027" y="7219"/>
                    <a:pt x="10838" y="7177"/>
                  </a:cubicBezTo>
                  <a:cubicBezTo>
                    <a:pt x="10566" y="7114"/>
                    <a:pt x="10294" y="7114"/>
                    <a:pt x="10022" y="7177"/>
                  </a:cubicBezTo>
                  <a:cubicBezTo>
                    <a:pt x="8893" y="7344"/>
                    <a:pt x="7805" y="7658"/>
                    <a:pt x="6863" y="8349"/>
                  </a:cubicBezTo>
                  <a:cubicBezTo>
                    <a:pt x="6486" y="8600"/>
                    <a:pt x="6424" y="8767"/>
                    <a:pt x="6256" y="9437"/>
                  </a:cubicBezTo>
                  <a:cubicBezTo>
                    <a:pt x="6528" y="9625"/>
                    <a:pt x="6758" y="9876"/>
                    <a:pt x="6779" y="10274"/>
                  </a:cubicBezTo>
                  <a:cubicBezTo>
                    <a:pt x="6779" y="10483"/>
                    <a:pt x="6884" y="10692"/>
                    <a:pt x="6905" y="10901"/>
                  </a:cubicBezTo>
                  <a:cubicBezTo>
                    <a:pt x="7051" y="11927"/>
                    <a:pt x="7219" y="12910"/>
                    <a:pt x="7595" y="13894"/>
                  </a:cubicBezTo>
                  <a:cubicBezTo>
                    <a:pt x="7721" y="14249"/>
                    <a:pt x="7742" y="14647"/>
                    <a:pt x="7825" y="15065"/>
                  </a:cubicBezTo>
                  <a:cubicBezTo>
                    <a:pt x="6989" y="15421"/>
                    <a:pt x="6277" y="15944"/>
                    <a:pt x="5608" y="16467"/>
                  </a:cubicBezTo>
                  <a:cubicBezTo>
                    <a:pt x="5503" y="16551"/>
                    <a:pt x="5336" y="16614"/>
                    <a:pt x="5210" y="16655"/>
                  </a:cubicBezTo>
                  <a:cubicBezTo>
                    <a:pt x="4917" y="16739"/>
                    <a:pt x="4645" y="16781"/>
                    <a:pt x="4331" y="16844"/>
                  </a:cubicBezTo>
                  <a:cubicBezTo>
                    <a:pt x="4164" y="16865"/>
                    <a:pt x="4017" y="16886"/>
                    <a:pt x="3871" y="16844"/>
                  </a:cubicBezTo>
                  <a:cubicBezTo>
                    <a:pt x="2783" y="16572"/>
                    <a:pt x="1632" y="16425"/>
                    <a:pt x="586" y="15944"/>
                  </a:cubicBezTo>
                  <a:cubicBezTo>
                    <a:pt x="398" y="15881"/>
                    <a:pt x="209" y="15777"/>
                    <a:pt x="0" y="15672"/>
                  </a:cubicBezTo>
                  <a:cubicBezTo>
                    <a:pt x="0" y="14940"/>
                    <a:pt x="188" y="14270"/>
                    <a:pt x="481" y="13642"/>
                  </a:cubicBezTo>
                  <a:cubicBezTo>
                    <a:pt x="732" y="13077"/>
                    <a:pt x="1004" y="12492"/>
                    <a:pt x="1214" y="11906"/>
                  </a:cubicBezTo>
                  <a:cubicBezTo>
                    <a:pt x="1402" y="11320"/>
                    <a:pt x="1716" y="10797"/>
                    <a:pt x="2030" y="10274"/>
                  </a:cubicBezTo>
                  <a:cubicBezTo>
                    <a:pt x="2281" y="9834"/>
                    <a:pt x="2490" y="9353"/>
                    <a:pt x="2615" y="8872"/>
                  </a:cubicBezTo>
                  <a:cubicBezTo>
                    <a:pt x="2783" y="8307"/>
                    <a:pt x="3034" y="7826"/>
                    <a:pt x="3390" y="7323"/>
                  </a:cubicBezTo>
                  <a:cubicBezTo>
                    <a:pt x="4331" y="5880"/>
                    <a:pt x="5210" y="4415"/>
                    <a:pt x="6005" y="2867"/>
                  </a:cubicBezTo>
                  <a:cubicBezTo>
                    <a:pt x="6214" y="2490"/>
                    <a:pt x="6445" y="2093"/>
                    <a:pt x="6696" y="1737"/>
                  </a:cubicBezTo>
                  <a:cubicBezTo>
                    <a:pt x="6989" y="1277"/>
                    <a:pt x="7281" y="816"/>
                    <a:pt x="7386" y="251"/>
                  </a:cubicBezTo>
                  <a:cubicBezTo>
                    <a:pt x="7407" y="189"/>
                    <a:pt x="7491" y="126"/>
                    <a:pt x="7574" y="0"/>
                  </a:cubicBezTo>
                  <a:cubicBezTo>
                    <a:pt x="7721" y="105"/>
                    <a:pt x="7888" y="189"/>
                    <a:pt x="7993" y="293"/>
                  </a:cubicBezTo>
                  <a:cubicBezTo>
                    <a:pt x="8746" y="1046"/>
                    <a:pt x="9499" y="1821"/>
                    <a:pt x="10294" y="2595"/>
                  </a:cubicBezTo>
                  <a:cubicBezTo>
                    <a:pt x="10608" y="2909"/>
                    <a:pt x="10964" y="3202"/>
                    <a:pt x="11341" y="3432"/>
                  </a:cubicBezTo>
                  <a:cubicBezTo>
                    <a:pt x="12324" y="4038"/>
                    <a:pt x="13349" y="4603"/>
                    <a:pt x="14437" y="5231"/>
                  </a:cubicBezTo>
                  <a:cubicBezTo>
                    <a:pt x="14626" y="5733"/>
                    <a:pt x="14814" y="6319"/>
                    <a:pt x="15107" y="6884"/>
                  </a:cubicBezTo>
                  <a:cubicBezTo>
                    <a:pt x="15421" y="7512"/>
                    <a:pt x="16007" y="7847"/>
                    <a:pt x="16697" y="7930"/>
                  </a:cubicBezTo>
                  <a:cubicBezTo>
                    <a:pt x="17304" y="8014"/>
                    <a:pt x="17890" y="7951"/>
                    <a:pt x="18497" y="7930"/>
                  </a:cubicBezTo>
                  <a:cubicBezTo>
                    <a:pt x="18622" y="7930"/>
                    <a:pt x="18810" y="7868"/>
                    <a:pt x="18915" y="7784"/>
                  </a:cubicBezTo>
                  <a:cubicBezTo>
                    <a:pt x="19375" y="7512"/>
                    <a:pt x="20045" y="7303"/>
                    <a:pt x="20338" y="654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1722050" y="1988225"/>
              <a:ext cx="128700" cy="337950"/>
            </a:xfrm>
            <a:custGeom>
              <a:avLst/>
              <a:gdLst/>
              <a:ahLst/>
              <a:cxnLst/>
              <a:rect l="l" t="t" r="r" b="b"/>
              <a:pathLst>
                <a:path w="5148" h="13518" extrusionOk="0">
                  <a:moveTo>
                    <a:pt x="1" y="1173"/>
                  </a:moveTo>
                  <a:cubicBezTo>
                    <a:pt x="586" y="629"/>
                    <a:pt x="1151" y="294"/>
                    <a:pt x="1842" y="231"/>
                  </a:cubicBezTo>
                  <a:cubicBezTo>
                    <a:pt x="2009" y="231"/>
                    <a:pt x="2135" y="126"/>
                    <a:pt x="2260" y="106"/>
                  </a:cubicBezTo>
                  <a:cubicBezTo>
                    <a:pt x="2532" y="43"/>
                    <a:pt x="2783" y="1"/>
                    <a:pt x="3055" y="1"/>
                  </a:cubicBezTo>
                  <a:cubicBezTo>
                    <a:pt x="3474" y="1"/>
                    <a:pt x="3599" y="126"/>
                    <a:pt x="3620" y="524"/>
                  </a:cubicBezTo>
                  <a:cubicBezTo>
                    <a:pt x="3662" y="775"/>
                    <a:pt x="3620" y="1068"/>
                    <a:pt x="3620" y="1340"/>
                  </a:cubicBezTo>
                  <a:cubicBezTo>
                    <a:pt x="3620" y="1758"/>
                    <a:pt x="3620" y="2177"/>
                    <a:pt x="3788" y="2595"/>
                  </a:cubicBezTo>
                  <a:cubicBezTo>
                    <a:pt x="3830" y="2742"/>
                    <a:pt x="3913" y="2951"/>
                    <a:pt x="3892" y="3119"/>
                  </a:cubicBezTo>
                  <a:cubicBezTo>
                    <a:pt x="3809" y="4395"/>
                    <a:pt x="4206" y="5629"/>
                    <a:pt x="4415" y="6843"/>
                  </a:cubicBezTo>
                  <a:cubicBezTo>
                    <a:pt x="4541" y="7554"/>
                    <a:pt x="4667" y="8266"/>
                    <a:pt x="4646" y="8998"/>
                  </a:cubicBezTo>
                  <a:cubicBezTo>
                    <a:pt x="4646" y="9145"/>
                    <a:pt x="4625" y="9312"/>
                    <a:pt x="4667" y="9437"/>
                  </a:cubicBezTo>
                  <a:cubicBezTo>
                    <a:pt x="4855" y="10170"/>
                    <a:pt x="4876" y="10923"/>
                    <a:pt x="4918" y="11655"/>
                  </a:cubicBezTo>
                  <a:cubicBezTo>
                    <a:pt x="4918" y="12011"/>
                    <a:pt x="5064" y="12346"/>
                    <a:pt x="5148" y="12743"/>
                  </a:cubicBezTo>
                  <a:cubicBezTo>
                    <a:pt x="4939" y="12869"/>
                    <a:pt x="4750" y="13015"/>
                    <a:pt x="4562" y="13057"/>
                  </a:cubicBezTo>
                  <a:cubicBezTo>
                    <a:pt x="3913" y="13099"/>
                    <a:pt x="3307" y="13371"/>
                    <a:pt x="2616" y="13518"/>
                  </a:cubicBezTo>
                  <a:cubicBezTo>
                    <a:pt x="2574" y="12262"/>
                    <a:pt x="2323" y="11090"/>
                    <a:pt x="1905" y="9940"/>
                  </a:cubicBezTo>
                  <a:cubicBezTo>
                    <a:pt x="1633" y="9249"/>
                    <a:pt x="1612" y="8517"/>
                    <a:pt x="1507" y="7784"/>
                  </a:cubicBezTo>
                  <a:cubicBezTo>
                    <a:pt x="1737" y="7617"/>
                    <a:pt x="1967" y="7429"/>
                    <a:pt x="2198" y="7220"/>
                  </a:cubicBezTo>
                  <a:cubicBezTo>
                    <a:pt x="2260" y="7136"/>
                    <a:pt x="2344" y="6948"/>
                    <a:pt x="2323" y="6822"/>
                  </a:cubicBezTo>
                  <a:cubicBezTo>
                    <a:pt x="2302" y="6613"/>
                    <a:pt x="2093" y="6571"/>
                    <a:pt x="1905" y="6571"/>
                  </a:cubicBezTo>
                  <a:cubicBezTo>
                    <a:pt x="1716" y="6571"/>
                    <a:pt x="1570" y="6613"/>
                    <a:pt x="1382" y="6676"/>
                  </a:cubicBezTo>
                  <a:cubicBezTo>
                    <a:pt x="733" y="4855"/>
                    <a:pt x="335" y="3035"/>
                    <a:pt x="1" y="11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1927100" y="2205850"/>
              <a:ext cx="251100" cy="128700"/>
            </a:xfrm>
            <a:custGeom>
              <a:avLst/>
              <a:gdLst/>
              <a:ahLst/>
              <a:cxnLst/>
              <a:rect l="l" t="t" r="r" b="b"/>
              <a:pathLst>
                <a:path w="10044" h="5148" extrusionOk="0">
                  <a:moveTo>
                    <a:pt x="9584" y="2469"/>
                  </a:moveTo>
                  <a:cubicBezTo>
                    <a:pt x="9625" y="2699"/>
                    <a:pt x="9709" y="2908"/>
                    <a:pt x="9730" y="3139"/>
                  </a:cubicBezTo>
                  <a:cubicBezTo>
                    <a:pt x="9772" y="3829"/>
                    <a:pt x="9981" y="4478"/>
                    <a:pt x="10044" y="5147"/>
                  </a:cubicBezTo>
                  <a:cubicBezTo>
                    <a:pt x="9521" y="5105"/>
                    <a:pt x="9270" y="5043"/>
                    <a:pt x="8935" y="4708"/>
                  </a:cubicBezTo>
                  <a:cubicBezTo>
                    <a:pt x="8537" y="4310"/>
                    <a:pt x="8098" y="4164"/>
                    <a:pt x="7596" y="4038"/>
                  </a:cubicBezTo>
                  <a:cubicBezTo>
                    <a:pt x="6382" y="3745"/>
                    <a:pt x="5190" y="3473"/>
                    <a:pt x="4039" y="3013"/>
                  </a:cubicBezTo>
                  <a:cubicBezTo>
                    <a:pt x="3767" y="2908"/>
                    <a:pt x="3453" y="2888"/>
                    <a:pt x="3139" y="2888"/>
                  </a:cubicBezTo>
                  <a:cubicBezTo>
                    <a:pt x="2302" y="2846"/>
                    <a:pt x="1465" y="2888"/>
                    <a:pt x="607" y="2888"/>
                  </a:cubicBezTo>
                  <a:cubicBezTo>
                    <a:pt x="398" y="2888"/>
                    <a:pt x="189" y="2846"/>
                    <a:pt x="1" y="2825"/>
                  </a:cubicBezTo>
                  <a:lnTo>
                    <a:pt x="1" y="1548"/>
                  </a:lnTo>
                  <a:cubicBezTo>
                    <a:pt x="377" y="1130"/>
                    <a:pt x="147" y="481"/>
                    <a:pt x="586" y="0"/>
                  </a:cubicBezTo>
                  <a:cubicBezTo>
                    <a:pt x="775" y="63"/>
                    <a:pt x="942" y="84"/>
                    <a:pt x="1130" y="168"/>
                  </a:cubicBezTo>
                  <a:cubicBezTo>
                    <a:pt x="2177" y="628"/>
                    <a:pt x="3327" y="795"/>
                    <a:pt x="4436" y="1025"/>
                  </a:cubicBezTo>
                  <a:cubicBezTo>
                    <a:pt x="4687" y="1067"/>
                    <a:pt x="4980" y="1046"/>
                    <a:pt x="5231" y="1004"/>
                  </a:cubicBezTo>
                  <a:cubicBezTo>
                    <a:pt x="5545" y="942"/>
                    <a:pt x="5817" y="1025"/>
                    <a:pt x="6068" y="1214"/>
                  </a:cubicBezTo>
                  <a:cubicBezTo>
                    <a:pt x="6654" y="1590"/>
                    <a:pt x="7219" y="1988"/>
                    <a:pt x="7805" y="2323"/>
                  </a:cubicBezTo>
                  <a:cubicBezTo>
                    <a:pt x="8349" y="2678"/>
                    <a:pt x="8830" y="2699"/>
                    <a:pt x="9584" y="24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1839225" y="1357400"/>
              <a:ext cx="62800" cy="127125"/>
            </a:xfrm>
            <a:custGeom>
              <a:avLst/>
              <a:gdLst/>
              <a:ahLst/>
              <a:cxnLst/>
              <a:rect l="l" t="t" r="r" b="b"/>
              <a:pathLst>
                <a:path w="2512" h="5085" extrusionOk="0">
                  <a:moveTo>
                    <a:pt x="1716" y="5084"/>
                  </a:moveTo>
                  <a:cubicBezTo>
                    <a:pt x="1612" y="4980"/>
                    <a:pt x="1528" y="4938"/>
                    <a:pt x="1486" y="4854"/>
                  </a:cubicBezTo>
                  <a:cubicBezTo>
                    <a:pt x="1131" y="4227"/>
                    <a:pt x="754" y="3620"/>
                    <a:pt x="419" y="2992"/>
                  </a:cubicBezTo>
                  <a:cubicBezTo>
                    <a:pt x="1" y="2197"/>
                    <a:pt x="126" y="1297"/>
                    <a:pt x="189" y="439"/>
                  </a:cubicBezTo>
                  <a:cubicBezTo>
                    <a:pt x="189" y="209"/>
                    <a:pt x="419" y="21"/>
                    <a:pt x="670" y="21"/>
                  </a:cubicBezTo>
                  <a:cubicBezTo>
                    <a:pt x="900" y="0"/>
                    <a:pt x="1152" y="0"/>
                    <a:pt x="1382" y="0"/>
                  </a:cubicBezTo>
                  <a:cubicBezTo>
                    <a:pt x="1988" y="21"/>
                    <a:pt x="2365" y="377"/>
                    <a:pt x="2428" y="983"/>
                  </a:cubicBezTo>
                  <a:cubicBezTo>
                    <a:pt x="2512" y="1841"/>
                    <a:pt x="2449" y="2720"/>
                    <a:pt x="2093" y="3515"/>
                  </a:cubicBezTo>
                  <a:cubicBezTo>
                    <a:pt x="1988" y="3766"/>
                    <a:pt x="1905" y="4017"/>
                    <a:pt x="1821" y="4289"/>
                  </a:cubicBezTo>
                  <a:cubicBezTo>
                    <a:pt x="1800" y="4520"/>
                    <a:pt x="1779" y="4771"/>
                    <a:pt x="1716" y="50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962000" y="1680125"/>
              <a:ext cx="111975" cy="75875"/>
            </a:xfrm>
            <a:custGeom>
              <a:avLst/>
              <a:gdLst/>
              <a:ahLst/>
              <a:cxnLst/>
              <a:rect l="l" t="t" r="r" b="b"/>
              <a:pathLst>
                <a:path w="4479" h="3035" extrusionOk="0">
                  <a:moveTo>
                    <a:pt x="1" y="2993"/>
                  </a:moveTo>
                  <a:cubicBezTo>
                    <a:pt x="503" y="1968"/>
                    <a:pt x="984" y="1026"/>
                    <a:pt x="1444" y="106"/>
                  </a:cubicBezTo>
                  <a:cubicBezTo>
                    <a:pt x="2177" y="1"/>
                    <a:pt x="2867" y="64"/>
                    <a:pt x="3558" y="106"/>
                  </a:cubicBezTo>
                  <a:cubicBezTo>
                    <a:pt x="4144" y="126"/>
                    <a:pt x="4478" y="963"/>
                    <a:pt x="4081" y="1424"/>
                  </a:cubicBezTo>
                  <a:cubicBezTo>
                    <a:pt x="3244" y="2323"/>
                    <a:pt x="2302" y="3035"/>
                    <a:pt x="1005" y="3035"/>
                  </a:cubicBezTo>
                  <a:cubicBezTo>
                    <a:pt x="691" y="3035"/>
                    <a:pt x="398" y="3014"/>
                    <a:pt x="1" y="29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1511775" y="1933300"/>
              <a:ext cx="91050" cy="34025"/>
            </a:xfrm>
            <a:custGeom>
              <a:avLst/>
              <a:gdLst/>
              <a:ahLst/>
              <a:cxnLst/>
              <a:rect l="l" t="t" r="r" b="b"/>
              <a:pathLst>
                <a:path w="3642" h="1361" extrusionOk="0">
                  <a:moveTo>
                    <a:pt x="3642" y="650"/>
                  </a:moveTo>
                  <a:cubicBezTo>
                    <a:pt x="3265" y="901"/>
                    <a:pt x="3014" y="1131"/>
                    <a:pt x="2700" y="1361"/>
                  </a:cubicBezTo>
                  <a:lnTo>
                    <a:pt x="1382" y="1361"/>
                  </a:lnTo>
                  <a:cubicBezTo>
                    <a:pt x="1235" y="1361"/>
                    <a:pt x="1110" y="1319"/>
                    <a:pt x="942" y="1298"/>
                  </a:cubicBezTo>
                  <a:cubicBezTo>
                    <a:pt x="336" y="1131"/>
                    <a:pt x="1" y="733"/>
                    <a:pt x="22" y="1"/>
                  </a:cubicBezTo>
                  <a:cubicBezTo>
                    <a:pt x="1214" y="189"/>
                    <a:pt x="2344" y="419"/>
                    <a:pt x="3642" y="6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1642025" y="2339750"/>
              <a:ext cx="50775" cy="56525"/>
            </a:xfrm>
            <a:custGeom>
              <a:avLst/>
              <a:gdLst/>
              <a:ahLst/>
              <a:cxnLst/>
              <a:rect l="l" t="t" r="r" b="b"/>
              <a:pathLst>
                <a:path w="2031" h="2261" extrusionOk="0">
                  <a:moveTo>
                    <a:pt x="1" y="670"/>
                  </a:moveTo>
                  <a:cubicBezTo>
                    <a:pt x="691" y="105"/>
                    <a:pt x="1340" y="105"/>
                    <a:pt x="2031" y="1"/>
                  </a:cubicBezTo>
                  <a:lnTo>
                    <a:pt x="2031" y="1863"/>
                  </a:lnTo>
                  <a:cubicBezTo>
                    <a:pt x="1842" y="1967"/>
                    <a:pt x="1654" y="2093"/>
                    <a:pt x="1424" y="2260"/>
                  </a:cubicBezTo>
                  <a:cubicBezTo>
                    <a:pt x="838" y="1821"/>
                    <a:pt x="357" y="1319"/>
                    <a:pt x="1" y="6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1752375" y="2221000"/>
              <a:ext cx="55975" cy="30900"/>
            </a:xfrm>
            <a:custGeom>
              <a:avLst/>
              <a:gdLst/>
              <a:ahLst/>
              <a:cxnLst/>
              <a:rect l="l" t="t" r="r" b="b"/>
              <a:pathLst>
                <a:path w="2239" h="1236" extrusionOk="0">
                  <a:moveTo>
                    <a:pt x="0" y="294"/>
                  </a:moveTo>
                  <a:cubicBezTo>
                    <a:pt x="167" y="85"/>
                    <a:pt x="293" y="1"/>
                    <a:pt x="502" y="85"/>
                  </a:cubicBezTo>
                  <a:cubicBezTo>
                    <a:pt x="942" y="210"/>
                    <a:pt x="1360" y="503"/>
                    <a:pt x="1883" y="461"/>
                  </a:cubicBezTo>
                  <a:cubicBezTo>
                    <a:pt x="2092" y="461"/>
                    <a:pt x="2197" y="629"/>
                    <a:pt x="2218" y="817"/>
                  </a:cubicBezTo>
                  <a:cubicBezTo>
                    <a:pt x="2239" y="984"/>
                    <a:pt x="1988" y="1235"/>
                    <a:pt x="1799" y="1235"/>
                  </a:cubicBezTo>
                  <a:cubicBezTo>
                    <a:pt x="1695" y="1235"/>
                    <a:pt x="1569" y="1194"/>
                    <a:pt x="1465" y="1152"/>
                  </a:cubicBezTo>
                  <a:cubicBezTo>
                    <a:pt x="963" y="838"/>
                    <a:pt x="502" y="545"/>
                    <a:pt x="0" y="2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1726750" y="2191725"/>
              <a:ext cx="24075" cy="22500"/>
            </a:xfrm>
            <a:custGeom>
              <a:avLst/>
              <a:gdLst/>
              <a:ahLst/>
              <a:cxnLst/>
              <a:rect l="l" t="t" r="r" b="b"/>
              <a:pathLst>
                <a:path w="963" h="900" extrusionOk="0">
                  <a:moveTo>
                    <a:pt x="0" y="481"/>
                  </a:moveTo>
                  <a:cubicBezTo>
                    <a:pt x="210" y="147"/>
                    <a:pt x="461" y="21"/>
                    <a:pt x="837" y="0"/>
                  </a:cubicBezTo>
                  <a:cubicBezTo>
                    <a:pt x="879" y="209"/>
                    <a:pt x="921" y="440"/>
                    <a:pt x="963" y="649"/>
                  </a:cubicBezTo>
                  <a:cubicBezTo>
                    <a:pt x="565" y="900"/>
                    <a:pt x="335" y="649"/>
                    <a:pt x="0" y="4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1748200" y="1455700"/>
              <a:ext cx="211250" cy="206300"/>
            </a:xfrm>
            <a:custGeom>
              <a:avLst/>
              <a:gdLst/>
              <a:ahLst/>
              <a:cxnLst/>
              <a:rect l="l" t="t" r="r" b="b"/>
              <a:pathLst>
                <a:path w="8450" h="8252" extrusionOk="0">
                  <a:moveTo>
                    <a:pt x="3345" y="1"/>
                  </a:moveTo>
                  <a:cubicBezTo>
                    <a:pt x="2812" y="1"/>
                    <a:pt x="2295" y="220"/>
                    <a:pt x="1842" y="734"/>
                  </a:cubicBezTo>
                  <a:cubicBezTo>
                    <a:pt x="1612" y="1006"/>
                    <a:pt x="1402" y="1341"/>
                    <a:pt x="1277" y="1696"/>
                  </a:cubicBezTo>
                  <a:cubicBezTo>
                    <a:pt x="524" y="2073"/>
                    <a:pt x="0" y="2784"/>
                    <a:pt x="63" y="4019"/>
                  </a:cubicBezTo>
                  <a:cubicBezTo>
                    <a:pt x="168" y="5505"/>
                    <a:pt x="1068" y="6760"/>
                    <a:pt x="2218" y="7430"/>
                  </a:cubicBezTo>
                  <a:cubicBezTo>
                    <a:pt x="2637" y="7869"/>
                    <a:pt x="3160" y="8204"/>
                    <a:pt x="3829" y="8246"/>
                  </a:cubicBezTo>
                  <a:cubicBezTo>
                    <a:pt x="3883" y="8250"/>
                    <a:pt x="3936" y="8252"/>
                    <a:pt x="3988" y="8252"/>
                  </a:cubicBezTo>
                  <a:cubicBezTo>
                    <a:pt x="4446" y="8252"/>
                    <a:pt x="4849" y="8092"/>
                    <a:pt x="5169" y="7848"/>
                  </a:cubicBezTo>
                  <a:cubicBezTo>
                    <a:pt x="5817" y="7639"/>
                    <a:pt x="6424" y="7220"/>
                    <a:pt x="6926" y="6551"/>
                  </a:cubicBezTo>
                  <a:cubicBezTo>
                    <a:pt x="8450" y="4445"/>
                    <a:pt x="5744" y="1"/>
                    <a:pt x="3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1228775" y="1649625"/>
              <a:ext cx="220250" cy="167775"/>
            </a:xfrm>
            <a:custGeom>
              <a:avLst/>
              <a:gdLst/>
              <a:ahLst/>
              <a:cxnLst/>
              <a:rect l="l" t="t" r="r" b="b"/>
              <a:pathLst>
                <a:path w="8810" h="6711" extrusionOk="0">
                  <a:moveTo>
                    <a:pt x="5246" y="1"/>
                  </a:moveTo>
                  <a:cubicBezTo>
                    <a:pt x="4260" y="1"/>
                    <a:pt x="3239" y="372"/>
                    <a:pt x="2511" y="970"/>
                  </a:cubicBezTo>
                  <a:cubicBezTo>
                    <a:pt x="2490" y="991"/>
                    <a:pt x="2449" y="1012"/>
                    <a:pt x="2407" y="1033"/>
                  </a:cubicBezTo>
                  <a:cubicBezTo>
                    <a:pt x="2260" y="1137"/>
                    <a:pt x="2114" y="1284"/>
                    <a:pt x="1988" y="1409"/>
                  </a:cubicBezTo>
                  <a:cubicBezTo>
                    <a:pt x="1528" y="1702"/>
                    <a:pt x="1130" y="2037"/>
                    <a:pt x="879" y="2455"/>
                  </a:cubicBezTo>
                  <a:cubicBezTo>
                    <a:pt x="1" y="3711"/>
                    <a:pt x="817" y="5196"/>
                    <a:pt x="1967" y="5908"/>
                  </a:cubicBezTo>
                  <a:cubicBezTo>
                    <a:pt x="2344" y="6305"/>
                    <a:pt x="2804" y="6619"/>
                    <a:pt x="3348" y="6682"/>
                  </a:cubicBezTo>
                  <a:cubicBezTo>
                    <a:pt x="3469" y="6701"/>
                    <a:pt x="3588" y="6711"/>
                    <a:pt x="3704" y="6711"/>
                  </a:cubicBezTo>
                  <a:cubicBezTo>
                    <a:pt x="4092" y="6711"/>
                    <a:pt x="4454" y="6608"/>
                    <a:pt x="4792" y="6431"/>
                  </a:cubicBezTo>
                  <a:cubicBezTo>
                    <a:pt x="5503" y="6326"/>
                    <a:pt x="6194" y="6033"/>
                    <a:pt x="6780" y="5573"/>
                  </a:cubicBezTo>
                  <a:cubicBezTo>
                    <a:pt x="8119" y="4464"/>
                    <a:pt x="8809" y="2560"/>
                    <a:pt x="7638" y="1074"/>
                  </a:cubicBezTo>
                  <a:cubicBezTo>
                    <a:pt x="7044" y="320"/>
                    <a:pt x="6160" y="1"/>
                    <a:pt x="5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2314175" y="910675"/>
              <a:ext cx="1628400" cy="1733025"/>
            </a:xfrm>
            <a:custGeom>
              <a:avLst/>
              <a:gdLst/>
              <a:ahLst/>
              <a:cxnLst/>
              <a:rect l="l" t="t" r="r" b="b"/>
              <a:pathLst>
                <a:path w="65136" h="69321" extrusionOk="0">
                  <a:moveTo>
                    <a:pt x="14626" y="54715"/>
                  </a:moveTo>
                  <a:cubicBezTo>
                    <a:pt x="14396" y="53397"/>
                    <a:pt x="14709" y="52309"/>
                    <a:pt x="15170" y="51221"/>
                  </a:cubicBezTo>
                  <a:cubicBezTo>
                    <a:pt x="15044" y="51096"/>
                    <a:pt x="14960" y="50970"/>
                    <a:pt x="14814" y="50845"/>
                  </a:cubicBezTo>
                  <a:cubicBezTo>
                    <a:pt x="14437" y="50552"/>
                    <a:pt x="14061" y="50238"/>
                    <a:pt x="13663" y="49966"/>
                  </a:cubicBezTo>
                  <a:cubicBezTo>
                    <a:pt x="12931" y="49506"/>
                    <a:pt x="12387" y="48878"/>
                    <a:pt x="11906" y="48166"/>
                  </a:cubicBezTo>
                  <a:cubicBezTo>
                    <a:pt x="11403" y="47434"/>
                    <a:pt x="10964" y="46702"/>
                    <a:pt x="10441" y="45990"/>
                  </a:cubicBezTo>
                  <a:cubicBezTo>
                    <a:pt x="9520" y="44777"/>
                    <a:pt x="9813" y="43354"/>
                    <a:pt x="10671" y="42266"/>
                  </a:cubicBezTo>
                  <a:cubicBezTo>
                    <a:pt x="10943" y="41910"/>
                    <a:pt x="11194" y="41596"/>
                    <a:pt x="11466" y="41283"/>
                  </a:cubicBezTo>
                  <a:cubicBezTo>
                    <a:pt x="11613" y="41115"/>
                    <a:pt x="11780" y="40927"/>
                    <a:pt x="11968" y="40801"/>
                  </a:cubicBezTo>
                  <a:cubicBezTo>
                    <a:pt x="13391" y="39692"/>
                    <a:pt x="14835" y="38625"/>
                    <a:pt x="16279" y="37537"/>
                  </a:cubicBezTo>
                  <a:cubicBezTo>
                    <a:pt x="16488" y="37370"/>
                    <a:pt x="16718" y="37244"/>
                    <a:pt x="16948" y="37077"/>
                  </a:cubicBezTo>
                  <a:cubicBezTo>
                    <a:pt x="17827" y="36554"/>
                    <a:pt x="18685" y="36093"/>
                    <a:pt x="19522" y="35549"/>
                  </a:cubicBezTo>
                  <a:cubicBezTo>
                    <a:pt x="20505" y="34922"/>
                    <a:pt x="21551" y="34399"/>
                    <a:pt x="22660" y="33980"/>
                  </a:cubicBezTo>
                  <a:cubicBezTo>
                    <a:pt x="22786" y="33917"/>
                    <a:pt x="22911" y="33876"/>
                    <a:pt x="23079" y="33792"/>
                  </a:cubicBezTo>
                  <a:cubicBezTo>
                    <a:pt x="23016" y="33624"/>
                    <a:pt x="22995" y="33520"/>
                    <a:pt x="22974" y="33415"/>
                  </a:cubicBezTo>
                  <a:cubicBezTo>
                    <a:pt x="22347" y="31888"/>
                    <a:pt x="21698" y="30360"/>
                    <a:pt x="21091" y="28812"/>
                  </a:cubicBezTo>
                  <a:cubicBezTo>
                    <a:pt x="20756" y="27871"/>
                    <a:pt x="20714" y="26887"/>
                    <a:pt x="20694" y="25883"/>
                  </a:cubicBezTo>
                  <a:cubicBezTo>
                    <a:pt x="20673" y="25318"/>
                    <a:pt x="20694" y="24732"/>
                    <a:pt x="20694" y="24188"/>
                  </a:cubicBezTo>
                  <a:cubicBezTo>
                    <a:pt x="20442" y="23979"/>
                    <a:pt x="20170" y="23832"/>
                    <a:pt x="19982" y="23581"/>
                  </a:cubicBezTo>
                  <a:cubicBezTo>
                    <a:pt x="19794" y="23372"/>
                    <a:pt x="19731" y="23121"/>
                    <a:pt x="19606" y="22891"/>
                  </a:cubicBezTo>
                  <a:cubicBezTo>
                    <a:pt x="19396" y="22535"/>
                    <a:pt x="19187" y="22200"/>
                    <a:pt x="18999" y="21886"/>
                  </a:cubicBezTo>
                  <a:cubicBezTo>
                    <a:pt x="18559" y="21154"/>
                    <a:pt x="18266" y="20380"/>
                    <a:pt x="18350" y="19480"/>
                  </a:cubicBezTo>
                  <a:cubicBezTo>
                    <a:pt x="18371" y="19083"/>
                    <a:pt x="18350" y="18706"/>
                    <a:pt x="18371" y="18308"/>
                  </a:cubicBezTo>
                  <a:cubicBezTo>
                    <a:pt x="18392" y="17681"/>
                    <a:pt x="18894" y="17179"/>
                    <a:pt x="19522" y="17137"/>
                  </a:cubicBezTo>
                  <a:lnTo>
                    <a:pt x="19606" y="17137"/>
                  </a:lnTo>
                  <a:cubicBezTo>
                    <a:pt x="21007" y="17074"/>
                    <a:pt x="21175" y="17158"/>
                    <a:pt x="22116" y="18329"/>
                  </a:cubicBezTo>
                  <a:cubicBezTo>
                    <a:pt x="22891" y="17471"/>
                    <a:pt x="23623" y="16551"/>
                    <a:pt x="24627" y="15902"/>
                  </a:cubicBezTo>
                  <a:cubicBezTo>
                    <a:pt x="24523" y="15714"/>
                    <a:pt x="24313" y="15818"/>
                    <a:pt x="24146" y="15798"/>
                  </a:cubicBezTo>
                  <a:cubicBezTo>
                    <a:pt x="23999" y="15777"/>
                    <a:pt x="23832" y="15798"/>
                    <a:pt x="23707" y="15798"/>
                  </a:cubicBezTo>
                  <a:cubicBezTo>
                    <a:pt x="23267" y="15818"/>
                    <a:pt x="22870" y="15630"/>
                    <a:pt x="22535" y="15400"/>
                  </a:cubicBezTo>
                  <a:cubicBezTo>
                    <a:pt x="22388" y="15295"/>
                    <a:pt x="22242" y="15170"/>
                    <a:pt x="22158" y="15002"/>
                  </a:cubicBezTo>
                  <a:cubicBezTo>
                    <a:pt x="21865" y="14521"/>
                    <a:pt x="22012" y="13308"/>
                    <a:pt x="22388" y="12889"/>
                  </a:cubicBezTo>
                  <a:cubicBezTo>
                    <a:pt x="22451" y="12805"/>
                    <a:pt x="22535" y="12764"/>
                    <a:pt x="22577" y="12701"/>
                  </a:cubicBezTo>
                  <a:cubicBezTo>
                    <a:pt x="23288" y="11613"/>
                    <a:pt x="24418" y="11090"/>
                    <a:pt x="25506" y="10546"/>
                  </a:cubicBezTo>
                  <a:cubicBezTo>
                    <a:pt x="25778" y="10399"/>
                    <a:pt x="26029" y="10274"/>
                    <a:pt x="26322" y="10148"/>
                  </a:cubicBezTo>
                  <a:cubicBezTo>
                    <a:pt x="26134" y="9604"/>
                    <a:pt x="25820" y="9144"/>
                    <a:pt x="25485" y="8767"/>
                  </a:cubicBezTo>
                  <a:cubicBezTo>
                    <a:pt x="25150" y="8370"/>
                    <a:pt x="25046" y="7951"/>
                    <a:pt x="25046" y="7428"/>
                  </a:cubicBezTo>
                  <a:cubicBezTo>
                    <a:pt x="25067" y="6675"/>
                    <a:pt x="25004" y="5943"/>
                    <a:pt x="25360" y="5210"/>
                  </a:cubicBezTo>
                  <a:cubicBezTo>
                    <a:pt x="25569" y="4792"/>
                    <a:pt x="25778" y="4415"/>
                    <a:pt x="26155" y="4122"/>
                  </a:cubicBezTo>
                  <a:cubicBezTo>
                    <a:pt x="26343" y="3997"/>
                    <a:pt x="26510" y="3871"/>
                    <a:pt x="26657" y="3746"/>
                  </a:cubicBezTo>
                  <a:cubicBezTo>
                    <a:pt x="27264" y="3160"/>
                    <a:pt x="27975" y="2950"/>
                    <a:pt x="28812" y="3013"/>
                  </a:cubicBezTo>
                  <a:cubicBezTo>
                    <a:pt x="29356" y="3034"/>
                    <a:pt x="29879" y="3055"/>
                    <a:pt x="30235" y="3557"/>
                  </a:cubicBezTo>
                  <a:cubicBezTo>
                    <a:pt x="30318" y="3662"/>
                    <a:pt x="30507" y="3683"/>
                    <a:pt x="30611" y="3746"/>
                  </a:cubicBezTo>
                  <a:cubicBezTo>
                    <a:pt x="30841" y="3578"/>
                    <a:pt x="30758" y="3390"/>
                    <a:pt x="30800" y="3222"/>
                  </a:cubicBezTo>
                  <a:cubicBezTo>
                    <a:pt x="30821" y="3055"/>
                    <a:pt x="30821" y="2909"/>
                    <a:pt x="30800" y="2762"/>
                  </a:cubicBezTo>
                  <a:cubicBezTo>
                    <a:pt x="30632" y="1549"/>
                    <a:pt x="31867" y="335"/>
                    <a:pt x="33038" y="105"/>
                  </a:cubicBezTo>
                  <a:cubicBezTo>
                    <a:pt x="33582" y="0"/>
                    <a:pt x="34085" y="126"/>
                    <a:pt x="34482" y="502"/>
                  </a:cubicBezTo>
                  <a:cubicBezTo>
                    <a:pt x="34838" y="837"/>
                    <a:pt x="35215" y="1193"/>
                    <a:pt x="35528" y="1611"/>
                  </a:cubicBezTo>
                  <a:cubicBezTo>
                    <a:pt x="36051" y="2323"/>
                    <a:pt x="36512" y="3055"/>
                    <a:pt x="36888" y="3850"/>
                  </a:cubicBezTo>
                  <a:cubicBezTo>
                    <a:pt x="36993" y="4059"/>
                    <a:pt x="37119" y="4227"/>
                    <a:pt x="37286" y="4499"/>
                  </a:cubicBezTo>
                  <a:cubicBezTo>
                    <a:pt x="37495" y="4101"/>
                    <a:pt x="37621" y="3766"/>
                    <a:pt x="37809" y="3474"/>
                  </a:cubicBezTo>
                  <a:cubicBezTo>
                    <a:pt x="38500" y="2448"/>
                    <a:pt x="39378" y="1590"/>
                    <a:pt x="40383" y="858"/>
                  </a:cubicBezTo>
                  <a:cubicBezTo>
                    <a:pt x="40948" y="461"/>
                    <a:pt x="41575" y="293"/>
                    <a:pt x="42245" y="314"/>
                  </a:cubicBezTo>
                  <a:cubicBezTo>
                    <a:pt x="42977" y="335"/>
                    <a:pt x="43689" y="314"/>
                    <a:pt x="44421" y="314"/>
                  </a:cubicBezTo>
                  <a:cubicBezTo>
                    <a:pt x="44735" y="314"/>
                    <a:pt x="45028" y="398"/>
                    <a:pt x="45258" y="565"/>
                  </a:cubicBezTo>
                  <a:cubicBezTo>
                    <a:pt x="45614" y="837"/>
                    <a:pt x="46011" y="1046"/>
                    <a:pt x="46388" y="1339"/>
                  </a:cubicBezTo>
                  <a:cubicBezTo>
                    <a:pt x="47455" y="2176"/>
                    <a:pt x="48166" y="3181"/>
                    <a:pt x="48166" y="4603"/>
                  </a:cubicBezTo>
                  <a:cubicBezTo>
                    <a:pt x="48166" y="4708"/>
                    <a:pt x="48187" y="4813"/>
                    <a:pt x="48229" y="5022"/>
                  </a:cubicBezTo>
                  <a:cubicBezTo>
                    <a:pt x="48522" y="4813"/>
                    <a:pt x="48794" y="4687"/>
                    <a:pt x="49024" y="4499"/>
                  </a:cubicBezTo>
                  <a:cubicBezTo>
                    <a:pt x="49736" y="3976"/>
                    <a:pt x="50510" y="3704"/>
                    <a:pt x="51368" y="3766"/>
                  </a:cubicBezTo>
                  <a:cubicBezTo>
                    <a:pt x="51849" y="3787"/>
                    <a:pt x="52351" y="3766"/>
                    <a:pt x="52811" y="3766"/>
                  </a:cubicBezTo>
                  <a:cubicBezTo>
                    <a:pt x="53544" y="3787"/>
                    <a:pt x="54171" y="3997"/>
                    <a:pt x="54673" y="4541"/>
                  </a:cubicBezTo>
                  <a:cubicBezTo>
                    <a:pt x="54820" y="4729"/>
                    <a:pt x="55008" y="4896"/>
                    <a:pt x="55176" y="5064"/>
                  </a:cubicBezTo>
                  <a:cubicBezTo>
                    <a:pt x="55238" y="5147"/>
                    <a:pt x="55343" y="5252"/>
                    <a:pt x="55385" y="5357"/>
                  </a:cubicBezTo>
                  <a:cubicBezTo>
                    <a:pt x="55531" y="6047"/>
                    <a:pt x="55866" y="6717"/>
                    <a:pt x="55615" y="7512"/>
                  </a:cubicBezTo>
                  <a:lnTo>
                    <a:pt x="56054" y="7512"/>
                  </a:lnTo>
                  <a:cubicBezTo>
                    <a:pt x="56347" y="7470"/>
                    <a:pt x="56661" y="7428"/>
                    <a:pt x="56954" y="7407"/>
                  </a:cubicBezTo>
                  <a:cubicBezTo>
                    <a:pt x="57394" y="7365"/>
                    <a:pt x="57854" y="7428"/>
                    <a:pt x="58314" y="7407"/>
                  </a:cubicBezTo>
                  <a:cubicBezTo>
                    <a:pt x="59507" y="7324"/>
                    <a:pt x="60469" y="7847"/>
                    <a:pt x="61285" y="8663"/>
                  </a:cubicBezTo>
                  <a:cubicBezTo>
                    <a:pt x="61516" y="8893"/>
                    <a:pt x="61725" y="9144"/>
                    <a:pt x="61913" y="9416"/>
                  </a:cubicBezTo>
                  <a:cubicBezTo>
                    <a:pt x="62666" y="10399"/>
                    <a:pt x="62666" y="11299"/>
                    <a:pt x="61871" y="12261"/>
                  </a:cubicBezTo>
                  <a:cubicBezTo>
                    <a:pt x="61767" y="12366"/>
                    <a:pt x="61683" y="12492"/>
                    <a:pt x="61599" y="12596"/>
                  </a:cubicBezTo>
                  <a:cubicBezTo>
                    <a:pt x="61725" y="12847"/>
                    <a:pt x="61934" y="12743"/>
                    <a:pt x="62101" y="12785"/>
                  </a:cubicBezTo>
                  <a:cubicBezTo>
                    <a:pt x="62541" y="12952"/>
                    <a:pt x="63022" y="13078"/>
                    <a:pt x="63440" y="13287"/>
                  </a:cubicBezTo>
                  <a:cubicBezTo>
                    <a:pt x="63984" y="13580"/>
                    <a:pt x="64340" y="14019"/>
                    <a:pt x="64487" y="14668"/>
                  </a:cubicBezTo>
                  <a:cubicBezTo>
                    <a:pt x="64591" y="15254"/>
                    <a:pt x="64654" y="15798"/>
                    <a:pt x="64633" y="16363"/>
                  </a:cubicBezTo>
                  <a:cubicBezTo>
                    <a:pt x="64633" y="17095"/>
                    <a:pt x="64298" y="17618"/>
                    <a:pt x="63692" y="17995"/>
                  </a:cubicBezTo>
                  <a:cubicBezTo>
                    <a:pt x="63482" y="18120"/>
                    <a:pt x="63294" y="18225"/>
                    <a:pt x="63043" y="18392"/>
                  </a:cubicBezTo>
                  <a:cubicBezTo>
                    <a:pt x="63189" y="18873"/>
                    <a:pt x="63399" y="19292"/>
                    <a:pt x="63712" y="19668"/>
                  </a:cubicBezTo>
                  <a:cubicBezTo>
                    <a:pt x="63901" y="19878"/>
                    <a:pt x="64026" y="20108"/>
                    <a:pt x="64131" y="20338"/>
                  </a:cubicBezTo>
                  <a:cubicBezTo>
                    <a:pt x="64319" y="20756"/>
                    <a:pt x="64487" y="21175"/>
                    <a:pt x="64654" y="21593"/>
                  </a:cubicBezTo>
                  <a:cubicBezTo>
                    <a:pt x="65135" y="22640"/>
                    <a:pt x="64717" y="23623"/>
                    <a:pt x="63650" y="24000"/>
                  </a:cubicBezTo>
                  <a:cubicBezTo>
                    <a:pt x="62959" y="24272"/>
                    <a:pt x="62290" y="24481"/>
                    <a:pt x="61516" y="24460"/>
                  </a:cubicBezTo>
                  <a:cubicBezTo>
                    <a:pt x="61160" y="24899"/>
                    <a:pt x="60992" y="25422"/>
                    <a:pt x="60825" y="25925"/>
                  </a:cubicBezTo>
                  <a:cubicBezTo>
                    <a:pt x="60658" y="26364"/>
                    <a:pt x="60407" y="26699"/>
                    <a:pt x="60030" y="27013"/>
                  </a:cubicBezTo>
                  <a:cubicBezTo>
                    <a:pt x="59570" y="27410"/>
                    <a:pt x="59047" y="27598"/>
                    <a:pt x="58440" y="27389"/>
                  </a:cubicBezTo>
                  <a:cubicBezTo>
                    <a:pt x="58105" y="27285"/>
                    <a:pt x="57749" y="27138"/>
                    <a:pt x="57414" y="27034"/>
                  </a:cubicBezTo>
                  <a:cubicBezTo>
                    <a:pt x="57268" y="26992"/>
                    <a:pt x="57080" y="26908"/>
                    <a:pt x="56891" y="26824"/>
                  </a:cubicBezTo>
                  <a:cubicBezTo>
                    <a:pt x="56557" y="27933"/>
                    <a:pt x="56034" y="28979"/>
                    <a:pt x="55824" y="30151"/>
                  </a:cubicBezTo>
                  <a:lnTo>
                    <a:pt x="57394" y="30151"/>
                  </a:lnTo>
                  <a:cubicBezTo>
                    <a:pt x="57958" y="30172"/>
                    <a:pt x="58440" y="30381"/>
                    <a:pt x="58775" y="30863"/>
                  </a:cubicBezTo>
                  <a:cubicBezTo>
                    <a:pt x="59235" y="31511"/>
                    <a:pt x="59277" y="32139"/>
                    <a:pt x="58754" y="32746"/>
                  </a:cubicBezTo>
                  <a:cubicBezTo>
                    <a:pt x="57666" y="33938"/>
                    <a:pt x="56389" y="34796"/>
                    <a:pt x="54694" y="34754"/>
                  </a:cubicBezTo>
                  <a:cubicBezTo>
                    <a:pt x="54150" y="34733"/>
                    <a:pt x="53627" y="34713"/>
                    <a:pt x="52958" y="34671"/>
                  </a:cubicBezTo>
                  <a:cubicBezTo>
                    <a:pt x="52288" y="35319"/>
                    <a:pt x="51598" y="36052"/>
                    <a:pt x="50824" y="36721"/>
                  </a:cubicBezTo>
                  <a:cubicBezTo>
                    <a:pt x="50070" y="37349"/>
                    <a:pt x="49233" y="37872"/>
                    <a:pt x="48417" y="38437"/>
                  </a:cubicBezTo>
                  <a:cubicBezTo>
                    <a:pt x="48438" y="38667"/>
                    <a:pt x="48627" y="38646"/>
                    <a:pt x="48752" y="38667"/>
                  </a:cubicBezTo>
                  <a:cubicBezTo>
                    <a:pt x="49464" y="38897"/>
                    <a:pt x="50112" y="39169"/>
                    <a:pt x="50740" y="39546"/>
                  </a:cubicBezTo>
                  <a:cubicBezTo>
                    <a:pt x="51556" y="40006"/>
                    <a:pt x="52372" y="40467"/>
                    <a:pt x="53251" y="40759"/>
                  </a:cubicBezTo>
                  <a:cubicBezTo>
                    <a:pt x="53355" y="40822"/>
                    <a:pt x="53481" y="40843"/>
                    <a:pt x="53585" y="40927"/>
                  </a:cubicBezTo>
                  <a:cubicBezTo>
                    <a:pt x="55197" y="41847"/>
                    <a:pt x="56808" y="42705"/>
                    <a:pt x="58293" y="43772"/>
                  </a:cubicBezTo>
                  <a:cubicBezTo>
                    <a:pt x="59026" y="44296"/>
                    <a:pt x="59507" y="44986"/>
                    <a:pt x="59695" y="45823"/>
                  </a:cubicBezTo>
                  <a:cubicBezTo>
                    <a:pt x="59863" y="46702"/>
                    <a:pt x="59632" y="47560"/>
                    <a:pt x="59026" y="48250"/>
                  </a:cubicBezTo>
                  <a:cubicBezTo>
                    <a:pt x="58503" y="48857"/>
                    <a:pt x="57875" y="49401"/>
                    <a:pt x="57247" y="49924"/>
                  </a:cubicBezTo>
                  <a:cubicBezTo>
                    <a:pt x="55531" y="51368"/>
                    <a:pt x="53565" y="52414"/>
                    <a:pt x="51640" y="53502"/>
                  </a:cubicBezTo>
                  <a:cubicBezTo>
                    <a:pt x="51075" y="53816"/>
                    <a:pt x="50447" y="53941"/>
                    <a:pt x="49861" y="54171"/>
                  </a:cubicBezTo>
                  <a:cubicBezTo>
                    <a:pt x="49484" y="54297"/>
                    <a:pt x="49359" y="54381"/>
                    <a:pt x="49359" y="54695"/>
                  </a:cubicBezTo>
                  <a:cubicBezTo>
                    <a:pt x="49359" y="55490"/>
                    <a:pt x="49359" y="56306"/>
                    <a:pt x="49401" y="57143"/>
                  </a:cubicBezTo>
                  <a:cubicBezTo>
                    <a:pt x="49652" y="57164"/>
                    <a:pt x="49798" y="57226"/>
                    <a:pt x="49987" y="57226"/>
                  </a:cubicBezTo>
                  <a:cubicBezTo>
                    <a:pt x="51368" y="57373"/>
                    <a:pt x="52707" y="57708"/>
                    <a:pt x="53983" y="58273"/>
                  </a:cubicBezTo>
                  <a:cubicBezTo>
                    <a:pt x="54820" y="58607"/>
                    <a:pt x="55657" y="58963"/>
                    <a:pt x="56473" y="59319"/>
                  </a:cubicBezTo>
                  <a:cubicBezTo>
                    <a:pt x="56766" y="59444"/>
                    <a:pt x="56975" y="59570"/>
                    <a:pt x="57059" y="59946"/>
                  </a:cubicBezTo>
                  <a:cubicBezTo>
                    <a:pt x="57122" y="60197"/>
                    <a:pt x="57373" y="60428"/>
                    <a:pt x="57519" y="60700"/>
                  </a:cubicBezTo>
                  <a:cubicBezTo>
                    <a:pt x="57917" y="61306"/>
                    <a:pt x="58293" y="61892"/>
                    <a:pt x="58775" y="62457"/>
                  </a:cubicBezTo>
                  <a:cubicBezTo>
                    <a:pt x="59423" y="63210"/>
                    <a:pt x="59800" y="64152"/>
                    <a:pt x="60218" y="65031"/>
                  </a:cubicBezTo>
                  <a:cubicBezTo>
                    <a:pt x="60344" y="65324"/>
                    <a:pt x="60490" y="65638"/>
                    <a:pt x="60574" y="65951"/>
                  </a:cubicBezTo>
                  <a:cubicBezTo>
                    <a:pt x="60637" y="66119"/>
                    <a:pt x="60574" y="66286"/>
                    <a:pt x="60553" y="66475"/>
                  </a:cubicBezTo>
                  <a:cubicBezTo>
                    <a:pt x="60532" y="66600"/>
                    <a:pt x="60260" y="66684"/>
                    <a:pt x="60176" y="66579"/>
                  </a:cubicBezTo>
                  <a:cubicBezTo>
                    <a:pt x="60009" y="66370"/>
                    <a:pt x="59821" y="66182"/>
                    <a:pt x="59695" y="65951"/>
                  </a:cubicBezTo>
                  <a:cubicBezTo>
                    <a:pt x="59507" y="65659"/>
                    <a:pt x="59319" y="65428"/>
                    <a:pt x="58900" y="65407"/>
                  </a:cubicBezTo>
                  <a:cubicBezTo>
                    <a:pt x="58900" y="65533"/>
                    <a:pt x="58900" y="65617"/>
                    <a:pt x="58921" y="65700"/>
                  </a:cubicBezTo>
                  <a:cubicBezTo>
                    <a:pt x="59193" y="66286"/>
                    <a:pt x="59507" y="66872"/>
                    <a:pt x="59737" y="67479"/>
                  </a:cubicBezTo>
                  <a:cubicBezTo>
                    <a:pt x="59821" y="67688"/>
                    <a:pt x="59737" y="67939"/>
                    <a:pt x="59737" y="68232"/>
                  </a:cubicBezTo>
                  <a:cubicBezTo>
                    <a:pt x="59863" y="68337"/>
                    <a:pt x="60030" y="68462"/>
                    <a:pt x="60197" y="68588"/>
                  </a:cubicBezTo>
                  <a:cubicBezTo>
                    <a:pt x="60344" y="68734"/>
                    <a:pt x="60386" y="68881"/>
                    <a:pt x="60323" y="69069"/>
                  </a:cubicBezTo>
                  <a:cubicBezTo>
                    <a:pt x="60218" y="69257"/>
                    <a:pt x="60051" y="69320"/>
                    <a:pt x="59863" y="69299"/>
                  </a:cubicBezTo>
                  <a:cubicBezTo>
                    <a:pt x="59758" y="69278"/>
                    <a:pt x="59611" y="69257"/>
                    <a:pt x="59528" y="69174"/>
                  </a:cubicBezTo>
                  <a:cubicBezTo>
                    <a:pt x="58754" y="68358"/>
                    <a:pt x="57707" y="68148"/>
                    <a:pt x="56682" y="67897"/>
                  </a:cubicBezTo>
                  <a:cubicBezTo>
                    <a:pt x="55280" y="67542"/>
                    <a:pt x="53857" y="67291"/>
                    <a:pt x="52435" y="67019"/>
                  </a:cubicBezTo>
                  <a:cubicBezTo>
                    <a:pt x="51953" y="66914"/>
                    <a:pt x="51430" y="66893"/>
                    <a:pt x="50928" y="66893"/>
                  </a:cubicBezTo>
                  <a:cubicBezTo>
                    <a:pt x="50049" y="66893"/>
                    <a:pt x="49171" y="66809"/>
                    <a:pt x="48313" y="66684"/>
                  </a:cubicBezTo>
                  <a:cubicBezTo>
                    <a:pt x="47894" y="66642"/>
                    <a:pt x="47476" y="66600"/>
                    <a:pt x="47057" y="66600"/>
                  </a:cubicBezTo>
                  <a:cubicBezTo>
                    <a:pt x="43458" y="66579"/>
                    <a:pt x="39839" y="66558"/>
                    <a:pt x="36198" y="66558"/>
                  </a:cubicBezTo>
                  <a:cubicBezTo>
                    <a:pt x="35570" y="66558"/>
                    <a:pt x="34943" y="66705"/>
                    <a:pt x="34315" y="66767"/>
                  </a:cubicBezTo>
                  <a:cubicBezTo>
                    <a:pt x="34064" y="66788"/>
                    <a:pt x="33834" y="66914"/>
                    <a:pt x="33541" y="66809"/>
                  </a:cubicBezTo>
                  <a:cubicBezTo>
                    <a:pt x="33394" y="66767"/>
                    <a:pt x="33164" y="66977"/>
                    <a:pt x="32955" y="67102"/>
                  </a:cubicBezTo>
                  <a:cubicBezTo>
                    <a:pt x="32829" y="67060"/>
                    <a:pt x="32641" y="66998"/>
                    <a:pt x="32494" y="66914"/>
                  </a:cubicBezTo>
                  <a:cubicBezTo>
                    <a:pt x="31260" y="66391"/>
                    <a:pt x="29984" y="66140"/>
                    <a:pt x="28665" y="65910"/>
                  </a:cubicBezTo>
                  <a:cubicBezTo>
                    <a:pt x="27640" y="65721"/>
                    <a:pt x="26657" y="65554"/>
                    <a:pt x="25632" y="65449"/>
                  </a:cubicBezTo>
                  <a:cubicBezTo>
                    <a:pt x="24899" y="65387"/>
                    <a:pt x="24146" y="65303"/>
                    <a:pt x="23393" y="65303"/>
                  </a:cubicBezTo>
                  <a:cubicBezTo>
                    <a:pt x="20422" y="65282"/>
                    <a:pt x="17471" y="65282"/>
                    <a:pt x="14521" y="65282"/>
                  </a:cubicBezTo>
                  <a:cubicBezTo>
                    <a:pt x="13914" y="65282"/>
                    <a:pt x="13308" y="65387"/>
                    <a:pt x="12722" y="65428"/>
                  </a:cubicBezTo>
                  <a:cubicBezTo>
                    <a:pt x="12450" y="65449"/>
                    <a:pt x="12157" y="65533"/>
                    <a:pt x="11906" y="65512"/>
                  </a:cubicBezTo>
                  <a:cubicBezTo>
                    <a:pt x="10839" y="65428"/>
                    <a:pt x="9813" y="65617"/>
                    <a:pt x="8767" y="65763"/>
                  </a:cubicBezTo>
                  <a:cubicBezTo>
                    <a:pt x="7742" y="65910"/>
                    <a:pt x="6717" y="66035"/>
                    <a:pt x="5733" y="66161"/>
                  </a:cubicBezTo>
                  <a:cubicBezTo>
                    <a:pt x="5440" y="66182"/>
                    <a:pt x="5126" y="66244"/>
                    <a:pt x="4917" y="65910"/>
                  </a:cubicBezTo>
                  <a:cubicBezTo>
                    <a:pt x="5001" y="65826"/>
                    <a:pt x="5043" y="65742"/>
                    <a:pt x="5126" y="65721"/>
                  </a:cubicBezTo>
                  <a:cubicBezTo>
                    <a:pt x="6758" y="65407"/>
                    <a:pt x="8370" y="65094"/>
                    <a:pt x="10022" y="64801"/>
                  </a:cubicBezTo>
                  <a:cubicBezTo>
                    <a:pt x="10420" y="64717"/>
                    <a:pt x="10797" y="64717"/>
                    <a:pt x="11194" y="64696"/>
                  </a:cubicBezTo>
                  <a:cubicBezTo>
                    <a:pt x="11738" y="64654"/>
                    <a:pt x="12303" y="64654"/>
                    <a:pt x="12826" y="64550"/>
                  </a:cubicBezTo>
                  <a:cubicBezTo>
                    <a:pt x="13412" y="64445"/>
                    <a:pt x="14019" y="64382"/>
                    <a:pt x="14626" y="64382"/>
                  </a:cubicBezTo>
                  <a:cubicBezTo>
                    <a:pt x="17325" y="64382"/>
                    <a:pt x="19982" y="64403"/>
                    <a:pt x="22681" y="64361"/>
                  </a:cubicBezTo>
                  <a:cubicBezTo>
                    <a:pt x="24439" y="64340"/>
                    <a:pt x="26155" y="64571"/>
                    <a:pt x="27891" y="64822"/>
                  </a:cubicBezTo>
                  <a:cubicBezTo>
                    <a:pt x="29251" y="65031"/>
                    <a:pt x="30611" y="65324"/>
                    <a:pt x="31930" y="65700"/>
                  </a:cubicBezTo>
                  <a:cubicBezTo>
                    <a:pt x="32139" y="65742"/>
                    <a:pt x="32348" y="65826"/>
                    <a:pt x="32536" y="65533"/>
                  </a:cubicBezTo>
                  <a:cubicBezTo>
                    <a:pt x="32494" y="65282"/>
                    <a:pt x="32348" y="65010"/>
                    <a:pt x="32034" y="64905"/>
                  </a:cubicBezTo>
                  <a:cubicBezTo>
                    <a:pt x="31825" y="64822"/>
                    <a:pt x="31658" y="64780"/>
                    <a:pt x="31448" y="64717"/>
                  </a:cubicBezTo>
                  <a:cubicBezTo>
                    <a:pt x="29795" y="64236"/>
                    <a:pt x="28142" y="63817"/>
                    <a:pt x="26448" y="63503"/>
                  </a:cubicBezTo>
                  <a:cubicBezTo>
                    <a:pt x="25904" y="63399"/>
                    <a:pt x="25318" y="63294"/>
                    <a:pt x="24774" y="63190"/>
                  </a:cubicBezTo>
                  <a:cubicBezTo>
                    <a:pt x="24146" y="63085"/>
                    <a:pt x="23539" y="63001"/>
                    <a:pt x="22911" y="63127"/>
                  </a:cubicBezTo>
                  <a:cubicBezTo>
                    <a:pt x="21823" y="63336"/>
                    <a:pt x="20694" y="63148"/>
                    <a:pt x="19585" y="63043"/>
                  </a:cubicBezTo>
                  <a:cubicBezTo>
                    <a:pt x="18225" y="62918"/>
                    <a:pt x="16906" y="62918"/>
                    <a:pt x="15546" y="63190"/>
                  </a:cubicBezTo>
                  <a:cubicBezTo>
                    <a:pt x="15274" y="63231"/>
                    <a:pt x="14981" y="63294"/>
                    <a:pt x="14730" y="63252"/>
                  </a:cubicBezTo>
                  <a:cubicBezTo>
                    <a:pt x="13161" y="63190"/>
                    <a:pt x="11675" y="63545"/>
                    <a:pt x="10169" y="63880"/>
                  </a:cubicBezTo>
                  <a:cubicBezTo>
                    <a:pt x="8370" y="64340"/>
                    <a:pt x="6570" y="64801"/>
                    <a:pt x="4771" y="65282"/>
                  </a:cubicBezTo>
                  <a:cubicBezTo>
                    <a:pt x="4478" y="65345"/>
                    <a:pt x="4185" y="65449"/>
                    <a:pt x="3892" y="65554"/>
                  </a:cubicBezTo>
                  <a:cubicBezTo>
                    <a:pt x="3620" y="65659"/>
                    <a:pt x="3348" y="65805"/>
                    <a:pt x="3097" y="65910"/>
                  </a:cubicBezTo>
                  <a:cubicBezTo>
                    <a:pt x="2825" y="65742"/>
                    <a:pt x="2929" y="65554"/>
                    <a:pt x="3055" y="65449"/>
                  </a:cubicBezTo>
                  <a:cubicBezTo>
                    <a:pt x="3557" y="65073"/>
                    <a:pt x="4143" y="64780"/>
                    <a:pt x="4729" y="64633"/>
                  </a:cubicBezTo>
                  <a:cubicBezTo>
                    <a:pt x="5733" y="64361"/>
                    <a:pt x="6717" y="64131"/>
                    <a:pt x="7721" y="63859"/>
                  </a:cubicBezTo>
                  <a:cubicBezTo>
                    <a:pt x="8955" y="63545"/>
                    <a:pt x="10148" y="63210"/>
                    <a:pt x="11529" y="62855"/>
                  </a:cubicBezTo>
                  <a:cubicBezTo>
                    <a:pt x="11152" y="62855"/>
                    <a:pt x="10901" y="62813"/>
                    <a:pt x="10692" y="62855"/>
                  </a:cubicBezTo>
                  <a:cubicBezTo>
                    <a:pt x="10043" y="62959"/>
                    <a:pt x="9395" y="63085"/>
                    <a:pt x="8746" y="63169"/>
                  </a:cubicBezTo>
                  <a:cubicBezTo>
                    <a:pt x="7700" y="63315"/>
                    <a:pt x="6696" y="63629"/>
                    <a:pt x="5670" y="63943"/>
                  </a:cubicBezTo>
                  <a:cubicBezTo>
                    <a:pt x="5315" y="64047"/>
                    <a:pt x="4917" y="64173"/>
                    <a:pt x="4561" y="64236"/>
                  </a:cubicBezTo>
                  <a:cubicBezTo>
                    <a:pt x="3996" y="64340"/>
                    <a:pt x="3536" y="64529"/>
                    <a:pt x="3055" y="64801"/>
                  </a:cubicBezTo>
                  <a:cubicBezTo>
                    <a:pt x="2385" y="65177"/>
                    <a:pt x="1653" y="65470"/>
                    <a:pt x="921" y="65784"/>
                  </a:cubicBezTo>
                  <a:cubicBezTo>
                    <a:pt x="628" y="65910"/>
                    <a:pt x="377" y="65847"/>
                    <a:pt x="188" y="65617"/>
                  </a:cubicBezTo>
                  <a:cubicBezTo>
                    <a:pt x="0" y="65407"/>
                    <a:pt x="0" y="65073"/>
                    <a:pt x="209" y="64780"/>
                  </a:cubicBezTo>
                  <a:cubicBezTo>
                    <a:pt x="335" y="64591"/>
                    <a:pt x="523" y="64424"/>
                    <a:pt x="691" y="64236"/>
                  </a:cubicBezTo>
                  <a:cubicBezTo>
                    <a:pt x="1004" y="63838"/>
                    <a:pt x="1318" y="63420"/>
                    <a:pt x="1381" y="62897"/>
                  </a:cubicBezTo>
                  <a:cubicBezTo>
                    <a:pt x="1444" y="62625"/>
                    <a:pt x="1590" y="62394"/>
                    <a:pt x="1737" y="62164"/>
                  </a:cubicBezTo>
                  <a:cubicBezTo>
                    <a:pt x="2051" y="61620"/>
                    <a:pt x="2406" y="61097"/>
                    <a:pt x="2720" y="60532"/>
                  </a:cubicBezTo>
                  <a:cubicBezTo>
                    <a:pt x="2992" y="60093"/>
                    <a:pt x="3243" y="59674"/>
                    <a:pt x="3641" y="59319"/>
                  </a:cubicBezTo>
                  <a:cubicBezTo>
                    <a:pt x="3996" y="58942"/>
                    <a:pt x="4289" y="58524"/>
                    <a:pt x="4394" y="57980"/>
                  </a:cubicBezTo>
                  <a:cubicBezTo>
                    <a:pt x="4310" y="57959"/>
                    <a:pt x="4248" y="57896"/>
                    <a:pt x="4164" y="57896"/>
                  </a:cubicBezTo>
                  <a:cubicBezTo>
                    <a:pt x="4080" y="57875"/>
                    <a:pt x="3996" y="57854"/>
                    <a:pt x="3850" y="57812"/>
                  </a:cubicBezTo>
                  <a:cubicBezTo>
                    <a:pt x="3955" y="57666"/>
                    <a:pt x="3976" y="57498"/>
                    <a:pt x="4080" y="57436"/>
                  </a:cubicBezTo>
                  <a:cubicBezTo>
                    <a:pt x="4499" y="57143"/>
                    <a:pt x="4938" y="56850"/>
                    <a:pt x="5398" y="56620"/>
                  </a:cubicBezTo>
                  <a:cubicBezTo>
                    <a:pt x="5838" y="56389"/>
                    <a:pt x="6298" y="56138"/>
                    <a:pt x="6779" y="55971"/>
                  </a:cubicBezTo>
                  <a:cubicBezTo>
                    <a:pt x="7386" y="55762"/>
                    <a:pt x="7972" y="55552"/>
                    <a:pt x="8579" y="55406"/>
                  </a:cubicBezTo>
                  <a:cubicBezTo>
                    <a:pt x="9813" y="55155"/>
                    <a:pt x="11069" y="54925"/>
                    <a:pt x="12303" y="54674"/>
                  </a:cubicBezTo>
                  <a:cubicBezTo>
                    <a:pt x="12617" y="54632"/>
                    <a:pt x="12952" y="54632"/>
                    <a:pt x="13287" y="54632"/>
                  </a:cubicBezTo>
                  <a:cubicBezTo>
                    <a:pt x="13810" y="54695"/>
                    <a:pt x="14186" y="54715"/>
                    <a:pt x="14626" y="54715"/>
                  </a:cubicBezTo>
                  <a:close/>
                  <a:moveTo>
                    <a:pt x="40655" y="64047"/>
                  </a:moveTo>
                  <a:cubicBezTo>
                    <a:pt x="40948" y="63838"/>
                    <a:pt x="41282" y="63922"/>
                    <a:pt x="41617" y="63922"/>
                  </a:cubicBezTo>
                  <a:cubicBezTo>
                    <a:pt x="44400" y="63859"/>
                    <a:pt x="47141" y="64215"/>
                    <a:pt x="49903" y="64382"/>
                  </a:cubicBezTo>
                  <a:cubicBezTo>
                    <a:pt x="50384" y="64424"/>
                    <a:pt x="50886" y="64487"/>
                    <a:pt x="51347" y="64571"/>
                  </a:cubicBezTo>
                  <a:cubicBezTo>
                    <a:pt x="53146" y="64843"/>
                    <a:pt x="54925" y="65303"/>
                    <a:pt x="56682" y="65847"/>
                  </a:cubicBezTo>
                  <a:cubicBezTo>
                    <a:pt x="56870" y="65910"/>
                    <a:pt x="57059" y="66035"/>
                    <a:pt x="57205" y="66161"/>
                  </a:cubicBezTo>
                  <a:cubicBezTo>
                    <a:pt x="57331" y="66286"/>
                    <a:pt x="57394" y="66495"/>
                    <a:pt x="57268" y="66663"/>
                  </a:cubicBezTo>
                  <a:cubicBezTo>
                    <a:pt x="57184" y="66747"/>
                    <a:pt x="56975" y="66809"/>
                    <a:pt x="56870" y="66788"/>
                  </a:cubicBezTo>
                  <a:cubicBezTo>
                    <a:pt x="56347" y="66663"/>
                    <a:pt x="55845" y="66475"/>
                    <a:pt x="55322" y="66349"/>
                  </a:cubicBezTo>
                  <a:cubicBezTo>
                    <a:pt x="53146" y="65805"/>
                    <a:pt x="50991" y="65324"/>
                    <a:pt x="48752" y="65219"/>
                  </a:cubicBezTo>
                  <a:cubicBezTo>
                    <a:pt x="47497" y="65177"/>
                    <a:pt x="46241" y="65031"/>
                    <a:pt x="44965" y="64926"/>
                  </a:cubicBezTo>
                  <a:cubicBezTo>
                    <a:pt x="43354" y="64822"/>
                    <a:pt x="41722" y="64696"/>
                    <a:pt x="40111" y="65010"/>
                  </a:cubicBezTo>
                  <a:cubicBezTo>
                    <a:pt x="39839" y="65073"/>
                    <a:pt x="39546" y="65073"/>
                    <a:pt x="39295" y="65073"/>
                  </a:cubicBezTo>
                  <a:cubicBezTo>
                    <a:pt x="37704" y="64989"/>
                    <a:pt x="36198" y="65449"/>
                    <a:pt x="34691" y="65826"/>
                  </a:cubicBezTo>
                  <a:cubicBezTo>
                    <a:pt x="34524" y="65847"/>
                    <a:pt x="34399" y="65972"/>
                    <a:pt x="34168" y="66119"/>
                  </a:cubicBezTo>
                  <a:cubicBezTo>
                    <a:pt x="34378" y="66223"/>
                    <a:pt x="34482" y="66286"/>
                    <a:pt x="34587" y="66286"/>
                  </a:cubicBezTo>
                  <a:cubicBezTo>
                    <a:pt x="34817" y="66265"/>
                    <a:pt x="35047" y="66244"/>
                    <a:pt x="35298" y="66140"/>
                  </a:cubicBezTo>
                  <a:cubicBezTo>
                    <a:pt x="35675" y="65972"/>
                    <a:pt x="36093" y="65931"/>
                    <a:pt x="36512" y="65931"/>
                  </a:cubicBezTo>
                  <a:cubicBezTo>
                    <a:pt x="39943" y="65910"/>
                    <a:pt x="43375" y="65847"/>
                    <a:pt x="46827" y="65826"/>
                  </a:cubicBezTo>
                  <a:cubicBezTo>
                    <a:pt x="47497" y="65826"/>
                    <a:pt x="48208" y="65847"/>
                    <a:pt x="48899" y="65951"/>
                  </a:cubicBezTo>
                  <a:cubicBezTo>
                    <a:pt x="49756" y="66077"/>
                    <a:pt x="50614" y="66140"/>
                    <a:pt x="51514" y="66119"/>
                  </a:cubicBezTo>
                  <a:cubicBezTo>
                    <a:pt x="51744" y="66119"/>
                    <a:pt x="51995" y="66119"/>
                    <a:pt x="52246" y="66140"/>
                  </a:cubicBezTo>
                  <a:cubicBezTo>
                    <a:pt x="54297" y="66495"/>
                    <a:pt x="56389" y="66851"/>
                    <a:pt x="58377" y="67521"/>
                  </a:cubicBezTo>
                  <a:cubicBezTo>
                    <a:pt x="58565" y="67584"/>
                    <a:pt x="58775" y="67625"/>
                    <a:pt x="59047" y="67709"/>
                  </a:cubicBezTo>
                  <a:cubicBezTo>
                    <a:pt x="58879" y="66747"/>
                    <a:pt x="58335" y="65972"/>
                    <a:pt x="58168" y="65094"/>
                  </a:cubicBezTo>
                  <a:cubicBezTo>
                    <a:pt x="56954" y="64717"/>
                    <a:pt x="55824" y="64194"/>
                    <a:pt x="54590" y="64068"/>
                  </a:cubicBezTo>
                  <a:cubicBezTo>
                    <a:pt x="53627" y="63964"/>
                    <a:pt x="52686" y="63838"/>
                    <a:pt x="51744" y="63671"/>
                  </a:cubicBezTo>
                  <a:cubicBezTo>
                    <a:pt x="50531" y="63503"/>
                    <a:pt x="49359" y="63399"/>
                    <a:pt x="48166" y="63420"/>
                  </a:cubicBezTo>
                  <a:cubicBezTo>
                    <a:pt x="47015" y="63441"/>
                    <a:pt x="45886" y="63420"/>
                    <a:pt x="44735" y="63420"/>
                  </a:cubicBezTo>
                  <a:cubicBezTo>
                    <a:pt x="44044" y="63420"/>
                    <a:pt x="43354" y="63420"/>
                    <a:pt x="42663" y="63545"/>
                  </a:cubicBezTo>
                  <a:cubicBezTo>
                    <a:pt x="42098" y="63671"/>
                    <a:pt x="41492" y="63734"/>
                    <a:pt x="40885" y="63838"/>
                  </a:cubicBezTo>
                  <a:cubicBezTo>
                    <a:pt x="40759" y="63901"/>
                    <a:pt x="40697" y="63964"/>
                    <a:pt x="40655" y="64047"/>
                  </a:cubicBezTo>
                  <a:cubicBezTo>
                    <a:pt x="40425" y="63943"/>
                    <a:pt x="40152" y="63880"/>
                    <a:pt x="39755" y="64047"/>
                  </a:cubicBezTo>
                  <a:close/>
                  <a:moveTo>
                    <a:pt x="50217" y="18706"/>
                  </a:moveTo>
                  <a:cubicBezTo>
                    <a:pt x="50468" y="19083"/>
                    <a:pt x="50300" y="19376"/>
                    <a:pt x="50175" y="19606"/>
                  </a:cubicBezTo>
                  <a:cubicBezTo>
                    <a:pt x="49861" y="20296"/>
                    <a:pt x="49777" y="21008"/>
                    <a:pt x="49840" y="21740"/>
                  </a:cubicBezTo>
                  <a:cubicBezTo>
                    <a:pt x="49861" y="21970"/>
                    <a:pt x="49861" y="22200"/>
                    <a:pt x="49861" y="22472"/>
                  </a:cubicBezTo>
                  <a:cubicBezTo>
                    <a:pt x="49798" y="23665"/>
                    <a:pt x="50259" y="24690"/>
                    <a:pt x="50949" y="25632"/>
                  </a:cubicBezTo>
                  <a:cubicBezTo>
                    <a:pt x="51368" y="26176"/>
                    <a:pt x="51870" y="26280"/>
                    <a:pt x="52456" y="26134"/>
                  </a:cubicBezTo>
                  <a:cubicBezTo>
                    <a:pt x="52686" y="26071"/>
                    <a:pt x="52895" y="25946"/>
                    <a:pt x="53083" y="25778"/>
                  </a:cubicBezTo>
                  <a:cubicBezTo>
                    <a:pt x="53313" y="25632"/>
                    <a:pt x="53523" y="25402"/>
                    <a:pt x="53774" y="25234"/>
                  </a:cubicBezTo>
                  <a:cubicBezTo>
                    <a:pt x="54129" y="25025"/>
                    <a:pt x="54360" y="24711"/>
                    <a:pt x="54611" y="24418"/>
                  </a:cubicBezTo>
                  <a:cubicBezTo>
                    <a:pt x="54820" y="24188"/>
                    <a:pt x="54904" y="23937"/>
                    <a:pt x="54904" y="23581"/>
                  </a:cubicBezTo>
                  <a:lnTo>
                    <a:pt x="54904" y="22326"/>
                  </a:lnTo>
                  <a:cubicBezTo>
                    <a:pt x="54904" y="22158"/>
                    <a:pt x="54925" y="21970"/>
                    <a:pt x="54987" y="21803"/>
                  </a:cubicBezTo>
                  <a:cubicBezTo>
                    <a:pt x="55029" y="21635"/>
                    <a:pt x="55197" y="21489"/>
                    <a:pt x="55406" y="21552"/>
                  </a:cubicBezTo>
                  <a:cubicBezTo>
                    <a:pt x="55531" y="21593"/>
                    <a:pt x="55657" y="21698"/>
                    <a:pt x="55720" y="21844"/>
                  </a:cubicBezTo>
                  <a:cubicBezTo>
                    <a:pt x="55762" y="21970"/>
                    <a:pt x="55762" y="22117"/>
                    <a:pt x="55762" y="22284"/>
                  </a:cubicBezTo>
                  <a:lnTo>
                    <a:pt x="55762" y="23456"/>
                  </a:lnTo>
                  <a:cubicBezTo>
                    <a:pt x="55803" y="24188"/>
                    <a:pt x="56034" y="24795"/>
                    <a:pt x="56640" y="25234"/>
                  </a:cubicBezTo>
                  <a:cubicBezTo>
                    <a:pt x="57226" y="25674"/>
                    <a:pt x="57854" y="26134"/>
                    <a:pt x="58586" y="26301"/>
                  </a:cubicBezTo>
                  <a:cubicBezTo>
                    <a:pt x="58984" y="26406"/>
                    <a:pt x="59319" y="26364"/>
                    <a:pt x="59570" y="26029"/>
                  </a:cubicBezTo>
                  <a:cubicBezTo>
                    <a:pt x="59904" y="25506"/>
                    <a:pt x="60260" y="24983"/>
                    <a:pt x="60155" y="24293"/>
                  </a:cubicBezTo>
                  <a:cubicBezTo>
                    <a:pt x="60135" y="24083"/>
                    <a:pt x="60197" y="23790"/>
                    <a:pt x="60323" y="23623"/>
                  </a:cubicBezTo>
                  <a:cubicBezTo>
                    <a:pt x="60469" y="23414"/>
                    <a:pt x="60469" y="23163"/>
                    <a:pt x="60511" y="22933"/>
                  </a:cubicBezTo>
                  <a:cubicBezTo>
                    <a:pt x="60532" y="22619"/>
                    <a:pt x="60427" y="22326"/>
                    <a:pt x="60302" y="22075"/>
                  </a:cubicBezTo>
                  <a:cubicBezTo>
                    <a:pt x="60155" y="21761"/>
                    <a:pt x="60051" y="21447"/>
                    <a:pt x="59925" y="21154"/>
                  </a:cubicBezTo>
                  <a:cubicBezTo>
                    <a:pt x="59821" y="20861"/>
                    <a:pt x="59695" y="20547"/>
                    <a:pt x="59591" y="20212"/>
                  </a:cubicBezTo>
                  <a:cubicBezTo>
                    <a:pt x="59925" y="20129"/>
                    <a:pt x="60135" y="20275"/>
                    <a:pt x="60302" y="20401"/>
                  </a:cubicBezTo>
                  <a:cubicBezTo>
                    <a:pt x="60951" y="21028"/>
                    <a:pt x="61474" y="21761"/>
                    <a:pt x="61557" y="22723"/>
                  </a:cubicBezTo>
                  <a:cubicBezTo>
                    <a:pt x="61578" y="22995"/>
                    <a:pt x="61474" y="23267"/>
                    <a:pt x="61704" y="23539"/>
                  </a:cubicBezTo>
                  <a:cubicBezTo>
                    <a:pt x="62415" y="23665"/>
                    <a:pt x="63043" y="23351"/>
                    <a:pt x="63671" y="23058"/>
                  </a:cubicBezTo>
                  <a:cubicBezTo>
                    <a:pt x="64110" y="22891"/>
                    <a:pt x="64215" y="22368"/>
                    <a:pt x="64005" y="21907"/>
                  </a:cubicBezTo>
                  <a:cubicBezTo>
                    <a:pt x="63817" y="21489"/>
                    <a:pt x="63650" y="21070"/>
                    <a:pt x="63461" y="20694"/>
                  </a:cubicBezTo>
                  <a:cubicBezTo>
                    <a:pt x="63378" y="20526"/>
                    <a:pt x="63294" y="20338"/>
                    <a:pt x="63168" y="20233"/>
                  </a:cubicBezTo>
                  <a:cubicBezTo>
                    <a:pt x="62813" y="19899"/>
                    <a:pt x="62604" y="19459"/>
                    <a:pt x="62415" y="19041"/>
                  </a:cubicBezTo>
                  <a:cubicBezTo>
                    <a:pt x="62018" y="18183"/>
                    <a:pt x="62122" y="17764"/>
                    <a:pt x="62980" y="17388"/>
                  </a:cubicBezTo>
                  <a:cubicBezTo>
                    <a:pt x="63692" y="17074"/>
                    <a:pt x="63922" y="16614"/>
                    <a:pt x="63859" y="15902"/>
                  </a:cubicBezTo>
                  <a:cubicBezTo>
                    <a:pt x="63817" y="15735"/>
                    <a:pt x="63817" y="15609"/>
                    <a:pt x="63817" y="15463"/>
                  </a:cubicBezTo>
                  <a:cubicBezTo>
                    <a:pt x="63692" y="14333"/>
                    <a:pt x="63357" y="13935"/>
                    <a:pt x="62227" y="13684"/>
                  </a:cubicBezTo>
                  <a:cubicBezTo>
                    <a:pt x="62018" y="13622"/>
                    <a:pt x="61808" y="13601"/>
                    <a:pt x="61599" y="13601"/>
                  </a:cubicBezTo>
                  <a:cubicBezTo>
                    <a:pt x="60888" y="13580"/>
                    <a:pt x="60218" y="13622"/>
                    <a:pt x="59528" y="13810"/>
                  </a:cubicBezTo>
                  <a:cubicBezTo>
                    <a:pt x="59256" y="13894"/>
                    <a:pt x="58942" y="13894"/>
                    <a:pt x="58649" y="13852"/>
                  </a:cubicBezTo>
                  <a:cubicBezTo>
                    <a:pt x="58440" y="13852"/>
                    <a:pt x="58231" y="13642"/>
                    <a:pt x="58231" y="13475"/>
                  </a:cubicBezTo>
                  <a:cubicBezTo>
                    <a:pt x="58231" y="13287"/>
                    <a:pt x="58377" y="13078"/>
                    <a:pt x="58628" y="13015"/>
                  </a:cubicBezTo>
                  <a:cubicBezTo>
                    <a:pt x="58775" y="12994"/>
                    <a:pt x="58900" y="12994"/>
                    <a:pt x="59067" y="12973"/>
                  </a:cubicBezTo>
                  <a:cubicBezTo>
                    <a:pt x="59214" y="12952"/>
                    <a:pt x="59381" y="12952"/>
                    <a:pt x="59507" y="12868"/>
                  </a:cubicBezTo>
                  <a:cubicBezTo>
                    <a:pt x="60051" y="12575"/>
                    <a:pt x="60616" y="12261"/>
                    <a:pt x="61160" y="11927"/>
                  </a:cubicBezTo>
                  <a:cubicBezTo>
                    <a:pt x="61306" y="11843"/>
                    <a:pt x="61411" y="11697"/>
                    <a:pt x="61516" y="11529"/>
                  </a:cubicBezTo>
                  <a:cubicBezTo>
                    <a:pt x="61829" y="11090"/>
                    <a:pt x="61871" y="10462"/>
                    <a:pt x="61516" y="10023"/>
                  </a:cubicBezTo>
                  <a:cubicBezTo>
                    <a:pt x="61285" y="9667"/>
                    <a:pt x="61034" y="9332"/>
                    <a:pt x="60720" y="9039"/>
                  </a:cubicBezTo>
                  <a:cubicBezTo>
                    <a:pt x="60051" y="8412"/>
                    <a:pt x="59298" y="8035"/>
                    <a:pt x="58356" y="8077"/>
                  </a:cubicBezTo>
                  <a:cubicBezTo>
                    <a:pt x="57833" y="8098"/>
                    <a:pt x="57331" y="8056"/>
                    <a:pt x="56808" y="8077"/>
                  </a:cubicBezTo>
                  <a:cubicBezTo>
                    <a:pt x="55908" y="8160"/>
                    <a:pt x="55071" y="8412"/>
                    <a:pt x="54381" y="9081"/>
                  </a:cubicBezTo>
                  <a:cubicBezTo>
                    <a:pt x="54234" y="9207"/>
                    <a:pt x="54067" y="9353"/>
                    <a:pt x="53878" y="9458"/>
                  </a:cubicBezTo>
                  <a:cubicBezTo>
                    <a:pt x="53711" y="9562"/>
                    <a:pt x="53523" y="9500"/>
                    <a:pt x="53418" y="9332"/>
                  </a:cubicBezTo>
                  <a:cubicBezTo>
                    <a:pt x="53334" y="9228"/>
                    <a:pt x="53293" y="9039"/>
                    <a:pt x="53313" y="8914"/>
                  </a:cubicBezTo>
                  <a:cubicBezTo>
                    <a:pt x="53334" y="8788"/>
                    <a:pt x="53439" y="8663"/>
                    <a:pt x="53544" y="8558"/>
                  </a:cubicBezTo>
                  <a:cubicBezTo>
                    <a:pt x="53774" y="8307"/>
                    <a:pt x="54025" y="8077"/>
                    <a:pt x="54234" y="7847"/>
                  </a:cubicBezTo>
                  <a:cubicBezTo>
                    <a:pt x="54485" y="7533"/>
                    <a:pt x="54757" y="7156"/>
                    <a:pt x="54715" y="6717"/>
                  </a:cubicBezTo>
                  <a:cubicBezTo>
                    <a:pt x="54673" y="5566"/>
                    <a:pt x="53711" y="4687"/>
                    <a:pt x="52707" y="4687"/>
                  </a:cubicBezTo>
                  <a:lnTo>
                    <a:pt x="51347" y="4687"/>
                  </a:lnTo>
                  <a:cubicBezTo>
                    <a:pt x="50740" y="4645"/>
                    <a:pt x="50217" y="4834"/>
                    <a:pt x="49756" y="5168"/>
                  </a:cubicBezTo>
                  <a:cubicBezTo>
                    <a:pt x="49171" y="5629"/>
                    <a:pt x="48606" y="6068"/>
                    <a:pt x="48062" y="6507"/>
                  </a:cubicBezTo>
                  <a:cubicBezTo>
                    <a:pt x="47915" y="6612"/>
                    <a:pt x="47811" y="6717"/>
                    <a:pt x="47685" y="6779"/>
                  </a:cubicBezTo>
                  <a:cubicBezTo>
                    <a:pt x="47497" y="6842"/>
                    <a:pt x="47329" y="6821"/>
                    <a:pt x="47183" y="6696"/>
                  </a:cubicBezTo>
                  <a:cubicBezTo>
                    <a:pt x="47057" y="6570"/>
                    <a:pt x="46953" y="6382"/>
                    <a:pt x="47057" y="6194"/>
                  </a:cubicBezTo>
                  <a:cubicBezTo>
                    <a:pt x="47371" y="5691"/>
                    <a:pt x="47267" y="5147"/>
                    <a:pt x="47287" y="4624"/>
                  </a:cubicBezTo>
                  <a:cubicBezTo>
                    <a:pt x="47350" y="3536"/>
                    <a:pt x="46827" y="2720"/>
                    <a:pt x="46032" y="2072"/>
                  </a:cubicBezTo>
                  <a:cubicBezTo>
                    <a:pt x="45718" y="1821"/>
                    <a:pt x="45383" y="1611"/>
                    <a:pt x="45070" y="1402"/>
                  </a:cubicBezTo>
                  <a:cubicBezTo>
                    <a:pt x="44777" y="1193"/>
                    <a:pt x="44505" y="1130"/>
                    <a:pt x="44128" y="1130"/>
                  </a:cubicBezTo>
                  <a:cubicBezTo>
                    <a:pt x="43584" y="1130"/>
                    <a:pt x="43061" y="1151"/>
                    <a:pt x="42517" y="1130"/>
                  </a:cubicBezTo>
                  <a:cubicBezTo>
                    <a:pt x="41575" y="1067"/>
                    <a:pt x="40801" y="1444"/>
                    <a:pt x="40152" y="2093"/>
                  </a:cubicBezTo>
                  <a:lnTo>
                    <a:pt x="39127" y="3118"/>
                  </a:lnTo>
                  <a:cubicBezTo>
                    <a:pt x="38709" y="3536"/>
                    <a:pt x="38374" y="3976"/>
                    <a:pt x="38228" y="4541"/>
                  </a:cubicBezTo>
                  <a:cubicBezTo>
                    <a:pt x="38123" y="4938"/>
                    <a:pt x="37851" y="5231"/>
                    <a:pt x="37537" y="5482"/>
                  </a:cubicBezTo>
                  <a:cubicBezTo>
                    <a:pt x="37223" y="5754"/>
                    <a:pt x="36930" y="5733"/>
                    <a:pt x="36679" y="5399"/>
                  </a:cubicBezTo>
                  <a:cubicBezTo>
                    <a:pt x="36575" y="5294"/>
                    <a:pt x="36491" y="5147"/>
                    <a:pt x="36470" y="5022"/>
                  </a:cubicBezTo>
                  <a:cubicBezTo>
                    <a:pt x="36093" y="3871"/>
                    <a:pt x="35424" y="2846"/>
                    <a:pt x="34712" y="1883"/>
                  </a:cubicBezTo>
                  <a:cubicBezTo>
                    <a:pt x="34482" y="1570"/>
                    <a:pt x="34189" y="1298"/>
                    <a:pt x="33896" y="1046"/>
                  </a:cubicBezTo>
                  <a:cubicBezTo>
                    <a:pt x="33645" y="816"/>
                    <a:pt x="33331" y="774"/>
                    <a:pt x="32997" y="921"/>
                  </a:cubicBezTo>
                  <a:cubicBezTo>
                    <a:pt x="32076" y="1256"/>
                    <a:pt x="31448" y="2134"/>
                    <a:pt x="31574" y="2971"/>
                  </a:cubicBezTo>
                  <a:cubicBezTo>
                    <a:pt x="31595" y="3181"/>
                    <a:pt x="31574" y="3390"/>
                    <a:pt x="31574" y="3599"/>
                  </a:cubicBezTo>
                  <a:cubicBezTo>
                    <a:pt x="31574" y="3871"/>
                    <a:pt x="31595" y="4080"/>
                    <a:pt x="31762" y="4290"/>
                  </a:cubicBezTo>
                  <a:cubicBezTo>
                    <a:pt x="31909" y="4520"/>
                    <a:pt x="32013" y="4792"/>
                    <a:pt x="32181" y="4959"/>
                  </a:cubicBezTo>
                  <a:cubicBezTo>
                    <a:pt x="32369" y="5168"/>
                    <a:pt x="32620" y="5357"/>
                    <a:pt x="32850" y="5566"/>
                  </a:cubicBezTo>
                  <a:cubicBezTo>
                    <a:pt x="32746" y="5650"/>
                    <a:pt x="32641" y="5733"/>
                    <a:pt x="32515" y="5796"/>
                  </a:cubicBezTo>
                  <a:cubicBezTo>
                    <a:pt x="32202" y="5336"/>
                    <a:pt x="31783" y="5106"/>
                    <a:pt x="31281" y="4938"/>
                  </a:cubicBezTo>
                  <a:cubicBezTo>
                    <a:pt x="31218" y="4917"/>
                    <a:pt x="31134" y="4834"/>
                    <a:pt x="31072" y="4792"/>
                  </a:cubicBezTo>
                  <a:cubicBezTo>
                    <a:pt x="30611" y="4331"/>
                    <a:pt x="29963" y="4227"/>
                    <a:pt x="29440" y="3871"/>
                  </a:cubicBezTo>
                  <a:cubicBezTo>
                    <a:pt x="29335" y="3808"/>
                    <a:pt x="29189" y="3787"/>
                    <a:pt x="29084" y="3787"/>
                  </a:cubicBezTo>
                  <a:cubicBezTo>
                    <a:pt x="28393" y="3746"/>
                    <a:pt x="27703" y="3766"/>
                    <a:pt x="27159" y="4331"/>
                  </a:cubicBezTo>
                  <a:cubicBezTo>
                    <a:pt x="27054" y="4436"/>
                    <a:pt x="26929" y="4541"/>
                    <a:pt x="26824" y="4624"/>
                  </a:cubicBezTo>
                  <a:cubicBezTo>
                    <a:pt x="26301" y="4959"/>
                    <a:pt x="26029" y="5482"/>
                    <a:pt x="25945" y="6068"/>
                  </a:cubicBezTo>
                  <a:cubicBezTo>
                    <a:pt x="25841" y="6968"/>
                    <a:pt x="25715" y="7951"/>
                    <a:pt x="26510" y="8684"/>
                  </a:cubicBezTo>
                  <a:cubicBezTo>
                    <a:pt x="26573" y="8767"/>
                    <a:pt x="26657" y="8851"/>
                    <a:pt x="26678" y="8997"/>
                  </a:cubicBezTo>
                  <a:cubicBezTo>
                    <a:pt x="26866" y="9353"/>
                    <a:pt x="27159" y="9520"/>
                    <a:pt x="27556" y="9520"/>
                  </a:cubicBezTo>
                  <a:cubicBezTo>
                    <a:pt x="28331" y="9541"/>
                    <a:pt x="29084" y="9562"/>
                    <a:pt x="29858" y="9625"/>
                  </a:cubicBezTo>
                  <a:cubicBezTo>
                    <a:pt x="30005" y="9876"/>
                    <a:pt x="29921" y="10065"/>
                    <a:pt x="29670" y="10127"/>
                  </a:cubicBezTo>
                  <a:cubicBezTo>
                    <a:pt x="29272" y="10190"/>
                    <a:pt x="28917" y="10253"/>
                    <a:pt x="28519" y="10253"/>
                  </a:cubicBezTo>
                  <a:cubicBezTo>
                    <a:pt x="27556" y="10295"/>
                    <a:pt x="26615" y="10504"/>
                    <a:pt x="25778" y="11006"/>
                  </a:cubicBezTo>
                  <a:cubicBezTo>
                    <a:pt x="24774" y="11592"/>
                    <a:pt x="23853" y="12241"/>
                    <a:pt x="23225" y="13266"/>
                  </a:cubicBezTo>
                  <a:cubicBezTo>
                    <a:pt x="23058" y="13559"/>
                    <a:pt x="22953" y="13831"/>
                    <a:pt x="22953" y="14166"/>
                  </a:cubicBezTo>
                  <a:cubicBezTo>
                    <a:pt x="22974" y="14605"/>
                    <a:pt x="23100" y="14793"/>
                    <a:pt x="23518" y="14835"/>
                  </a:cubicBezTo>
                  <a:cubicBezTo>
                    <a:pt x="24062" y="14856"/>
                    <a:pt x="24585" y="14835"/>
                    <a:pt x="25150" y="14856"/>
                  </a:cubicBezTo>
                  <a:cubicBezTo>
                    <a:pt x="25632" y="14877"/>
                    <a:pt x="26050" y="14730"/>
                    <a:pt x="26510" y="14479"/>
                  </a:cubicBezTo>
                  <a:cubicBezTo>
                    <a:pt x="27975" y="13705"/>
                    <a:pt x="29461" y="12973"/>
                    <a:pt x="30925" y="12241"/>
                  </a:cubicBezTo>
                  <a:cubicBezTo>
                    <a:pt x="31134" y="12136"/>
                    <a:pt x="31365" y="12052"/>
                    <a:pt x="31595" y="11989"/>
                  </a:cubicBezTo>
                  <a:cubicBezTo>
                    <a:pt x="31846" y="11948"/>
                    <a:pt x="32097" y="12241"/>
                    <a:pt x="32013" y="12450"/>
                  </a:cubicBezTo>
                  <a:cubicBezTo>
                    <a:pt x="31909" y="12722"/>
                    <a:pt x="31846" y="13036"/>
                    <a:pt x="31637" y="13224"/>
                  </a:cubicBezTo>
                  <a:cubicBezTo>
                    <a:pt x="30967" y="13914"/>
                    <a:pt x="30549" y="14751"/>
                    <a:pt x="30005" y="15505"/>
                  </a:cubicBezTo>
                  <a:cubicBezTo>
                    <a:pt x="29544" y="16153"/>
                    <a:pt x="29398" y="16865"/>
                    <a:pt x="29461" y="17639"/>
                  </a:cubicBezTo>
                  <a:cubicBezTo>
                    <a:pt x="29481" y="18120"/>
                    <a:pt x="29670" y="18308"/>
                    <a:pt x="30109" y="18350"/>
                  </a:cubicBezTo>
                  <a:cubicBezTo>
                    <a:pt x="30590" y="18413"/>
                    <a:pt x="31051" y="18371"/>
                    <a:pt x="31490" y="18120"/>
                  </a:cubicBezTo>
                  <a:cubicBezTo>
                    <a:pt x="32411" y="17597"/>
                    <a:pt x="33269" y="17011"/>
                    <a:pt x="34085" y="16321"/>
                  </a:cubicBezTo>
                  <a:cubicBezTo>
                    <a:pt x="34315" y="16111"/>
                    <a:pt x="34503" y="15860"/>
                    <a:pt x="34775" y="15714"/>
                  </a:cubicBezTo>
                  <a:cubicBezTo>
                    <a:pt x="35403" y="15337"/>
                    <a:pt x="35884" y="14814"/>
                    <a:pt x="36407" y="14333"/>
                  </a:cubicBezTo>
                  <a:cubicBezTo>
                    <a:pt x="36575" y="14166"/>
                    <a:pt x="36721" y="14040"/>
                    <a:pt x="36909" y="13935"/>
                  </a:cubicBezTo>
                  <a:cubicBezTo>
                    <a:pt x="37077" y="13831"/>
                    <a:pt x="37391" y="13935"/>
                    <a:pt x="37432" y="14145"/>
                  </a:cubicBezTo>
                  <a:cubicBezTo>
                    <a:pt x="37495" y="14270"/>
                    <a:pt x="37516" y="14438"/>
                    <a:pt x="37495" y="14584"/>
                  </a:cubicBezTo>
                  <a:cubicBezTo>
                    <a:pt x="37432" y="14982"/>
                    <a:pt x="37349" y="15337"/>
                    <a:pt x="37244" y="15735"/>
                  </a:cubicBezTo>
                  <a:cubicBezTo>
                    <a:pt x="37014" y="16572"/>
                    <a:pt x="36972" y="17932"/>
                    <a:pt x="37181" y="18873"/>
                  </a:cubicBezTo>
                  <a:cubicBezTo>
                    <a:pt x="37307" y="18957"/>
                    <a:pt x="37453" y="19062"/>
                    <a:pt x="37642" y="19104"/>
                  </a:cubicBezTo>
                  <a:cubicBezTo>
                    <a:pt x="38060" y="19187"/>
                    <a:pt x="38500" y="19292"/>
                    <a:pt x="38876" y="19062"/>
                  </a:cubicBezTo>
                  <a:cubicBezTo>
                    <a:pt x="39441" y="18664"/>
                    <a:pt x="40006" y="18246"/>
                    <a:pt x="40487" y="17785"/>
                  </a:cubicBezTo>
                  <a:cubicBezTo>
                    <a:pt x="41010" y="17262"/>
                    <a:pt x="41680" y="16948"/>
                    <a:pt x="42203" y="16467"/>
                  </a:cubicBezTo>
                  <a:cubicBezTo>
                    <a:pt x="42475" y="16216"/>
                    <a:pt x="42873" y="16383"/>
                    <a:pt x="42893" y="16781"/>
                  </a:cubicBezTo>
                  <a:cubicBezTo>
                    <a:pt x="42935" y="17283"/>
                    <a:pt x="42956" y="17806"/>
                    <a:pt x="42935" y="18329"/>
                  </a:cubicBezTo>
                  <a:cubicBezTo>
                    <a:pt x="42935" y="18873"/>
                    <a:pt x="42977" y="19396"/>
                    <a:pt x="43354" y="19836"/>
                  </a:cubicBezTo>
                  <a:cubicBezTo>
                    <a:pt x="43458" y="19982"/>
                    <a:pt x="43521" y="20150"/>
                    <a:pt x="43584" y="20338"/>
                  </a:cubicBezTo>
                  <a:cubicBezTo>
                    <a:pt x="43898" y="21489"/>
                    <a:pt x="44777" y="22012"/>
                    <a:pt x="45823" y="22347"/>
                  </a:cubicBezTo>
                  <a:cubicBezTo>
                    <a:pt x="46451" y="22556"/>
                    <a:pt x="47036" y="22389"/>
                    <a:pt x="47455" y="21865"/>
                  </a:cubicBezTo>
                  <a:cubicBezTo>
                    <a:pt x="47685" y="21552"/>
                    <a:pt x="47873" y="21196"/>
                    <a:pt x="48083" y="20882"/>
                  </a:cubicBezTo>
                  <a:cubicBezTo>
                    <a:pt x="48187" y="20756"/>
                    <a:pt x="48292" y="20610"/>
                    <a:pt x="48438" y="20526"/>
                  </a:cubicBezTo>
                  <a:cubicBezTo>
                    <a:pt x="48627" y="20422"/>
                    <a:pt x="48815" y="20338"/>
                    <a:pt x="49024" y="20254"/>
                  </a:cubicBezTo>
                  <a:cubicBezTo>
                    <a:pt x="49464" y="19710"/>
                    <a:pt x="49610" y="19124"/>
                    <a:pt x="50217" y="18706"/>
                  </a:cubicBezTo>
                  <a:close/>
                  <a:moveTo>
                    <a:pt x="30130" y="13810"/>
                  </a:moveTo>
                  <a:cubicBezTo>
                    <a:pt x="29921" y="13852"/>
                    <a:pt x="29816" y="13852"/>
                    <a:pt x="29712" y="13914"/>
                  </a:cubicBezTo>
                  <a:cubicBezTo>
                    <a:pt x="28477" y="14542"/>
                    <a:pt x="27264" y="15191"/>
                    <a:pt x="26050" y="15839"/>
                  </a:cubicBezTo>
                  <a:cubicBezTo>
                    <a:pt x="25987" y="15902"/>
                    <a:pt x="25904" y="16007"/>
                    <a:pt x="25841" y="16111"/>
                  </a:cubicBezTo>
                  <a:cubicBezTo>
                    <a:pt x="25799" y="16195"/>
                    <a:pt x="25799" y="16321"/>
                    <a:pt x="25736" y="16342"/>
                  </a:cubicBezTo>
                  <a:cubicBezTo>
                    <a:pt x="25380" y="16530"/>
                    <a:pt x="25171" y="16969"/>
                    <a:pt x="24669" y="16948"/>
                  </a:cubicBezTo>
                  <a:cubicBezTo>
                    <a:pt x="24543" y="16948"/>
                    <a:pt x="24376" y="17032"/>
                    <a:pt x="24271" y="17137"/>
                  </a:cubicBezTo>
                  <a:cubicBezTo>
                    <a:pt x="23937" y="17471"/>
                    <a:pt x="23539" y="17785"/>
                    <a:pt x="23267" y="18141"/>
                  </a:cubicBezTo>
                  <a:cubicBezTo>
                    <a:pt x="22849" y="18706"/>
                    <a:pt x="22472" y="19271"/>
                    <a:pt x="22326" y="19982"/>
                  </a:cubicBezTo>
                  <a:cubicBezTo>
                    <a:pt x="22179" y="20631"/>
                    <a:pt x="22033" y="21259"/>
                    <a:pt x="21844" y="21907"/>
                  </a:cubicBezTo>
                  <a:cubicBezTo>
                    <a:pt x="21656" y="22577"/>
                    <a:pt x="21593" y="23205"/>
                    <a:pt x="21844" y="23853"/>
                  </a:cubicBezTo>
                  <a:cubicBezTo>
                    <a:pt x="21865" y="23937"/>
                    <a:pt x="21928" y="24041"/>
                    <a:pt x="21865" y="24104"/>
                  </a:cubicBezTo>
                  <a:cubicBezTo>
                    <a:pt x="21530" y="24732"/>
                    <a:pt x="21698" y="25422"/>
                    <a:pt x="21740" y="26071"/>
                  </a:cubicBezTo>
                  <a:cubicBezTo>
                    <a:pt x="21802" y="26887"/>
                    <a:pt x="21844" y="27724"/>
                    <a:pt x="22137" y="28477"/>
                  </a:cubicBezTo>
                  <a:cubicBezTo>
                    <a:pt x="22807" y="30319"/>
                    <a:pt x="23518" y="32139"/>
                    <a:pt x="24460" y="33876"/>
                  </a:cubicBezTo>
                  <a:cubicBezTo>
                    <a:pt x="24627" y="34148"/>
                    <a:pt x="24836" y="34420"/>
                    <a:pt x="25046" y="34650"/>
                  </a:cubicBezTo>
                  <a:lnTo>
                    <a:pt x="27473" y="37077"/>
                  </a:lnTo>
                  <a:cubicBezTo>
                    <a:pt x="27682" y="37286"/>
                    <a:pt x="27912" y="37474"/>
                    <a:pt x="28184" y="37663"/>
                  </a:cubicBezTo>
                  <a:cubicBezTo>
                    <a:pt x="28645" y="37977"/>
                    <a:pt x="29126" y="38311"/>
                    <a:pt x="29649" y="38542"/>
                  </a:cubicBezTo>
                  <a:cubicBezTo>
                    <a:pt x="30590" y="39002"/>
                    <a:pt x="31532" y="39483"/>
                    <a:pt x="32536" y="39797"/>
                  </a:cubicBezTo>
                  <a:cubicBezTo>
                    <a:pt x="33959" y="40257"/>
                    <a:pt x="35424" y="40467"/>
                    <a:pt x="36888" y="40508"/>
                  </a:cubicBezTo>
                  <a:cubicBezTo>
                    <a:pt x="37872" y="40529"/>
                    <a:pt x="38876" y="40571"/>
                    <a:pt x="39860" y="40425"/>
                  </a:cubicBezTo>
                  <a:cubicBezTo>
                    <a:pt x="41157" y="40278"/>
                    <a:pt x="42412" y="39964"/>
                    <a:pt x="43605" y="39462"/>
                  </a:cubicBezTo>
                  <a:cubicBezTo>
                    <a:pt x="44421" y="39148"/>
                    <a:pt x="45237" y="38834"/>
                    <a:pt x="46011" y="38479"/>
                  </a:cubicBezTo>
                  <a:cubicBezTo>
                    <a:pt x="48062" y="37537"/>
                    <a:pt x="49945" y="36386"/>
                    <a:pt x="51472" y="34733"/>
                  </a:cubicBezTo>
                  <a:cubicBezTo>
                    <a:pt x="51828" y="34399"/>
                    <a:pt x="52142" y="34022"/>
                    <a:pt x="52497" y="33708"/>
                  </a:cubicBezTo>
                  <a:cubicBezTo>
                    <a:pt x="53104" y="33185"/>
                    <a:pt x="53523" y="32536"/>
                    <a:pt x="53837" y="31804"/>
                  </a:cubicBezTo>
                  <a:cubicBezTo>
                    <a:pt x="53920" y="31616"/>
                    <a:pt x="53962" y="31407"/>
                    <a:pt x="54046" y="31218"/>
                  </a:cubicBezTo>
                  <a:cubicBezTo>
                    <a:pt x="54088" y="31093"/>
                    <a:pt x="54150" y="30946"/>
                    <a:pt x="54234" y="30842"/>
                  </a:cubicBezTo>
                  <a:cubicBezTo>
                    <a:pt x="54569" y="30444"/>
                    <a:pt x="54757" y="29963"/>
                    <a:pt x="54925" y="29482"/>
                  </a:cubicBezTo>
                  <a:cubicBezTo>
                    <a:pt x="55238" y="28645"/>
                    <a:pt x="55552" y="27766"/>
                    <a:pt x="55866" y="26929"/>
                  </a:cubicBezTo>
                  <a:cubicBezTo>
                    <a:pt x="56013" y="26594"/>
                    <a:pt x="56054" y="26259"/>
                    <a:pt x="55971" y="25946"/>
                  </a:cubicBezTo>
                  <a:cubicBezTo>
                    <a:pt x="55699" y="25736"/>
                    <a:pt x="55448" y="25569"/>
                    <a:pt x="55238" y="25402"/>
                  </a:cubicBezTo>
                  <a:cubicBezTo>
                    <a:pt x="54799" y="25736"/>
                    <a:pt x="54339" y="26029"/>
                    <a:pt x="53962" y="26385"/>
                  </a:cubicBezTo>
                  <a:cubicBezTo>
                    <a:pt x="53293" y="27075"/>
                    <a:pt x="52497" y="27243"/>
                    <a:pt x="51577" y="27222"/>
                  </a:cubicBezTo>
                  <a:cubicBezTo>
                    <a:pt x="51221" y="27222"/>
                    <a:pt x="50949" y="27096"/>
                    <a:pt x="50698" y="26866"/>
                  </a:cubicBezTo>
                  <a:cubicBezTo>
                    <a:pt x="49568" y="25736"/>
                    <a:pt x="48857" y="24397"/>
                    <a:pt x="48919" y="22744"/>
                  </a:cubicBezTo>
                  <a:cubicBezTo>
                    <a:pt x="48919" y="22619"/>
                    <a:pt x="48940" y="22514"/>
                    <a:pt x="48919" y="22389"/>
                  </a:cubicBezTo>
                  <a:cubicBezTo>
                    <a:pt x="48899" y="22263"/>
                    <a:pt x="49003" y="22075"/>
                    <a:pt x="48731" y="21970"/>
                  </a:cubicBezTo>
                  <a:cubicBezTo>
                    <a:pt x="48606" y="22117"/>
                    <a:pt x="48480" y="22284"/>
                    <a:pt x="48375" y="22430"/>
                  </a:cubicBezTo>
                  <a:cubicBezTo>
                    <a:pt x="47685" y="23330"/>
                    <a:pt x="46492" y="23665"/>
                    <a:pt x="45446" y="23225"/>
                  </a:cubicBezTo>
                  <a:cubicBezTo>
                    <a:pt x="45049" y="23058"/>
                    <a:pt x="44672" y="22891"/>
                    <a:pt x="44316" y="22681"/>
                  </a:cubicBezTo>
                  <a:cubicBezTo>
                    <a:pt x="43563" y="22284"/>
                    <a:pt x="43103" y="21635"/>
                    <a:pt x="42789" y="20840"/>
                  </a:cubicBezTo>
                  <a:cubicBezTo>
                    <a:pt x="42684" y="20547"/>
                    <a:pt x="42559" y="20296"/>
                    <a:pt x="42412" y="20024"/>
                  </a:cubicBezTo>
                  <a:cubicBezTo>
                    <a:pt x="42161" y="19668"/>
                    <a:pt x="42036" y="19271"/>
                    <a:pt x="42098" y="18831"/>
                  </a:cubicBezTo>
                  <a:cubicBezTo>
                    <a:pt x="42119" y="18601"/>
                    <a:pt x="42119" y="18350"/>
                    <a:pt x="42098" y="18099"/>
                  </a:cubicBezTo>
                  <a:cubicBezTo>
                    <a:pt x="42098" y="17995"/>
                    <a:pt x="42015" y="17911"/>
                    <a:pt x="41952" y="17785"/>
                  </a:cubicBezTo>
                  <a:cubicBezTo>
                    <a:pt x="41826" y="17869"/>
                    <a:pt x="41722" y="17890"/>
                    <a:pt x="41680" y="17932"/>
                  </a:cubicBezTo>
                  <a:cubicBezTo>
                    <a:pt x="41052" y="18643"/>
                    <a:pt x="40278" y="19187"/>
                    <a:pt x="39588" y="19794"/>
                  </a:cubicBezTo>
                  <a:cubicBezTo>
                    <a:pt x="39378" y="19982"/>
                    <a:pt x="39169" y="20108"/>
                    <a:pt x="38876" y="20129"/>
                  </a:cubicBezTo>
                  <a:cubicBezTo>
                    <a:pt x="38081" y="20192"/>
                    <a:pt x="37328" y="20108"/>
                    <a:pt x="36616" y="19668"/>
                  </a:cubicBezTo>
                  <a:cubicBezTo>
                    <a:pt x="36282" y="19459"/>
                    <a:pt x="36093" y="19187"/>
                    <a:pt x="36093" y="18811"/>
                  </a:cubicBezTo>
                  <a:cubicBezTo>
                    <a:pt x="36135" y="17827"/>
                    <a:pt x="36135" y="16886"/>
                    <a:pt x="36156" y="15902"/>
                  </a:cubicBezTo>
                  <a:cubicBezTo>
                    <a:pt x="35675" y="16091"/>
                    <a:pt x="35298" y="16446"/>
                    <a:pt x="34901" y="16844"/>
                  </a:cubicBezTo>
                  <a:cubicBezTo>
                    <a:pt x="34106" y="17660"/>
                    <a:pt x="33206" y="18287"/>
                    <a:pt x="32264" y="18852"/>
                  </a:cubicBezTo>
                  <a:cubicBezTo>
                    <a:pt x="31678" y="19187"/>
                    <a:pt x="31051" y="19334"/>
                    <a:pt x="30381" y="19334"/>
                  </a:cubicBezTo>
                  <a:cubicBezTo>
                    <a:pt x="29816" y="19334"/>
                    <a:pt x="29377" y="19145"/>
                    <a:pt x="28958" y="18831"/>
                  </a:cubicBezTo>
                  <a:cubicBezTo>
                    <a:pt x="28707" y="18643"/>
                    <a:pt x="28540" y="18413"/>
                    <a:pt x="28540" y="18078"/>
                  </a:cubicBezTo>
                  <a:cubicBezTo>
                    <a:pt x="28498" y="16948"/>
                    <a:pt x="28645" y="15839"/>
                    <a:pt x="29377" y="14898"/>
                  </a:cubicBezTo>
                  <a:cubicBezTo>
                    <a:pt x="29691" y="14626"/>
                    <a:pt x="29963" y="14312"/>
                    <a:pt x="30130" y="13810"/>
                  </a:cubicBezTo>
                  <a:close/>
                  <a:moveTo>
                    <a:pt x="36784" y="41617"/>
                  </a:moveTo>
                  <a:cubicBezTo>
                    <a:pt x="36491" y="42371"/>
                    <a:pt x="35821" y="42580"/>
                    <a:pt x="35319" y="42998"/>
                  </a:cubicBezTo>
                  <a:cubicBezTo>
                    <a:pt x="35215" y="43082"/>
                    <a:pt x="35026" y="43124"/>
                    <a:pt x="34901" y="43124"/>
                  </a:cubicBezTo>
                  <a:cubicBezTo>
                    <a:pt x="34294" y="43145"/>
                    <a:pt x="33687" y="43187"/>
                    <a:pt x="33101" y="43124"/>
                  </a:cubicBezTo>
                  <a:cubicBezTo>
                    <a:pt x="32411" y="43040"/>
                    <a:pt x="31804" y="42705"/>
                    <a:pt x="31490" y="42078"/>
                  </a:cubicBezTo>
                  <a:cubicBezTo>
                    <a:pt x="31218" y="41534"/>
                    <a:pt x="31030" y="40906"/>
                    <a:pt x="30841" y="40425"/>
                  </a:cubicBezTo>
                  <a:cubicBezTo>
                    <a:pt x="29733" y="39797"/>
                    <a:pt x="28728" y="39232"/>
                    <a:pt x="27724" y="38625"/>
                  </a:cubicBezTo>
                  <a:cubicBezTo>
                    <a:pt x="27347" y="38395"/>
                    <a:pt x="26992" y="38102"/>
                    <a:pt x="26678" y="37788"/>
                  </a:cubicBezTo>
                  <a:cubicBezTo>
                    <a:pt x="25904" y="37035"/>
                    <a:pt x="25150" y="36240"/>
                    <a:pt x="24376" y="35487"/>
                  </a:cubicBezTo>
                  <a:cubicBezTo>
                    <a:pt x="24251" y="35382"/>
                    <a:pt x="24125" y="35277"/>
                    <a:pt x="23958" y="35194"/>
                  </a:cubicBezTo>
                  <a:cubicBezTo>
                    <a:pt x="23895" y="35298"/>
                    <a:pt x="23811" y="35382"/>
                    <a:pt x="23790" y="35466"/>
                  </a:cubicBezTo>
                  <a:cubicBezTo>
                    <a:pt x="23686" y="36010"/>
                    <a:pt x="23393" y="36491"/>
                    <a:pt x="23100" y="36930"/>
                  </a:cubicBezTo>
                  <a:cubicBezTo>
                    <a:pt x="22870" y="37286"/>
                    <a:pt x="22598" y="37684"/>
                    <a:pt x="22388" y="38081"/>
                  </a:cubicBezTo>
                  <a:cubicBezTo>
                    <a:pt x="21635" y="39630"/>
                    <a:pt x="20714" y="41094"/>
                    <a:pt x="19773" y="42517"/>
                  </a:cubicBezTo>
                  <a:cubicBezTo>
                    <a:pt x="19459" y="42998"/>
                    <a:pt x="19187" y="43500"/>
                    <a:pt x="19020" y="44065"/>
                  </a:cubicBezTo>
                  <a:cubicBezTo>
                    <a:pt x="18894" y="44568"/>
                    <a:pt x="18664" y="45028"/>
                    <a:pt x="18413" y="45467"/>
                  </a:cubicBezTo>
                  <a:cubicBezTo>
                    <a:pt x="18141" y="45990"/>
                    <a:pt x="17785" y="46513"/>
                    <a:pt x="17618" y="47099"/>
                  </a:cubicBezTo>
                  <a:cubicBezTo>
                    <a:pt x="17409" y="47706"/>
                    <a:pt x="17137" y="48271"/>
                    <a:pt x="16885" y="48857"/>
                  </a:cubicBezTo>
                  <a:cubicBezTo>
                    <a:pt x="16593" y="49485"/>
                    <a:pt x="16404" y="50133"/>
                    <a:pt x="16404" y="50866"/>
                  </a:cubicBezTo>
                  <a:cubicBezTo>
                    <a:pt x="16613" y="50970"/>
                    <a:pt x="16802" y="51075"/>
                    <a:pt x="16969" y="51158"/>
                  </a:cubicBezTo>
                  <a:cubicBezTo>
                    <a:pt x="18036" y="51619"/>
                    <a:pt x="19187" y="51786"/>
                    <a:pt x="20275" y="52037"/>
                  </a:cubicBezTo>
                  <a:cubicBezTo>
                    <a:pt x="20401" y="52058"/>
                    <a:pt x="20568" y="52058"/>
                    <a:pt x="20714" y="52037"/>
                  </a:cubicBezTo>
                  <a:cubicBezTo>
                    <a:pt x="21007" y="51995"/>
                    <a:pt x="21300" y="51933"/>
                    <a:pt x="21614" y="51849"/>
                  </a:cubicBezTo>
                  <a:cubicBezTo>
                    <a:pt x="21740" y="51828"/>
                    <a:pt x="21886" y="51786"/>
                    <a:pt x="21991" y="51682"/>
                  </a:cubicBezTo>
                  <a:cubicBezTo>
                    <a:pt x="22681" y="51158"/>
                    <a:pt x="23372" y="50635"/>
                    <a:pt x="24230" y="50259"/>
                  </a:cubicBezTo>
                  <a:cubicBezTo>
                    <a:pt x="24146" y="49840"/>
                    <a:pt x="24125" y="49443"/>
                    <a:pt x="23979" y="49087"/>
                  </a:cubicBezTo>
                  <a:cubicBezTo>
                    <a:pt x="23644" y="48125"/>
                    <a:pt x="23455" y="47120"/>
                    <a:pt x="23309" y="46116"/>
                  </a:cubicBezTo>
                  <a:cubicBezTo>
                    <a:pt x="23288" y="45907"/>
                    <a:pt x="23183" y="45697"/>
                    <a:pt x="23183" y="45488"/>
                  </a:cubicBezTo>
                  <a:cubicBezTo>
                    <a:pt x="23142" y="45091"/>
                    <a:pt x="22911" y="44819"/>
                    <a:pt x="22660" y="44651"/>
                  </a:cubicBezTo>
                  <a:cubicBezTo>
                    <a:pt x="22807" y="43961"/>
                    <a:pt x="22891" y="43772"/>
                    <a:pt x="23246" y="43542"/>
                  </a:cubicBezTo>
                  <a:cubicBezTo>
                    <a:pt x="24230" y="42894"/>
                    <a:pt x="25297" y="42559"/>
                    <a:pt x="26427" y="42371"/>
                  </a:cubicBezTo>
                  <a:cubicBezTo>
                    <a:pt x="26678" y="42308"/>
                    <a:pt x="26971" y="42350"/>
                    <a:pt x="27222" y="42371"/>
                  </a:cubicBezTo>
                  <a:cubicBezTo>
                    <a:pt x="27410" y="42391"/>
                    <a:pt x="27619" y="42496"/>
                    <a:pt x="27787" y="42622"/>
                  </a:cubicBezTo>
                  <a:cubicBezTo>
                    <a:pt x="28100" y="42831"/>
                    <a:pt x="28121" y="43187"/>
                    <a:pt x="28121" y="43521"/>
                  </a:cubicBezTo>
                  <a:cubicBezTo>
                    <a:pt x="28121" y="44337"/>
                    <a:pt x="28038" y="45132"/>
                    <a:pt x="28352" y="45928"/>
                  </a:cubicBezTo>
                  <a:cubicBezTo>
                    <a:pt x="28414" y="46053"/>
                    <a:pt x="28373" y="46221"/>
                    <a:pt x="28373" y="46367"/>
                  </a:cubicBezTo>
                  <a:cubicBezTo>
                    <a:pt x="28435" y="46848"/>
                    <a:pt x="28477" y="47329"/>
                    <a:pt x="28561" y="47811"/>
                  </a:cubicBezTo>
                  <a:cubicBezTo>
                    <a:pt x="28749" y="48731"/>
                    <a:pt x="28958" y="49631"/>
                    <a:pt x="29147" y="50552"/>
                  </a:cubicBezTo>
                  <a:cubicBezTo>
                    <a:pt x="29189" y="50866"/>
                    <a:pt x="29272" y="51200"/>
                    <a:pt x="29251" y="51556"/>
                  </a:cubicBezTo>
                  <a:cubicBezTo>
                    <a:pt x="29189" y="52665"/>
                    <a:pt x="29691" y="53711"/>
                    <a:pt x="29607" y="54841"/>
                  </a:cubicBezTo>
                  <a:cubicBezTo>
                    <a:pt x="29607" y="54904"/>
                    <a:pt x="29649" y="54946"/>
                    <a:pt x="29670" y="55029"/>
                  </a:cubicBezTo>
                  <a:cubicBezTo>
                    <a:pt x="29900" y="55469"/>
                    <a:pt x="29879" y="55971"/>
                    <a:pt x="29795" y="56431"/>
                  </a:cubicBezTo>
                  <a:cubicBezTo>
                    <a:pt x="29712" y="56912"/>
                    <a:pt x="29670" y="57373"/>
                    <a:pt x="29544" y="57854"/>
                  </a:cubicBezTo>
                  <a:cubicBezTo>
                    <a:pt x="29398" y="58377"/>
                    <a:pt x="29481" y="58775"/>
                    <a:pt x="29879" y="59151"/>
                  </a:cubicBezTo>
                  <a:cubicBezTo>
                    <a:pt x="30130" y="59423"/>
                    <a:pt x="30339" y="59674"/>
                    <a:pt x="30632" y="59925"/>
                  </a:cubicBezTo>
                  <a:cubicBezTo>
                    <a:pt x="30821" y="60072"/>
                    <a:pt x="31030" y="60218"/>
                    <a:pt x="31093" y="60449"/>
                  </a:cubicBezTo>
                  <a:cubicBezTo>
                    <a:pt x="31260" y="60783"/>
                    <a:pt x="31511" y="60930"/>
                    <a:pt x="31825" y="60993"/>
                  </a:cubicBezTo>
                  <a:cubicBezTo>
                    <a:pt x="31909" y="60972"/>
                    <a:pt x="31992" y="60972"/>
                    <a:pt x="32013" y="60909"/>
                  </a:cubicBezTo>
                  <a:cubicBezTo>
                    <a:pt x="32871" y="60093"/>
                    <a:pt x="33896" y="59570"/>
                    <a:pt x="35026" y="59214"/>
                  </a:cubicBezTo>
                  <a:cubicBezTo>
                    <a:pt x="35968" y="58900"/>
                    <a:pt x="36888" y="58503"/>
                    <a:pt x="37872" y="58398"/>
                  </a:cubicBezTo>
                  <a:cubicBezTo>
                    <a:pt x="38060" y="58377"/>
                    <a:pt x="38207" y="58314"/>
                    <a:pt x="38395" y="58273"/>
                  </a:cubicBezTo>
                  <a:cubicBezTo>
                    <a:pt x="39441" y="57959"/>
                    <a:pt x="40487" y="57708"/>
                    <a:pt x="41554" y="57582"/>
                  </a:cubicBezTo>
                  <a:cubicBezTo>
                    <a:pt x="43186" y="57394"/>
                    <a:pt x="44777" y="57164"/>
                    <a:pt x="46430" y="57226"/>
                  </a:cubicBezTo>
                  <a:cubicBezTo>
                    <a:pt x="46995" y="57247"/>
                    <a:pt x="47580" y="57226"/>
                    <a:pt x="48145" y="57226"/>
                  </a:cubicBezTo>
                  <a:cubicBezTo>
                    <a:pt x="48313" y="57226"/>
                    <a:pt x="48501" y="57164"/>
                    <a:pt x="48668" y="57122"/>
                  </a:cubicBezTo>
                  <a:cubicBezTo>
                    <a:pt x="48752" y="56599"/>
                    <a:pt x="48752" y="56159"/>
                    <a:pt x="48710" y="55594"/>
                  </a:cubicBezTo>
                  <a:cubicBezTo>
                    <a:pt x="48313" y="55762"/>
                    <a:pt x="48145" y="56034"/>
                    <a:pt x="47978" y="56327"/>
                  </a:cubicBezTo>
                  <a:cubicBezTo>
                    <a:pt x="47811" y="56536"/>
                    <a:pt x="47643" y="56745"/>
                    <a:pt x="47434" y="56912"/>
                  </a:cubicBezTo>
                  <a:cubicBezTo>
                    <a:pt x="47350" y="56954"/>
                    <a:pt x="47141" y="56933"/>
                    <a:pt x="46995" y="56850"/>
                  </a:cubicBezTo>
                  <a:cubicBezTo>
                    <a:pt x="46848" y="56745"/>
                    <a:pt x="46764" y="56557"/>
                    <a:pt x="46848" y="56389"/>
                  </a:cubicBezTo>
                  <a:cubicBezTo>
                    <a:pt x="46911" y="56285"/>
                    <a:pt x="46974" y="56180"/>
                    <a:pt x="47036" y="56076"/>
                  </a:cubicBezTo>
                  <a:cubicBezTo>
                    <a:pt x="47246" y="55762"/>
                    <a:pt x="47434" y="55427"/>
                    <a:pt x="47664" y="55050"/>
                  </a:cubicBezTo>
                  <a:cubicBezTo>
                    <a:pt x="47246" y="55260"/>
                    <a:pt x="46911" y="55427"/>
                    <a:pt x="46555" y="55573"/>
                  </a:cubicBezTo>
                  <a:cubicBezTo>
                    <a:pt x="46367" y="55657"/>
                    <a:pt x="46199" y="55594"/>
                    <a:pt x="46053" y="55469"/>
                  </a:cubicBezTo>
                  <a:cubicBezTo>
                    <a:pt x="45927" y="55343"/>
                    <a:pt x="45927" y="55050"/>
                    <a:pt x="46095" y="54904"/>
                  </a:cubicBezTo>
                  <a:cubicBezTo>
                    <a:pt x="46220" y="54757"/>
                    <a:pt x="46346" y="54653"/>
                    <a:pt x="46513" y="54548"/>
                  </a:cubicBezTo>
                  <a:cubicBezTo>
                    <a:pt x="46995" y="54276"/>
                    <a:pt x="47518" y="54025"/>
                    <a:pt x="48020" y="53753"/>
                  </a:cubicBezTo>
                  <a:cubicBezTo>
                    <a:pt x="48145" y="53690"/>
                    <a:pt x="48250" y="53586"/>
                    <a:pt x="48438" y="53481"/>
                  </a:cubicBezTo>
                  <a:cubicBezTo>
                    <a:pt x="48124" y="53272"/>
                    <a:pt x="47852" y="53355"/>
                    <a:pt x="47601" y="53376"/>
                  </a:cubicBezTo>
                  <a:cubicBezTo>
                    <a:pt x="46513" y="53544"/>
                    <a:pt x="45404" y="53753"/>
                    <a:pt x="44379" y="54171"/>
                  </a:cubicBezTo>
                  <a:cubicBezTo>
                    <a:pt x="44295" y="54213"/>
                    <a:pt x="44128" y="54234"/>
                    <a:pt x="44044" y="54213"/>
                  </a:cubicBezTo>
                  <a:cubicBezTo>
                    <a:pt x="43919" y="54171"/>
                    <a:pt x="43793" y="54067"/>
                    <a:pt x="43730" y="53920"/>
                  </a:cubicBezTo>
                  <a:cubicBezTo>
                    <a:pt x="43710" y="53858"/>
                    <a:pt x="43793" y="53669"/>
                    <a:pt x="43856" y="53648"/>
                  </a:cubicBezTo>
                  <a:cubicBezTo>
                    <a:pt x="44107" y="53481"/>
                    <a:pt x="44337" y="53355"/>
                    <a:pt x="44567" y="53272"/>
                  </a:cubicBezTo>
                  <a:cubicBezTo>
                    <a:pt x="45342" y="53083"/>
                    <a:pt x="46095" y="52937"/>
                    <a:pt x="46848" y="52770"/>
                  </a:cubicBezTo>
                  <a:cubicBezTo>
                    <a:pt x="47120" y="52728"/>
                    <a:pt x="47371" y="52644"/>
                    <a:pt x="47685" y="52560"/>
                  </a:cubicBezTo>
                  <a:cubicBezTo>
                    <a:pt x="47267" y="51912"/>
                    <a:pt x="47287" y="51221"/>
                    <a:pt x="47225" y="50552"/>
                  </a:cubicBezTo>
                  <a:cubicBezTo>
                    <a:pt x="47225" y="50468"/>
                    <a:pt x="47162" y="50363"/>
                    <a:pt x="47162" y="50301"/>
                  </a:cubicBezTo>
                  <a:cubicBezTo>
                    <a:pt x="46764" y="48355"/>
                    <a:pt x="46325" y="46388"/>
                    <a:pt x="45802" y="44484"/>
                  </a:cubicBezTo>
                  <a:cubicBezTo>
                    <a:pt x="45718" y="44191"/>
                    <a:pt x="45614" y="43919"/>
                    <a:pt x="45488" y="43647"/>
                  </a:cubicBezTo>
                  <a:cubicBezTo>
                    <a:pt x="45258" y="43145"/>
                    <a:pt x="45070" y="42663"/>
                    <a:pt x="44944" y="42140"/>
                  </a:cubicBezTo>
                  <a:cubicBezTo>
                    <a:pt x="44818" y="41575"/>
                    <a:pt x="44630" y="41031"/>
                    <a:pt x="44316" y="40508"/>
                  </a:cubicBezTo>
                  <a:cubicBezTo>
                    <a:pt x="43479" y="40780"/>
                    <a:pt x="42684" y="41052"/>
                    <a:pt x="41889" y="41241"/>
                  </a:cubicBezTo>
                  <a:cubicBezTo>
                    <a:pt x="41052" y="41450"/>
                    <a:pt x="40173" y="41638"/>
                    <a:pt x="39316" y="41722"/>
                  </a:cubicBezTo>
                  <a:cubicBezTo>
                    <a:pt x="38541" y="41659"/>
                    <a:pt x="37704" y="41617"/>
                    <a:pt x="36784" y="41617"/>
                  </a:cubicBezTo>
                  <a:close/>
                  <a:moveTo>
                    <a:pt x="28665" y="61034"/>
                  </a:moveTo>
                  <a:cubicBezTo>
                    <a:pt x="28393" y="60721"/>
                    <a:pt x="28142" y="60386"/>
                    <a:pt x="27828" y="60156"/>
                  </a:cubicBezTo>
                  <a:cubicBezTo>
                    <a:pt x="27473" y="59842"/>
                    <a:pt x="27075" y="59570"/>
                    <a:pt x="26845" y="59151"/>
                  </a:cubicBezTo>
                  <a:cubicBezTo>
                    <a:pt x="26720" y="58921"/>
                    <a:pt x="26448" y="58817"/>
                    <a:pt x="26196" y="58712"/>
                  </a:cubicBezTo>
                  <a:cubicBezTo>
                    <a:pt x="25820" y="58586"/>
                    <a:pt x="25485" y="58419"/>
                    <a:pt x="25192" y="58105"/>
                  </a:cubicBezTo>
                  <a:cubicBezTo>
                    <a:pt x="25004" y="57938"/>
                    <a:pt x="24753" y="57833"/>
                    <a:pt x="24523" y="57666"/>
                  </a:cubicBezTo>
                  <a:cubicBezTo>
                    <a:pt x="24313" y="57540"/>
                    <a:pt x="24062" y="57456"/>
                    <a:pt x="23895" y="57310"/>
                  </a:cubicBezTo>
                  <a:cubicBezTo>
                    <a:pt x="23518" y="56933"/>
                    <a:pt x="23100" y="56808"/>
                    <a:pt x="22598" y="56682"/>
                  </a:cubicBezTo>
                  <a:cubicBezTo>
                    <a:pt x="21489" y="56389"/>
                    <a:pt x="20296" y="56159"/>
                    <a:pt x="19229" y="55678"/>
                  </a:cubicBezTo>
                  <a:cubicBezTo>
                    <a:pt x="18999" y="55573"/>
                    <a:pt x="18706" y="55573"/>
                    <a:pt x="18455" y="55573"/>
                  </a:cubicBezTo>
                  <a:lnTo>
                    <a:pt x="13287" y="55573"/>
                  </a:lnTo>
                  <a:cubicBezTo>
                    <a:pt x="13035" y="55573"/>
                    <a:pt x="12743" y="55594"/>
                    <a:pt x="12491" y="55636"/>
                  </a:cubicBezTo>
                  <a:cubicBezTo>
                    <a:pt x="11466" y="55783"/>
                    <a:pt x="10462" y="55992"/>
                    <a:pt x="9458" y="56159"/>
                  </a:cubicBezTo>
                  <a:cubicBezTo>
                    <a:pt x="8035" y="56327"/>
                    <a:pt x="6758" y="56933"/>
                    <a:pt x="5419" y="57456"/>
                  </a:cubicBezTo>
                  <a:cubicBezTo>
                    <a:pt x="5273" y="58168"/>
                    <a:pt x="5001" y="58796"/>
                    <a:pt x="4561" y="59340"/>
                  </a:cubicBezTo>
                  <a:cubicBezTo>
                    <a:pt x="3871" y="60177"/>
                    <a:pt x="3411" y="61181"/>
                    <a:pt x="2825" y="62081"/>
                  </a:cubicBezTo>
                  <a:cubicBezTo>
                    <a:pt x="2406" y="62771"/>
                    <a:pt x="2239" y="63503"/>
                    <a:pt x="1988" y="64340"/>
                  </a:cubicBezTo>
                  <a:cubicBezTo>
                    <a:pt x="2260" y="64257"/>
                    <a:pt x="2490" y="64257"/>
                    <a:pt x="2657" y="64152"/>
                  </a:cubicBezTo>
                  <a:cubicBezTo>
                    <a:pt x="3243" y="63713"/>
                    <a:pt x="3955" y="63545"/>
                    <a:pt x="4666" y="63420"/>
                  </a:cubicBezTo>
                  <a:cubicBezTo>
                    <a:pt x="5064" y="63336"/>
                    <a:pt x="5419" y="63210"/>
                    <a:pt x="5796" y="63106"/>
                  </a:cubicBezTo>
                  <a:cubicBezTo>
                    <a:pt x="6800" y="62792"/>
                    <a:pt x="7805" y="62499"/>
                    <a:pt x="8851" y="62353"/>
                  </a:cubicBezTo>
                  <a:cubicBezTo>
                    <a:pt x="9499" y="62248"/>
                    <a:pt x="10148" y="62122"/>
                    <a:pt x="10818" y="62039"/>
                  </a:cubicBezTo>
                  <a:cubicBezTo>
                    <a:pt x="11864" y="61871"/>
                    <a:pt x="12910" y="61746"/>
                    <a:pt x="13956" y="61746"/>
                  </a:cubicBezTo>
                  <a:cubicBezTo>
                    <a:pt x="15797" y="61767"/>
                    <a:pt x="17681" y="61767"/>
                    <a:pt x="19543" y="61746"/>
                  </a:cubicBezTo>
                  <a:cubicBezTo>
                    <a:pt x="20547" y="61746"/>
                    <a:pt x="21530" y="61809"/>
                    <a:pt x="22493" y="61976"/>
                  </a:cubicBezTo>
                  <a:cubicBezTo>
                    <a:pt x="22744" y="62039"/>
                    <a:pt x="22974" y="62081"/>
                    <a:pt x="23204" y="62122"/>
                  </a:cubicBezTo>
                  <a:cubicBezTo>
                    <a:pt x="25987" y="62562"/>
                    <a:pt x="28728" y="63022"/>
                    <a:pt x="31427" y="63901"/>
                  </a:cubicBezTo>
                  <a:cubicBezTo>
                    <a:pt x="31553" y="63943"/>
                    <a:pt x="31699" y="63922"/>
                    <a:pt x="31867" y="63922"/>
                  </a:cubicBezTo>
                  <a:cubicBezTo>
                    <a:pt x="31365" y="62646"/>
                    <a:pt x="31030" y="61348"/>
                    <a:pt x="29753" y="60658"/>
                  </a:cubicBezTo>
                  <a:cubicBezTo>
                    <a:pt x="29481" y="60930"/>
                    <a:pt x="29126" y="61034"/>
                    <a:pt x="28665" y="61034"/>
                  </a:cubicBezTo>
                  <a:close/>
                  <a:moveTo>
                    <a:pt x="45195" y="40090"/>
                  </a:moveTo>
                  <a:cubicBezTo>
                    <a:pt x="45258" y="40257"/>
                    <a:pt x="45300" y="40404"/>
                    <a:pt x="45362" y="40529"/>
                  </a:cubicBezTo>
                  <a:cubicBezTo>
                    <a:pt x="45572" y="41115"/>
                    <a:pt x="45760" y="41659"/>
                    <a:pt x="45948" y="42245"/>
                  </a:cubicBezTo>
                  <a:cubicBezTo>
                    <a:pt x="46011" y="42391"/>
                    <a:pt x="46053" y="42580"/>
                    <a:pt x="46137" y="42726"/>
                  </a:cubicBezTo>
                  <a:cubicBezTo>
                    <a:pt x="46597" y="43459"/>
                    <a:pt x="46806" y="44275"/>
                    <a:pt x="46995" y="45091"/>
                  </a:cubicBezTo>
                  <a:cubicBezTo>
                    <a:pt x="47371" y="46513"/>
                    <a:pt x="47706" y="47936"/>
                    <a:pt x="48041" y="49380"/>
                  </a:cubicBezTo>
                  <a:cubicBezTo>
                    <a:pt x="48187" y="49945"/>
                    <a:pt x="48229" y="50552"/>
                    <a:pt x="48250" y="51158"/>
                  </a:cubicBezTo>
                  <a:cubicBezTo>
                    <a:pt x="48313" y="51975"/>
                    <a:pt x="48731" y="52623"/>
                    <a:pt x="49547" y="52937"/>
                  </a:cubicBezTo>
                  <a:cubicBezTo>
                    <a:pt x="49694" y="52979"/>
                    <a:pt x="49903" y="53042"/>
                    <a:pt x="50070" y="52958"/>
                  </a:cubicBezTo>
                  <a:cubicBezTo>
                    <a:pt x="50761" y="52707"/>
                    <a:pt x="51472" y="52498"/>
                    <a:pt x="52163" y="52121"/>
                  </a:cubicBezTo>
                  <a:cubicBezTo>
                    <a:pt x="53000" y="51682"/>
                    <a:pt x="53795" y="51138"/>
                    <a:pt x="54611" y="50614"/>
                  </a:cubicBezTo>
                  <a:cubicBezTo>
                    <a:pt x="55887" y="49778"/>
                    <a:pt x="57142" y="48878"/>
                    <a:pt x="58189" y="47748"/>
                  </a:cubicBezTo>
                  <a:cubicBezTo>
                    <a:pt x="59214" y="46660"/>
                    <a:pt x="59067" y="45404"/>
                    <a:pt x="57958" y="44568"/>
                  </a:cubicBezTo>
                  <a:cubicBezTo>
                    <a:pt x="57896" y="44505"/>
                    <a:pt x="57812" y="44463"/>
                    <a:pt x="57749" y="44400"/>
                  </a:cubicBezTo>
                  <a:cubicBezTo>
                    <a:pt x="56368" y="43396"/>
                    <a:pt x="54820" y="42622"/>
                    <a:pt x="53355" y="41743"/>
                  </a:cubicBezTo>
                  <a:cubicBezTo>
                    <a:pt x="53251" y="41680"/>
                    <a:pt x="53146" y="41638"/>
                    <a:pt x="53021" y="41575"/>
                  </a:cubicBezTo>
                  <a:cubicBezTo>
                    <a:pt x="52100" y="41262"/>
                    <a:pt x="51263" y="40801"/>
                    <a:pt x="50426" y="40299"/>
                  </a:cubicBezTo>
                  <a:cubicBezTo>
                    <a:pt x="49861" y="39964"/>
                    <a:pt x="49254" y="39692"/>
                    <a:pt x="48627" y="39462"/>
                  </a:cubicBezTo>
                  <a:cubicBezTo>
                    <a:pt x="48229" y="39337"/>
                    <a:pt x="47873" y="39127"/>
                    <a:pt x="47455" y="38939"/>
                  </a:cubicBezTo>
                  <a:cubicBezTo>
                    <a:pt x="46743" y="39378"/>
                    <a:pt x="45927" y="39630"/>
                    <a:pt x="45195" y="40090"/>
                  </a:cubicBezTo>
                  <a:close/>
                  <a:moveTo>
                    <a:pt x="33750" y="65198"/>
                  </a:moveTo>
                  <a:cubicBezTo>
                    <a:pt x="33896" y="65198"/>
                    <a:pt x="34001" y="65219"/>
                    <a:pt x="34085" y="65198"/>
                  </a:cubicBezTo>
                  <a:cubicBezTo>
                    <a:pt x="34922" y="64968"/>
                    <a:pt x="35759" y="64696"/>
                    <a:pt x="36533" y="64278"/>
                  </a:cubicBezTo>
                  <a:cubicBezTo>
                    <a:pt x="36888" y="64110"/>
                    <a:pt x="37244" y="63964"/>
                    <a:pt x="37621" y="63838"/>
                  </a:cubicBezTo>
                  <a:cubicBezTo>
                    <a:pt x="39316" y="63231"/>
                    <a:pt x="41094" y="62897"/>
                    <a:pt x="42893" y="62687"/>
                  </a:cubicBezTo>
                  <a:cubicBezTo>
                    <a:pt x="43835" y="62583"/>
                    <a:pt x="44839" y="62562"/>
                    <a:pt x="45781" y="62583"/>
                  </a:cubicBezTo>
                  <a:cubicBezTo>
                    <a:pt x="47392" y="62583"/>
                    <a:pt x="49024" y="62478"/>
                    <a:pt x="50635" y="62687"/>
                  </a:cubicBezTo>
                  <a:cubicBezTo>
                    <a:pt x="51221" y="62771"/>
                    <a:pt x="51765" y="62813"/>
                    <a:pt x="52351" y="62897"/>
                  </a:cubicBezTo>
                  <a:cubicBezTo>
                    <a:pt x="54297" y="63106"/>
                    <a:pt x="56222" y="63441"/>
                    <a:pt x="58042" y="64173"/>
                  </a:cubicBezTo>
                  <a:cubicBezTo>
                    <a:pt x="58314" y="64278"/>
                    <a:pt x="58586" y="64361"/>
                    <a:pt x="58942" y="64466"/>
                  </a:cubicBezTo>
                  <a:cubicBezTo>
                    <a:pt x="58942" y="64319"/>
                    <a:pt x="58942" y="64215"/>
                    <a:pt x="58900" y="64152"/>
                  </a:cubicBezTo>
                  <a:cubicBezTo>
                    <a:pt x="58649" y="63713"/>
                    <a:pt x="58377" y="63273"/>
                    <a:pt x="58105" y="62855"/>
                  </a:cubicBezTo>
                  <a:cubicBezTo>
                    <a:pt x="57603" y="62081"/>
                    <a:pt x="57059" y="61390"/>
                    <a:pt x="56578" y="60595"/>
                  </a:cubicBezTo>
                  <a:cubicBezTo>
                    <a:pt x="56368" y="60260"/>
                    <a:pt x="56138" y="60051"/>
                    <a:pt x="55803" y="59925"/>
                  </a:cubicBezTo>
                  <a:cubicBezTo>
                    <a:pt x="54862" y="59549"/>
                    <a:pt x="53899" y="59130"/>
                    <a:pt x="52937" y="58796"/>
                  </a:cubicBezTo>
                  <a:cubicBezTo>
                    <a:pt x="51681" y="58356"/>
                    <a:pt x="50384" y="58084"/>
                    <a:pt x="49045" y="58063"/>
                  </a:cubicBezTo>
                  <a:cubicBezTo>
                    <a:pt x="47057" y="58042"/>
                    <a:pt x="45070" y="57938"/>
                    <a:pt x="43082" y="58210"/>
                  </a:cubicBezTo>
                  <a:cubicBezTo>
                    <a:pt x="41701" y="58419"/>
                    <a:pt x="40257" y="58503"/>
                    <a:pt x="38897" y="58942"/>
                  </a:cubicBezTo>
                  <a:cubicBezTo>
                    <a:pt x="38541" y="59089"/>
                    <a:pt x="38144" y="59151"/>
                    <a:pt x="37746" y="59214"/>
                  </a:cubicBezTo>
                  <a:cubicBezTo>
                    <a:pt x="37014" y="59298"/>
                    <a:pt x="36344" y="59528"/>
                    <a:pt x="35675" y="59821"/>
                  </a:cubicBezTo>
                  <a:cubicBezTo>
                    <a:pt x="35319" y="59967"/>
                    <a:pt x="34943" y="60135"/>
                    <a:pt x="34587" y="60239"/>
                  </a:cubicBezTo>
                  <a:cubicBezTo>
                    <a:pt x="33938" y="60407"/>
                    <a:pt x="33415" y="60825"/>
                    <a:pt x="32850" y="61181"/>
                  </a:cubicBezTo>
                  <a:cubicBezTo>
                    <a:pt x="32494" y="61411"/>
                    <a:pt x="32327" y="61746"/>
                    <a:pt x="32390" y="62164"/>
                  </a:cubicBezTo>
                  <a:cubicBezTo>
                    <a:pt x="32432" y="62541"/>
                    <a:pt x="32515" y="62876"/>
                    <a:pt x="32641" y="63210"/>
                  </a:cubicBezTo>
                  <a:cubicBezTo>
                    <a:pt x="32829" y="63650"/>
                    <a:pt x="33038" y="64110"/>
                    <a:pt x="33248" y="64529"/>
                  </a:cubicBezTo>
                  <a:cubicBezTo>
                    <a:pt x="33394" y="64738"/>
                    <a:pt x="33582" y="64968"/>
                    <a:pt x="33750" y="65198"/>
                  </a:cubicBezTo>
                  <a:close/>
                  <a:moveTo>
                    <a:pt x="15484" y="49945"/>
                  </a:moveTo>
                  <a:cubicBezTo>
                    <a:pt x="15546" y="49798"/>
                    <a:pt x="15630" y="49610"/>
                    <a:pt x="15672" y="49464"/>
                  </a:cubicBezTo>
                  <a:cubicBezTo>
                    <a:pt x="15839" y="48836"/>
                    <a:pt x="15986" y="48166"/>
                    <a:pt x="16153" y="47539"/>
                  </a:cubicBezTo>
                  <a:cubicBezTo>
                    <a:pt x="16362" y="46785"/>
                    <a:pt x="16697" y="46074"/>
                    <a:pt x="17116" y="45425"/>
                  </a:cubicBezTo>
                  <a:cubicBezTo>
                    <a:pt x="17534" y="44714"/>
                    <a:pt x="17932" y="44024"/>
                    <a:pt x="18141" y="43228"/>
                  </a:cubicBezTo>
                  <a:cubicBezTo>
                    <a:pt x="18204" y="42915"/>
                    <a:pt x="18371" y="42601"/>
                    <a:pt x="18559" y="42350"/>
                  </a:cubicBezTo>
                  <a:cubicBezTo>
                    <a:pt x="20024" y="40257"/>
                    <a:pt x="21133" y="37914"/>
                    <a:pt x="22598" y="35821"/>
                  </a:cubicBezTo>
                  <a:cubicBezTo>
                    <a:pt x="22786" y="35570"/>
                    <a:pt x="22932" y="35277"/>
                    <a:pt x="22932" y="34859"/>
                  </a:cubicBezTo>
                  <a:cubicBezTo>
                    <a:pt x="22619" y="34964"/>
                    <a:pt x="22388" y="35047"/>
                    <a:pt x="22158" y="35152"/>
                  </a:cubicBezTo>
                  <a:cubicBezTo>
                    <a:pt x="20233" y="36031"/>
                    <a:pt x="18434" y="37223"/>
                    <a:pt x="16634" y="38374"/>
                  </a:cubicBezTo>
                  <a:cubicBezTo>
                    <a:pt x="16593" y="38395"/>
                    <a:pt x="16530" y="38437"/>
                    <a:pt x="16509" y="38479"/>
                  </a:cubicBezTo>
                  <a:cubicBezTo>
                    <a:pt x="15588" y="39169"/>
                    <a:pt x="14730" y="39902"/>
                    <a:pt x="13789" y="40571"/>
                  </a:cubicBezTo>
                  <a:cubicBezTo>
                    <a:pt x="12868" y="41220"/>
                    <a:pt x="12094" y="41994"/>
                    <a:pt x="11424" y="42894"/>
                  </a:cubicBezTo>
                  <a:cubicBezTo>
                    <a:pt x="10839" y="43731"/>
                    <a:pt x="10629" y="44484"/>
                    <a:pt x="11299" y="45446"/>
                  </a:cubicBezTo>
                  <a:cubicBezTo>
                    <a:pt x="11885" y="46262"/>
                    <a:pt x="12408" y="47099"/>
                    <a:pt x="12973" y="47915"/>
                  </a:cubicBezTo>
                  <a:cubicBezTo>
                    <a:pt x="13496" y="48648"/>
                    <a:pt x="14521" y="49464"/>
                    <a:pt x="15484" y="49945"/>
                  </a:cubicBezTo>
                  <a:close/>
                  <a:moveTo>
                    <a:pt x="23686" y="44275"/>
                  </a:moveTo>
                  <a:cubicBezTo>
                    <a:pt x="24041" y="46137"/>
                    <a:pt x="24418" y="47957"/>
                    <a:pt x="25087" y="49736"/>
                  </a:cubicBezTo>
                  <a:cubicBezTo>
                    <a:pt x="25276" y="49715"/>
                    <a:pt x="25464" y="49652"/>
                    <a:pt x="25611" y="49631"/>
                  </a:cubicBezTo>
                  <a:cubicBezTo>
                    <a:pt x="25799" y="49610"/>
                    <a:pt x="26008" y="49694"/>
                    <a:pt x="26029" y="49903"/>
                  </a:cubicBezTo>
                  <a:cubicBezTo>
                    <a:pt x="26050" y="50029"/>
                    <a:pt x="26008" y="50217"/>
                    <a:pt x="25904" y="50301"/>
                  </a:cubicBezTo>
                  <a:cubicBezTo>
                    <a:pt x="25694" y="50510"/>
                    <a:pt x="25464" y="50677"/>
                    <a:pt x="25213" y="50866"/>
                  </a:cubicBezTo>
                  <a:cubicBezTo>
                    <a:pt x="25318" y="51619"/>
                    <a:pt x="25360" y="52330"/>
                    <a:pt x="25611" y="53021"/>
                  </a:cubicBezTo>
                  <a:cubicBezTo>
                    <a:pt x="26029" y="54171"/>
                    <a:pt x="26301" y="55343"/>
                    <a:pt x="26322" y="56599"/>
                  </a:cubicBezTo>
                  <a:cubicBezTo>
                    <a:pt x="26992" y="56431"/>
                    <a:pt x="27598" y="56180"/>
                    <a:pt x="28289" y="56117"/>
                  </a:cubicBezTo>
                  <a:cubicBezTo>
                    <a:pt x="28456" y="56117"/>
                    <a:pt x="28645" y="55950"/>
                    <a:pt x="28854" y="55804"/>
                  </a:cubicBezTo>
                  <a:cubicBezTo>
                    <a:pt x="28770" y="55448"/>
                    <a:pt x="28624" y="55071"/>
                    <a:pt x="28624" y="54736"/>
                  </a:cubicBezTo>
                  <a:cubicBezTo>
                    <a:pt x="28624" y="53983"/>
                    <a:pt x="28561" y="53251"/>
                    <a:pt x="28393" y="52519"/>
                  </a:cubicBezTo>
                  <a:cubicBezTo>
                    <a:pt x="28352" y="52372"/>
                    <a:pt x="28352" y="52226"/>
                    <a:pt x="28352" y="52058"/>
                  </a:cubicBezTo>
                  <a:cubicBezTo>
                    <a:pt x="28414" y="51326"/>
                    <a:pt x="28247" y="50635"/>
                    <a:pt x="28121" y="49924"/>
                  </a:cubicBezTo>
                  <a:cubicBezTo>
                    <a:pt x="27912" y="48689"/>
                    <a:pt x="27515" y="47476"/>
                    <a:pt x="27598" y="46179"/>
                  </a:cubicBezTo>
                  <a:cubicBezTo>
                    <a:pt x="27598" y="45990"/>
                    <a:pt x="27556" y="45823"/>
                    <a:pt x="27494" y="45656"/>
                  </a:cubicBezTo>
                  <a:cubicBezTo>
                    <a:pt x="27347" y="45258"/>
                    <a:pt x="27347" y="44840"/>
                    <a:pt x="27347" y="44400"/>
                  </a:cubicBezTo>
                  <a:lnTo>
                    <a:pt x="27347" y="43584"/>
                  </a:lnTo>
                  <a:cubicBezTo>
                    <a:pt x="27305" y="43208"/>
                    <a:pt x="27180" y="43061"/>
                    <a:pt x="26761" y="43061"/>
                  </a:cubicBezTo>
                  <a:cubicBezTo>
                    <a:pt x="26510" y="43061"/>
                    <a:pt x="26238" y="43124"/>
                    <a:pt x="25987" y="43166"/>
                  </a:cubicBezTo>
                  <a:cubicBezTo>
                    <a:pt x="25820" y="43208"/>
                    <a:pt x="25694" y="43270"/>
                    <a:pt x="25569" y="43312"/>
                  </a:cubicBezTo>
                  <a:cubicBezTo>
                    <a:pt x="24836" y="43375"/>
                    <a:pt x="24271" y="43710"/>
                    <a:pt x="23686" y="44275"/>
                  </a:cubicBezTo>
                  <a:close/>
                  <a:moveTo>
                    <a:pt x="25067" y="54276"/>
                  </a:moveTo>
                  <a:cubicBezTo>
                    <a:pt x="24313" y="54485"/>
                    <a:pt x="23853" y="54485"/>
                    <a:pt x="23309" y="54171"/>
                  </a:cubicBezTo>
                  <a:cubicBezTo>
                    <a:pt x="22702" y="53816"/>
                    <a:pt x="22137" y="53439"/>
                    <a:pt x="21572" y="53042"/>
                  </a:cubicBezTo>
                  <a:cubicBezTo>
                    <a:pt x="21321" y="52853"/>
                    <a:pt x="21049" y="52770"/>
                    <a:pt x="20735" y="52832"/>
                  </a:cubicBezTo>
                  <a:cubicBezTo>
                    <a:pt x="20484" y="52874"/>
                    <a:pt x="20191" y="52916"/>
                    <a:pt x="19940" y="52853"/>
                  </a:cubicBezTo>
                  <a:cubicBezTo>
                    <a:pt x="18810" y="52623"/>
                    <a:pt x="17681" y="52456"/>
                    <a:pt x="16634" y="51995"/>
                  </a:cubicBezTo>
                  <a:cubicBezTo>
                    <a:pt x="16446" y="51912"/>
                    <a:pt x="16237" y="51891"/>
                    <a:pt x="16090" y="51828"/>
                  </a:cubicBezTo>
                  <a:cubicBezTo>
                    <a:pt x="15651" y="52309"/>
                    <a:pt x="15881" y="52937"/>
                    <a:pt x="15504" y="53376"/>
                  </a:cubicBezTo>
                  <a:lnTo>
                    <a:pt x="15504" y="54653"/>
                  </a:lnTo>
                  <a:cubicBezTo>
                    <a:pt x="15714" y="54695"/>
                    <a:pt x="15902" y="54715"/>
                    <a:pt x="16111" y="54715"/>
                  </a:cubicBezTo>
                  <a:lnTo>
                    <a:pt x="18643" y="54715"/>
                  </a:lnTo>
                  <a:cubicBezTo>
                    <a:pt x="18936" y="54715"/>
                    <a:pt x="19250" y="54736"/>
                    <a:pt x="19543" y="54841"/>
                  </a:cubicBezTo>
                  <a:cubicBezTo>
                    <a:pt x="20694" y="55301"/>
                    <a:pt x="21886" y="55573"/>
                    <a:pt x="23100" y="55866"/>
                  </a:cubicBezTo>
                  <a:cubicBezTo>
                    <a:pt x="23602" y="55992"/>
                    <a:pt x="24062" y="56117"/>
                    <a:pt x="24439" y="56536"/>
                  </a:cubicBezTo>
                  <a:cubicBezTo>
                    <a:pt x="24774" y="56912"/>
                    <a:pt x="25025" y="56954"/>
                    <a:pt x="25548" y="56975"/>
                  </a:cubicBezTo>
                  <a:cubicBezTo>
                    <a:pt x="25485" y="56306"/>
                    <a:pt x="25297" y="55657"/>
                    <a:pt x="25234" y="54967"/>
                  </a:cubicBezTo>
                  <a:cubicBezTo>
                    <a:pt x="25192" y="54715"/>
                    <a:pt x="25108" y="54506"/>
                    <a:pt x="25067" y="54276"/>
                  </a:cubicBezTo>
                  <a:close/>
                  <a:moveTo>
                    <a:pt x="20714" y="22953"/>
                  </a:moveTo>
                  <a:cubicBezTo>
                    <a:pt x="20777" y="22640"/>
                    <a:pt x="20798" y="22409"/>
                    <a:pt x="20840" y="22158"/>
                  </a:cubicBezTo>
                  <a:cubicBezTo>
                    <a:pt x="20924" y="21886"/>
                    <a:pt x="21007" y="21635"/>
                    <a:pt x="21112" y="21384"/>
                  </a:cubicBezTo>
                  <a:cubicBezTo>
                    <a:pt x="21468" y="20589"/>
                    <a:pt x="21510" y="19710"/>
                    <a:pt x="21447" y="18852"/>
                  </a:cubicBezTo>
                  <a:cubicBezTo>
                    <a:pt x="21405" y="18246"/>
                    <a:pt x="21007" y="17869"/>
                    <a:pt x="20401" y="17869"/>
                  </a:cubicBezTo>
                  <a:cubicBezTo>
                    <a:pt x="20170" y="17869"/>
                    <a:pt x="19940" y="17869"/>
                    <a:pt x="19689" y="17890"/>
                  </a:cubicBezTo>
                  <a:cubicBezTo>
                    <a:pt x="19438" y="17911"/>
                    <a:pt x="19208" y="18078"/>
                    <a:pt x="19208" y="18308"/>
                  </a:cubicBezTo>
                  <a:cubicBezTo>
                    <a:pt x="19166" y="19166"/>
                    <a:pt x="19020" y="20066"/>
                    <a:pt x="19438" y="20861"/>
                  </a:cubicBezTo>
                  <a:cubicBezTo>
                    <a:pt x="19752" y="21489"/>
                    <a:pt x="20150" y="22117"/>
                    <a:pt x="20505" y="22723"/>
                  </a:cubicBezTo>
                  <a:cubicBezTo>
                    <a:pt x="20568" y="22786"/>
                    <a:pt x="20610" y="22828"/>
                    <a:pt x="20714" y="22953"/>
                  </a:cubicBezTo>
                  <a:close/>
                  <a:moveTo>
                    <a:pt x="54088" y="33771"/>
                  </a:moveTo>
                  <a:cubicBezTo>
                    <a:pt x="54485" y="33792"/>
                    <a:pt x="54778" y="33792"/>
                    <a:pt x="55071" y="33792"/>
                  </a:cubicBezTo>
                  <a:cubicBezTo>
                    <a:pt x="56368" y="33792"/>
                    <a:pt x="57331" y="33080"/>
                    <a:pt x="58147" y="32160"/>
                  </a:cubicBezTo>
                  <a:cubicBezTo>
                    <a:pt x="58544" y="31720"/>
                    <a:pt x="58210" y="30884"/>
                    <a:pt x="57624" y="30863"/>
                  </a:cubicBezTo>
                  <a:cubicBezTo>
                    <a:pt x="56954" y="30842"/>
                    <a:pt x="56243" y="30758"/>
                    <a:pt x="55510" y="30863"/>
                  </a:cubicBezTo>
                  <a:cubicBezTo>
                    <a:pt x="55071" y="31804"/>
                    <a:pt x="54611" y="32746"/>
                    <a:pt x="54088" y="33771"/>
                  </a:cubicBezTo>
                  <a:close/>
                  <a:moveTo>
                    <a:pt x="35738" y="41555"/>
                  </a:moveTo>
                  <a:cubicBezTo>
                    <a:pt x="34482" y="41324"/>
                    <a:pt x="33310" y="41073"/>
                    <a:pt x="32160" y="40864"/>
                  </a:cubicBezTo>
                  <a:cubicBezTo>
                    <a:pt x="32097" y="41596"/>
                    <a:pt x="32432" y="41994"/>
                    <a:pt x="33059" y="42182"/>
                  </a:cubicBezTo>
                  <a:cubicBezTo>
                    <a:pt x="33206" y="42224"/>
                    <a:pt x="33352" y="42224"/>
                    <a:pt x="33520" y="42224"/>
                  </a:cubicBezTo>
                  <a:lnTo>
                    <a:pt x="34817" y="42224"/>
                  </a:lnTo>
                  <a:cubicBezTo>
                    <a:pt x="35110" y="41994"/>
                    <a:pt x="35361" y="41806"/>
                    <a:pt x="35738" y="41555"/>
                  </a:cubicBezTo>
                  <a:close/>
                  <a:moveTo>
                    <a:pt x="26887" y="57833"/>
                  </a:moveTo>
                  <a:cubicBezTo>
                    <a:pt x="27222" y="58482"/>
                    <a:pt x="27724" y="58984"/>
                    <a:pt x="28310" y="59402"/>
                  </a:cubicBezTo>
                  <a:cubicBezTo>
                    <a:pt x="28540" y="59256"/>
                    <a:pt x="28728" y="59130"/>
                    <a:pt x="28896" y="59005"/>
                  </a:cubicBezTo>
                  <a:lnTo>
                    <a:pt x="28896" y="57143"/>
                  </a:lnTo>
                  <a:cubicBezTo>
                    <a:pt x="28226" y="57268"/>
                    <a:pt x="27556" y="57268"/>
                    <a:pt x="26887" y="57833"/>
                  </a:cubicBezTo>
                  <a:close/>
                  <a:moveTo>
                    <a:pt x="22472" y="52707"/>
                  </a:moveTo>
                  <a:cubicBezTo>
                    <a:pt x="22974" y="52979"/>
                    <a:pt x="23435" y="53251"/>
                    <a:pt x="23937" y="53544"/>
                  </a:cubicBezTo>
                  <a:cubicBezTo>
                    <a:pt x="24041" y="53586"/>
                    <a:pt x="24167" y="53607"/>
                    <a:pt x="24271" y="53607"/>
                  </a:cubicBezTo>
                  <a:cubicBezTo>
                    <a:pt x="24460" y="53648"/>
                    <a:pt x="24690" y="53376"/>
                    <a:pt x="24690" y="53188"/>
                  </a:cubicBezTo>
                  <a:cubicBezTo>
                    <a:pt x="24669" y="52979"/>
                    <a:pt x="24564" y="52853"/>
                    <a:pt x="24355" y="52853"/>
                  </a:cubicBezTo>
                  <a:cubicBezTo>
                    <a:pt x="23853" y="52874"/>
                    <a:pt x="23435" y="52623"/>
                    <a:pt x="22974" y="52456"/>
                  </a:cubicBezTo>
                  <a:cubicBezTo>
                    <a:pt x="22765" y="52414"/>
                    <a:pt x="22639" y="52456"/>
                    <a:pt x="22472" y="52707"/>
                  </a:cubicBezTo>
                  <a:close/>
                  <a:moveTo>
                    <a:pt x="23497" y="51723"/>
                  </a:moveTo>
                  <a:cubicBezTo>
                    <a:pt x="23832" y="51912"/>
                    <a:pt x="24083" y="52142"/>
                    <a:pt x="24460" y="51891"/>
                  </a:cubicBezTo>
                  <a:cubicBezTo>
                    <a:pt x="24418" y="51682"/>
                    <a:pt x="24376" y="51451"/>
                    <a:pt x="24334" y="51242"/>
                  </a:cubicBezTo>
                  <a:cubicBezTo>
                    <a:pt x="23937" y="51263"/>
                    <a:pt x="23707" y="51389"/>
                    <a:pt x="23497" y="51723"/>
                  </a:cubicBezTo>
                  <a:close/>
                  <a:moveTo>
                    <a:pt x="12596" y="62792"/>
                  </a:moveTo>
                  <a:lnTo>
                    <a:pt x="12596" y="62750"/>
                  </a:lnTo>
                  <a:lnTo>
                    <a:pt x="12199" y="62750"/>
                  </a:lnTo>
                  <a:lnTo>
                    <a:pt x="12199" y="6279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1599125" y="1614225"/>
              <a:ext cx="429475" cy="219725"/>
            </a:xfrm>
            <a:custGeom>
              <a:avLst/>
              <a:gdLst/>
              <a:ahLst/>
              <a:cxnLst/>
              <a:rect l="l" t="t" r="r" b="b"/>
              <a:pathLst>
                <a:path w="17179" h="8789" extrusionOk="0">
                  <a:moveTo>
                    <a:pt x="16970" y="5482"/>
                  </a:moveTo>
                  <a:cubicBezTo>
                    <a:pt x="17179" y="5671"/>
                    <a:pt x="17158" y="5859"/>
                    <a:pt x="17012" y="5985"/>
                  </a:cubicBezTo>
                  <a:cubicBezTo>
                    <a:pt x="16740" y="6299"/>
                    <a:pt x="16447" y="6591"/>
                    <a:pt x="16237" y="6947"/>
                  </a:cubicBezTo>
                  <a:cubicBezTo>
                    <a:pt x="16237" y="6989"/>
                    <a:pt x="16216" y="7010"/>
                    <a:pt x="16175" y="7010"/>
                  </a:cubicBezTo>
                  <a:cubicBezTo>
                    <a:pt x="15170" y="7575"/>
                    <a:pt x="14291" y="8412"/>
                    <a:pt x="13120" y="8705"/>
                  </a:cubicBezTo>
                  <a:cubicBezTo>
                    <a:pt x="12911" y="8747"/>
                    <a:pt x="12701" y="8788"/>
                    <a:pt x="12492" y="8788"/>
                  </a:cubicBezTo>
                  <a:lnTo>
                    <a:pt x="7701" y="8788"/>
                  </a:lnTo>
                  <a:cubicBezTo>
                    <a:pt x="7449" y="8788"/>
                    <a:pt x="7157" y="8747"/>
                    <a:pt x="6885" y="8684"/>
                  </a:cubicBezTo>
                  <a:cubicBezTo>
                    <a:pt x="6529" y="8579"/>
                    <a:pt x="6131" y="8516"/>
                    <a:pt x="5755" y="8495"/>
                  </a:cubicBezTo>
                  <a:cubicBezTo>
                    <a:pt x="5399" y="8475"/>
                    <a:pt x="5043" y="8349"/>
                    <a:pt x="4708" y="8203"/>
                  </a:cubicBezTo>
                  <a:cubicBezTo>
                    <a:pt x="4353" y="8077"/>
                    <a:pt x="4039" y="7889"/>
                    <a:pt x="3725" y="7742"/>
                  </a:cubicBezTo>
                  <a:cubicBezTo>
                    <a:pt x="3160" y="7470"/>
                    <a:pt x="2763" y="7115"/>
                    <a:pt x="2365" y="6591"/>
                  </a:cubicBezTo>
                  <a:cubicBezTo>
                    <a:pt x="1905" y="5964"/>
                    <a:pt x="1403" y="5357"/>
                    <a:pt x="984" y="4708"/>
                  </a:cubicBezTo>
                  <a:cubicBezTo>
                    <a:pt x="231" y="3558"/>
                    <a:pt x="1" y="2281"/>
                    <a:pt x="126" y="921"/>
                  </a:cubicBezTo>
                  <a:cubicBezTo>
                    <a:pt x="147" y="565"/>
                    <a:pt x="356" y="314"/>
                    <a:pt x="566" y="42"/>
                  </a:cubicBezTo>
                  <a:cubicBezTo>
                    <a:pt x="628" y="1"/>
                    <a:pt x="754" y="1"/>
                    <a:pt x="796" y="1"/>
                  </a:cubicBezTo>
                  <a:cubicBezTo>
                    <a:pt x="879" y="21"/>
                    <a:pt x="963" y="105"/>
                    <a:pt x="984" y="189"/>
                  </a:cubicBezTo>
                  <a:cubicBezTo>
                    <a:pt x="1005" y="293"/>
                    <a:pt x="1005" y="419"/>
                    <a:pt x="984" y="524"/>
                  </a:cubicBezTo>
                  <a:cubicBezTo>
                    <a:pt x="545" y="1779"/>
                    <a:pt x="963" y="2909"/>
                    <a:pt x="1507" y="3976"/>
                  </a:cubicBezTo>
                  <a:cubicBezTo>
                    <a:pt x="2009" y="4918"/>
                    <a:pt x="2784" y="5650"/>
                    <a:pt x="3411" y="6487"/>
                  </a:cubicBezTo>
                  <a:cubicBezTo>
                    <a:pt x="3495" y="6571"/>
                    <a:pt x="3600" y="6633"/>
                    <a:pt x="3704" y="6696"/>
                  </a:cubicBezTo>
                  <a:cubicBezTo>
                    <a:pt x="4206" y="6926"/>
                    <a:pt x="4667" y="7156"/>
                    <a:pt x="5169" y="7366"/>
                  </a:cubicBezTo>
                  <a:cubicBezTo>
                    <a:pt x="5273" y="7428"/>
                    <a:pt x="5399" y="7470"/>
                    <a:pt x="5504" y="7470"/>
                  </a:cubicBezTo>
                  <a:cubicBezTo>
                    <a:pt x="6320" y="7575"/>
                    <a:pt x="7115" y="7742"/>
                    <a:pt x="7910" y="7763"/>
                  </a:cubicBezTo>
                  <a:cubicBezTo>
                    <a:pt x="9333" y="7826"/>
                    <a:pt x="10734" y="7763"/>
                    <a:pt x="12157" y="7763"/>
                  </a:cubicBezTo>
                  <a:cubicBezTo>
                    <a:pt x="12973" y="7763"/>
                    <a:pt x="13664" y="7470"/>
                    <a:pt x="14291" y="6989"/>
                  </a:cubicBezTo>
                  <a:cubicBezTo>
                    <a:pt x="14480" y="6822"/>
                    <a:pt x="14689" y="6696"/>
                    <a:pt x="14898" y="6591"/>
                  </a:cubicBezTo>
                  <a:cubicBezTo>
                    <a:pt x="15233" y="6403"/>
                    <a:pt x="15589" y="6257"/>
                    <a:pt x="15819" y="5901"/>
                  </a:cubicBezTo>
                  <a:cubicBezTo>
                    <a:pt x="16133" y="5629"/>
                    <a:pt x="16593" y="5566"/>
                    <a:pt x="16970" y="54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1261200" y="1599050"/>
              <a:ext cx="39250" cy="46575"/>
            </a:xfrm>
            <a:custGeom>
              <a:avLst/>
              <a:gdLst/>
              <a:ahLst/>
              <a:cxnLst/>
              <a:rect l="l" t="t" r="r" b="b"/>
              <a:pathLst>
                <a:path w="1570" h="1863" extrusionOk="0">
                  <a:moveTo>
                    <a:pt x="1570" y="817"/>
                  </a:moveTo>
                  <a:cubicBezTo>
                    <a:pt x="1570" y="1361"/>
                    <a:pt x="1235" y="1758"/>
                    <a:pt x="774" y="1842"/>
                  </a:cubicBezTo>
                  <a:cubicBezTo>
                    <a:pt x="523" y="1863"/>
                    <a:pt x="314" y="1800"/>
                    <a:pt x="147" y="1570"/>
                  </a:cubicBezTo>
                  <a:cubicBezTo>
                    <a:pt x="21" y="1382"/>
                    <a:pt x="0" y="1152"/>
                    <a:pt x="105" y="963"/>
                  </a:cubicBezTo>
                  <a:cubicBezTo>
                    <a:pt x="293" y="712"/>
                    <a:pt x="502" y="440"/>
                    <a:pt x="754" y="231"/>
                  </a:cubicBezTo>
                  <a:cubicBezTo>
                    <a:pt x="1046" y="1"/>
                    <a:pt x="1402" y="147"/>
                    <a:pt x="1507" y="524"/>
                  </a:cubicBezTo>
                  <a:cubicBezTo>
                    <a:pt x="1549" y="628"/>
                    <a:pt x="1549" y="733"/>
                    <a:pt x="1570" y="8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1527450" y="1533150"/>
              <a:ext cx="41350" cy="38725"/>
            </a:xfrm>
            <a:custGeom>
              <a:avLst/>
              <a:gdLst/>
              <a:ahLst/>
              <a:cxnLst/>
              <a:rect l="l" t="t" r="r" b="b"/>
              <a:pathLst>
                <a:path w="1654" h="1549" extrusionOk="0">
                  <a:moveTo>
                    <a:pt x="649" y="21"/>
                  </a:moveTo>
                  <a:cubicBezTo>
                    <a:pt x="1151" y="0"/>
                    <a:pt x="1402" y="84"/>
                    <a:pt x="1507" y="356"/>
                  </a:cubicBezTo>
                  <a:cubicBezTo>
                    <a:pt x="1611" y="649"/>
                    <a:pt x="1653" y="963"/>
                    <a:pt x="1465" y="1235"/>
                  </a:cubicBezTo>
                  <a:cubicBezTo>
                    <a:pt x="1381" y="1339"/>
                    <a:pt x="1235" y="1402"/>
                    <a:pt x="1088" y="1444"/>
                  </a:cubicBezTo>
                  <a:cubicBezTo>
                    <a:pt x="461" y="1549"/>
                    <a:pt x="0" y="1130"/>
                    <a:pt x="0" y="461"/>
                  </a:cubicBezTo>
                  <a:cubicBezTo>
                    <a:pt x="0" y="356"/>
                    <a:pt x="126" y="189"/>
                    <a:pt x="230" y="126"/>
                  </a:cubicBezTo>
                  <a:cubicBezTo>
                    <a:pt x="440" y="21"/>
                    <a:pt x="649" y="21"/>
                    <a:pt x="649"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flipH="1">
              <a:off x="-590075" y="1442125"/>
              <a:ext cx="257900" cy="310750"/>
            </a:xfrm>
            <a:custGeom>
              <a:avLst/>
              <a:gdLst/>
              <a:ahLst/>
              <a:cxnLst/>
              <a:rect l="l" t="t" r="r" b="b"/>
              <a:pathLst>
                <a:path w="10316" h="12430" extrusionOk="0">
                  <a:moveTo>
                    <a:pt x="4624" y="168"/>
                  </a:moveTo>
                  <a:cubicBezTo>
                    <a:pt x="3934" y="1110"/>
                    <a:pt x="3453" y="2114"/>
                    <a:pt x="3118" y="3223"/>
                  </a:cubicBezTo>
                  <a:cubicBezTo>
                    <a:pt x="3034" y="3516"/>
                    <a:pt x="2929" y="3830"/>
                    <a:pt x="2929" y="4144"/>
                  </a:cubicBezTo>
                  <a:cubicBezTo>
                    <a:pt x="2909" y="5294"/>
                    <a:pt x="2909" y="6403"/>
                    <a:pt x="2888" y="7554"/>
                  </a:cubicBezTo>
                  <a:cubicBezTo>
                    <a:pt x="2888" y="7993"/>
                    <a:pt x="2992" y="8370"/>
                    <a:pt x="3327" y="8663"/>
                  </a:cubicBezTo>
                  <a:cubicBezTo>
                    <a:pt x="3536" y="8830"/>
                    <a:pt x="3725" y="9040"/>
                    <a:pt x="3892" y="9228"/>
                  </a:cubicBezTo>
                  <a:cubicBezTo>
                    <a:pt x="4352" y="9730"/>
                    <a:pt x="4813" y="10170"/>
                    <a:pt x="5566" y="10065"/>
                  </a:cubicBezTo>
                  <a:cubicBezTo>
                    <a:pt x="5629" y="10065"/>
                    <a:pt x="5712" y="10065"/>
                    <a:pt x="5775" y="10086"/>
                  </a:cubicBezTo>
                  <a:cubicBezTo>
                    <a:pt x="7114" y="10609"/>
                    <a:pt x="8432" y="10462"/>
                    <a:pt x="9730" y="9960"/>
                  </a:cubicBezTo>
                  <a:cubicBezTo>
                    <a:pt x="9855" y="9918"/>
                    <a:pt x="10002" y="9877"/>
                    <a:pt x="10127" y="9835"/>
                  </a:cubicBezTo>
                  <a:cubicBezTo>
                    <a:pt x="10148" y="9835"/>
                    <a:pt x="10169" y="9835"/>
                    <a:pt x="10315" y="9877"/>
                  </a:cubicBezTo>
                  <a:cubicBezTo>
                    <a:pt x="10211" y="9981"/>
                    <a:pt x="10148" y="10086"/>
                    <a:pt x="10064" y="10149"/>
                  </a:cubicBezTo>
                  <a:cubicBezTo>
                    <a:pt x="9018" y="10902"/>
                    <a:pt x="7867" y="11446"/>
                    <a:pt x="6696" y="11948"/>
                  </a:cubicBezTo>
                  <a:cubicBezTo>
                    <a:pt x="5838" y="12325"/>
                    <a:pt x="4896" y="12429"/>
                    <a:pt x="3955" y="12157"/>
                  </a:cubicBezTo>
                  <a:cubicBezTo>
                    <a:pt x="3515" y="12032"/>
                    <a:pt x="3097" y="11948"/>
                    <a:pt x="2637" y="11843"/>
                  </a:cubicBezTo>
                  <a:cubicBezTo>
                    <a:pt x="1988" y="11697"/>
                    <a:pt x="1444" y="11341"/>
                    <a:pt x="1067" y="10755"/>
                  </a:cubicBezTo>
                  <a:cubicBezTo>
                    <a:pt x="712" y="10170"/>
                    <a:pt x="230" y="9646"/>
                    <a:pt x="105" y="8914"/>
                  </a:cubicBezTo>
                  <a:cubicBezTo>
                    <a:pt x="84" y="8684"/>
                    <a:pt x="0" y="8454"/>
                    <a:pt x="21" y="8224"/>
                  </a:cubicBezTo>
                  <a:cubicBezTo>
                    <a:pt x="168" y="6696"/>
                    <a:pt x="272" y="5148"/>
                    <a:pt x="795" y="3725"/>
                  </a:cubicBezTo>
                  <a:cubicBezTo>
                    <a:pt x="1318" y="2260"/>
                    <a:pt x="2260" y="1047"/>
                    <a:pt x="3620" y="231"/>
                  </a:cubicBezTo>
                  <a:cubicBezTo>
                    <a:pt x="3955" y="84"/>
                    <a:pt x="4269" y="1"/>
                    <a:pt x="4624" y="1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flipH="1">
              <a:off x="-640300" y="1431675"/>
              <a:ext cx="339000" cy="350475"/>
            </a:xfrm>
            <a:custGeom>
              <a:avLst/>
              <a:gdLst/>
              <a:ahLst/>
              <a:cxnLst/>
              <a:rect l="l" t="t" r="r" b="b"/>
              <a:pathLst>
                <a:path w="13560" h="14019" extrusionOk="0">
                  <a:moveTo>
                    <a:pt x="7324" y="523"/>
                  </a:moveTo>
                  <a:cubicBezTo>
                    <a:pt x="6424" y="1172"/>
                    <a:pt x="6382" y="1214"/>
                    <a:pt x="6006" y="2197"/>
                  </a:cubicBezTo>
                  <a:cubicBezTo>
                    <a:pt x="5524" y="3327"/>
                    <a:pt x="5169" y="4478"/>
                    <a:pt x="5273" y="5733"/>
                  </a:cubicBezTo>
                  <a:cubicBezTo>
                    <a:pt x="5315" y="6298"/>
                    <a:pt x="5294" y="6905"/>
                    <a:pt x="5273" y="7512"/>
                  </a:cubicBezTo>
                  <a:cubicBezTo>
                    <a:pt x="5232" y="7930"/>
                    <a:pt x="5336" y="8244"/>
                    <a:pt x="5692" y="8537"/>
                  </a:cubicBezTo>
                  <a:cubicBezTo>
                    <a:pt x="5901" y="8704"/>
                    <a:pt x="6068" y="8914"/>
                    <a:pt x="6278" y="9102"/>
                  </a:cubicBezTo>
                  <a:cubicBezTo>
                    <a:pt x="6382" y="9186"/>
                    <a:pt x="6529" y="9290"/>
                    <a:pt x="6633" y="9311"/>
                  </a:cubicBezTo>
                  <a:cubicBezTo>
                    <a:pt x="7575" y="9437"/>
                    <a:pt x="8517" y="9834"/>
                    <a:pt x="9479" y="9625"/>
                  </a:cubicBezTo>
                  <a:cubicBezTo>
                    <a:pt x="10211" y="9479"/>
                    <a:pt x="10923" y="9186"/>
                    <a:pt x="11634" y="8976"/>
                  </a:cubicBezTo>
                  <a:cubicBezTo>
                    <a:pt x="12136" y="8809"/>
                    <a:pt x="12639" y="8663"/>
                    <a:pt x="13141" y="8537"/>
                  </a:cubicBezTo>
                  <a:cubicBezTo>
                    <a:pt x="13245" y="8495"/>
                    <a:pt x="13371" y="8579"/>
                    <a:pt x="13559" y="8600"/>
                  </a:cubicBezTo>
                  <a:cubicBezTo>
                    <a:pt x="13329" y="9792"/>
                    <a:pt x="12722" y="10671"/>
                    <a:pt x="11927" y="11466"/>
                  </a:cubicBezTo>
                  <a:cubicBezTo>
                    <a:pt x="11383" y="12010"/>
                    <a:pt x="10776" y="12450"/>
                    <a:pt x="10065" y="12764"/>
                  </a:cubicBezTo>
                  <a:cubicBezTo>
                    <a:pt x="9270" y="13119"/>
                    <a:pt x="8496" y="13621"/>
                    <a:pt x="7596" y="13810"/>
                  </a:cubicBezTo>
                  <a:cubicBezTo>
                    <a:pt x="7073" y="13914"/>
                    <a:pt x="6571" y="14019"/>
                    <a:pt x="6048" y="13977"/>
                  </a:cubicBezTo>
                  <a:cubicBezTo>
                    <a:pt x="4771" y="13810"/>
                    <a:pt x="3516" y="13601"/>
                    <a:pt x="2386" y="12952"/>
                  </a:cubicBezTo>
                  <a:cubicBezTo>
                    <a:pt x="1988" y="12722"/>
                    <a:pt x="1654" y="12429"/>
                    <a:pt x="1423" y="12031"/>
                  </a:cubicBezTo>
                  <a:cubicBezTo>
                    <a:pt x="1172" y="11634"/>
                    <a:pt x="900" y="11299"/>
                    <a:pt x="691" y="10901"/>
                  </a:cubicBezTo>
                  <a:cubicBezTo>
                    <a:pt x="210" y="10127"/>
                    <a:pt x="1" y="9269"/>
                    <a:pt x="126" y="8328"/>
                  </a:cubicBezTo>
                  <a:cubicBezTo>
                    <a:pt x="294" y="6926"/>
                    <a:pt x="503" y="5566"/>
                    <a:pt x="900" y="4248"/>
                  </a:cubicBezTo>
                  <a:cubicBezTo>
                    <a:pt x="1047" y="3745"/>
                    <a:pt x="1214" y="3264"/>
                    <a:pt x="1549" y="2846"/>
                  </a:cubicBezTo>
                  <a:cubicBezTo>
                    <a:pt x="1779" y="2574"/>
                    <a:pt x="1988" y="2218"/>
                    <a:pt x="2198" y="1904"/>
                  </a:cubicBezTo>
                  <a:cubicBezTo>
                    <a:pt x="2595" y="1339"/>
                    <a:pt x="3139" y="921"/>
                    <a:pt x="3746" y="544"/>
                  </a:cubicBezTo>
                  <a:cubicBezTo>
                    <a:pt x="4562" y="21"/>
                    <a:pt x="5441" y="0"/>
                    <a:pt x="6341" y="84"/>
                  </a:cubicBezTo>
                  <a:cubicBezTo>
                    <a:pt x="6445" y="84"/>
                    <a:pt x="6550" y="105"/>
                    <a:pt x="6613" y="168"/>
                  </a:cubicBezTo>
                  <a:cubicBezTo>
                    <a:pt x="6843" y="230"/>
                    <a:pt x="7052" y="377"/>
                    <a:pt x="7324" y="523"/>
                  </a:cubicBezTo>
                  <a:close/>
                  <a:moveTo>
                    <a:pt x="5859" y="586"/>
                  </a:moveTo>
                  <a:cubicBezTo>
                    <a:pt x="5483" y="419"/>
                    <a:pt x="5169" y="481"/>
                    <a:pt x="4876" y="649"/>
                  </a:cubicBezTo>
                  <a:cubicBezTo>
                    <a:pt x="3516" y="1486"/>
                    <a:pt x="2595" y="2699"/>
                    <a:pt x="2051" y="4143"/>
                  </a:cubicBezTo>
                  <a:cubicBezTo>
                    <a:pt x="1528" y="5566"/>
                    <a:pt x="1403" y="7114"/>
                    <a:pt x="1298" y="8642"/>
                  </a:cubicBezTo>
                  <a:cubicBezTo>
                    <a:pt x="1256" y="8872"/>
                    <a:pt x="1340" y="9102"/>
                    <a:pt x="1361" y="9332"/>
                  </a:cubicBezTo>
                  <a:cubicBezTo>
                    <a:pt x="1465" y="10044"/>
                    <a:pt x="1967" y="10567"/>
                    <a:pt x="2344" y="11173"/>
                  </a:cubicBezTo>
                  <a:cubicBezTo>
                    <a:pt x="2700" y="11780"/>
                    <a:pt x="3244" y="12115"/>
                    <a:pt x="3913" y="12261"/>
                  </a:cubicBezTo>
                  <a:cubicBezTo>
                    <a:pt x="4353" y="12366"/>
                    <a:pt x="4792" y="12471"/>
                    <a:pt x="5211" y="12575"/>
                  </a:cubicBezTo>
                  <a:cubicBezTo>
                    <a:pt x="6152" y="12847"/>
                    <a:pt x="7094" y="12764"/>
                    <a:pt x="7952" y="12366"/>
                  </a:cubicBezTo>
                  <a:cubicBezTo>
                    <a:pt x="9144" y="11864"/>
                    <a:pt x="10295" y="11299"/>
                    <a:pt x="11341" y="10567"/>
                  </a:cubicBezTo>
                  <a:cubicBezTo>
                    <a:pt x="11404" y="10504"/>
                    <a:pt x="11467" y="10399"/>
                    <a:pt x="11571" y="10295"/>
                  </a:cubicBezTo>
                  <a:cubicBezTo>
                    <a:pt x="11467" y="10274"/>
                    <a:pt x="11404" y="10253"/>
                    <a:pt x="11383" y="10253"/>
                  </a:cubicBezTo>
                  <a:cubicBezTo>
                    <a:pt x="11258" y="10274"/>
                    <a:pt x="11132" y="10336"/>
                    <a:pt x="10986" y="10378"/>
                  </a:cubicBezTo>
                  <a:cubicBezTo>
                    <a:pt x="9688" y="10880"/>
                    <a:pt x="8370" y="11027"/>
                    <a:pt x="7052" y="10504"/>
                  </a:cubicBezTo>
                  <a:cubicBezTo>
                    <a:pt x="6989" y="10483"/>
                    <a:pt x="6905" y="10462"/>
                    <a:pt x="6843" y="10483"/>
                  </a:cubicBezTo>
                  <a:cubicBezTo>
                    <a:pt x="6068" y="10588"/>
                    <a:pt x="5608" y="10148"/>
                    <a:pt x="5169" y="9646"/>
                  </a:cubicBezTo>
                  <a:cubicBezTo>
                    <a:pt x="4980" y="9437"/>
                    <a:pt x="4792" y="9269"/>
                    <a:pt x="4583" y="9081"/>
                  </a:cubicBezTo>
                  <a:cubicBezTo>
                    <a:pt x="4248" y="8788"/>
                    <a:pt x="4123" y="8432"/>
                    <a:pt x="4144" y="7972"/>
                  </a:cubicBezTo>
                  <a:cubicBezTo>
                    <a:pt x="4164" y="6821"/>
                    <a:pt x="4144" y="5712"/>
                    <a:pt x="4185" y="4562"/>
                  </a:cubicBezTo>
                  <a:cubicBezTo>
                    <a:pt x="4185" y="4248"/>
                    <a:pt x="4290" y="3955"/>
                    <a:pt x="4374" y="3641"/>
                  </a:cubicBezTo>
                  <a:cubicBezTo>
                    <a:pt x="4688" y="2532"/>
                    <a:pt x="5190" y="1528"/>
                    <a:pt x="5859" y="5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7"/>
          <p:cNvSpPr/>
          <p:nvPr/>
        </p:nvSpPr>
        <p:spPr>
          <a:xfrm flipH="1">
            <a:off x="6088329" y="4765532"/>
            <a:ext cx="2781147" cy="128704"/>
          </a:xfrm>
          <a:custGeom>
            <a:avLst/>
            <a:gdLst/>
            <a:ahLst/>
            <a:cxnLst/>
            <a:rect l="l" t="t" r="r" b="b"/>
            <a:pathLst>
              <a:path w="285612" h="7061" extrusionOk="0">
                <a:moveTo>
                  <a:pt x="54672" y="1"/>
                </a:moveTo>
                <a:cubicBezTo>
                  <a:pt x="36503" y="1"/>
                  <a:pt x="18350" y="890"/>
                  <a:pt x="327" y="3448"/>
                </a:cubicBezTo>
                <a:cubicBezTo>
                  <a:pt x="1" y="3489"/>
                  <a:pt x="1217" y="5428"/>
                  <a:pt x="1866" y="5428"/>
                </a:cubicBezTo>
                <a:cubicBezTo>
                  <a:pt x="1885" y="5428"/>
                  <a:pt x="1905" y="5426"/>
                  <a:pt x="1923" y="5423"/>
                </a:cubicBezTo>
                <a:cubicBezTo>
                  <a:pt x="19891" y="2898"/>
                  <a:pt x="37970" y="2014"/>
                  <a:pt x="56077" y="2014"/>
                </a:cubicBezTo>
                <a:cubicBezTo>
                  <a:pt x="74717" y="2014"/>
                  <a:pt x="93385" y="2950"/>
                  <a:pt x="111989" y="3995"/>
                </a:cubicBezTo>
                <a:cubicBezTo>
                  <a:pt x="130431" y="5045"/>
                  <a:pt x="148873" y="6095"/>
                  <a:pt x="167316" y="6641"/>
                </a:cubicBezTo>
                <a:cubicBezTo>
                  <a:pt x="177708" y="6923"/>
                  <a:pt x="188088" y="7060"/>
                  <a:pt x="198468" y="7060"/>
                </a:cubicBezTo>
                <a:cubicBezTo>
                  <a:pt x="206635" y="7060"/>
                  <a:pt x="214803" y="6975"/>
                  <a:pt x="222978" y="6809"/>
                </a:cubicBezTo>
                <a:cubicBezTo>
                  <a:pt x="243773" y="6347"/>
                  <a:pt x="264568" y="5339"/>
                  <a:pt x="285321" y="3742"/>
                </a:cubicBezTo>
                <a:cubicBezTo>
                  <a:pt x="285612" y="3742"/>
                  <a:pt x="284421" y="1726"/>
                  <a:pt x="283745" y="1726"/>
                </a:cubicBezTo>
                <a:cubicBezTo>
                  <a:pt x="283738" y="1726"/>
                  <a:pt x="283731" y="1726"/>
                  <a:pt x="283724" y="1726"/>
                </a:cubicBezTo>
                <a:cubicBezTo>
                  <a:pt x="254777" y="3930"/>
                  <a:pt x="225753" y="5052"/>
                  <a:pt x="196692" y="5052"/>
                </a:cubicBezTo>
                <a:cubicBezTo>
                  <a:pt x="188639" y="5052"/>
                  <a:pt x="180583" y="4966"/>
                  <a:pt x="172525" y="4793"/>
                </a:cubicBezTo>
                <a:cubicBezTo>
                  <a:pt x="135598" y="3995"/>
                  <a:pt x="98798" y="550"/>
                  <a:pt x="61913" y="46"/>
                </a:cubicBezTo>
                <a:cubicBezTo>
                  <a:pt x="59499" y="16"/>
                  <a:pt x="57085" y="1"/>
                  <a:pt x="54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35"/>
          <p:cNvSpPr txBox="1">
            <a:spLocks noGrp="1"/>
          </p:cNvSpPr>
          <p:nvPr>
            <p:ph type="subTitle" idx="1"/>
          </p:nvPr>
        </p:nvSpPr>
        <p:spPr>
          <a:xfrm>
            <a:off x="288056" y="476563"/>
            <a:ext cx="4867698" cy="4715123"/>
          </a:xfrm>
          <a:prstGeom prst="rect">
            <a:avLst/>
          </a:prstGeom>
        </p:spPr>
        <p:txBody>
          <a:bodyPr spcFirstLastPara="1" wrap="square" lIns="360000" tIns="91425" rIns="91425" bIns="91425" anchor="t" anchorCtr="0">
            <a:noAutofit/>
          </a:bodyPr>
          <a:lstStyle/>
          <a:p>
            <a:pPr marL="0" lvl="0" indent="0" algn="l" rtl="0">
              <a:spcBef>
                <a:spcPts val="0"/>
              </a:spcBef>
              <a:spcAft>
                <a:spcPts val="0"/>
              </a:spcAft>
              <a:buNone/>
            </a:pPr>
            <a:r>
              <a:rPr lang="ro-RO" dirty="0"/>
              <a:t>În ultimul rând, și adulții greșesc. Greșeala este firească, umană; nu suntem calculatoare (și până și acelea au bug-uri în sistem). De ce trebuie să inoculăm teama de greșeală în elevii și studenții noștri, când aceasta este o oprtunitate foarte bună de învățare? De ce nu le dăm dreptul să se exprime liber? În societate, adulții nu au voie să vorbească la job-uri? Sunt ghidați la fiecare pas și trebuie să ceară voie din 5 în 5 minute dacă au voie să folosească toaleta? De ce le impunem copiilor noștri cerințe care ne-ar revolta pe noi, ca adulți, dacă le-am primi din partea șefului nostru? </a:t>
            </a:r>
          </a:p>
        </p:txBody>
      </p:sp>
      <p:grpSp>
        <p:nvGrpSpPr>
          <p:cNvPr id="288" name="Google Shape;288;p35"/>
          <p:cNvGrpSpPr/>
          <p:nvPr/>
        </p:nvGrpSpPr>
        <p:grpSpPr>
          <a:xfrm>
            <a:off x="5268489" y="1206351"/>
            <a:ext cx="2685457" cy="2852849"/>
            <a:chOff x="5970825" y="1928038"/>
            <a:chExt cx="1569800" cy="1667650"/>
          </a:xfrm>
        </p:grpSpPr>
        <p:sp>
          <p:nvSpPr>
            <p:cNvPr id="289" name="Google Shape;289;p35"/>
            <p:cNvSpPr/>
            <p:nvPr/>
          </p:nvSpPr>
          <p:spPr>
            <a:xfrm>
              <a:off x="6216675" y="1948963"/>
              <a:ext cx="1179075" cy="853200"/>
            </a:xfrm>
            <a:custGeom>
              <a:avLst/>
              <a:gdLst/>
              <a:ahLst/>
              <a:cxnLst/>
              <a:rect l="l" t="t" r="r" b="b"/>
              <a:pathLst>
                <a:path w="47163" h="34128" extrusionOk="0">
                  <a:moveTo>
                    <a:pt x="46785" y="22201"/>
                  </a:moveTo>
                  <a:cubicBezTo>
                    <a:pt x="46221" y="21217"/>
                    <a:pt x="45844" y="20150"/>
                    <a:pt x="45216" y="19209"/>
                  </a:cubicBezTo>
                  <a:cubicBezTo>
                    <a:pt x="44881" y="18685"/>
                    <a:pt x="44861" y="18079"/>
                    <a:pt x="45321" y="17556"/>
                  </a:cubicBezTo>
                  <a:cubicBezTo>
                    <a:pt x="45865" y="16928"/>
                    <a:pt x="46179" y="16216"/>
                    <a:pt x="46074" y="15379"/>
                  </a:cubicBezTo>
                  <a:cubicBezTo>
                    <a:pt x="46053" y="15191"/>
                    <a:pt x="46074" y="14982"/>
                    <a:pt x="46074" y="14773"/>
                  </a:cubicBezTo>
                  <a:cubicBezTo>
                    <a:pt x="46116" y="14438"/>
                    <a:pt x="45969" y="14187"/>
                    <a:pt x="45760" y="13915"/>
                  </a:cubicBezTo>
                  <a:cubicBezTo>
                    <a:pt x="45384" y="13475"/>
                    <a:pt x="45007" y="12994"/>
                    <a:pt x="44651" y="12534"/>
                  </a:cubicBezTo>
                  <a:cubicBezTo>
                    <a:pt x="44442" y="12262"/>
                    <a:pt x="44191" y="12011"/>
                    <a:pt x="43940" y="11802"/>
                  </a:cubicBezTo>
                  <a:cubicBezTo>
                    <a:pt x="43187" y="11216"/>
                    <a:pt x="42475" y="10546"/>
                    <a:pt x="41555" y="10170"/>
                  </a:cubicBezTo>
                  <a:cubicBezTo>
                    <a:pt x="41366" y="10107"/>
                    <a:pt x="41220" y="9960"/>
                    <a:pt x="41032" y="9856"/>
                  </a:cubicBezTo>
                  <a:cubicBezTo>
                    <a:pt x="40676" y="9709"/>
                    <a:pt x="40529" y="9416"/>
                    <a:pt x="40571" y="9061"/>
                  </a:cubicBezTo>
                  <a:cubicBezTo>
                    <a:pt x="40592" y="8454"/>
                    <a:pt x="40592" y="7847"/>
                    <a:pt x="40613" y="7282"/>
                  </a:cubicBezTo>
                  <a:cubicBezTo>
                    <a:pt x="40676" y="6068"/>
                    <a:pt x="39943" y="5357"/>
                    <a:pt x="39044" y="4729"/>
                  </a:cubicBezTo>
                  <a:cubicBezTo>
                    <a:pt x="38270" y="4499"/>
                    <a:pt x="37495" y="4164"/>
                    <a:pt x="36658" y="4164"/>
                  </a:cubicBezTo>
                  <a:cubicBezTo>
                    <a:pt x="35257" y="4164"/>
                    <a:pt x="33813" y="4102"/>
                    <a:pt x="32411" y="4081"/>
                  </a:cubicBezTo>
                  <a:cubicBezTo>
                    <a:pt x="31951" y="4081"/>
                    <a:pt x="31490" y="3997"/>
                    <a:pt x="31072" y="4248"/>
                  </a:cubicBezTo>
                  <a:cubicBezTo>
                    <a:pt x="30967" y="4290"/>
                    <a:pt x="30779" y="4269"/>
                    <a:pt x="30653" y="4290"/>
                  </a:cubicBezTo>
                  <a:cubicBezTo>
                    <a:pt x="29900" y="4290"/>
                    <a:pt x="29754" y="4164"/>
                    <a:pt x="29733" y="3432"/>
                  </a:cubicBezTo>
                  <a:cubicBezTo>
                    <a:pt x="29733" y="3160"/>
                    <a:pt x="29733" y="2909"/>
                    <a:pt x="29649" y="2679"/>
                  </a:cubicBezTo>
                  <a:cubicBezTo>
                    <a:pt x="29398" y="2093"/>
                    <a:pt x="29021" y="1591"/>
                    <a:pt x="28477" y="1256"/>
                  </a:cubicBezTo>
                  <a:cubicBezTo>
                    <a:pt x="28017" y="963"/>
                    <a:pt x="27515" y="649"/>
                    <a:pt x="27034" y="377"/>
                  </a:cubicBezTo>
                  <a:cubicBezTo>
                    <a:pt x="26783" y="210"/>
                    <a:pt x="26490" y="126"/>
                    <a:pt x="26155" y="105"/>
                  </a:cubicBezTo>
                  <a:cubicBezTo>
                    <a:pt x="23623" y="1"/>
                    <a:pt x="23623" y="1"/>
                    <a:pt x="21154" y="796"/>
                  </a:cubicBezTo>
                  <a:cubicBezTo>
                    <a:pt x="21133" y="796"/>
                    <a:pt x="21112" y="817"/>
                    <a:pt x="21070" y="817"/>
                  </a:cubicBezTo>
                  <a:cubicBezTo>
                    <a:pt x="20757" y="859"/>
                    <a:pt x="20526" y="1047"/>
                    <a:pt x="20275" y="1235"/>
                  </a:cubicBezTo>
                  <a:cubicBezTo>
                    <a:pt x="19752" y="1633"/>
                    <a:pt x="19229" y="1988"/>
                    <a:pt x="18727" y="2428"/>
                  </a:cubicBezTo>
                  <a:cubicBezTo>
                    <a:pt x="18434" y="2700"/>
                    <a:pt x="18099" y="2783"/>
                    <a:pt x="17702" y="2616"/>
                  </a:cubicBezTo>
                  <a:cubicBezTo>
                    <a:pt x="17513" y="2532"/>
                    <a:pt x="17304" y="2491"/>
                    <a:pt x="17137" y="2511"/>
                  </a:cubicBezTo>
                  <a:cubicBezTo>
                    <a:pt x="16321" y="2616"/>
                    <a:pt x="15484" y="2700"/>
                    <a:pt x="14689" y="2909"/>
                  </a:cubicBezTo>
                  <a:cubicBezTo>
                    <a:pt x="14124" y="3035"/>
                    <a:pt x="13580" y="3307"/>
                    <a:pt x="13057" y="3579"/>
                  </a:cubicBezTo>
                  <a:cubicBezTo>
                    <a:pt x="12178" y="4060"/>
                    <a:pt x="11487" y="4708"/>
                    <a:pt x="10818" y="5420"/>
                  </a:cubicBezTo>
                  <a:cubicBezTo>
                    <a:pt x="10462" y="5817"/>
                    <a:pt x="10085" y="6257"/>
                    <a:pt x="10044" y="6801"/>
                  </a:cubicBezTo>
                  <a:cubicBezTo>
                    <a:pt x="9960" y="7429"/>
                    <a:pt x="9646" y="7973"/>
                    <a:pt x="9709" y="8642"/>
                  </a:cubicBezTo>
                  <a:cubicBezTo>
                    <a:pt x="9730" y="8977"/>
                    <a:pt x="9541" y="9207"/>
                    <a:pt x="9186" y="9333"/>
                  </a:cubicBezTo>
                  <a:cubicBezTo>
                    <a:pt x="8391" y="9605"/>
                    <a:pt x="7658" y="9939"/>
                    <a:pt x="6926" y="10337"/>
                  </a:cubicBezTo>
                  <a:cubicBezTo>
                    <a:pt x="6382" y="10651"/>
                    <a:pt x="5859" y="10965"/>
                    <a:pt x="5420" y="11425"/>
                  </a:cubicBezTo>
                  <a:cubicBezTo>
                    <a:pt x="5148" y="11718"/>
                    <a:pt x="4834" y="11990"/>
                    <a:pt x="4541" y="12262"/>
                  </a:cubicBezTo>
                  <a:cubicBezTo>
                    <a:pt x="4290" y="12534"/>
                    <a:pt x="4080" y="12827"/>
                    <a:pt x="3850" y="13099"/>
                  </a:cubicBezTo>
                  <a:cubicBezTo>
                    <a:pt x="3578" y="13413"/>
                    <a:pt x="3453" y="13789"/>
                    <a:pt x="3474" y="14208"/>
                  </a:cubicBezTo>
                  <a:cubicBezTo>
                    <a:pt x="3495" y="14668"/>
                    <a:pt x="3369" y="15170"/>
                    <a:pt x="3767" y="15568"/>
                  </a:cubicBezTo>
                  <a:cubicBezTo>
                    <a:pt x="4018" y="15861"/>
                    <a:pt x="3976" y="16279"/>
                    <a:pt x="3913" y="16635"/>
                  </a:cubicBezTo>
                  <a:cubicBezTo>
                    <a:pt x="3892" y="16928"/>
                    <a:pt x="3683" y="17074"/>
                    <a:pt x="3453" y="17221"/>
                  </a:cubicBezTo>
                  <a:cubicBezTo>
                    <a:pt x="3327" y="17284"/>
                    <a:pt x="3223" y="17388"/>
                    <a:pt x="3139" y="17493"/>
                  </a:cubicBezTo>
                  <a:cubicBezTo>
                    <a:pt x="2825" y="17869"/>
                    <a:pt x="2490" y="18204"/>
                    <a:pt x="2197" y="18602"/>
                  </a:cubicBezTo>
                  <a:cubicBezTo>
                    <a:pt x="2072" y="18790"/>
                    <a:pt x="1925" y="18957"/>
                    <a:pt x="1821" y="19146"/>
                  </a:cubicBezTo>
                  <a:cubicBezTo>
                    <a:pt x="1590" y="19522"/>
                    <a:pt x="1381" y="19878"/>
                    <a:pt x="1151" y="20213"/>
                  </a:cubicBezTo>
                  <a:cubicBezTo>
                    <a:pt x="879" y="20527"/>
                    <a:pt x="733" y="20882"/>
                    <a:pt x="649" y="21301"/>
                  </a:cubicBezTo>
                  <a:cubicBezTo>
                    <a:pt x="461" y="22180"/>
                    <a:pt x="230" y="23079"/>
                    <a:pt x="84" y="23958"/>
                  </a:cubicBezTo>
                  <a:cubicBezTo>
                    <a:pt x="0" y="24377"/>
                    <a:pt x="42" y="24795"/>
                    <a:pt x="84" y="25214"/>
                  </a:cubicBezTo>
                  <a:cubicBezTo>
                    <a:pt x="105" y="25548"/>
                    <a:pt x="230" y="25862"/>
                    <a:pt x="293" y="26218"/>
                  </a:cubicBezTo>
                  <a:cubicBezTo>
                    <a:pt x="398" y="27055"/>
                    <a:pt x="733" y="27787"/>
                    <a:pt x="1172" y="28478"/>
                  </a:cubicBezTo>
                  <a:cubicBezTo>
                    <a:pt x="1298" y="28666"/>
                    <a:pt x="1402" y="28875"/>
                    <a:pt x="1486" y="29084"/>
                  </a:cubicBezTo>
                  <a:cubicBezTo>
                    <a:pt x="1611" y="29587"/>
                    <a:pt x="1883" y="30005"/>
                    <a:pt x="2135" y="30444"/>
                  </a:cubicBezTo>
                  <a:cubicBezTo>
                    <a:pt x="2532" y="31072"/>
                    <a:pt x="2867" y="31721"/>
                    <a:pt x="3495" y="32139"/>
                  </a:cubicBezTo>
                  <a:cubicBezTo>
                    <a:pt x="3704" y="32286"/>
                    <a:pt x="3746" y="32516"/>
                    <a:pt x="3641" y="32662"/>
                  </a:cubicBezTo>
                  <a:cubicBezTo>
                    <a:pt x="3536" y="32851"/>
                    <a:pt x="3348" y="32934"/>
                    <a:pt x="3139" y="32913"/>
                  </a:cubicBezTo>
                  <a:cubicBezTo>
                    <a:pt x="2971" y="32872"/>
                    <a:pt x="2825" y="32830"/>
                    <a:pt x="2637" y="32767"/>
                  </a:cubicBezTo>
                  <a:cubicBezTo>
                    <a:pt x="2553" y="33018"/>
                    <a:pt x="2490" y="33185"/>
                    <a:pt x="2448" y="33374"/>
                  </a:cubicBezTo>
                  <a:cubicBezTo>
                    <a:pt x="2407" y="33583"/>
                    <a:pt x="2386" y="33792"/>
                    <a:pt x="2344" y="34022"/>
                  </a:cubicBezTo>
                  <a:cubicBezTo>
                    <a:pt x="3536" y="33918"/>
                    <a:pt x="4687" y="33813"/>
                    <a:pt x="5796" y="33771"/>
                  </a:cubicBezTo>
                  <a:cubicBezTo>
                    <a:pt x="6926" y="33688"/>
                    <a:pt x="8056" y="33771"/>
                    <a:pt x="9290" y="33604"/>
                  </a:cubicBezTo>
                  <a:cubicBezTo>
                    <a:pt x="8809" y="33039"/>
                    <a:pt x="8286" y="32641"/>
                    <a:pt x="7993" y="32035"/>
                  </a:cubicBezTo>
                  <a:cubicBezTo>
                    <a:pt x="7721" y="31470"/>
                    <a:pt x="7470" y="30863"/>
                    <a:pt x="7114" y="30319"/>
                  </a:cubicBezTo>
                  <a:cubicBezTo>
                    <a:pt x="6466" y="30507"/>
                    <a:pt x="5859" y="30528"/>
                    <a:pt x="5252" y="30235"/>
                  </a:cubicBezTo>
                  <a:cubicBezTo>
                    <a:pt x="5106" y="30152"/>
                    <a:pt x="4917" y="30193"/>
                    <a:pt x="4750" y="30131"/>
                  </a:cubicBezTo>
                  <a:cubicBezTo>
                    <a:pt x="4018" y="29921"/>
                    <a:pt x="3474" y="29419"/>
                    <a:pt x="2951" y="28896"/>
                  </a:cubicBezTo>
                  <a:cubicBezTo>
                    <a:pt x="2909" y="28854"/>
                    <a:pt x="2867" y="28750"/>
                    <a:pt x="2846" y="28666"/>
                  </a:cubicBezTo>
                  <a:cubicBezTo>
                    <a:pt x="2532" y="27934"/>
                    <a:pt x="2281" y="27180"/>
                    <a:pt x="2407" y="26364"/>
                  </a:cubicBezTo>
                  <a:cubicBezTo>
                    <a:pt x="2427" y="26218"/>
                    <a:pt x="2427" y="26030"/>
                    <a:pt x="2407" y="25841"/>
                  </a:cubicBezTo>
                  <a:cubicBezTo>
                    <a:pt x="2386" y="25402"/>
                    <a:pt x="2595" y="25004"/>
                    <a:pt x="2867" y="24691"/>
                  </a:cubicBezTo>
                  <a:cubicBezTo>
                    <a:pt x="3139" y="24398"/>
                    <a:pt x="3453" y="24146"/>
                    <a:pt x="3746" y="23854"/>
                  </a:cubicBezTo>
                  <a:cubicBezTo>
                    <a:pt x="3913" y="23707"/>
                    <a:pt x="4101" y="23623"/>
                    <a:pt x="4373" y="23623"/>
                  </a:cubicBezTo>
                  <a:cubicBezTo>
                    <a:pt x="5440" y="23644"/>
                    <a:pt x="6487" y="23414"/>
                    <a:pt x="7554" y="23226"/>
                  </a:cubicBezTo>
                  <a:cubicBezTo>
                    <a:pt x="8056" y="23142"/>
                    <a:pt x="8474" y="22933"/>
                    <a:pt x="8830" y="22598"/>
                  </a:cubicBezTo>
                  <a:cubicBezTo>
                    <a:pt x="9395" y="22096"/>
                    <a:pt x="9918" y="21573"/>
                    <a:pt x="10441" y="21050"/>
                  </a:cubicBezTo>
                  <a:cubicBezTo>
                    <a:pt x="10692" y="20820"/>
                    <a:pt x="10818" y="20506"/>
                    <a:pt x="10881" y="20171"/>
                  </a:cubicBezTo>
                  <a:cubicBezTo>
                    <a:pt x="10985" y="19439"/>
                    <a:pt x="11278" y="18748"/>
                    <a:pt x="11194" y="17995"/>
                  </a:cubicBezTo>
                  <a:cubicBezTo>
                    <a:pt x="11194" y="17953"/>
                    <a:pt x="11194" y="17890"/>
                    <a:pt x="11215" y="17848"/>
                  </a:cubicBezTo>
                  <a:cubicBezTo>
                    <a:pt x="11320" y="17367"/>
                    <a:pt x="11759" y="17158"/>
                    <a:pt x="12220" y="17388"/>
                  </a:cubicBezTo>
                  <a:cubicBezTo>
                    <a:pt x="12387" y="17493"/>
                    <a:pt x="12534" y="17639"/>
                    <a:pt x="12680" y="17765"/>
                  </a:cubicBezTo>
                  <a:cubicBezTo>
                    <a:pt x="12889" y="17974"/>
                    <a:pt x="13161" y="18079"/>
                    <a:pt x="13433" y="18100"/>
                  </a:cubicBezTo>
                  <a:cubicBezTo>
                    <a:pt x="14835" y="18225"/>
                    <a:pt x="15065" y="18183"/>
                    <a:pt x="16300" y="17535"/>
                  </a:cubicBezTo>
                  <a:cubicBezTo>
                    <a:pt x="16446" y="17451"/>
                    <a:pt x="16572" y="17367"/>
                    <a:pt x="16739" y="17284"/>
                  </a:cubicBezTo>
                  <a:cubicBezTo>
                    <a:pt x="17262" y="17032"/>
                    <a:pt x="17681" y="16698"/>
                    <a:pt x="18016" y="16196"/>
                  </a:cubicBezTo>
                  <a:cubicBezTo>
                    <a:pt x="18183" y="15965"/>
                    <a:pt x="18392" y="15756"/>
                    <a:pt x="18601" y="15568"/>
                  </a:cubicBezTo>
                  <a:cubicBezTo>
                    <a:pt x="18936" y="15254"/>
                    <a:pt x="19229" y="14919"/>
                    <a:pt x="19396" y="14501"/>
                  </a:cubicBezTo>
                  <a:cubicBezTo>
                    <a:pt x="19543" y="14229"/>
                    <a:pt x="19668" y="13999"/>
                    <a:pt x="19815" y="13768"/>
                  </a:cubicBezTo>
                  <a:cubicBezTo>
                    <a:pt x="20171" y="13203"/>
                    <a:pt x="20317" y="12639"/>
                    <a:pt x="20338" y="11990"/>
                  </a:cubicBezTo>
                  <a:cubicBezTo>
                    <a:pt x="20338" y="11676"/>
                    <a:pt x="20401" y="11362"/>
                    <a:pt x="20443" y="11048"/>
                  </a:cubicBezTo>
                  <a:cubicBezTo>
                    <a:pt x="20485" y="10797"/>
                    <a:pt x="20526" y="10567"/>
                    <a:pt x="20798" y="10525"/>
                  </a:cubicBezTo>
                  <a:cubicBezTo>
                    <a:pt x="20966" y="10462"/>
                    <a:pt x="21133" y="10672"/>
                    <a:pt x="21175" y="11090"/>
                  </a:cubicBezTo>
                  <a:cubicBezTo>
                    <a:pt x="21238" y="11613"/>
                    <a:pt x="21217" y="12157"/>
                    <a:pt x="21259" y="12722"/>
                  </a:cubicBezTo>
                  <a:cubicBezTo>
                    <a:pt x="21280" y="12973"/>
                    <a:pt x="21280" y="13245"/>
                    <a:pt x="21384" y="13455"/>
                  </a:cubicBezTo>
                  <a:cubicBezTo>
                    <a:pt x="21761" y="14250"/>
                    <a:pt x="22368" y="14919"/>
                    <a:pt x="23016" y="15505"/>
                  </a:cubicBezTo>
                  <a:cubicBezTo>
                    <a:pt x="23456" y="15903"/>
                    <a:pt x="23979" y="16133"/>
                    <a:pt x="24586" y="16007"/>
                  </a:cubicBezTo>
                  <a:cubicBezTo>
                    <a:pt x="25130" y="15882"/>
                    <a:pt x="25715" y="15861"/>
                    <a:pt x="26029" y="15254"/>
                  </a:cubicBezTo>
                  <a:cubicBezTo>
                    <a:pt x="26071" y="15128"/>
                    <a:pt x="26197" y="15045"/>
                    <a:pt x="26301" y="14961"/>
                  </a:cubicBezTo>
                  <a:cubicBezTo>
                    <a:pt x="26762" y="14647"/>
                    <a:pt x="27243" y="14835"/>
                    <a:pt x="27347" y="15379"/>
                  </a:cubicBezTo>
                  <a:cubicBezTo>
                    <a:pt x="27452" y="15882"/>
                    <a:pt x="27536" y="16384"/>
                    <a:pt x="27640" y="16865"/>
                  </a:cubicBezTo>
                  <a:cubicBezTo>
                    <a:pt x="27703" y="17116"/>
                    <a:pt x="27808" y="17367"/>
                    <a:pt x="27912" y="17576"/>
                  </a:cubicBezTo>
                  <a:cubicBezTo>
                    <a:pt x="28226" y="18204"/>
                    <a:pt x="28582" y="18832"/>
                    <a:pt x="28896" y="19460"/>
                  </a:cubicBezTo>
                  <a:cubicBezTo>
                    <a:pt x="29272" y="20171"/>
                    <a:pt x="29942" y="20359"/>
                    <a:pt x="30653" y="20485"/>
                  </a:cubicBezTo>
                  <a:cubicBezTo>
                    <a:pt x="30800" y="20506"/>
                    <a:pt x="30988" y="20464"/>
                    <a:pt x="31156" y="20401"/>
                  </a:cubicBezTo>
                  <a:cubicBezTo>
                    <a:pt x="31386" y="20317"/>
                    <a:pt x="31637" y="20213"/>
                    <a:pt x="31825" y="20066"/>
                  </a:cubicBezTo>
                  <a:cubicBezTo>
                    <a:pt x="32244" y="19732"/>
                    <a:pt x="32767" y="19543"/>
                    <a:pt x="33039" y="19020"/>
                  </a:cubicBezTo>
                  <a:cubicBezTo>
                    <a:pt x="33060" y="18957"/>
                    <a:pt x="33101" y="18937"/>
                    <a:pt x="33164" y="18895"/>
                  </a:cubicBezTo>
                  <a:cubicBezTo>
                    <a:pt x="33373" y="18748"/>
                    <a:pt x="33583" y="18706"/>
                    <a:pt x="33813" y="18811"/>
                  </a:cubicBezTo>
                  <a:cubicBezTo>
                    <a:pt x="34043" y="18916"/>
                    <a:pt x="34189" y="19062"/>
                    <a:pt x="34189" y="19334"/>
                  </a:cubicBezTo>
                  <a:cubicBezTo>
                    <a:pt x="34189" y="19983"/>
                    <a:pt x="34210" y="20631"/>
                    <a:pt x="34148" y="21301"/>
                  </a:cubicBezTo>
                  <a:cubicBezTo>
                    <a:pt x="34127" y="21929"/>
                    <a:pt x="34357" y="22452"/>
                    <a:pt x="34733" y="22933"/>
                  </a:cubicBezTo>
                  <a:cubicBezTo>
                    <a:pt x="34922" y="23184"/>
                    <a:pt x="35089" y="23456"/>
                    <a:pt x="35278" y="23707"/>
                  </a:cubicBezTo>
                  <a:cubicBezTo>
                    <a:pt x="35717" y="24251"/>
                    <a:pt x="36073" y="24858"/>
                    <a:pt x="36805" y="25109"/>
                  </a:cubicBezTo>
                  <a:cubicBezTo>
                    <a:pt x="37161" y="25235"/>
                    <a:pt x="37454" y="25276"/>
                    <a:pt x="37746" y="24983"/>
                  </a:cubicBezTo>
                  <a:cubicBezTo>
                    <a:pt x="38165" y="24586"/>
                    <a:pt x="38625" y="24377"/>
                    <a:pt x="39211" y="24607"/>
                  </a:cubicBezTo>
                  <a:lnTo>
                    <a:pt x="39274" y="24607"/>
                  </a:lnTo>
                  <a:cubicBezTo>
                    <a:pt x="39671" y="24586"/>
                    <a:pt x="39985" y="24711"/>
                    <a:pt x="40278" y="25004"/>
                  </a:cubicBezTo>
                  <a:cubicBezTo>
                    <a:pt x="40404" y="25109"/>
                    <a:pt x="40529" y="25214"/>
                    <a:pt x="40697" y="25297"/>
                  </a:cubicBezTo>
                  <a:cubicBezTo>
                    <a:pt x="40948" y="25444"/>
                    <a:pt x="41052" y="25695"/>
                    <a:pt x="41115" y="26009"/>
                  </a:cubicBezTo>
                  <a:cubicBezTo>
                    <a:pt x="41199" y="26741"/>
                    <a:pt x="41032" y="27411"/>
                    <a:pt x="40885" y="28101"/>
                  </a:cubicBezTo>
                  <a:cubicBezTo>
                    <a:pt x="40843" y="28227"/>
                    <a:pt x="40739" y="28352"/>
                    <a:pt x="40676" y="28457"/>
                  </a:cubicBezTo>
                  <a:cubicBezTo>
                    <a:pt x="39902" y="29273"/>
                    <a:pt x="39148" y="30089"/>
                    <a:pt x="38081" y="30507"/>
                  </a:cubicBezTo>
                  <a:cubicBezTo>
                    <a:pt x="37600" y="30675"/>
                    <a:pt x="37161" y="30821"/>
                    <a:pt x="36658" y="30737"/>
                  </a:cubicBezTo>
                  <a:cubicBezTo>
                    <a:pt x="36345" y="30675"/>
                    <a:pt x="36073" y="30612"/>
                    <a:pt x="35717" y="30549"/>
                  </a:cubicBezTo>
                  <a:cubicBezTo>
                    <a:pt x="35361" y="30989"/>
                    <a:pt x="34922" y="31386"/>
                    <a:pt x="34859" y="32035"/>
                  </a:cubicBezTo>
                  <a:cubicBezTo>
                    <a:pt x="34838" y="32244"/>
                    <a:pt x="34671" y="32432"/>
                    <a:pt x="34566" y="32641"/>
                  </a:cubicBezTo>
                  <a:cubicBezTo>
                    <a:pt x="34503" y="32809"/>
                    <a:pt x="34441" y="32955"/>
                    <a:pt x="34336" y="33227"/>
                  </a:cubicBezTo>
                  <a:cubicBezTo>
                    <a:pt x="34671" y="33269"/>
                    <a:pt x="34943" y="33332"/>
                    <a:pt x="35173" y="33353"/>
                  </a:cubicBezTo>
                  <a:cubicBezTo>
                    <a:pt x="37119" y="33583"/>
                    <a:pt x="39065" y="33792"/>
                    <a:pt x="41011" y="34022"/>
                  </a:cubicBezTo>
                  <a:cubicBezTo>
                    <a:pt x="41848" y="34127"/>
                    <a:pt x="42622" y="34002"/>
                    <a:pt x="43312" y="33457"/>
                  </a:cubicBezTo>
                  <a:cubicBezTo>
                    <a:pt x="43459" y="33332"/>
                    <a:pt x="43731" y="33269"/>
                    <a:pt x="43940" y="33248"/>
                  </a:cubicBezTo>
                  <a:cubicBezTo>
                    <a:pt x="44128" y="33185"/>
                    <a:pt x="44337" y="33248"/>
                    <a:pt x="44547" y="33185"/>
                  </a:cubicBezTo>
                  <a:cubicBezTo>
                    <a:pt x="44798" y="33123"/>
                    <a:pt x="45070" y="33018"/>
                    <a:pt x="45321" y="32913"/>
                  </a:cubicBezTo>
                  <a:cubicBezTo>
                    <a:pt x="45446" y="32851"/>
                    <a:pt x="46179" y="31763"/>
                    <a:pt x="46262" y="31595"/>
                  </a:cubicBezTo>
                  <a:cubicBezTo>
                    <a:pt x="46576" y="31030"/>
                    <a:pt x="46576" y="30403"/>
                    <a:pt x="46576" y="29775"/>
                  </a:cubicBezTo>
                  <a:cubicBezTo>
                    <a:pt x="46576" y="29419"/>
                    <a:pt x="46555" y="29084"/>
                    <a:pt x="46346" y="28792"/>
                  </a:cubicBezTo>
                  <a:cubicBezTo>
                    <a:pt x="46221" y="28624"/>
                    <a:pt x="46137" y="28373"/>
                    <a:pt x="46116" y="28164"/>
                  </a:cubicBezTo>
                  <a:cubicBezTo>
                    <a:pt x="46074" y="27787"/>
                    <a:pt x="45928" y="27473"/>
                    <a:pt x="45760" y="27118"/>
                  </a:cubicBezTo>
                  <a:cubicBezTo>
                    <a:pt x="45635" y="26867"/>
                    <a:pt x="45509" y="26636"/>
                    <a:pt x="45425" y="26343"/>
                  </a:cubicBezTo>
                  <a:cubicBezTo>
                    <a:pt x="45237" y="25716"/>
                    <a:pt x="45237" y="25109"/>
                    <a:pt x="45823" y="24649"/>
                  </a:cubicBezTo>
                  <a:cubicBezTo>
                    <a:pt x="46137" y="24377"/>
                    <a:pt x="46451" y="24063"/>
                    <a:pt x="46785" y="23812"/>
                  </a:cubicBezTo>
                  <a:cubicBezTo>
                    <a:pt x="46995" y="23644"/>
                    <a:pt x="47099" y="23456"/>
                    <a:pt x="47162" y="23247"/>
                  </a:cubicBezTo>
                  <a:cubicBezTo>
                    <a:pt x="46995" y="22828"/>
                    <a:pt x="46974" y="22514"/>
                    <a:pt x="46785" y="22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6387725" y="2303613"/>
              <a:ext cx="747000" cy="575950"/>
            </a:xfrm>
            <a:custGeom>
              <a:avLst/>
              <a:gdLst/>
              <a:ahLst/>
              <a:cxnLst/>
              <a:rect l="l" t="t" r="r" b="b"/>
              <a:pathLst>
                <a:path w="29880" h="23038" extrusionOk="0">
                  <a:moveTo>
                    <a:pt x="29879" y="12032"/>
                  </a:moveTo>
                  <a:cubicBezTo>
                    <a:pt x="29544" y="12722"/>
                    <a:pt x="29189" y="13413"/>
                    <a:pt x="28833" y="14062"/>
                  </a:cubicBezTo>
                  <a:cubicBezTo>
                    <a:pt x="28498" y="14689"/>
                    <a:pt x="28080" y="15254"/>
                    <a:pt x="27703" y="15861"/>
                  </a:cubicBezTo>
                  <a:cubicBezTo>
                    <a:pt x="27243" y="16677"/>
                    <a:pt x="26615" y="17388"/>
                    <a:pt x="26134" y="18183"/>
                  </a:cubicBezTo>
                  <a:cubicBezTo>
                    <a:pt x="25695" y="18958"/>
                    <a:pt x="25004" y="19523"/>
                    <a:pt x="24627" y="20318"/>
                  </a:cubicBezTo>
                  <a:cubicBezTo>
                    <a:pt x="24230" y="20569"/>
                    <a:pt x="23832" y="20862"/>
                    <a:pt x="23414" y="21092"/>
                  </a:cubicBezTo>
                  <a:cubicBezTo>
                    <a:pt x="22472" y="21636"/>
                    <a:pt x="21447" y="21929"/>
                    <a:pt x="20443" y="22243"/>
                  </a:cubicBezTo>
                  <a:cubicBezTo>
                    <a:pt x="19564" y="22515"/>
                    <a:pt x="18706" y="22745"/>
                    <a:pt x="17848" y="22954"/>
                  </a:cubicBezTo>
                  <a:cubicBezTo>
                    <a:pt x="17723" y="22975"/>
                    <a:pt x="17555" y="22975"/>
                    <a:pt x="17430" y="22975"/>
                  </a:cubicBezTo>
                  <a:cubicBezTo>
                    <a:pt x="16049" y="22975"/>
                    <a:pt x="14647" y="23017"/>
                    <a:pt x="13245" y="23017"/>
                  </a:cubicBezTo>
                  <a:cubicBezTo>
                    <a:pt x="13036" y="23017"/>
                    <a:pt x="12826" y="23038"/>
                    <a:pt x="12638" y="22975"/>
                  </a:cubicBezTo>
                  <a:cubicBezTo>
                    <a:pt x="12010" y="22829"/>
                    <a:pt x="11383" y="22745"/>
                    <a:pt x="10734" y="22661"/>
                  </a:cubicBezTo>
                  <a:cubicBezTo>
                    <a:pt x="10023" y="22577"/>
                    <a:pt x="9353" y="22347"/>
                    <a:pt x="8663" y="22201"/>
                  </a:cubicBezTo>
                  <a:cubicBezTo>
                    <a:pt x="8433" y="22138"/>
                    <a:pt x="8161" y="22138"/>
                    <a:pt x="7909" y="22096"/>
                  </a:cubicBezTo>
                  <a:cubicBezTo>
                    <a:pt x="7219" y="21908"/>
                    <a:pt x="6549" y="21761"/>
                    <a:pt x="5943" y="21343"/>
                  </a:cubicBezTo>
                  <a:cubicBezTo>
                    <a:pt x="5482" y="21008"/>
                    <a:pt x="4959" y="20820"/>
                    <a:pt x="4457" y="20527"/>
                  </a:cubicBezTo>
                  <a:cubicBezTo>
                    <a:pt x="3934" y="20213"/>
                    <a:pt x="3557" y="19732"/>
                    <a:pt x="3285" y="19209"/>
                  </a:cubicBezTo>
                  <a:cubicBezTo>
                    <a:pt x="3034" y="18790"/>
                    <a:pt x="2804" y="18393"/>
                    <a:pt x="2386" y="18121"/>
                  </a:cubicBezTo>
                  <a:cubicBezTo>
                    <a:pt x="2135" y="17932"/>
                    <a:pt x="1946" y="17619"/>
                    <a:pt x="1758" y="17326"/>
                  </a:cubicBezTo>
                  <a:cubicBezTo>
                    <a:pt x="1549" y="16970"/>
                    <a:pt x="1360" y="16572"/>
                    <a:pt x="1214" y="16175"/>
                  </a:cubicBezTo>
                  <a:cubicBezTo>
                    <a:pt x="482" y="14375"/>
                    <a:pt x="0" y="12513"/>
                    <a:pt x="189" y="10525"/>
                  </a:cubicBezTo>
                  <a:cubicBezTo>
                    <a:pt x="189" y="10421"/>
                    <a:pt x="251" y="10316"/>
                    <a:pt x="272" y="10191"/>
                  </a:cubicBezTo>
                  <a:cubicBezTo>
                    <a:pt x="461" y="10128"/>
                    <a:pt x="607" y="10065"/>
                    <a:pt x="774" y="10065"/>
                  </a:cubicBezTo>
                  <a:cubicBezTo>
                    <a:pt x="1549" y="9981"/>
                    <a:pt x="2155" y="9563"/>
                    <a:pt x="2679" y="9040"/>
                  </a:cubicBezTo>
                  <a:cubicBezTo>
                    <a:pt x="3181" y="8580"/>
                    <a:pt x="3641" y="8077"/>
                    <a:pt x="4143" y="7638"/>
                  </a:cubicBezTo>
                  <a:cubicBezTo>
                    <a:pt x="4562" y="7261"/>
                    <a:pt x="4750" y="6822"/>
                    <a:pt x="4876" y="6320"/>
                  </a:cubicBezTo>
                  <a:cubicBezTo>
                    <a:pt x="5001" y="5797"/>
                    <a:pt x="5106" y="5295"/>
                    <a:pt x="5273" y="4730"/>
                  </a:cubicBezTo>
                  <a:cubicBezTo>
                    <a:pt x="6215" y="5085"/>
                    <a:pt x="7156" y="4939"/>
                    <a:pt x="8098" y="4960"/>
                  </a:cubicBezTo>
                  <a:cubicBezTo>
                    <a:pt x="8328" y="4960"/>
                    <a:pt x="8579" y="4855"/>
                    <a:pt x="8788" y="4751"/>
                  </a:cubicBezTo>
                  <a:cubicBezTo>
                    <a:pt x="9249" y="4541"/>
                    <a:pt x="9625" y="4290"/>
                    <a:pt x="10044" y="4039"/>
                  </a:cubicBezTo>
                  <a:cubicBezTo>
                    <a:pt x="10734" y="3683"/>
                    <a:pt x="11362" y="3223"/>
                    <a:pt x="11780" y="2554"/>
                  </a:cubicBezTo>
                  <a:cubicBezTo>
                    <a:pt x="11801" y="2533"/>
                    <a:pt x="11801" y="2491"/>
                    <a:pt x="11822" y="2470"/>
                  </a:cubicBezTo>
                  <a:cubicBezTo>
                    <a:pt x="12534" y="1800"/>
                    <a:pt x="13078" y="1005"/>
                    <a:pt x="13475" y="126"/>
                  </a:cubicBezTo>
                  <a:cubicBezTo>
                    <a:pt x="13496" y="64"/>
                    <a:pt x="13559" y="43"/>
                    <a:pt x="13601" y="1"/>
                  </a:cubicBezTo>
                  <a:cubicBezTo>
                    <a:pt x="13663" y="43"/>
                    <a:pt x="13747" y="85"/>
                    <a:pt x="13789" y="168"/>
                  </a:cubicBezTo>
                  <a:cubicBezTo>
                    <a:pt x="14333" y="1214"/>
                    <a:pt x="15170" y="1947"/>
                    <a:pt x="16153" y="2574"/>
                  </a:cubicBezTo>
                  <a:cubicBezTo>
                    <a:pt x="16300" y="2679"/>
                    <a:pt x="16509" y="2742"/>
                    <a:pt x="16697" y="2742"/>
                  </a:cubicBezTo>
                  <a:cubicBezTo>
                    <a:pt x="17555" y="2846"/>
                    <a:pt x="18392" y="2679"/>
                    <a:pt x="19145" y="2219"/>
                  </a:cubicBezTo>
                  <a:cubicBezTo>
                    <a:pt x="19229" y="2156"/>
                    <a:pt x="19313" y="2156"/>
                    <a:pt x="19417" y="2114"/>
                  </a:cubicBezTo>
                  <a:cubicBezTo>
                    <a:pt x="19459" y="2240"/>
                    <a:pt x="19543" y="2365"/>
                    <a:pt x="19564" y="2512"/>
                  </a:cubicBezTo>
                  <a:cubicBezTo>
                    <a:pt x="19627" y="3077"/>
                    <a:pt x="19857" y="3600"/>
                    <a:pt x="20150" y="4102"/>
                  </a:cubicBezTo>
                  <a:cubicBezTo>
                    <a:pt x="20401" y="4562"/>
                    <a:pt x="20652" y="5064"/>
                    <a:pt x="20903" y="5504"/>
                  </a:cubicBezTo>
                  <a:cubicBezTo>
                    <a:pt x="21070" y="5776"/>
                    <a:pt x="21217" y="6027"/>
                    <a:pt x="21426" y="6278"/>
                  </a:cubicBezTo>
                  <a:cubicBezTo>
                    <a:pt x="22054" y="6968"/>
                    <a:pt x="23100" y="7345"/>
                    <a:pt x="24021" y="7178"/>
                  </a:cubicBezTo>
                  <a:cubicBezTo>
                    <a:pt x="24565" y="7115"/>
                    <a:pt x="25046" y="6822"/>
                    <a:pt x="25485" y="6508"/>
                  </a:cubicBezTo>
                  <a:lnTo>
                    <a:pt x="26029" y="6131"/>
                  </a:lnTo>
                  <a:cubicBezTo>
                    <a:pt x="26092" y="6320"/>
                    <a:pt x="26134" y="6445"/>
                    <a:pt x="26134" y="6592"/>
                  </a:cubicBezTo>
                  <a:cubicBezTo>
                    <a:pt x="26134" y="6801"/>
                    <a:pt x="26155" y="6968"/>
                    <a:pt x="26134" y="7178"/>
                  </a:cubicBezTo>
                  <a:cubicBezTo>
                    <a:pt x="26029" y="7973"/>
                    <a:pt x="26406" y="8621"/>
                    <a:pt x="26824" y="9228"/>
                  </a:cubicBezTo>
                  <a:cubicBezTo>
                    <a:pt x="27243" y="9793"/>
                    <a:pt x="27661" y="10358"/>
                    <a:pt x="28080" y="10923"/>
                  </a:cubicBezTo>
                  <a:cubicBezTo>
                    <a:pt x="28226" y="11132"/>
                    <a:pt x="28415" y="11321"/>
                    <a:pt x="28645" y="11425"/>
                  </a:cubicBezTo>
                  <a:cubicBezTo>
                    <a:pt x="29063" y="11634"/>
                    <a:pt x="29461" y="11823"/>
                    <a:pt x="29879" y="12032"/>
                  </a:cubicBezTo>
                  <a:close/>
                  <a:moveTo>
                    <a:pt x="7637" y="14815"/>
                  </a:moveTo>
                  <a:cubicBezTo>
                    <a:pt x="7512" y="15714"/>
                    <a:pt x="7721" y="16531"/>
                    <a:pt x="8056" y="17305"/>
                  </a:cubicBezTo>
                  <a:cubicBezTo>
                    <a:pt x="8119" y="17409"/>
                    <a:pt x="8140" y="17514"/>
                    <a:pt x="8140" y="17619"/>
                  </a:cubicBezTo>
                  <a:cubicBezTo>
                    <a:pt x="8223" y="18100"/>
                    <a:pt x="8412" y="18539"/>
                    <a:pt x="8725" y="18937"/>
                  </a:cubicBezTo>
                  <a:cubicBezTo>
                    <a:pt x="8893" y="19167"/>
                    <a:pt x="9060" y="19481"/>
                    <a:pt x="9311" y="19627"/>
                  </a:cubicBezTo>
                  <a:cubicBezTo>
                    <a:pt x="9667" y="19816"/>
                    <a:pt x="9667" y="20213"/>
                    <a:pt x="9918" y="20401"/>
                  </a:cubicBezTo>
                  <a:cubicBezTo>
                    <a:pt x="10462" y="20778"/>
                    <a:pt x="11069" y="21134"/>
                    <a:pt x="11780" y="21155"/>
                  </a:cubicBezTo>
                  <a:cubicBezTo>
                    <a:pt x="13287" y="21238"/>
                    <a:pt x="14814" y="21406"/>
                    <a:pt x="16321" y="21050"/>
                  </a:cubicBezTo>
                  <a:cubicBezTo>
                    <a:pt x="17053" y="20862"/>
                    <a:pt x="17681" y="20548"/>
                    <a:pt x="18267" y="20088"/>
                  </a:cubicBezTo>
                  <a:cubicBezTo>
                    <a:pt x="18476" y="19523"/>
                    <a:pt x="18915" y="19167"/>
                    <a:pt x="19229" y="18686"/>
                  </a:cubicBezTo>
                  <a:cubicBezTo>
                    <a:pt x="19689" y="18016"/>
                    <a:pt x="20150" y="17326"/>
                    <a:pt x="20673" y="16698"/>
                  </a:cubicBezTo>
                  <a:cubicBezTo>
                    <a:pt x="20924" y="16363"/>
                    <a:pt x="21070" y="16049"/>
                    <a:pt x="21070" y="15631"/>
                  </a:cubicBezTo>
                  <a:cubicBezTo>
                    <a:pt x="21091" y="15024"/>
                    <a:pt x="20987" y="14564"/>
                    <a:pt x="20380" y="14229"/>
                  </a:cubicBezTo>
                  <a:cubicBezTo>
                    <a:pt x="20045" y="14041"/>
                    <a:pt x="19752" y="13873"/>
                    <a:pt x="19355" y="13873"/>
                  </a:cubicBezTo>
                  <a:cubicBezTo>
                    <a:pt x="19083" y="13873"/>
                    <a:pt x="18790" y="13873"/>
                    <a:pt x="18518" y="13810"/>
                  </a:cubicBezTo>
                  <a:cubicBezTo>
                    <a:pt x="18120" y="13643"/>
                    <a:pt x="17744" y="13643"/>
                    <a:pt x="17346" y="13643"/>
                  </a:cubicBezTo>
                  <a:cubicBezTo>
                    <a:pt x="15484" y="13622"/>
                    <a:pt x="13663" y="13622"/>
                    <a:pt x="11801" y="13601"/>
                  </a:cubicBezTo>
                  <a:cubicBezTo>
                    <a:pt x="10692" y="13601"/>
                    <a:pt x="9583" y="13538"/>
                    <a:pt x="8495" y="13831"/>
                  </a:cubicBezTo>
                  <a:cubicBezTo>
                    <a:pt x="8391" y="13852"/>
                    <a:pt x="8265" y="13852"/>
                    <a:pt x="8161" y="13852"/>
                  </a:cubicBezTo>
                  <a:cubicBezTo>
                    <a:pt x="7721" y="13831"/>
                    <a:pt x="7428" y="14062"/>
                    <a:pt x="7177" y="14292"/>
                  </a:cubicBezTo>
                  <a:cubicBezTo>
                    <a:pt x="7177" y="14375"/>
                    <a:pt x="7135" y="14438"/>
                    <a:pt x="7177" y="14438"/>
                  </a:cubicBezTo>
                  <a:cubicBezTo>
                    <a:pt x="7324" y="14543"/>
                    <a:pt x="7470" y="14668"/>
                    <a:pt x="7637" y="14815"/>
                  </a:cubicBezTo>
                  <a:close/>
                  <a:moveTo>
                    <a:pt x="20087" y="9458"/>
                  </a:moveTo>
                  <a:cubicBezTo>
                    <a:pt x="19417" y="9458"/>
                    <a:pt x="19145" y="9688"/>
                    <a:pt x="19166" y="10358"/>
                  </a:cubicBezTo>
                  <a:cubicBezTo>
                    <a:pt x="19208" y="10818"/>
                    <a:pt x="19564" y="11237"/>
                    <a:pt x="20024" y="11258"/>
                  </a:cubicBezTo>
                  <a:cubicBezTo>
                    <a:pt x="20401" y="11300"/>
                    <a:pt x="20882" y="10902"/>
                    <a:pt x="20987" y="10463"/>
                  </a:cubicBezTo>
                  <a:cubicBezTo>
                    <a:pt x="21112" y="9835"/>
                    <a:pt x="20819" y="9479"/>
                    <a:pt x="20192" y="9437"/>
                  </a:cubicBezTo>
                  <a:cubicBezTo>
                    <a:pt x="20150" y="9458"/>
                    <a:pt x="20129" y="9458"/>
                    <a:pt x="20087" y="9458"/>
                  </a:cubicBezTo>
                  <a:close/>
                  <a:moveTo>
                    <a:pt x="5106" y="10316"/>
                  </a:moveTo>
                  <a:lnTo>
                    <a:pt x="5106" y="10546"/>
                  </a:lnTo>
                  <a:cubicBezTo>
                    <a:pt x="5127" y="11049"/>
                    <a:pt x="5336" y="11258"/>
                    <a:pt x="5838" y="11279"/>
                  </a:cubicBezTo>
                  <a:cubicBezTo>
                    <a:pt x="6382" y="11321"/>
                    <a:pt x="6612" y="11111"/>
                    <a:pt x="6675" y="10588"/>
                  </a:cubicBezTo>
                  <a:cubicBezTo>
                    <a:pt x="6696" y="10400"/>
                    <a:pt x="6675" y="10191"/>
                    <a:pt x="6654" y="10002"/>
                  </a:cubicBezTo>
                  <a:cubicBezTo>
                    <a:pt x="6591" y="9709"/>
                    <a:pt x="6424" y="9563"/>
                    <a:pt x="6131" y="9542"/>
                  </a:cubicBezTo>
                  <a:cubicBezTo>
                    <a:pt x="5964" y="9500"/>
                    <a:pt x="5796" y="9542"/>
                    <a:pt x="5629" y="9542"/>
                  </a:cubicBezTo>
                  <a:cubicBezTo>
                    <a:pt x="5420" y="9563"/>
                    <a:pt x="5273" y="9688"/>
                    <a:pt x="5210" y="9898"/>
                  </a:cubicBezTo>
                  <a:cubicBezTo>
                    <a:pt x="5127" y="10065"/>
                    <a:pt x="5106" y="10212"/>
                    <a:pt x="5106" y="10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6296700" y="2560988"/>
              <a:ext cx="90000" cy="127125"/>
            </a:xfrm>
            <a:custGeom>
              <a:avLst/>
              <a:gdLst/>
              <a:ahLst/>
              <a:cxnLst/>
              <a:rect l="l" t="t" r="r" b="b"/>
              <a:pathLst>
                <a:path w="3600" h="5085" extrusionOk="0">
                  <a:moveTo>
                    <a:pt x="2114" y="21"/>
                  </a:moveTo>
                  <a:cubicBezTo>
                    <a:pt x="2177" y="105"/>
                    <a:pt x="2219" y="126"/>
                    <a:pt x="2219" y="168"/>
                  </a:cubicBezTo>
                  <a:cubicBezTo>
                    <a:pt x="2700" y="607"/>
                    <a:pt x="2909" y="1130"/>
                    <a:pt x="2930" y="1800"/>
                  </a:cubicBezTo>
                  <a:cubicBezTo>
                    <a:pt x="2993" y="2720"/>
                    <a:pt x="3118" y="3599"/>
                    <a:pt x="3453" y="4478"/>
                  </a:cubicBezTo>
                  <a:cubicBezTo>
                    <a:pt x="3516" y="4624"/>
                    <a:pt x="3537" y="4792"/>
                    <a:pt x="3599" y="5022"/>
                  </a:cubicBezTo>
                  <a:cubicBezTo>
                    <a:pt x="3411" y="5043"/>
                    <a:pt x="3286" y="5085"/>
                    <a:pt x="3181" y="5043"/>
                  </a:cubicBezTo>
                  <a:cubicBezTo>
                    <a:pt x="2658" y="4938"/>
                    <a:pt x="2093" y="4896"/>
                    <a:pt x="1633" y="4687"/>
                  </a:cubicBezTo>
                  <a:cubicBezTo>
                    <a:pt x="1047" y="4415"/>
                    <a:pt x="524" y="4059"/>
                    <a:pt x="273" y="3369"/>
                  </a:cubicBezTo>
                  <a:cubicBezTo>
                    <a:pt x="42" y="2720"/>
                    <a:pt x="1" y="2093"/>
                    <a:pt x="63" y="1465"/>
                  </a:cubicBezTo>
                  <a:cubicBezTo>
                    <a:pt x="84" y="1235"/>
                    <a:pt x="231" y="1005"/>
                    <a:pt x="356" y="795"/>
                  </a:cubicBezTo>
                  <a:cubicBezTo>
                    <a:pt x="419" y="649"/>
                    <a:pt x="586" y="544"/>
                    <a:pt x="691" y="419"/>
                  </a:cubicBezTo>
                  <a:cubicBezTo>
                    <a:pt x="942" y="105"/>
                    <a:pt x="1277" y="0"/>
                    <a:pt x="1654" y="63"/>
                  </a:cubicBezTo>
                  <a:cubicBezTo>
                    <a:pt x="1800" y="21"/>
                    <a:pt x="1926" y="21"/>
                    <a:pt x="2114"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7121100" y="2575638"/>
              <a:ext cx="102025" cy="117200"/>
            </a:xfrm>
            <a:custGeom>
              <a:avLst/>
              <a:gdLst/>
              <a:ahLst/>
              <a:cxnLst/>
              <a:rect l="l" t="t" r="r" b="b"/>
              <a:pathLst>
                <a:path w="4081" h="4688" extrusionOk="0">
                  <a:moveTo>
                    <a:pt x="2365" y="188"/>
                  </a:moveTo>
                  <a:cubicBezTo>
                    <a:pt x="3097" y="0"/>
                    <a:pt x="3515" y="377"/>
                    <a:pt x="3934" y="774"/>
                  </a:cubicBezTo>
                  <a:cubicBezTo>
                    <a:pt x="4080" y="1360"/>
                    <a:pt x="3892" y="1904"/>
                    <a:pt x="3766" y="2427"/>
                  </a:cubicBezTo>
                  <a:cubicBezTo>
                    <a:pt x="3725" y="2553"/>
                    <a:pt x="3662" y="2678"/>
                    <a:pt x="3557" y="2783"/>
                  </a:cubicBezTo>
                  <a:cubicBezTo>
                    <a:pt x="2846" y="3515"/>
                    <a:pt x="2114" y="4227"/>
                    <a:pt x="1109" y="4561"/>
                  </a:cubicBezTo>
                  <a:cubicBezTo>
                    <a:pt x="837" y="4666"/>
                    <a:pt x="565" y="4687"/>
                    <a:pt x="272" y="4645"/>
                  </a:cubicBezTo>
                  <a:cubicBezTo>
                    <a:pt x="168" y="4624"/>
                    <a:pt x="105" y="4541"/>
                    <a:pt x="0" y="4436"/>
                  </a:cubicBezTo>
                  <a:cubicBezTo>
                    <a:pt x="147" y="4122"/>
                    <a:pt x="335" y="3808"/>
                    <a:pt x="461" y="3515"/>
                  </a:cubicBezTo>
                  <a:cubicBezTo>
                    <a:pt x="733" y="2909"/>
                    <a:pt x="1005" y="2344"/>
                    <a:pt x="1256" y="1737"/>
                  </a:cubicBezTo>
                  <a:cubicBezTo>
                    <a:pt x="1402" y="1318"/>
                    <a:pt x="1590" y="900"/>
                    <a:pt x="1967" y="649"/>
                  </a:cubicBezTo>
                  <a:cubicBezTo>
                    <a:pt x="2114" y="523"/>
                    <a:pt x="2239" y="335"/>
                    <a:pt x="2365" y="1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6118325" y="2812588"/>
              <a:ext cx="1236625" cy="755375"/>
            </a:xfrm>
            <a:custGeom>
              <a:avLst/>
              <a:gdLst/>
              <a:ahLst/>
              <a:cxnLst/>
              <a:rect l="l" t="t" r="r" b="b"/>
              <a:pathLst>
                <a:path w="49465" h="30215" extrusionOk="0">
                  <a:moveTo>
                    <a:pt x="1926" y="524"/>
                  </a:moveTo>
                  <a:cubicBezTo>
                    <a:pt x="2344" y="231"/>
                    <a:pt x="2783" y="189"/>
                    <a:pt x="3244" y="210"/>
                  </a:cubicBezTo>
                  <a:cubicBezTo>
                    <a:pt x="4060" y="231"/>
                    <a:pt x="4897" y="273"/>
                    <a:pt x="5713" y="273"/>
                  </a:cubicBezTo>
                  <a:cubicBezTo>
                    <a:pt x="6152" y="273"/>
                    <a:pt x="6633" y="273"/>
                    <a:pt x="7073" y="231"/>
                  </a:cubicBezTo>
                  <a:cubicBezTo>
                    <a:pt x="9249" y="63"/>
                    <a:pt x="11446" y="42"/>
                    <a:pt x="13601" y="1"/>
                  </a:cubicBezTo>
                  <a:lnTo>
                    <a:pt x="13978" y="1"/>
                  </a:lnTo>
                  <a:cubicBezTo>
                    <a:pt x="14396" y="482"/>
                    <a:pt x="15024" y="733"/>
                    <a:pt x="15359" y="1340"/>
                  </a:cubicBezTo>
                  <a:cubicBezTo>
                    <a:pt x="15254" y="1402"/>
                    <a:pt x="15170" y="1444"/>
                    <a:pt x="15108" y="1423"/>
                  </a:cubicBezTo>
                  <a:cubicBezTo>
                    <a:pt x="14333" y="1277"/>
                    <a:pt x="13664" y="1653"/>
                    <a:pt x="12931" y="1737"/>
                  </a:cubicBezTo>
                  <a:cubicBezTo>
                    <a:pt x="12848" y="1737"/>
                    <a:pt x="12764" y="1779"/>
                    <a:pt x="12701" y="1842"/>
                  </a:cubicBezTo>
                  <a:cubicBezTo>
                    <a:pt x="12178" y="2177"/>
                    <a:pt x="11571" y="2177"/>
                    <a:pt x="10965" y="2177"/>
                  </a:cubicBezTo>
                  <a:cubicBezTo>
                    <a:pt x="9374" y="2156"/>
                    <a:pt x="7784" y="2114"/>
                    <a:pt x="6215" y="2093"/>
                  </a:cubicBezTo>
                  <a:cubicBezTo>
                    <a:pt x="5734" y="2093"/>
                    <a:pt x="4583" y="2386"/>
                    <a:pt x="4248" y="2574"/>
                  </a:cubicBezTo>
                  <a:cubicBezTo>
                    <a:pt x="3955" y="2700"/>
                    <a:pt x="3809" y="2909"/>
                    <a:pt x="3809" y="3223"/>
                  </a:cubicBezTo>
                  <a:cubicBezTo>
                    <a:pt x="3809" y="3369"/>
                    <a:pt x="3767" y="3558"/>
                    <a:pt x="3767" y="3746"/>
                  </a:cubicBezTo>
                  <a:cubicBezTo>
                    <a:pt x="3704" y="7094"/>
                    <a:pt x="3600" y="10441"/>
                    <a:pt x="3516" y="13789"/>
                  </a:cubicBezTo>
                  <a:cubicBezTo>
                    <a:pt x="3516" y="14229"/>
                    <a:pt x="3495" y="14668"/>
                    <a:pt x="3328" y="15128"/>
                  </a:cubicBezTo>
                  <a:cubicBezTo>
                    <a:pt x="3244" y="15358"/>
                    <a:pt x="3244" y="15610"/>
                    <a:pt x="3223" y="15882"/>
                  </a:cubicBezTo>
                  <a:cubicBezTo>
                    <a:pt x="3181" y="18288"/>
                    <a:pt x="3139" y="20694"/>
                    <a:pt x="3097" y="23121"/>
                  </a:cubicBezTo>
                  <a:cubicBezTo>
                    <a:pt x="3097" y="23268"/>
                    <a:pt x="3035" y="23435"/>
                    <a:pt x="3097" y="23540"/>
                  </a:cubicBezTo>
                  <a:cubicBezTo>
                    <a:pt x="3432" y="24272"/>
                    <a:pt x="3202" y="25067"/>
                    <a:pt x="3348" y="25820"/>
                  </a:cubicBezTo>
                  <a:cubicBezTo>
                    <a:pt x="3390" y="25946"/>
                    <a:pt x="3307" y="26092"/>
                    <a:pt x="3286" y="26218"/>
                  </a:cubicBezTo>
                  <a:cubicBezTo>
                    <a:pt x="3202" y="26657"/>
                    <a:pt x="3076" y="27097"/>
                    <a:pt x="3014" y="27557"/>
                  </a:cubicBezTo>
                  <a:cubicBezTo>
                    <a:pt x="2993" y="27892"/>
                    <a:pt x="3181" y="28101"/>
                    <a:pt x="3516" y="28122"/>
                  </a:cubicBezTo>
                  <a:cubicBezTo>
                    <a:pt x="3704" y="28143"/>
                    <a:pt x="3913" y="28143"/>
                    <a:pt x="4123" y="28143"/>
                  </a:cubicBezTo>
                  <a:cubicBezTo>
                    <a:pt x="4918" y="28185"/>
                    <a:pt x="5755" y="28185"/>
                    <a:pt x="6571" y="28206"/>
                  </a:cubicBezTo>
                  <a:cubicBezTo>
                    <a:pt x="6989" y="28206"/>
                    <a:pt x="7408" y="28206"/>
                    <a:pt x="7826" y="28394"/>
                  </a:cubicBezTo>
                  <a:cubicBezTo>
                    <a:pt x="8035" y="28457"/>
                    <a:pt x="8265" y="28457"/>
                    <a:pt x="8517" y="28457"/>
                  </a:cubicBezTo>
                  <a:cubicBezTo>
                    <a:pt x="9312" y="28498"/>
                    <a:pt x="10149" y="28519"/>
                    <a:pt x="10965" y="28519"/>
                  </a:cubicBezTo>
                  <a:cubicBezTo>
                    <a:pt x="11341" y="28519"/>
                    <a:pt x="11697" y="28498"/>
                    <a:pt x="12074" y="28436"/>
                  </a:cubicBezTo>
                  <a:cubicBezTo>
                    <a:pt x="13434" y="28206"/>
                    <a:pt x="14794" y="28394"/>
                    <a:pt x="16154" y="28352"/>
                  </a:cubicBezTo>
                  <a:cubicBezTo>
                    <a:pt x="16196" y="28352"/>
                    <a:pt x="16279" y="28352"/>
                    <a:pt x="16300" y="28394"/>
                  </a:cubicBezTo>
                  <a:cubicBezTo>
                    <a:pt x="17032" y="28729"/>
                    <a:pt x="17786" y="28624"/>
                    <a:pt x="18560" y="28645"/>
                  </a:cubicBezTo>
                  <a:cubicBezTo>
                    <a:pt x="23854" y="28729"/>
                    <a:pt x="29168" y="28833"/>
                    <a:pt x="34483" y="28917"/>
                  </a:cubicBezTo>
                  <a:cubicBezTo>
                    <a:pt x="35236" y="28917"/>
                    <a:pt x="35989" y="28959"/>
                    <a:pt x="36763" y="28729"/>
                  </a:cubicBezTo>
                  <a:cubicBezTo>
                    <a:pt x="36973" y="28666"/>
                    <a:pt x="37224" y="28708"/>
                    <a:pt x="37412" y="28770"/>
                  </a:cubicBezTo>
                  <a:cubicBezTo>
                    <a:pt x="37768" y="28938"/>
                    <a:pt x="38123" y="28938"/>
                    <a:pt x="38479" y="28938"/>
                  </a:cubicBezTo>
                  <a:cubicBezTo>
                    <a:pt x="38898" y="28938"/>
                    <a:pt x="39337" y="28959"/>
                    <a:pt x="39756" y="28959"/>
                  </a:cubicBezTo>
                  <a:cubicBezTo>
                    <a:pt x="39923" y="28959"/>
                    <a:pt x="40132" y="28980"/>
                    <a:pt x="40258" y="28917"/>
                  </a:cubicBezTo>
                  <a:cubicBezTo>
                    <a:pt x="40676" y="28666"/>
                    <a:pt x="41157" y="28729"/>
                    <a:pt x="41597" y="28750"/>
                  </a:cubicBezTo>
                  <a:cubicBezTo>
                    <a:pt x="42455" y="28750"/>
                    <a:pt x="43292" y="28770"/>
                    <a:pt x="44149" y="28770"/>
                  </a:cubicBezTo>
                  <a:cubicBezTo>
                    <a:pt x="44359" y="28770"/>
                    <a:pt x="44568" y="28833"/>
                    <a:pt x="44735" y="28750"/>
                  </a:cubicBezTo>
                  <a:cubicBezTo>
                    <a:pt x="45258" y="28457"/>
                    <a:pt x="45865" y="28603"/>
                    <a:pt x="46409" y="28498"/>
                  </a:cubicBezTo>
                  <a:cubicBezTo>
                    <a:pt x="46535" y="28457"/>
                    <a:pt x="46660" y="28519"/>
                    <a:pt x="46807" y="28540"/>
                  </a:cubicBezTo>
                  <a:cubicBezTo>
                    <a:pt x="47351" y="28666"/>
                    <a:pt x="47748" y="28394"/>
                    <a:pt x="47811" y="27808"/>
                  </a:cubicBezTo>
                  <a:cubicBezTo>
                    <a:pt x="47853" y="27578"/>
                    <a:pt x="47853" y="27369"/>
                    <a:pt x="47853" y="27138"/>
                  </a:cubicBezTo>
                  <a:cubicBezTo>
                    <a:pt x="47853" y="26657"/>
                    <a:pt x="47811" y="26155"/>
                    <a:pt x="48062" y="25716"/>
                  </a:cubicBezTo>
                  <a:cubicBezTo>
                    <a:pt x="48167" y="25527"/>
                    <a:pt x="48125" y="25276"/>
                    <a:pt x="48125" y="25046"/>
                  </a:cubicBezTo>
                  <a:cubicBezTo>
                    <a:pt x="48167" y="24565"/>
                    <a:pt x="48125" y="24063"/>
                    <a:pt x="48167" y="23602"/>
                  </a:cubicBezTo>
                  <a:cubicBezTo>
                    <a:pt x="48167" y="23435"/>
                    <a:pt x="48230" y="23268"/>
                    <a:pt x="48292" y="23121"/>
                  </a:cubicBezTo>
                  <a:cubicBezTo>
                    <a:pt x="48376" y="22954"/>
                    <a:pt x="48585" y="23017"/>
                    <a:pt x="48732" y="22975"/>
                  </a:cubicBezTo>
                  <a:cubicBezTo>
                    <a:pt x="48962" y="22891"/>
                    <a:pt x="49171" y="22786"/>
                    <a:pt x="49443" y="22661"/>
                  </a:cubicBezTo>
                  <a:cubicBezTo>
                    <a:pt x="49464" y="22807"/>
                    <a:pt x="49464" y="22912"/>
                    <a:pt x="49464" y="23017"/>
                  </a:cubicBezTo>
                  <a:cubicBezTo>
                    <a:pt x="49443" y="24314"/>
                    <a:pt x="49422" y="25590"/>
                    <a:pt x="49380" y="26846"/>
                  </a:cubicBezTo>
                  <a:cubicBezTo>
                    <a:pt x="49380" y="26992"/>
                    <a:pt x="49422" y="27201"/>
                    <a:pt x="49339" y="27348"/>
                  </a:cubicBezTo>
                  <a:cubicBezTo>
                    <a:pt x="49025" y="27996"/>
                    <a:pt x="49129" y="28666"/>
                    <a:pt x="49067" y="29356"/>
                  </a:cubicBezTo>
                  <a:cubicBezTo>
                    <a:pt x="49067" y="29566"/>
                    <a:pt x="49067" y="29754"/>
                    <a:pt x="49025" y="29963"/>
                  </a:cubicBezTo>
                  <a:cubicBezTo>
                    <a:pt x="49004" y="30068"/>
                    <a:pt x="48815" y="30214"/>
                    <a:pt x="48732" y="30193"/>
                  </a:cubicBezTo>
                  <a:cubicBezTo>
                    <a:pt x="48083" y="30089"/>
                    <a:pt x="47434" y="30214"/>
                    <a:pt x="46807" y="29963"/>
                  </a:cubicBezTo>
                  <a:cubicBezTo>
                    <a:pt x="46556" y="29859"/>
                    <a:pt x="46305" y="29879"/>
                    <a:pt x="46033" y="29859"/>
                  </a:cubicBezTo>
                  <a:cubicBezTo>
                    <a:pt x="42015" y="29775"/>
                    <a:pt x="37977" y="29691"/>
                    <a:pt x="33960" y="29649"/>
                  </a:cubicBezTo>
                  <a:cubicBezTo>
                    <a:pt x="33269" y="29649"/>
                    <a:pt x="32600" y="29754"/>
                    <a:pt x="31909" y="29775"/>
                  </a:cubicBezTo>
                  <a:cubicBezTo>
                    <a:pt x="30445" y="29796"/>
                    <a:pt x="28959" y="29775"/>
                    <a:pt x="27494" y="29796"/>
                  </a:cubicBezTo>
                  <a:cubicBezTo>
                    <a:pt x="26887" y="29796"/>
                    <a:pt x="26302" y="29817"/>
                    <a:pt x="25716" y="29900"/>
                  </a:cubicBezTo>
                  <a:cubicBezTo>
                    <a:pt x="25172" y="29984"/>
                    <a:pt x="24649" y="30005"/>
                    <a:pt x="24105" y="30005"/>
                  </a:cubicBezTo>
                  <a:cubicBezTo>
                    <a:pt x="17723" y="29900"/>
                    <a:pt x="11341" y="29796"/>
                    <a:pt x="4918" y="29691"/>
                  </a:cubicBezTo>
                  <a:cubicBezTo>
                    <a:pt x="4395" y="29691"/>
                    <a:pt x="3913" y="29649"/>
                    <a:pt x="3411" y="29859"/>
                  </a:cubicBezTo>
                  <a:cubicBezTo>
                    <a:pt x="3286" y="29900"/>
                    <a:pt x="3118" y="29921"/>
                    <a:pt x="2993" y="29921"/>
                  </a:cubicBezTo>
                  <a:cubicBezTo>
                    <a:pt x="2260" y="29921"/>
                    <a:pt x="1528" y="29900"/>
                    <a:pt x="775" y="29900"/>
                  </a:cubicBezTo>
                  <a:cubicBezTo>
                    <a:pt x="587" y="29649"/>
                    <a:pt x="419" y="29398"/>
                    <a:pt x="273" y="29168"/>
                  </a:cubicBezTo>
                  <a:cubicBezTo>
                    <a:pt x="63" y="28854"/>
                    <a:pt x="1" y="28498"/>
                    <a:pt x="1" y="28122"/>
                  </a:cubicBezTo>
                  <a:cubicBezTo>
                    <a:pt x="43" y="27348"/>
                    <a:pt x="43" y="26532"/>
                    <a:pt x="43" y="25737"/>
                  </a:cubicBezTo>
                  <a:lnTo>
                    <a:pt x="43" y="25674"/>
                  </a:lnTo>
                  <a:cubicBezTo>
                    <a:pt x="294" y="24523"/>
                    <a:pt x="315" y="23372"/>
                    <a:pt x="461" y="22221"/>
                  </a:cubicBezTo>
                  <a:cubicBezTo>
                    <a:pt x="461" y="22117"/>
                    <a:pt x="503" y="22012"/>
                    <a:pt x="566" y="21866"/>
                  </a:cubicBezTo>
                  <a:cubicBezTo>
                    <a:pt x="796" y="21803"/>
                    <a:pt x="1047" y="21719"/>
                    <a:pt x="1256" y="21615"/>
                  </a:cubicBezTo>
                  <a:cubicBezTo>
                    <a:pt x="1465" y="21510"/>
                    <a:pt x="1507" y="21175"/>
                    <a:pt x="1298" y="21029"/>
                  </a:cubicBezTo>
                  <a:cubicBezTo>
                    <a:pt x="1089" y="20882"/>
                    <a:pt x="879" y="20778"/>
                    <a:pt x="628" y="20652"/>
                  </a:cubicBezTo>
                  <a:cubicBezTo>
                    <a:pt x="628" y="20234"/>
                    <a:pt x="670" y="19836"/>
                    <a:pt x="670" y="19459"/>
                  </a:cubicBezTo>
                  <a:cubicBezTo>
                    <a:pt x="879" y="19397"/>
                    <a:pt x="942" y="19543"/>
                    <a:pt x="1047" y="19627"/>
                  </a:cubicBezTo>
                  <a:cubicBezTo>
                    <a:pt x="1319" y="19857"/>
                    <a:pt x="1612" y="20129"/>
                    <a:pt x="1863" y="20380"/>
                  </a:cubicBezTo>
                  <a:cubicBezTo>
                    <a:pt x="2051" y="20548"/>
                    <a:pt x="2281" y="20568"/>
                    <a:pt x="2511" y="20485"/>
                  </a:cubicBezTo>
                  <a:cubicBezTo>
                    <a:pt x="2783" y="20401"/>
                    <a:pt x="2909" y="20087"/>
                    <a:pt x="2721" y="19857"/>
                  </a:cubicBezTo>
                  <a:cubicBezTo>
                    <a:pt x="2595" y="19669"/>
                    <a:pt x="2449" y="19501"/>
                    <a:pt x="2260" y="19397"/>
                  </a:cubicBezTo>
                  <a:cubicBezTo>
                    <a:pt x="1842" y="19125"/>
                    <a:pt x="1549" y="18727"/>
                    <a:pt x="1151" y="18351"/>
                  </a:cubicBezTo>
                  <a:cubicBezTo>
                    <a:pt x="1549" y="18204"/>
                    <a:pt x="1884" y="18079"/>
                    <a:pt x="2239" y="17953"/>
                  </a:cubicBezTo>
                  <a:cubicBezTo>
                    <a:pt x="2449" y="17869"/>
                    <a:pt x="2574" y="17723"/>
                    <a:pt x="2574" y="17514"/>
                  </a:cubicBezTo>
                  <a:cubicBezTo>
                    <a:pt x="2574" y="17263"/>
                    <a:pt x="2386" y="17095"/>
                    <a:pt x="2135" y="17095"/>
                  </a:cubicBezTo>
                  <a:cubicBezTo>
                    <a:pt x="1884" y="17095"/>
                    <a:pt x="1633" y="17137"/>
                    <a:pt x="1403" y="17200"/>
                  </a:cubicBezTo>
                  <a:cubicBezTo>
                    <a:pt x="1235" y="17221"/>
                    <a:pt x="1089" y="17242"/>
                    <a:pt x="838" y="17263"/>
                  </a:cubicBezTo>
                  <a:cubicBezTo>
                    <a:pt x="838" y="17032"/>
                    <a:pt x="817" y="16823"/>
                    <a:pt x="838" y="16635"/>
                  </a:cubicBezTo>
                  <a:cubicBezTo>
                    <a:pt x="1005" y="15651"/>
                    <a:pt x="1005" y="14647"/>
                    <a:pt x="1005" y="13664"/>
                  </a:cubicBezTo>
                  <a:cubicBezTo>
                    <a:pt x="1026" y="11446"/>
                    <a:pt x="1047" y="9249"/>
                    <a:pt x="1110" y="7010"/>
                  </a:cubicBezTo>
                  <a:cubicBezTo>
                    <a:pt x="1110" y="6633"/>
                    <a:pt x="1131" y="6215"/>
                    <a:pt x="1214" y="5838"/>
                  </a:cubicBezTo>
                  <a:cubicBezTo>
                    <a:pt x="1361" y="5190"/>
                    <a:pt x="1403" y="4562"/>
                    <a:pt x="1403" y="3913"/>
                  </a:cubicBezTo>
                  <a:cubicBezTo>
                    <a:pt x="1403" y="3327"/>
                    <a:pt x="1423" y="2783"/>
                    <a:pt x="1423" y="2198"/>
                  </a:cubicBezTo>
                  <a:cubicBezTo>
                    <a:pt x="1612" y="1633"/>
                    <a:pt x="1654" y="1089"/>
                    <a:pt x="1926" y="5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6988750" y="2802638"/>
              <a:ext cx="413800" cy="484950"/>
            </a:xfrm>
            <a:custGeom>
              <a:avLst/>
              <a:gdLst/>
              <a:ahLst/>
              <a:cxnLst/>
              <a:rect l="l" t="t" r="r" b="b"/>
              <a:pathLst>
                <a:path w="16552" h="19398" extrusionOk="0">
                  <a:moveTo>
                    <a:pt x="15547" y="19272"/>
                  </a:moveTo>
                  <a:cubicBezTo>
                    <a:pt x="14940" y="19272"/>
                    <a:pt x="14354" y="19397"/>
                    <a:pt x="13789" y="19021"/>
                  </a:cubicBezTo>
                  <a:cubicBezTo>
                    <a:pt x="13810" y="18853"/>
                    <a:pt x="13789" y="18644"/>
                    <a:pt x="13831" y="18456"/>
                  </a:cubicBezTo>
                  <a:cubicBezTo>
                    <a:pt x="14019" y="17849"/>
                    <a:pt x="14082" y="17221"/>
                    <a:pt x="14082" y="16593"/>
                  </a:cubicBezTo>
                  <a:cubicBezTo>
                    <a:pt x="14103" y="14208"/>
                    <a:pt x="14124" y="11823"/>
                    <a:pt x="14124" y="9458"/>
                  </a:cubicBezTo>
                  <a:cubicBezTo>
                    <a:pt x="14124" y="8726"/>
                    <a:pt x="14082" y="7994"/>
                    <a:pt x="14229" y="7261"/>
                  </a:cubicBezTo>
                  <a:cubicBezTo>
                    <a:pt x="14312" y="6948"/>
                    <a:pt x="14333" y="6655"/>
                    <a:pt x="14417" y="6341"/>
                  </a:cubicBezTo>
                  <a:cubicBezTo>
                    <a:pt x="14563" y="5692"/>
                    <a:pt x="14542" y="5044"/>
                    <a:pt x="14522" y="4416"/>
                  </a:cubicBezTo>
                  <a:cubicBezTo>
                    <a:pt x="14522" y="4060"/>
                    <a:pt x="14333" y="3914"/>
                    <a:pt x="13978" y="3893"/>
                  </a:cubicBezTo>
                  <a:cubicBezTo>
                    <a:pt x="13266" y="3809"/>
                    <a:pt x="12597" y="3579"/>
                    <a:pt x="11927" y="3391"/>
                  </a:cubicBezTo>
                  <a:cubicBezTo>
                    <a:pt x="11111" y="3181"/>
                    <a:pt x="10274" y="3014"/>
                    <a:pt x="9500" y="2742"/>
                  </a:cubicBezTo>
                  <a:cubicBezTo>
                    <a:pt x="8579" y="2386"/>
                    <a:pt x="7659" y="2470"/>
                    <a:pt x="6717" y="2449"/>
                  </a:cubicBezTo>
                  <a:cubicBezTo>
                    <a:pt x="6027" y="2428"/>
                    <a:pt x="5315" y="2428"/>
                    <a:pt x="4604" y="2428"/>
                  </a:cubicBezTo>
                  <a:cubicBezTo>
                    <a:pt x="3955" y="2428"/>
                    <a:pt x="3327" y="2386"/>
                    <a:pt x="2679" y="2240"/>
                  </a:cubicBezTo>
                  <a:cubicBezTo>
                    <a:pt x="2177" y="2093"/>
                    <a:pt x="1654" y="2156"/>
                    <a:pt x="1151" y="2135"/>
                  </a:cubicBezTo>
                  <a:cubicBezTo>
                    <a:pt x="817" y="2093"/>
                    <a:pt x="503" y="2093"/>
                    <a:pt x="1" y="2072"/>
                  </a:cubicBezTo>
                  <a:cubicBezTo>
                    <a:pt x="524" y="1654"/>
                    <a:pt x="963" y="1445"/>
                    <a:pt x="1361" y="1152"/>
                  </a:cubicBezTo>
                  <a:cubicBezTo>
                    <a:pt x="1758" y="838"/>
                    <a:pt x="2093" y="461"/>
                    <a:pt x="2490" y="85"/>
                  </a:cubicBezTo>
                  <a:cubicBezTo>
                    <a:pt x="3348" y="1"/>
                    <a:pt x="4206" y="168"/>
                    <a:pt x="5085" y="273"/>
                  </a:cubicBezTo>
                  <a:cubicBezTo>
                    <a:pt x="6550" y="440"/>
                    <a:pt x="8014" y="608"/>
                    <a:pt x="9479" y="796"/>
                  </a:cubicBezTo>
                  <a:cubicBezTo>
                    <a:pt x="11278" y="1026"/>
                    <a:pt x="13057" y="1319"/>
                    <a:pt x="14835" y="1717"/>
                  </a:cubicBezTo>
                  <a:cubicBezTo>
                    <a:pt x="15484" y="1842"/>
                    <a:pt x="16070" y="2093"/>
                    <a:pt x="16551" y="2721"/>
                  </a:cubicBezTo>
                  <a:lnTo>
                    <a:pt x="16551" y="3140"/>
                  </a:lnTo>
                  <a:cubicBezTo>
                    <a:pt x="16488" y="5901"/>
                    <a:pt x="16384" y="8642"/>
                    <a:pt x="16300" y="11383"/>
                  </a:cubicBezTo>
                  <a:cubicBezTo>
                    <a:pt x="16279" y="12430"/>
                    <a:pt x="16279" y="13476"/>
                    <a:pt x="16237" y="14522"/>
                  </a:cubicBezTo>
                  <a:cubicBezTo>
                    <a:pt x="16237" y="15003"/>
                    <a:pt x="16279" y="15505"/>
                    <a:pt x="16028" y="15945"/>
                  </a:cubicBezTo>
                  <a:cubicBezTo>
                    <a:pt x="16007" y="15987"/>
                    <a:pt x="15986" y="16049"/>
                    <a:pt x="16007" y="16091"/>
                  </a:cubicBezTo>
                  <a:cubicBezTo>
                    <a:pt x="16091" y="17075"/>
                    <a:pt x="15651" y="17974"/>
                    <a:pt x="15672" y="18958"/>
                  </a:cubicBezTo>
                  <a:cubicBezTo>
                    <a:pt x="15610" y="19021"/>
                    <a:pt x="15568" y="19104"/>
                    <a:pt x="15547" y="1927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331375" y="3344563"/>
              <a:ext cx="30875" cy="21475"/>
            </a:xfrm>
            <a:custGeom>
              <a:avLst/>
              <a:gdLst/>
              <a:ahLst/>
              <a:cxnLst/>
              <a:rect l="l" t="t" r="r" b="b"/>
              <a:pathLst>
                <a:path w="1235" h="859" extrusionOk="0">
                  <a:moveTo>
                    <a:pt x="1" y="754"/>
                  </a:moveTo>
                  <a:cubicBezTo>
                    <a:pt x="21" y="524"/>
                    <a:pt x="21" y="273"/>
                    <a:pt x="63" y="1"/>
                  </a:cubicBezTo>
                  <a:cubicBezTo>
                    <a:pt x="440" y="1"/>
                    <a:pt x="817" y="1"/>
                    <a:pt x="1235" y="22"/>
                  </a:cubicBezTo>
                  <a:cubicBezTo>
                    <a:pt x="1151" y="126"/>
                    <a:pt x="1109" y="252"/>
                    <a:pt x="1026" y="252"/>
                  </a:cubicBezTo>
                  <a:cubicBezTo>
                    <a:pt x="649" y="336"/>
                    <a:pt x="335" y="482"/>
                    <a:pt x="168" y="859"/>
                  </a:cubicBezTo>
                  <a:cubicBezTo>
                    <a:pt x="105" y="838"/>
                    <a:pt x="63" y="796"/>
                    <a:pt x="1" y="754"/>
                  </a:cubicBezTo>
                  <a:close/>
                </a:path>
              </a:pathLst>
            </a:custGeom>
            <a:solidFill>
              <a:srgbClr val="ACC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7331375" y="3303763"/>
              <a:ext cx="28275" cy="11025"/>
            </a:xfrm>
            <a:custGeom>
              <a:avLst/>
              <a:gdLst/>
              <a:ahLst/>
              <a:cxnLst/>
              <a:rect l="l" t="t" r="r" b="b"/>
              <a:pathLst>
                <a:path w="1131" h="441" extrusionOk="0">
                  <a:moveTo>
                    <a:pt x="105" y="1"/>
                  </a:moveTo>
                  <a:cubicBezTo>
                    <a:pt x="440" y="64"/>
                    <a:pt x="733" y="84"/>
                    <a:pt x="1130" y="126"/>
                  </a:cubicBezTo>
                  <a:cubicBezTo>
                    <a:pt x="817" y="231"/>
                    <a:pt x="586" y="377"/>
                    <a:pt x="335" y="398"/>
                  </a:cubicBezTo>
                  <a:cubicBezTo>
                    <a:pt x="105" y="440"/>
                    <a:pt x="1" y="315"/>
                    <a:pt x="105" y="1"/>
                  </a:cubicBezTo>
                  <a:close/>
                </a:path>
              </a:pathLst>
            </a:custGeom>
            <a:solidFill>
              <a:srgbClr val="ACC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6217725" y="2867213"/>
              <a:ext cx="1112625" cy="650900"/>
            </a:xfrm>
            <a:custGeom>
              <a:avLst/>
              <a:gdLst/>
              <a:ahLst/>
              <a:cxnLst/>
              <a:rect l="l" t="t" r="r" b="b"/>
              <a:pathLst>
                <a:path w="44505" h="26036" extrusionOk="0">
                  <a:moveTo>
                    <a:pt x="12186" y="0"/>
                  </a:moveTo>
                  <a:cubicBezTo>
                    <a:pt x="12086" y="0"/>
                    <a:pt x="11986" y="4"/>
                    <a:pt x="11885" y="13"/>
                  </a:cubicBezTo>
                  <a:cubicBezTo>
                    <a:pt x="11773" y="19"/>
                    <a:pt x="11659" y="22"/>
                    <a:pt x="11545" y="22"/>
                  </a:cubicBezTo>
                  <a:cubicBezTo>
                    <a:pt x="11315" y="22"/>
                    <a:pt x="11083" y="13"/>
                    <a:pt x="10859" y="13"/>
                  </a:cubicBezTo>
                  <a:cubicBezTo>
                    <a:pt x="10148" y="13"/>
                    <a:pt x="9458" y="180"/>
                    <a:pt x="8830" y="473"/>
                  </a:cubicBezTo>
                  <a:cubicBezTo>
                    <a:pt x="8411" y="640"/>
                    <a:pt x="7993" y="724"/>
                    <a:pt x="7512" y="724"/>
                  </a:cubicBezTo>
                  <a:cubicBezTo>
                    <a:pt x="5901" y="661"/>
                    <a:pt x="4269" y="661"/>
                    <a:pt x="2678" y="619"/>
                  </a:cubicBezTo>
                  <a:cubicBezTo>
                    <a:pt x="2651" y="618"/>
                    <a:pt x="2624" y="618"/>
                    <a:pt x="2597" y="618"/>
                  </a:cubicBezTo>
                  <a:cubicBezTo>
                    <a:pt x="1938" y="618"/>
                    <a:pt x="1334" y="855"/>
                    <a:pt x="691" y="996"/>
                  </a:cubicBezTo>
                  <a:cubicBezTo>
                    <a:pt x="628" y="996"/>
                    <a:pt x="607" y="1059"/>
                    <a:pt x="586" y="1080"/>
                  </a:cubicBezTo>
                  <a:cubicBezTo>
                    <a:pt x="586" y="1582"/>
                    <a:pt x="565" y="2063"/>
                    <a:pt x="565" y="2523"/>
                  </a:cubicBezTo>
                  <a:lnTo>
                    <a:pt x="481" y="11562"/>
                  </a:lnTo>
                  <a:cubicBezTo>
                    <a:pt x="481" y="12106"/>
                    <a:pt x="460" y="12629"/>
                    <a:pt x="251" y="13153"/>
                  </a:cubicBezTo>
                  <a:cubicBezTo>
                    <a:pt x="168" y="13362"/>
                    <a:pt x="168" y="13592"/>
                    <a:pt x="168" y="13822"/>
                  </a:cubicBezTo>
                  <a:cubicBezTo>
                    <a:pt x="105" y="16124"/>
                    <a:pt x="84" y="18425"/>
                    <a:pt x="63" y="20727"/>
                  </a:cubicBezTo>
                  <a:cubicBezTo>
                    <a:pt x="63" y="20936"/>
                    <a:pt x="0" y="21145"/>
                    <a:pt x="84" y="21334"/>
                  </a:cubicBezTo>
                  <a:cubicBezTo>
                    <a:pt x="460" y="22129"/>
                    <a:pt x="168" y="22966"/>
                    <a:pt x="398" y="23740"/>
                  </a:cubicBezTo>
                  <a:cubicBezTo>
                    <a:pt x="314" y="24075"/>
                    <a:pt x="398" y="24430"/>
                    <a:pt x="565" y="24744"/>
                  </a:cubicBezTo>
                  <a:cubicBezTo>
                    <a:pt x="607" y="24807"/>
                    <a:pt x="565" y="24933"/>
                    <a:pt x="565" y="25079"/>
                  </a:cubicBezTo>
                  <a:cubicBezTo>
                    <a:pt x="984" y="25079"/>
                    <a:pt x="1339" y="25079"/>
                    <a:pt x="1716" y="25100"/>
                  </a:cubicBezTo>
                  <a:cubicBezTo>
                    <a:pt x="1866" y="25111"/>
                    <a:pt x="2016" y="25114"/>
                    <a:pt x="2166" y="25114"/>
                  </a:cubicBezTo>
                  <a:cubicBezTo>
                    <a:pt x="2396" y="25114"/>
                    <a:pt x="2627" y="25106"/>
                    <a:pt x="2857" y="25106"/>
                  </a:cubicBezTo>
                  <a:cubicBezTo>
                    <a:pt x="3341" y="25106"/>
                    <a:pt x="3822" y="25140"/>
                    <a:pt x="4289" y="25351"/>
                  </a:cubicBezTo>
                  <a:cubicBezTo>
                    <a:pt x="4352" y="25393"/>
                    <a:pt x="4394" y="25393"/>
                    <a:pt x="4457" y="25393"/>
                  </a:cubicBezTo>
                  <a:cubicBezTo>
                    <a:pt x="4591" y="25388"/>
                    <a:pt x="4725" y="25387"/>
                    <a:pt x="4859" y="25387"/>
                  </a:cubicBezTo>
                  <a:cubicBezTo>
                    <a:pt x="5480" y="25387"/>
                    <a:pt x="6096" y="25426"/>
                    <a:pt x="6713" y="25426"/>
                  </a:cubicBezTo>
                  <a:cubicBezTo>
                    <a:pt x="7208" y="25426"/>
                    <a:pt x="7703" y="25401"/>
                    <a:pt x="8202" y="25309"/>
                  </a:cubicBezTo>
                  <a:cubicBezTo>
                    <a:pt x="8537" y="25267"/>
                    <a:pt x="8872" y="25225"/>
                    <a:pt x="9207" y="25225"/>
                  </a:cubicBezTo>
                  <a:cubicBezTo>
                    <a:pt x="10190" y="25225"/>
                    <a:pt x="11152" y="25267"/>
                    <a:pt x="12115" y="25288"/>
                  </a:cubicBezTo>
                  <a:cubicBezTo>
                    <a:pt x="12345" y="25288"/>
                    <a:pt x="12596" y="25288"/>
                    <a:pt x="12764" y="25393"/>
                  </a:cubicBezTo>
                  <a:cubicBezTo>
                    <a:pt x="13161" y="25581"/>
                    <a:pt x="13538" y="25581"/>
                    <a:pt x="13956" y="25581"/>
                  </a:cubicBezTo>
                  <a:cubicBezTo>
                    <a:pt x="16739" y="25623"/>
                    <a:pt x="19564" y="25686"/>
                    <a:pt x="22367" y="25728"/>
                  </a:cubicBezTo>
                  <a:cubicBezTo>
                    <a:pt x="23832" y="25749"/>
                    <a:pt x="25318" y="25790"/>
                    <a:pt x="26782" y="25811"/>
                  </a:cubicBezTo>
                  <a:cubicBezTo>
                    <a:pt x="27089" y="25811"/>
                    <a:pt x="27396" y="25802"/>
                    <a:pt x="27697" y="25802"/>
                  </a:cubicBezTo>
                  <a:cubicBezTo>
                    <a:pt x="27847" y="25802"/>
                    <a:pt x="27996" y="25804"/>
                    <a:pt x="28142" y="25811"/>
                  </a:cubicBezTo>
                  <a:cubicBezTo>
                    <a:pt x="29712" y="25832"/>
                    <a:pt x="31260" y="25895"/>
                    <a:pt x="32829" y="25937"/>
                  </a:cubicBezTo>
                  <a:cubicBezTo>
                    <a:pt x="33373" y="25958"/>
                    <a:pt x="33896" y="26000"/>
                    <a:pt x="34461" y="26000"/>
                  </a:cubicBezTo>
                  <a:cubicBezTo>
                    <a:pt x="34781" y="26000"/>
                    <a:pt x="35101" y="26036"/>
                    <a:pt x="35413" y="26036"/>
                  </a:cubicBezTo>
                  <a:cubicBezTo>
                    <a:pt x="35631" y="26036"/>
                    <a:pt x="35845" y="26018"/>
                    <a:pt x="36052" y="25958"/>
                  </a:cubicBezTo>
                  <a:cubicBezTo>
                    <a:pt x="36462" y="25859"/>
                    <a:pt x="36834" y="25825"/>
                    <a:pt x="37228" y="25825"/>
                  </a:cubicBezTo>
                  <a:cubicBezTo>
                    <a:pt x="37336" y="25825"/>
                    <a:pt x="37445" y="25828"/>
                    <a:pt x="37558" y="25832"/>
                  </a:cubicBezTo>
                  <a:cubicBezTo>
                    <a:pt x="38437" y="25832"/>
                    <a:pt x="39274" y="25895"/>
                    <a:pt x="40132" y="25895"/>
                  </a:cubicBezTo>
                  <a:cubicBezTo>
                    <a:pt x="40362" y="25895"/>
                    <a:pt x="40592" y="25895"/>
                    <a:pt x="40780" y="25811"/>
                  </a:cubicBezTo>
                  <a:cubicBezTo>
                    <a:pt x="41115" y="25686"/>
                    <a:pt x="41429" y="25686"/>
                    <a:pt x="41785" y="25686"/>
                  </a:cubicBezTo>
                  <a:cubicBezTo>
                    <a:pt x="42119" y="25707"/>
                    <a:pt x="42433" y="25728"/>
                    <a:pt x="42789" y="25749"/>
                  </a:cubicBezTo>
                  <a:cubicBezTo>
                    <a:pt x="42977" y="25477"/>
                    <a:pt x="42935" y="25163"/>
                    <a:pt x="42956" y="24849"/>
                  </a:cubicBezTo>
                  <a:cubicBezTo>
                    <a:pt x="42977" y="24472"/>
                    <a:pt x="42894" y="24075"/>
                    <a:pt x="43040" y="23740"/>
                  </a:cubicBezTo>
                  <a:cubicBezTo>
                    <a:pt x="43249" y="23196"/>
                    <a:pt x="43249" y="22652"/>
                    <a:pt x="43270" y="22066"/>
                  </a:cubicBezTo>
                  <a:cubicBezTo>
                    <a:pt x="43291" y="21501"/>
                    <a:pt x="43207" y="20936"/>
                    <a:pt x="43521" y="20413"/>
                  </a:cubicBezTo>
                  <a:cubicBezTo>
                    <a:pt x="43584" y="20308"/>
                    <a:pt x="43584" y="20141"/>
                    <a:pt x="43584" y="19995"/>
                  </a:cubicBezTo>
                  <a:cubicBezTo>
                    <a:pt x="43626" y="19116"/>
                    <a:pt x="43626" y="19116"/>
                    <a:pt x="43186" y="18467"/>
                  </a:cubicBezTo>
                  <a:lnTo>
                    <a:pt x="43186" y="18383"/>
                  </a:lnTo>
                  <a:cubicBezTo>
                    <a:pt x="43270" y="18300"/>
                    <a:pt x="43312" y="18195"/>
                    <a:pt x="43396" y="18111"/>
                  </a:cubicBezTo>
                  <a:cubicBezTo>
                    <a:pt x="43793" y="17672"/>
                    <a:pt x="43710" y="17316"/>
                    <a:pt x="43207" y="17044"/>
                  </a:cubicBezTo>
                  <a:cubicBezTo>
                    <a:pt x="43019" y="16940"/>
                    <a:pt x="42768" y="16919"/>
                    <a:pt x="42726" y="16626"/>
                  </a:cubicBezTo>
                  <a:cubicBezTo>
                    <a:pt x="42873" y="16186"/>
                    <a:pt x="43375" y="16396"/>
                    <a:pt x="43605" y="16207"/>
                  </a:cubicBezTo>
                  <a:cubicBezTo>
                    <a:pt x="43898" y="15454"/>
                    <a:pt x="43940" y="14743"/>
                    <a:pt x="43940" y="13989"/>
                  </a:cubicBezTo>
                  <a:cubicBezTo>
                    <a:pt x="43940" y="13236"/>
                    <a:pt x="43940" y="12441"/>
                    <a:pt x="44003" y="11688"/>
                  </a:cubicBezTo>
                  <a:cubicBezTo>
                    <a:pt x="44044" y="10767"/>
                    <a:pt x="44065" y="9847"/>
                    <a:pt x="44212" y="8968"/>
                  </a:cubicBezTo>
                  <a:cubicBezTo>
                    <a:pt x="44505" y="7231"/>
                    <a:pt x="44505" y="5620"/>
                    <a:pt x="44442" y="3967"/>
                  </a:cubicBezTo>
                  <a:cubicBezTo>
                    <a:pt x="44421" y="3423"/>
                    <a:pt x="44358" y="2837"/>
                    <a:pt x="44316" y="2314"/>
                  </a:cubicBezTo>
                  <a:cubicBezTo>
                    <a:pt x="43898" y="2189"/>
                    <a:pt x="43563" y="2042"/>
                    <a:pt x="43207" y="2000"/>
                  </a:cubicBezTo>
                  <a:cubicBezTo>
                    <a:pt x="42496" y="1937"/>
                    <a:pt x="41847" y="1665"/>
                    <a:pt x="41178" y="1477"/>
                  </a:cubicBezTo>
                  <a:cubicBezTo>
                    <a:pt x="39525" y="1017"/>
                    <a:pt x="39399" y="849"/>
                    <a:pt x="37537" y="849"/>
                  </a:cubicBezTo>
                  <a:cubicBezTo>
                    <a:pt x="36763" y="849"/>
                    <a:pt x="35947" y="829"/>
                    <a:pt x="35152" y="829"/>
                  </a:cubicBezTo>
                  <a:cubicBezTo>
                    <a:pt x="34566" y="829"/>
                    <a:pt x="33980" y="766"/>
                    <a:pt x="33394" y="598"/>
                  </a:cubicBezTo>
                  <a:cubicBezTo>
                    <a:pt x="33206" y="536"/>
                    <a:pt x="32955" y="494"/>
                    <a:pt x="32725" y="494"/>
                  </a:cubicBezTo>
                  <a:lnTo>
                    <a:pt x="28728" y="410"/>
                  </a:lnTo>
                  <a:cubicBezTo>
                    <a:pt x="28498" y="410"/>
                    <a:pt x="28247" y="410"/>
                    <a:pt x="28038" y="494"/>
                  </a:cubicBezTo>
                  <a:cubicBezTo>
                    <a:pt x="27117" y="787"/>
                    <a:pt x="26259" y="1163"/>
                    <a:pt x="25276" y="1226"/>
                  </a:cubicBezTo>
                  <a:cubicBezTo>
                    <a:pt x="24996" y="1366"/>
                    <a:pt x="24709" y="1405"/>
                    <a:pt x="24418" y="1405"/>
                  </a:cubicBezTo>
                  <a:cubicBezTo>
                    <a:pt x="24231" y="1405"/>
                    <a:pt x="24042" y="1389"/>
                    <a:pt x="23853" y="1373"/>
                  </a:cubicBezTo>
                  <a:cubicBezTo>
                    <a:pt x="23288" y="1373"/>
                    <a:pt x="22744" y="1331"/>
                    <a:pt x="22158" y="1331"/>
                  </a:cubicBezTo>
                  <a:cubicBezTo>
                    <a:pt x="22012" y="1331"/>
                    <a:pt x="21865" y="1320"/>
                    <a:pt x="21724" y="1320"/>
                  </a:cubicBezTo>
                  <a:cubicBezTo>
                    <a:pt x="21583" y="1320"/>
                    <a:pt x="21447" y="1331"/>
                    <a:pt x="21321" y="1373"/>
                  </a:cubicBezTo>
                  <a:cubicBezTo>
                    <a:pt x="20987" y="1477"/>
                    <a:pt x="20673" y="1477"/>
                    <a:pt x="20317" y="1477"/>
                  </a:cubicBezTo>
                  <a:cubicBezTo>
                    <a:pt x="19773" y="1477"/>
                    <a:pt x="19250" y="1456"/>
                    <a:pt x="18706" y="1435"/>
                  </a:cubicBezTo>
                  <a:cubicBezTo>
                    <a:pt x="18266" y="1393"/>
                    <a:pt x="17785" y="1456"/>
                    <a:pt x="17388" y="1163"/>
                  </a:cubicBezTo>
                  <a:cubicBezTo>
                    <a:pt x="17325" y="1121"/>
                    <a:pt x="17178" y="1121"/>
                    <a:pt x="17053" y="1080"/>
                  </a:cubicBezTo>
                  <a:cubicBezTo>
                    <a:pt x="16457" y="1060"/>
                    <a:pt x="15914" y="758"/>
                    <a:pt x="15310" y="758"/>
                  </a:cubicBezTo>
                  <a:cubicBezTo>
                    <a:pt x="15257" y="758"/>
                    <a:pt x="15203" y="761"/>
                    <a:pt x="15149" y="766"/>
                  </a:cubicBezTo>
                  <a:cubicBezTo>
                    <a:pt x="15023" y="766"/>
                    <a:pt x="14898" y="661"/>
                    <a:pt x="14751" y="619"/>
                  </a:cubicBezTo>
                  <a:cubicBezTo>
                    <a:pt x="13942" y="318"/>
                    <a:pt x="13082" y="0"/>
                    <a:pt x="12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6600625" y="2659313"/>
              <a:ext cx="298175" cy="158525"/>
            </a:xfrm>
            <a:custGeom>
              <a:avLst/>
              <a:gdLst/>
              <a:ahLst/>
              <a:cxnLst/>
              <a:rect l="l" t="t" r="r" b="b"/>
              <a:pathLst>
                <a:path w="11927" h="6341" extrusionOk="0">
                  <a:moveTo>
                    <a:pt x="105" y="231"/>
                  </a:moveTo>
                  <a:cubicBezTo>
                    <a:pt x="942" y="22"/>
                    <a:pt x="1695" y="1"/>
                    <a:pt x="2469" y="43"/>
                  </a:cubicBezTo>
                  <a:cubicBezTo>
                    <a:pt x="4603" y="126"/>
                    <a:pt x="6717" y="168"/>
                    <a:pt x="8851" y="252"/>
                  </a:cubicBezTo>
                  <a:cubicBezTo>
                    <a:pt x="9081" y="252"/>
                    <a:pt x="9332" y="231"/>
                    <a:pt x="9541" y="336"/>
                  </a:cubicBezTo>
                  <a:cubicBezTo>
                    <a:pt x="9981" y="503"/>
                    <a:pt x="10420" y="503"/>
                    <a:pt x="10881" y="545"/>
                  </a:cubicBezTo>
                  <a:cubicBezTo>
                    <a:pt x="11550" y="587"/>
                    <a:pt x="11927" y="1235"/>
                    <a:pt x="11550" y="1821"/>
                  </a:cubicBezTo>
                  <a:cubicBezTo>
                    <a:pt x="11194" y="2386"/>
                    <a:pt x="10776" y="2909"/>
                    <a:pt x="10378" y="3474"/>
                  </a:cubicBezTo>
                  <a:cubicBezTo>
                    <a:pt x="10044" y="3914"/>
                    <a:pt x="9667" y="4353"/>
                    <a:pt x="9332" y="4792"/>
                  </a:cubicBezTo>
                  <a:cubicBezTo>
                    <a:pt x="9165" y="5002"/>
                    <a:pt x="9018" y="5190"/>
                    <a:pt x="8746" y="5274"/>
                  </a:cubicBezTo>
                  <a:cubicBezTo>
                    <a:pt x="8725" y="5274"/>
                    <a:pt x="8704" y="5295"/>
                    <a:pt x="8684" y="5295"/>
                  </a:cubicBezTo>
                  <a:cubicBezTo>
                    <a:pt x="6717" y="6257"/>
                    <a:pt x="6445" y="6341"/>
                    <a:pt x="4290" y="6194"/>
                  </a:cubicBezTo>
                  <a:cubicBezTo>
                    <a:pt x="3411" y="6132"/>
                    <a:pt x="2553" y="5839"/>
                    <a:pt x="2009" y="5064"/>
                  </a:cubicBezTo>
                  <a:cubicBezTo>
                    <a:pt x="1946" y="4981"/>
                    <a:pt x="1842" y="4876"/>
                    <a:pt x="1779" y="4834"/>
                  </a:cubicBezTo>
                  <a:cubicBezTo>
                    <a:pt x="1151" y="4458"/>
                    <a:pt x="858" y="3851"/>
                    <a:pt x="670" y="3202"/>
                  </a:cubicBezTo>
                  <a:cubicBezTo>
                    <a:pt x="565" y="2784"/>
                    <a:pt x="461" y="2365"/>
                    <a:pt x="272" y="2010"/>
                  </a:cubicBezTo>
                  <a:cubicBezTo>
                    <a:pt x="0" y="1424"/>
                    <a:pt x="63" y="838"/>
                    <a:pt x="105" y="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389825" y="2591838"/>
              <a:ext cx="192500" cy="152250"/>
            </a:xfrm>
            <a:custGeom>
              <a:avLst/>
              <a:gdLst/>
              <a:ahLst/>
              <a:cxnLst/>
              <a:rect l="l" t="t" r="r" b="b"/>
              <a:pathLst>
                <a:path w="7700" h="6090" extrusionOk="0">
                  <a:moveTo>
                    <a:pt x="7135" y="2198"/>
                  </a:moveTo>
                  <a:cubicBezTo>
                    <a:pt x="7240" y="1214"/>
                    <a:pt x="6863" y="336"/>
                    <a:pt x="5608" y="105"/>
                  </a:cubicBezTo>
                  <a:cubicBezTo>
                    <a:pt x="5043" y="1"/>
                    <a:pt x="4499" y="43"/>
                    <a:pt x="3975" y="231"/>
                  </a:cubicBezTo>
                  <a:cubicBezTo>
                    <a:pt x="3306" y="64"/>
                    <a:pt x="2574" y="126"/>
                    <a:pt x="1967" y="440"/>
                  </a:cubicBezTo>
                  <a:cubicBezTo>
                    <a:pt x="1214" y="838"/>
                    <a:pt x="816" y="1486"/>
                    <a:pt x="649" y="2240"/>
                  </a:cubicBezTo>
                  <a:cubicBezTo>
                    <a:pt x="607" y="2344"/>
                    <a:pt x="544" y="2470"/>
                    <a:pt x="502" y="2616"/>
                  </a:cubicBezTo>
                  <a:cubicBezTo>
                    <a:pt x="0" y="3934"/>
                    <a:pt x="858" y="5169"/>
                    <a:pt x="2030" y="5692"/>
                  </a:cubicBezTo>
                  <a:lnTo>
                    <a:pt x="2197" y="5776"/>
                  </a:lnTo>
                  <a:lnTo>
                    <a:pt x="2218" y="5776"/>
                  </a:lnTo>
                  <a:lnTo>
                    <a:pt x="2448" y="5859"/>
                  </a:lnTo>
                  <a:cubicBezTo>
                    <a:pt x="2825" y="5964"/>
                    <a:pt x="3243" y="6006"/>
                    <a:pt x="3599" y="5985"/>
                  </a:cubicBezTo>
                  <a:cubicBezTo>
                    <a:pt x="4080" y="6090"/>
                    <a:pt x="4603" y="6069"/>
                    <a:pt x="5147" y="5880"/>
                  </a:cubicBezTo>
                  <a:cubicBezTo>
                    <a:pt x="6716" y="5294"/>
                    <a:pt x="7700" y="3662"/>
                    <a:pt x="7135" y="21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6912900" y="2581388"/>
              <a:ext cx="176300" cy="194600"/>
            </a:xfrm>
            <a:custGeom>
              <a:avLst/>
              <a:gdLst/>
              <a:ahLst/>
              <a:cxnLst/>
              <a:rect l="l" t="t" r="r" b="b"/>
              <a:pathLst>
                <a:path w="7052" h="7784" extrusionOk="0">
                  <a:moveTo>
                    <a:pt x="6989" y="3055"/>
                  </a:moveTo>
                  <a:cubicBezTo>
                    <a:pt x="7052" y="879"/>
                    <a:pt x="4688" y="0"/>
                    <a:pt x="2930" y="314"/>
                  </a:cubicBezTo>
                  <a:cubicBezTo>
                    <a:pt x="817" y="712"/>
                    <a:pt x="1" y="2658"/>
                    <a:pt x="649" y="4583"/>
                  </a:cubicBezTo>
                  <a:cubicBezTo>
                    <a:pt x="1277" y="6466"/>
                    <a:pt x="3495" y="7784"/>
                    <a:pt x="5336" y="6675"/>
                  </a:cubicBezTo>
                  <a:cubicBezTo>
                    <a:pt x="6257" y="6089"/>
                    <a:pt x="6822" y="4959"/>
                    <a:pt x="6843" y="3892"/>
                  </a:cubicBezTo>
                  <a:cubicBezTo>
                    <a:pt x="6926" y="3599"/>
                    <a:pt x="6989" y="3327"/>
                    <a:pt x="6989" y="30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5970825" y="1928038"/>
              <a:ext cx="1569800" cy="1667650"/>
            </a:xfrm>
            <a:custGeom>
              <a:avLst/>
              <a:gdLst/>
              <a:ahLst/>
              <a:cxnLst/>
              <a:rect l="l" t="t" r="r" b="b"/>
              <a:pathLst>
                <a:path w="62792" h="66706" extrusionOk="0">
                  <a:moveTo>
                    <a:pt x="55908" y="19271"/>
                  </a:moveTo>
                  <a:cubicBezTo>
                    <a:pt x="56515" y="20422"/>
                    <a:pt x="57101" y="21552"/>
                    <a:pt x="57687" y="22682"/>
                  </a:cubicBezTo>
                  <a:cubicBezTo>
                    <a:pt x="57980" y="23247"/>
                    <a:pt x="57875" y="23833"/>
                    <a:pt x="57770" y="24439"/>
                  </a:cubicBezTo>
                  <a:cubicBezTo>
                    <a:pt x="57666" y="24879"/>
                    <a:pt x="57477" y="25276"/>
                    <a:pt x="57017" y="25507"/>
                  </a:cubicBezTo>
                  <a:cubicBezTo>
                    <a:pt x="56787" y="25611"/>
                    <a:pt x="56557" y="25862"/>
                    <a:pt x="56368" y="26030"/>
                  </a:cubicBezTo>
                  <a:cubicBezTo>
                    <a:pt x="56013" y="26323"/>
                    <a:pt x="55992" y="26657"/>
                    <a:pt x="56180" y="27013"/>
                  </a:cubicBezTo>
                  <a:cubicBezTo>
                    <a:pt x="56285" y="27264"/>
                    <a:pt x="56410" y="27473"/>
                    <a:pt x="56494" y="27724"/>
                  </a:cubicBezTo>
                  <a:cubicBezTo>
                    <a:pt x="56599" y="28017"/>
                    <a:pt x="56682" y="28331"/>
                    <a:pt x="56787" y="28624"/>
                  </a:cubicBezTo>
                  <a:cubicBezTo>
                    <a:pt x="56829" y="28792"/>
                    <a:pt x="56850" y="29001"/>
                    <a:pt x="56975" y="29168"/>
                  </a:cubicBezTo>
                  <a:cubicBezTo>
                    <a:pt x="57247" y="29482"/>
                    <a:pt x="57268" y="29817"/>
                    <a:pt x="57268" y="30214"/>
                  </a:cubicBezTo>
                  <a:cubicBezTo>
                    <a:pt x="57247" y="30570"/>
                    <a:pt x="57226" y="30947"/>
                    <a:pt x="57247" y="31302"/>
                  </a:cubicBezTo>
                  <a:cubicBezTo>
                    <a:pt x="57310" y="31909"/>
                    <a:pt x="57059" y="32411"/>
                    <a:pt x="56892" y="32955"/>
                  </a:cubicBezTo>
                  <a:cubicBezTo>
                    <a:pt x="56829" y="33081"/>
                    <a:pt x="56724" y="33186"/>
                    <a:pt x="56640" y="33290"/>
                  </a:cubicBezTo>
                  <a:cubicBezTo>
                    <a:pt x="56494" y="33541"/>
                    <a:pt x="56306" y="33750"/>
                    <a:pt x="56159" y="33981"/>
                  </a:cubicBezTo>
                  <a:cubicBezTo>
                    <a:pt x="55657" y="34713"/>
                    <a:pt x="54946" y="35069"/>
                    <a:pt x="54067" y="35048"/>
                  </a:cubicBezTo>
                  <a:cubicBezTo>
                    <a:pt x="53753" y="35048"/>
                    <a:pt x="53439" y="35048"/>
                    <a:pt x="53125" y="35027"/>
                  </a:cubicBezTo>
                  <a:cubicBezTo>
                    <a:pt x="53251" y="35278"/>
                    <a:pt x="53481" y="35257"/>
                    <a:pt x="53690" y="35320"/>
                  </a:cubicBezTo>
                  <a:cubicBezTo>
                    <a:pt x="54381" y="35466"/>
                    <a:pt x="55071" y="35634"/>
                    <a:pt x="55783" y="35696"/>
                  </a:cubicBezTo>
                  <a:cubicBezTo>
                    <a:pt x="56682" y="35843"/>
                    <a:pt x="57352" y="36282"/>
                    <a:pt x="58000" y="36847"/>
                  </a:cubicBezTo>
                  <a:cubicBezTo>
                    <a:pt x="58105" y="36931"/>
                    <a:pt x="58189" y="37098"/>
                    <a:pt x="58189" y="37224"/>
                  </a:cubicBezTo>
                  <a:cubicBezTo>
                    <a:pt x="58210" y="37475"/>
                    <a:pt x="58210" y="37747"/>
                    <a:pt x="58168" y="37977"/>
                  </a:cubicBezTo>
                  <a:cubicBezTo>
                    <a:pt x="57896" y="39337"/>
                    <a:pt x="58042" y="40697"/>
                    <a:pt x="58063" y="42078"/>
                  </a:cubicBezTo>
                  <a:cubicBezTo>
                    <a:pt x="58252" y="42141"/>
                    <a:pt x="58398" y="42162"/>
                    <a:pt x="58524" y="42245"/>
                  </a:cubicBezTo>
                  <a:cubicBezTo>
                    <a:pt x="58796" y="42371"/>
                    <a:pt x="59047" y="42476"/>
                    <a:pt x="59256" y="42664"/>
                  </a:cubicBezTo>
                  <a:cubicBezTo>
                    <a:pt x="60177" y="43543"/>
                    <a:pt x="61097" y="44442"/>
                    <a:pt x="61725" y="45572"/>
                  </a:cubicBezTo>
                  <a:cubicBezTo>
                    <a:pt x="62018" y="46095"/>
                    <a:pt x="62248" y="46639"/>
                    <a:pt x="62248" y="47246"/>
                  </a:cubicBezTo>
                  <a:cubicBezTo>
                    <a:pt x="62248" y="47414"/>
                    <a:pt x="62269" y="47623"/>
                    <a:pt x="62311" y="47811"/>
                  </a:cubicBezTo>
                  <a:cubicBezTo>
                    <a:pt x="62792" y="49485"/>
                    <a:pt x="62353" y="51012"/>
                    <a:pt x="61432" y="52414"/>
                  </a:cubicBezTo>
                  <a:cubicBezTo>
                    <a:pt x="61118" y="52917"/>
                    <a:pt x="60679" y="53335"/>
                    <a:pt x="60281" y="53774"/>
                  </a:cubicBezTo>
                  <a:cubicBezTo>
                    <a:pt x="59946" y="54151"/>
                    <a:pt x="59549" y="54486"/>
                    <a:pt x="59172" y="54841"/>
                  </a:cubicBezTo>
                  <a:cubicBezTo>
                    <a:pt x="58712" y="55323"/>
                    <a:pt x="58231" y="55762"/>
                    <a:pt x="57603" y="55992"/>
                  </a:cubicBezTo>
                  <a:cubicBezTo>
                    <a:pt x="57352" y="56097"/>
                    <a:pt x="57184" y="56264"/>
                    <a:pt x="57122" y="56557"/>
                  </a:cubicBezTo>
                  <a:cubicBezTo>
                    <a:pt x="57017" y="56892"/>
                    <a:pt x="56850" y="57227"/>
                    <a:pt x="56703" y="57562"/>
                  </a:cubicBezTo>
                  <a:cubicBezTo>
                    <a:pt x="56452" y="58168"/>
                    <a:pt x="56410" y="58775"/>
                    <a:pt x="56410" y="59403"/>
                  </a:cubicBezTo>
                  <a:cubicBezTo>
                    <a:pt x="56410" y="60365"/>
                    <a:pt x="56389" y="61328"/>
                    <a:pt x="56347" y="62311"/>
                  </a:cubicBezTo>
                  <a:cubicBezTo>
                    <a:pt x="56347" y="62730"/>
                    <a:pt x="56327" y="63148"/>
                    <a:pt x="56180" y="63567"/>
                  </a:cubicBezTo>
                  <a:cubicBezTo>
                    <a:pt x="56034" y="63922"/>
                    <a:pt x="56096" y="64341"/>
                    <a:pt x="56096" y="64738"/>
                  </a:cubicBezTo>
                  <a:cubicBezTo>
                    <a:pt x="56075" y="65031"/>
                    <a:pt x="56138" y="65303"/>
                    <a:pt x="55887" y="65513"/>
                  </a:cubicBezTo>
                  <a:cubicBezTo>
                    <a:pt x="55511" y="65805"/>
                    <a:pt x="55301" y="66308"/>
                    <a:pt x="54736" y="66308"/>
                  </a:cubicBezTo>
                  <a:cubicBezTo>
                    <a:pt x="54506" y="66308"/>
                    <a:pt x="54234" y="66412"/>
                    <a:pt x="54004" y="66517"/>
                  </a:cubicBezTo>
                  <a:cubicBezTo>
                    <a:pt x="53669" y="66663"/>
                    <a:pt x="53355" y="66705"/>
                    <a:pt x="53021" y="66559"/>
                  </a:cubicBezTo>
                  <a:cubicBezTo>
                    <a:pt x="52518" y="66391"/>
                    <a:pt x="52016" y="66349"/>
                    <a:pt x="51493" y="66349"/>
                  </a:cubicBezTo>
                  <a:cubicBezTo>
                    <a:pt x="47832" y="66308"/>
                    <a:pt x="44170" y="66224"/>
                    <a:pt x="40508" y="66182"/>
                  </a:cubicBezTo>
                  <a:cubicBezTo>
                    <a:pt x="39776" y="66182"/>
                    <a:pt x="39023" y="66182"/>
                    <a:pt x="38290" y="66245"/>
                  </a:cubicBezTo>
                  <a:cubicBezTo>
                    <a:pt x="37244" y="66349"/>
                    <a:pt x="36198" y="66349"/>
                    <a:pt x="35152" y="66329"/>
                  </a:cubicBezTo>
                  <a:cubicBezTo>
                    <a:pt x="34545" y="66329"/>
                    <a:pt x="33938" y="66308"/>
                    <a:pt x="33373" y="66308"/>
                  </a:cubicBezTo>
                  <a:cubicBezTo>
                    <a:pt x="32871" y="66308"/>
                    <a:pt x="32348" y="66391"/>
                    <a:pt x="31846" y="66412"/>
                  </a:cubicBezTo>
                  <a:cubicBezTo>
                    <a:pt x="31281" y="66433"/>
                    <a:pt x="30737" y="66496"/>
                    <a:pt x="30151" y="66496"/>
                  </a:cubicBezTo>
                  <a:cubicBezTo>
                    <a:pt x="23832" y="66391"/>
                    <a:pt x="17492" y="66287"/>
                    <a:pt x="11173" y="66140"/>
                  </a:cubicBezTo>
                  <a:cubicBezTo>
                    <a:pt x="10650" y="66140"/>
                    <a:pt x="10148" y="66140"/>
                    <a:pt x="9646" y="66308"/>
                  </a:cubicBezTo>
                  <a:cubicBezTo>
                    <a:pt x="9458" y="66349"/>
                    <a:pt x="9248" y="66391"/>
                    <a:pt x="9081" y="66391"/>
                  </a:cubicBezTo>
                  <a:cubicBezTo>
                    <a:pt x="8349" y="66391"/>
                    <a:pt x="7616" y="66349"/>
                    <a:pt x="6842" y="66349"/>
                  </a:cubicBezTo>
                  <a:cubicBezTo>
                    <a:pt x="6487" y="66349"/>
                    <a:pt x="6173" y="66245"/>
                    <a:pt x="5963" y="65931"/>
                  </a:cubicBezTo>
                  <a:cubicBezTo>
                    <a:pt x="5691" y="65575"/>
                    <a:pt x="5440" y="65178"/>
                    <a:pt x="5252" y="64780"/>
                  </a:cubicBezTo>
                  <a:cubicBezTo>
                    <a:pt x="5064" y="64425"/>
                    <a:pt x="5022" y="64027"/>
                    <a:pt x="5022" y="63629"/>
                  </a:cubicBezTo>
                  <a:cubicBezTo>
                    <a:pt x="5043" y="62751"/>
                    <a:pt x="5043" y="61893"/>
                    <a:pt x="5064" y="60993"/>
                  </a:cubicBezTo>
                  <a:cubicBezTo>
                    <a:pt x="5064" y="60888"/>
                    <a:pt x="5064" y="60763"/>
                    <a:pt x="5106" y="60658"/>
                  </a:cubicBezTo>
                  <a:cubicBezTo>
                    <a:pt x="5440" y="59445"/>
                    <a:pt x="5273" y="58168"/>
                    <a:pt x="5587" y="56934"/>
                  </a:cubicBezTo>
                  <a:cubicBezTo>
                    <a:pt x="5629" y="56829"/>
                    <a:pt x="5670" y="56704"/>
                    <a:pt x="5629" y="56599"/>
                  </a:cubicBezTo>
                  <a:cubicBezTo>
                    <a:pt x="5336" y="55930"/>
                    <a:pt x="5524" y="55197"/>
                    <a:pt x="5482" y="54507"/>
                  </a:cubicBezTo>
                  <a:cubicBezTo>
                    <a:pt x="5482" y="54360"/>
                    <a:pt x="5461" y="54172"/>
                    <a:pt x="5461" y="53984"/>
                  </a:cubicBezTo>
                  <a:cubicBezTo>
                    <a:pt x="5315" y="53942"/>
                    <a:pt x="5147" y="53879"/>
                    <a:pt x="5001" y="53795"/>
                  </a:cubicBezTo>
                  <a:cubicBezTo>
                    <a:pt x="4813" y="53733"/>
                    <a:pt x="4624" y="53649"/>
                    <a:pt x="4499" y="53523"/>
                  </a:cubicBezTo>
                  <a:cubicBezTo>
                    <a:pt x="4185" y="53209"/>
                    <a:pt x="3808" y="53021"/>
                    <a:pt x="3390" y="52854"/>
                  </a:cubicBezTo>
                  <a:cubicBezTo>
                    <a:pt x="2511" y="52519"/>
                    <a:pt x="1716" y="51996"/>
                    <a:pt x="1088" y="51284"/>
                  </a:cubicBezTo>
                  <a:cubicBezTo>
                    <a:pt x="251" y="50385"/>
                    <a:pt x="0" y="49255"/>
                    <a:pt x="314" y="48041"/>
                  </a:cubicBezTo>
                  <a:cubicBezTo>
                    <a:pt x="419" y="47665"/>
                    <a:pt x="565" y="47288"/>
                    <a:pt x="712" y="46932"/>
                  </a:cubicBezTo>
                  <a:cubicBezTo>
                    <a:pt x="753" y="46828"/>
                    <a:pt x="774" y="46681"/>
                    <a:pt x="858" y="46619"/>
                  </a:cubicBezTo>
                  <a:cubicBezTo>
                    <a:pt x="1590" y="45886"/>
                    <a:pt x="2093" y="44903"/>
                    <a:pt x="3055" y="44380"/>
                  </a:cubicBezTo>
                  <a:cubicBezTo>
                    <a:pt x="3390" y="44212"/>
                    <a:pt x="3683" y="43898"/>
                    <a:pt x="3997" y="43647"/>
                  </a:cubicBezTo>
                  <a:cubicBezTo>
                    <a:pt x="4645" y="43187"/>
                    <a:pt x="5336" y="42810"/>
                    <a:pt x="6110" y="42580"/>
                  </a:cubicBezTo>
                  <a:cubicBezTo>
                    <a:pt x="6152" y="42350"/>
                    <a:pt x="6173" y="42162"/>
                    <a:pt x="6194" y="41973"/>
                  </a:cubicBezTo>
                  <a:lnTo>
                    <a:pt x="6361" y="40718"/>
                  </a:lnTo>
                  <a:cubicBezTo>
                    <a:pt x="6403" y="40383"/>
                    <a:pt x="6466" y="40048"/>
                    <a:pt x="6466" y="39714"/>
                  </a:cubicBezTo>
                  <a:cubicBezTo>
                    <a:pt x="6487" y="38898"/>
                    <a:pt x="6528" y="38061"/>
                    <a:pt x="6507" y="37245"/>
                  </a:cubicBezTo>
                  <a:cubicBezTo>
                    <a:pt x="6507" y="36575"/>
                    <a:pt x="6842" y="35989"/>
                    <a:pt x="6926" y="35341"/>
                  </a:cubicBezTo>
                  <a:cubicBezTo>
                    <a:pt x="6947" y="35215"/>
                    <a:pt x="7156" y="35048"/>
                    <a:pt x="7303" y="35048"/>
                  </a:cubicBezTo>
                  <a:cubicBezTo>
                    <a:pt x="7888" y="34964"/>
                    <a:pt x="8495" y="34797"/>
                    <a:pt x="9144" y="34839"/>
                  </a:cubicBezTo>
                  <a:cubicBezTo>
                    <a:pt x="9834" y="34901"/>
                    <a:pt x="10504" y="34839"/>
                    <a:pt x="11236" y="34859"/>
                  </a:cubicBezTo>
                  <a:cubicBezTo>
                    <a:pt x="11236" y="34211"/>
                    <a:pt x="11487" y="33688"/>
                    <a:pt x="11759" y="33186"/>
                  </a:cubicBezTo>
                  <a:cubicBezTo>
                    <a:pt x="11550" y="32830"/>
                    <a:pt x="11404" y="32495"/>
                    <a:pt x="11173" y="32139"/>
                  </a:cubicBezTo>
                  <a:cubicBezTo>
                    <a:pt x="10713" y="31491"/>
                    <a:pt x="10295" y="30842"/>
                    <a:pt x="10127" y="30047"/>
                  </a:cubicBezTo>
                  <a:cubicBezTo>
                    <a:pt x="10023" y="29629"/>
                    <a:pt x="9667" y="29273"/>
                    <a:pt x="9500" y="28854"/>
                  </a:cubicBezTo>
                  <a:cubicBezTo>
                    <a:pt x="9332" y="28478"/>
                    <a:pt x="9186" y="28122"/>
                    <a:pt x="9102" y="27724"/>
                  </a:cubicBezTo>
                  <a:cubicBezTo>
                    <a:pt x="8914" y="26867"/>
                    <a:pt x="8621" y="26030"/>
                    <a:pt x="8704" y="25130"/>
                  </a:cubicBezTo>
                  <a:cubicBezTo>
                    <a:pt x="8725" y="24921"/>
                    <a:pt x="8704" y="24753"/>
                    <a:pt x="8767" y="24544"/>
                  </a:cubicBezTo>
                  <a:cubicBezTo>
                    <a:pt x="8976" y="23561"/>
                    <a:pt x="9207" y="22598"/>
                    <a:pt x="9416" y="21636"/>
                  </a:cubicBezTo>
                  <a:cubicBezTo>
                    <a:pt x="9520" y="21217"/>
                    <a:pt x="9709" y="20841"/>
                    <a:pt x="9960" y="20506"/>
                  </a:cubicBezTo>
                  <a:cubicBezTo>
                    <a:pt x="10232" y="20150"/>
                    <a:pt x="10462" y="19753"/>
                    <a:pt x="10692" y="19376"/>
                  </a:cubicBezTo>
                  <a:cubicBezTo>
                    <a:pt x="10797" y="19229"/>
                    <a:pt x="10880" y="19020"/>
                    <a:pt x="11006" y="18895"/>
                  </a:cubicBezTo>
                  <a:cubicBezTo>
                    <a:pt x="11508" y="18309"/>
                    <a:pt x="12031" y="17765"/>
                    <a:pt x="12533" y="17179"/>
                  </a:cubicBezTo>
                  <a:cubicBezTo>
                    <a:pt x="12533" y="17116"/>
                    <a:pt x="12554" y="17033"/>
                    <a:pt x="12554" y="17012"/>
                  </a:cubicBezTo>
                  <a:cubicBezTo>
                    <a:pt x="12031" y="16196"/>
                    <a:pt x="12178" y="15296"/>
                    <a:pt x="12241" y="14438"/>
                  </a:cubicBezTo>
                  <a:cubicBezTo>
                    <a:pt x="12241" y="14250"/>
                    <a:pt x="12324" y="14040"/>
                    <a:pt x="12429" y="13894"/>
                  </a:cubicBezTo>
                  <a:cubicBezTo>
                    <a:pt x="12701" y="13455"/>
                    <a:pt x="13015" y="12994"/>
                    <a:pt x="13370" y="12576"/>
                  </a:cubicBezTo>
                  <a:cubicBezTo>
                    <a:pt x="13496" y="12408"/>
                    <a:pt x="13705" y="12262"/>
                    <a:pt x="13831" y="12115"/>
                  </a:cubicBezTo>
                  <a:cubicBezTo>
                    <a:pt x="14730" y="11069"/>
                    <a:pt x="15881" y="10421"/>
                    <a:pt x="17053" y="9793"/>
                  </a:cubicBezTo>
                  <a:cubicBezTo>
                    <a:pt x="17262" y="9688"/>
                    <a:pt x="17471" y="9626"/>
                    <a:pt x="17681" y="9521"/>
                  </a:cubicBezTo>
                  <a:cubicBezTo>
                    <a:pt x="17827" y="9479"/>
                    <a:pt x="17995" y="9416"/>
                    <a:pt x="18141" y="9333"/>
                  </a:cubicBezTo>
                  <a:cubicBezTo>
                    <a:pt x="18225" y="9312"/>
                    <a:pt x="18287" y="9228"/>
                    <a:pt x="18350" y="9186"/>
                  </a:cubicBezTo>
                  <a:cubicBezTo>
                    <a:pt x="18497" y="8579"/>
                    <a:pt x="18622" y="7973"/>
                    <a:pt x="18769" y="7387"/>
                  </a:cubicBezTo>
                  <a:cubicBezTo>
                    <a:pt x="18957" y="6696"/>
                    <a:pt x="19334" y="6152"/>
                    <a:pt x="19794" y="5629"/>
                  </a:cubicBezTo>
                  <a:cubicBezTo>
                    <a:pt x="20526" y="4834"/>
                    <a:pt x="21384" y="4185"/>
                    <a:pt x="22326" y="3662"/>
                  </a:cubicBezTo>
                  <a:cubicBezTo>
                    <a:pt x="23037" y="3265"/>
                    <a:pt x="23832" y="3118"/>
                    <a:pt x="24606" y="3014"/>
                  </a:cubicBezTo>
                  <a:cubicBezTo>
                    <a:pt x="25401" y="2888"/>
                    <a:pt x="26176" y="2784"/>
                    <a:pt x="26992" y="2993"/>
                  </a:cubicBezTo>
                  <a:cubicBezTo>
                    <a:pt x="27306" y="3056"/>
                    <a:pt x="27557" y="2930"/>
                    <a:pt x="27745" y="2721"/>
                  </a:cubicBezTo>
                  <a:cubicBezTo>
                    <a:pt x="28289" y="2051"/>
                    <a:pt x="29105" y="1696"/>
                    <a:pt x="29733" y="1131"/>
                  </a:cubicBezTo>
                  <a:cubicBezTo>
                    <a:pt x="29900" y="1005"/>
                    <a:pt x="30130" y="921"/>
                    <a:pt x="30360" y="859"/>
                  </a:cubicBezTo>
                  <a:cubicBezTo>
                    <a:pt x="31072" y="628"/>
                    <a:pt x="31783" y="419"/>
                    <a:pt x="32474" y="189"/>
                  </a:cubicBezTo>
                  <a:cubicBezTo>
                    <a:pt x="32850" y="63"/>
                    <a:pt x="33185" y="1"/>
                    <a:pt x="33583" y="22"/>
                  </a:cubicBezTo>
                  <a:cubicBezTo>
                    <a:pt x="34399" y="63"/>
                    <a:pt x="35236" y="84"/>
                    <a:pt x="36031" y="63"/>
                  </a:cubicBezTo>
                  <a:cubicBezTo>
                    <a:pt x="36491" y="63"/>
                    <a:pt x="36868" y="189"/>
                    <a:pt x="37244" y="398"/>
                  </a:cubicBezTo>
                  <a:cubicBezTo>
                    <a:pt x="37767" y="712"/>
                    <a:pt x="38311" y="1026"/>
                    <a:pt x="38855" y="1361"/>
                  </a:cubicBezTo>
                  <a:cubicBezTo>
                    <a:pt x="39588" y="1800"/>
                    <a:pt x="40048" y="2512"/>
                    <a:pt x="40404" y="3244"/>
                  </a:cubicBezTo>
                  <a:cubicBezTo>
                    <a:pt x="40508" y="3453"/>
                    <a:pt x="40487" y="3746"/>
                    <a:pt x="40508" y="3997"/>
                  </a:cubicBezTo>
                  <a:cubicBezTo>
                    <a:pt x="41617" y="3892"/>
                    <a:pt x="42663" y="3976"/>
                    <a:pt x="43731" y="3976"/>
                  </a:cubicBezTo>
                  <a:cubicBezTo>
                    <a:pt x="44777" y="3976"/>
                    <a:pt x="45823" y="3997"/>
                    <a:pt x="46869" y="4039"/>
                  </a:cubicBezTo>
                  <a:cubicBezTo>
                    <a:pt x="47057" y="4039"/>
                    <a:pt x="47267" y="4060"/>
                    <a:pt x="47434" y="4102"/>
                  </a:cubicBezTo>
                  <a:cubicBezTo>
                    <a:pt x="47915" y="4248"/>
                    <a:pt x="48355" y="4395"/>
                    <a:pt x="48836" y="4520"/>
                  </a:cubicBezTo>
                  <a:cubicBezTo>
                    <a:pt x="49296" y="4667"/>
                    <a:pt x="49715" y="4897"/>
                    <a:pt x="50049" y="5253"/>
                  </a:cubicBezTo>
                  <a:cubicBezTo>
                    <a:pt x="50301" y="5525"/>
                    <a:pt x="50614" y="5776"/>
                    <a:pt x="50782" y="6069"/>
                  </a:cubicBezTo>
                  <a:cubicBezTo>
                    <a:pt x="51179" y="6675"/>
                    <a:pt x="51493" y="7303"/>
                    <a:pt x="51410" y="8056"/>
                  </a:cubicBezTo>
                  <a:cubicBezTo>
                    <a:pt x="51368" y="8496"/>
                    <a:pt x="51410" y="8977"/>
                    <a:pt x="51389" y="9416"/>
                  </a:cubicBezTo>
                  <a:cubicBezTo>
                    <a:pt x="51389" y="9688"/>
                    <a:pt x="51493" y="9856"/>
                    <a:pt x="51702" y="10002"/>
                  </a:cubicBezTo>
                  <a:cubicBezTo>
                    <a:pt x="51995" y="10170"/>
                    <a:pt x="52309" y="10337"/>
                    <a:pt x="52602" y="10483"/>
                  </a:cubicBezTo>
                  <a:cubicBezTo>
                    <a:pt x="52958" y="10672"/>
                    <a:pt x="53293" y="10860"/>
                    <a:pt x="53565" y="11174"/>
                  </a:cubicBezTo>
                  <a:cubicBezTo>
                    <a:pt x="53648" y="11258"/>
                    <a:pt x="53711" y="11362"/>
                    <a:pt x="53816" y="11404"/>
                  </a:cubicBezTo>
                  <a:cubicBezTo>
                    <a:pt x="54632" y="11885"/>
                    <a:pt x="55176" y="12618"/>
                    <a:pt x="55741" y="13308"/>
                  </a:cubicBezTo>
                  <a:cubicBezTo>
                    <a:pt x="55908" y="13559"/>
                    <a:pt x="56117" y="13810"/>
                    <a:pt x="56327" y="14020"/>
                  </a:cubicBezTo>
                  <a:cubicBezTo>
                    <a:pt x="56724" y="14459"/>
                    <a:pt x="56954" y="14961"/>
                    <a:pt x="56933" y="15568"/>
                  </a:cubicBezTo>
                  <a:cubicBezTo>
                    <a:pt x="56912" y="16028"/>
                    <a:pt x="56912" y="16530"/>
                    <a:pt x="56912" y="17012"/>
                  </a:cubicBezTo>
                  <a:cubicBezTo>
                    <a:pt x="56912" y="17430"/>
                    <a:pt x="56808" y="17786"/>
                    <a:pt x="56599" y="18121"/>
                  </a:cubicBezTo>
                  <a:cubicBezTo>
                    <a:pt x="56410" y="18518"/>
                    <a:pt x="56180" y="18853"/>
                    <a:pt x="55908" y="19271"/>
                  </a:cubicBezTo>
                  <a:close/>
                  <a:moveTo>
                    <a:pt x="10441" y="62646"/>
                  </a:moveTo>
                  <a:cubicBezTo>
                    <a:pt x="10860" y="62646"/>
                    <a:pt x="11215" y="62646"/>
                    <a:pt x="11592" y="62667"/>
                  </a:cubicBezTo>
                  <a:cubicBezTo>
                    <a:pt x="12450" y="62730"/>
                    <a:pt x="13329" y="62541"/>
                    <a:pt x="14165" y="62939"/>
                  </a:cubicBezTo>
                  <a:cubicBezTo>
                    <a:pt x="14228" y="62960"/>
                    <a:pt x="14270" y="62960"/>
                    <a:pt x="14333" y="62960"/>
                  </a:cubicBezTo>
                  <a:cubicBezTo>
                    <a:pt x="15588" y="62939"/>
                    <a:pt x="16823" y="63106"/>
                    <a:pt x="18057" y="62876"/>
                  </a:cubicBezTo>
                  <a:cubicBezTo>
                    <a:pt x="18413" y="62834"/>
                    <a:pt x="18748" y="62792"/>
                    <a:pt x="19083" y="62792"/>
                  </a:cubicBezTo>
                  <a:cubicBezTo>
                    <a:pt x="20066" y="62792"/>
                    <a:pt x="21028" y="62834"/>
                    <a:pt x="21991" y="62855"/>
                  </a:cubicBezTo>
                  <a:cubicBezTo>
                    <a:pt x="22221" y="62855"/>
                    <a:pt x="22451" y="62855"/>
                    <a:pt x="22640" y="62960"/>
                  </a:cubicBezTo>
                  <a:cubicBezTo>
                    <a:pt x="23037" y="63148"/>
                    <a:pt x="23393" y="63148"/>
                    <a:pt x="23811" y="63148"/>
                  </a:cubicBezTo>
                  <a:cubicBezTo>
                    <a:pt x="26615" y="63190"/>
                    <a:pt x="29440" y="63253"/>
                    <a:pt x="32243" y="63295"/>
                  </a:cubicBezTo>
                  <a:cubicBezTo>
                    <a:pt x="33708" y="63316"/>
                    <a:pt x="35194" y="63357"/>
                    <a:pt x="36658" y="63378"/>
                  </a:cubicBezTo>
                  <a:cubicBezTo>
                    <a:pt x="37119" y="63378"/>
                    <a:pt x="37579" y="63357"/>
                    <a:pt x="38018" y="63378"/>
                  </a:cubicBezTo>
                  <a:cubicBezTo>
                    <a:pt x="39588" y="63399"/>
                    <a:pt x="41136" y="63462"/>
                    <a:pt x="42705" y="63504"/>
                  </a:cubicBezTo>
                  <a:cubicBezTo>
                    <a:pt x="43249" y="63525"/>
                    <a:pt x="43772" y="63567"/>
                    <a:pt x="44337" y="63567"/>
                  </a:cubicBezTo>
                  <a:cubicBezTo>
                    <a:pt x="44881" y="63567"/>
                    <a:pt x="45425" y="63671"/>
                    <a:pt x="45928" y="63525"/>
                  </a:cubicBezTo>
                  <a:cubicBezTo>
                    <a:pt x="46451" y="63399"/>
                    <a:pt x="46911" y="63378"/>
                    <a:pt x="47434" y="63399"/>
                  </a:cubicBezTo>
                  <a:cubicBezTo>
                    <a:pt x="48313" y="63399"/>
                    <a:pt x="49150" y="63462"/>
                    <a:pt x="50008" y="63462"/>
                  </a:cubicBezTo>
                  <a:cubicBezTo>
                    <a:pt x="50238" y="63462"/>
                    <a:pt x="50468" y="63462"/>
                    <a:pt x="50656" y="63378"/>
                  </a:cubicBezTo>
                  <a:cubicBezTo>
                    <a:pt x="50991" y="63253"/>
                    <a:pt x="51305" y="63253"/>
                    <a:pt x="51661" y="63253"/>
                  </a:cubicBezTo>
                  <a:cubicBezTo>
                    <a:pt x="51995" y="63274"/>
                    <a:pt x="52309" y="63295"/>
                    <a:pt x="52665" y="63316"/>
                  </a:cubicBezTo>
                  <a:cubicBezTo>
                    <a:pt x="52853" y="63044"/>
                    <a:pt x="52790" y="62730"/>
                    <a:pt x="52832" y="62416"/>
                  </a:cubicBezTo>
                  <a:cubicBezTo>
                    <a:pt x="52853" y="62039"/>
                    <a:pt x="52770" y="61642"/>
                    <a:pt x="52895" y="61307"/>
                  </a:cubicBezTo>
                  <a:cubicBezTo>
                    <a:pt x="53104" y="60763"/>
                    <a:pt x="53104" y="60219"/>
                    <a:pt x="53146" y="59633"/>
                  </a:cubicBezTo>
                  <a:cubicBezTo>
                    <a:pt x="53167" y="59068"/>
                    <a:pt x="53083" y="58503"/>
                    <a:pt x="53397" y="57980"/>
                  </a:cubicBezTo>
                  <a:cubicBezTo>
                    <a:pt x="53460" y="57875"/>
                    <a:pt x="53460" y="57708"/>
                    <a:pt x="53460" y="57562"/>
                  </a:cubicBezTo>
                  <a:cubicBezTo>
                    <a:pt x="53502" y="56683"/>
                    <a:pt x="53502" y="56683"/>
                    <a:pt x="53062" y="56034"/>
                  </a:cubicBezTo>
                  <a:lnTo>
                    <a:pt x="53062" y="55950"/>
                  </a:lnTo>
                  <a:cubicBezTo>
                    <a:pt x="53146" y="55867"/>
                    <a:pt x="53188" y="55762"/>
                    <a:pt x="53272" y="55678"/>
                  </a:cubicBezTo>
                  <a:cubicBezTo>
                    <a:pt x="53669" y="55239"/>
                    <a:pt x="53586" y="54883"/>
                    <a:pt x="53083" y="54611"/>
                  </a:cubicBezTo>
                  <a:cubicBezTo>
                    <a:pt x="52895" y="54507"/>
                    <a:pt x="52644" y="54486"/>
                    <a:pt x="52581" y="54193"/>
                  </a:cubicBezTo>
                  <a:cubicBezTo>
                    <a:pt x="52749" y="53753"/>
                    <a:pt x="53251" y="53963"/>
                    <a:pt x="53481" y="53774"/>
                  </a:cubicBezTo>
                  <a:cubicBezTo>
                    <a:pt x="53774" y="53021"/>
                    <a:pt x="53816" y="52310"/>
                    <a:pt x="53816" y="51556"/>
                  </a:cubicBezTo>
                  <a:cubicBezTo>
                    <a:pt x="53816" y="50803"/>
                    <a:pt x="53816" y="50008"/>
                    <a:pt x="53879" y="49255"/>
                  </a:cubicBezTo>
                  <a:cubicBezTo>
                    <a:pt x="53920" y="48334"/>
                    <a:pt x="53941" y="47414"/>
                    <a:pt x="54088" y="46535"/>
                  </a:cubicBezTo>
                  <a:cubicBezTo>
                    <a:pt x="54339" y="44882"/>
                    <a:pt x="54339" y="43271"/>
                    <a:pt x="54297" y="41618"/>
                  </a:cubicBezTo>
                  <a:cubicBezTo>
                    <a:pt x="54255" y="41074"/>
                    <a:pt x="54213" y="40488"/>
                    <a:pt x="54151" y="39965"/>
                  </a:cubicBezTo>
                  <a:cubicBezTo>
                    <a:pt x="53732" y="39839"/>
                    <a:pt x="53397" y="39672"/>
                    <a:pt x="53062" y="39651"/>
                  </a:cubicBezTo>
                  <a:cubicBezTo>
                    <a:pt x="52351" y="39567"/>
                    <a:pt x="51702" y="39316"/>
                    <a:pt x="51012" y="39128"/>
                  </a:cubicBezTo>
                  <a:cubicBezTo>
                    <a:pt x="49380" y="38668"/>
                    <a:pt x="49233" y="38500"/>
                    <a:pt x="47392" y="38500"/>
                  </a:cubicBezTo>
                  <a:cubicBezTo>
                    <a:pt x="46597" y="38500"/>
                    <a:pt x="45781" y="38479"/>
                    <a:pt x="45007" y="38479"/>
                  </a:cubicBezTo>
                  <a:cubicBezTo>
                    <a:pt x="44400" y="38479"/>
                    <a:pt x="43835" y="38416"/>
                    <a:pt x="43249" y="38249"/>
                  </a:cubicBezTo>
                  <a:cubicBezTo>
                    <a:pt x="43040" y="38186"/>
                    <a:pt x="42810" y="38144"/>
                    <a:pt x="42580" y="38144"/>
                  </a:cubicBezTo>
                  <a:lnTo>
                    <a:pt x="38562" y="38061"/>
                  </a:lnTo>
                  <a:cubicBezTo>
                    <a:pt x="38332" y="38061"/>
                    <a:pt x="38102" y="38061"/>
                    <a:pt x="37893" y="38144"/>
                  </a:cubicBezTo>
                  <a:cubicBezTo>
                    <a:pt x="36972" y="38416"/>
                    <a:pt x="36114" y="38814"/>
                    <a:pt x="35110" y="38877"/>
                  </a:cubicBezTo>
                  <a:cubicBezTo>
                    <a:pt x="34671" y="39107"/>
                    <a:pt x="34168" y="39044"/>
                    <a:pt x="33708" y="39023"/>
                  </a:cubicBezTo>
                  <a:cubicBezTo>
                    <a:pt x="33122" y="39023"/>
                    <a:pt x="32578" y="38981"/>
                    <a:pt x="32013" y="38981"/>
                  </a:cubicBezTo>
                  <a:cubicBezTo>
                    <a:pt x="31720" y="38981"/>
                    <a:pt x="31427" y="38940"/>
                    <a:pt x="31176" y="39023"/>
                  </a:cubicBezTo>
                  <a:cubicBezTo>
                    <a:pt x="30821" y="39128"/>
                    <a:pt x="30507" y="39128"/>
                    <a:pt x="30172" y="39128"/>
                  </a:cubicBezTo>
                  <a:cubicBezTo>
                    <a:pt x="29628" y="39128"/>
                    <a:pt x="29105" y="39107"/>
                    <a:pt x="28561" y="39086"/>
                  </a:cubicBezTo>
                  <a:cubicBezTo>
                    <a:pt x="28101" y="39044"/>
                    <a:pt x="27640" y="39107"/>
                    <a:pt x="27243" y="38814"/>
                  </a:cubicBezTo>
                  <a:cubicBezTo>
                    <a:pt x="27159" y="38772"/>
                    <a:pt x="27034" y="38772"/>
                    <a:pt x="26908" y="38730"/>
                  </a:cubicBezTo>
                  <a:cubicBezTo>
                    <a:pt x="26259" y="38709"/>
                    <a:pt x="25673" y="38354"/>
                    <a:pt x="25004" y="38416"/>
                  </a:cubicBezTo>
                  <a:cubicBezTo>
                    <a:pt x="24857" y="38416"/>
                    <a:pt x="24732" y="38312"/>
                    <a:pt x="24606" y="38270"/>
                  </a:cubicBezTo>
                  <a:cubicBezTo>
                    <a:pt x="23686" y="37935"/>
                    <a:pt x="22744" y="37580"/>
                    <a:pt x="21719" y="37663"/>
                  </a:cubicBezTo>
                  <a:cubicBezTo>
                    <a:pt x="21384" y="37684"/>
                    <a:pt x="21049" y="37663"/>
                    <a:pt x="20715" y="37663"/>
                  </a:cubicBezTo>
                  <a:cubicBezTo>
                    <a:pt x="20003" y="37663"/>
                    <a:pt x="19292" y="37831"/>
                    <a:pt x="18664" y="38103"/>
                  </a:cubicBezTo>
                  <a:cubicBezTo>
                    <a:pt x="18246" y="38291"/>
                    <a:pt x="17827" y="38375"/>
                    <a:pt x="17367" y="38375"/>
                  </a:cubicBezTo>
                  <a:cubicBezTo>
                    <a:pt x="15735" y="38312"/>
                    <a:pt x="14124" y="38312"/>
                    <a:pt x="12513" y="38270"/>
                  </a:cubicBezTo>
                  <a:cubicBezTo>
                    <a:pt x="11843" y="38249"/>
                    <a:pt x="11215" y="38500"/>
                    <a:pt x="10525" y="38626"/>
                  </a:cubicBezTo>
                  <a:cubicBezTo>
                    <a:pt x="10483" y="38626"/>
                    <a:pt x="10462" y="38709"/>
                    <a:pt x="10420" y="38730"/>
                  </a:cubicBezTo>
                  <a:cubicBezTo>
                    <a:pt x="10420" y="39232"/>
                    <a:pt x="10399" y="39714"/>
                    <a:pt x="10399" y="40174"/>
                  </a:cubicBezTo>
                  <a:lnTo>
                    <a:pt x="10316" y="49192"/>
                  </a:lnTo>
                  <a:cubicBezTo>
                    <a:pt x="10316" y="49757"/>
                    <a:pt x="10295" y="50280"/>
                    <a:pt x="10085" y="50803"/>
                  </a:cubicBezTo>
                  <a:cubicBezTo>
                    <a:pt x="10002" y="51012"/>
                    <a:pt x="10002" y="51243"/>
                    <a:pt x="10002" y="51473"/>
                  </a:cubicBezTo>
                  <a:cubicBezTo>
                    <a:pt x="9960" y="53774"/>
                    <a:pt x="9939" y="56076"/>
                    <a:pt x="9897" y="58378"/>
                  </a:cubicBezTo>
                  <a:cubicBezTo>
                    <a:pt x="9897" y="58587"/>
                    <a:pt x="9855" y="58796"/>
                    <a:pt x="9939" y="58984"/>
                  </a:cubicBezTo>
                  <a:cubicBezTo>
                    <a:pt x="10295" y="59759"/>
                    <a:pt x="10002" y="60595"/>
                    <a:pt x="10253" y="61391"/>
                  </a:cubicBezTo>
                  <a:cubicBezTo>
                    <a:pt x="10169" y="61725"/>
                    <a:pt x="10253" y="62060"/>
                    <a:pt x="10399" y="62374"/>
                  </a:cubicBezTo>
                  <a:cubicBezTo>
                    <a:pt x="10483" y="62374"/>
                    <a:pt x="10441" y="62520"/>
                    <a:pt x="10441" y="62646"/>
                  </a:cubicBezTo>
                  <a:close/>
                  <a:moveTo>
                    <a:pt x="43961" y="33981"/>
                  </a:moveTo>
                  <a:cubicBezTo>
                    <a:pt x="44295" y="34022"/>
                    <a:pt x="44567" y="34085"/>
                    <a:pt x="44798" y="34106"/>
                  </a:cubicBezTo>
                  <a:cubicBezTo>
                    <a:pt x="46744" y="34336"/>
                    <a:pt x="48689" y="34546"/>
                    <a:pt x="50635" y="34797"/>
                  </a:cubicBezTo>
                  <a:cubicBezTo>
                    <a:pt x="51472" y="34901"/>
                    <a:pt x="52246" y="34755"/>
                    <a:pt x="52937" y="34211"/>
                  </a:cubicBezTo>
                  <a:cubicBezTo>
                    <a:pt x="53083" y="34085"/>
                    <a:pt x="53355" y="34022"/>
                    <a:pt x="53565" y="34002"/>
                  </a:cubicBezTo>
                  <a:cubicBezTo>
                    <a:pt x="53753" y="33939"/>
                    <a:pt x="53941" y="34002"/>
                    <a:pt x="54151" y="33939"/>
                  </a:cubicBezTo>
                  <a:cubicBezTo>
                    <a:pt x="54423" y="33876"/>
                    <a:pt x="54674" y="33771"/>
                    <a:pt x="54946" y="33667"/>
                  </a:cubicBezTo>
                  <a:cubicBezTo>
                    <a:pt x="55071" y="33604"/>
                    <a:pt x="55803" y="32516"/>
                    <a:pt x="55887" y="32349"/>
                  </a:cubicBezTo>
                  <a:cubicBezTo>
                    <a:pt x="56201" y="31784"/>
                    <a:pt x="56201" y="31156"/>
                    <a:pt x="56201" y="30528"/>
                  </a:cubicBezTo>
                  <a:cubicBezTo>
                    <a:pt x="56201" y="30193"/>
                    <a:pt x="56180" y="29838"/>
                    <a:pt x="55971" y="29545"/>
                  </a:cubicBezTo>
                  <a:cubicBezTo>
                    <a:pt x="55845" y="29377"/>
                    <a:pt x="55762" y="29126"/>
                    <a:pt x="55741" y="28917"/>
                  </a:cubicBezTo>
                  <a:cubicBezTo>
                    <a:pt x="55699" y="28541"/>
                    <a:pt x="55552" y="28227"/>
                    <a:pt x="55385" y="27871"/>
                  </a:cubicBezTo>
                  <a:cubicBezTo>
                    <a:pt x="55259" y="27620"/>
                    <a:pt x="55134" y="27390"/>
                    <a:pt x="55050" y="27097"/>
                  </a:cubicBezTo>
                  <a:cubicBezTo>
                    <a:pt x="54862" y="26469"/>
                    <a:pt x="54862" y="25862"/>
                    <a:pt x="55448" y="25402"/>
                  </a:cubicBezTo>
                  <a:cubicBezTo>
                    <a:pt x="55762" y="25130"/>
                    <a:pt x="56075" y="24816"/>
                    <a:pt x="56410" y="24565"/>
                  </a:cubicBezTo>
                  <a:cubicBezTo>
                    <a:pt x="56619" y="24398"/>
                    <a:pt x="56724" y="24209"/>
                    <a:pt x="56787" y="24000"/>
                  </a:cubicBezTo>
                  <a:cubicBezTo>
                    <a:pt x="56850" y="23665"/>
                    <a:pt x="56829" y="23351"/>
                    <a:pt x="56640" y="23017"/>
                  </a:cubicBezTo>
                  <a:cubicBezTo>
                    <a:pt x="56075" y="22012"/>
                    <a:pt x="55699" y="20945"/>
                    <a:pt x="55071" y="20004"/>
                  </a:cubicBezTo>
                  <a:cubicBezTo>
                    <a:pt x="54736" y="19481"/>
                    <a:pt x="54715" y="18874"/>
                    <a:pt x="55176" y="18351"/>
                  </a:cubicBezTo>
                  <a:cubicBezTo>
                    <a:pt x="55741" y="17723"/>
                    <a:pt x="56055" y="17033"/>
                    <a:pt x="55950" y="16196"/>
                  </a:cubicBezTo>
                  <a:cubicBezTo>
                    <a:pt x="55908" y="16007"/>
                    <a:pt x="55950" y="15798"/>
                    <a:pt x="55950" y="15589"/>
                  </a:cubicBezTo>
                  <a:cubicBezTo>
                    <a:pt x="55971" y="15254"/>
                    <a:pt x="55845" y="14982"/>
                    <a:pt x="55636" y="14731"/>
                  </a:cubicBezTo>
                  <a:cubicBezTo>
                    <a:pt x="55239" y="14292"/>
                    <a:pt x="54862" y="13810"/>
                    <a:pt x="54506" y="13350"/>
                  </a:cubicBezTo>
                  <a:cubicBezTo>
                    <a:pt x="54297" y="13078"/>
                    <a:pt x="54067" y="12827"/>
                    <a:pt x="53795" y="12618"/>
                  </a:cubicBezTo>
                  <a:cubicBezTo>
                    <a:pt x="53042" y="12032"/>
                    <a:pt x="52330" y="11362"/>
                    <a:pt x="51410" y="10986"/>
                  </a:cubicBezTo>
                  <a:cubicBezTo>
                    <a:pt x="51221" y="10902"/>
                    <a:pt x="51075" y="10776"/>
                    <a:pt x="50886" y="10672"/>
                  </a:cubicBezTo>
                  <a:cubicBezTo>
                    <a:pt x="50531" y="10525"/>
                    <a:pt x="50405" y="10232"/>
                    <a:pt x="50426" y="9856"/>
                  </a:cubicBezTo>
                  <a:cubicBezTo>
                    <a:pt x="50447" y="9270"/>
                    <a:pt x="50447" y="8663"/>
                    <a:pt x="50468" y="8077"/>
                  </a:cubicBezTo>
                  <a:cubicBezTo>
                    <a:pt x="50531" y="6885"/>
                    <a:pt x="49798" y="6173"/>
                    <a:pt x="48899" y="5545"/>
                  </a:cubicBezTo>
                  <a:cubicBezTo>
                    <a:pt x="48125" y="5315"/>
                    <a:pt x="47371" y="4981"/>
                    <a:pt x="46534" y="4981"/>
                  </a:cubicBezTo>
                  <a:cubicBezTo>
                    <a:pt x="45112" y="4981"/>
                    <a:pt x="43668" y="4918"/>
                    <a:pt x="42266" y="4897"/>
                  </a:cubicBezTo>
                  <a:cubicBezTo>
                    <a:pt x="41827" y="4897"/>
                    <a:pt x="41345" y="4813"/>
                    <a:pt x="40927" y="5043"/>
                  </a:cubicBezTo>
                  <a:cubicBezTo>
                    <a:pt x="40822" y="5106"/>
                    <a:pt x="40634" y="5085"/>
                    <a:pt x="40508" y="5106"/>
                  </a:cubicBezTo>
                  <a:cubicBezTo>
                    <a:pt x="39755" y="5106"/>
                    <a:pt x="39630" y="4981"/>
                    <a:pt x="39588" y="4248"/>
                  </a:cubicBezTo>
                  <a:cubicBezTo>
                    <a:pt x="39588" y="3976"/>
                    <a:pt x="39588" y="3725"/>
                    <a:pt x="39525" y="3474"/>
                  </a:cubicBezTo>
                  <a:cubicBezTo>
                    <a:pt x="39253" y="2909"/>
                    <a:pt x="38897" y="2407"/>
                    <a:pt x="38332" y="2072"/>
                  </a:cubicBezTo>
                  <a:cubicBezTo>
                    <a:pt x="37872" y="1779"/>
                    <a:pt x="37370" y="1465"/>
                    <a:pt x="36909" y="1172"/>
                  </a:cubicBezTo>
                  <a:cubicBezTo>
                    <a:pt x="36637" y="1026"/>
                    <a:pt x="36345" y="942"/>
                    <a:pt x="36010" y="921"/>
                  </a:cubicBezTo>
                  <a:cubicBezTo>
                    <a:pt x="33478" y="817"/>
                    <a:pt x="33478" y="817"/>
                    <a:pt x="31009" y="1591"/>
                  </a:cubicBezTo>
                  <a:cubicBezTo>
                    <a:pt x="30988" y="1591"/>
                    <a:pt x="30967" y="1633"/>
                    <a:pt x="30946" y="1633"/>
                  </a:cubicBezTo>
                  <a:cubicBezTo>
                    <a:pt x="30632" y="1675"/>
                    <a:pt x="30381" y="1863"/>
                    <a:pt x="30130" y="2051"/>
                  </a:cubicBezTo>
                  <a:cubicBezTo>
                    <a:pt x="29607" y="2428"/>
                    <a:pt x="29084" y="2804"/>
                    <a:pt x="28582" y="3244"/>
                  </a:cubicBezTo>
                  <a:cubicBezTo>
                    <a:pt x="28289" y="3516"/>
                    <a:pt x="27954" y="3579"/>
                    <a:pt x="27557" y="3432"/>
                  </a:cubicBezTo>
                  <a:cubicBezTo>
                    <a:pt x="27389" y="3348"/>
                    <a:pt x="27180" y="3307"/>
                    <a:pt x="26992" y="3328"/>
                  </a:cubicBezTo>
                  <a:cubicBezTo>
                    <a:pt x="26176" y="3432"/>
                    <a:pt x="25339" y="3516"/>
                    <a:pt x="24565" y="3725"/>
                  </a:cubicBezTo>
                  <a:cubicBezTo>
                    <a:pt x="23979" y="3851"/>
                    <a:pt x="23435" y="4102"/>
                    <a:pt x="22912" y="4395"/>
                  </a:cubicBezTo>
                  <a:cubicBezTo>
                    <a:pt x="22054" y="4876"/>
                    <a:pt x="21342" y="5525"/>
                    <a:pt x="20694" y="6236"/>
                  </a:cubicBezTo>
                  <a:cubicBezTo>
                    <a:pt x="20317" y="6613"/>
                    <a:pt x="19961" y="7073"/>
                    <a:pt x="19899" y="7617"/>
                  </a:cubicBezTo>
                  <a:cubicBezTo>
                    <a:pt x="19815" y="8245"/>
                    <a:pt x="19501" y="8789"/>
                    <a:pt x="19564" y="9437"/>
                  </a:cubicBezTo>
                  <a:cubicBezTo>
                    <a:pt x="19585" y="9793"/>
                    <a:pt x="19396" y="10023"/>
                    <a:pt x="19041" y="10149"/>
                  </a:cubicBezTo>
                  <a:cubicBezTo>
                    <a:pt x="18246" y="10421"/>
                    <a:pt x="17513" y="10755"/>
                    <a:pt x="16781" y="11153"/>
                  </a:cubicBezTo>
                  <a:cubicBezTo>
                    <a:pt x="16237" y="11467"/>
                    <a:pt x="15714" y="11781"/>
                    <a:pt x="15274" y="12241"/>
                  </a:cubicBezTo>
                  <a:cubicBezTo>
                    <a:pt x="15002" y="12534"/>
                    <a:pt x="14689" y="12785"/>
                    <a:pt x="14417" y="13078"/>
                  </a:cubicBezTo>
                  <a:cubicBezTo>
                    <a:pt x="14145" y="13350"/>
                    <a:pt x="13935" y="13622"/>
                    <a:pt x="13705" y="13915"/>
                  </a:cubicBezTo>
                  <a:cubicBezTo>
                    <a:pt x="13433" y="14229"/>
                    <a:pt x="13308" y="14605"/>
                    <a:pt x="13329" y="15024"/>
                  </a:cubicBezTo>
                  <a:cubicBezTo>
                    <a:pt x="13370" y="15484"/>
                    <a:pt x="13224" y="15986"/>
                    <a:pt x="13621" y="16384"/>
                  </a:cubicBezTo>
                  <a:cubicBezTo>
                    <a:pt x="13893" y="16656"/>
                    <a:pt x="13831" y="17074"/>
                    <a:pt x="13789" y="17451"/>
                  </a:cubicBezTo>
                  <a:cubicBezTo>
                    <a:pt x="13747" y="17744"/>
                    <a:pt x="13538" y="17890"/>
                    <a:pt x="13308" y="18016"/>
                  </a:cubicBezTo>
                  <a:cubicBezTo>
                    <a:pt x="13182" y="18100"/>
                    <a:pt x="13077" y="18204"/>
                    <a:pt x="12994" y="18309"/>
                  </a:cubicBezTo>
                  <a:cubicBezTo>
                    <a:pt x="12680" y="18685"/>
                    <a:pt x="12345" y="19020"/>
                    <a:pt x="12052" y="19418"/>
                  </a:cubicBezTo>
                  <a:cubicBezTo>
                    <a:pt x="11927" y="19585"/>
                    <a:pt x="11801" y="19774"/>
                    <a:pt x="11696" y="19962"/>
                  </a:cubicBezTo>
                  <a:cubicBezTo>
                    <a:pt x="11445" y="20318"/>
                    <a:pt x="11236" y="20694"/>
                    <a:pt x="11006" y="21029"/>
                  </a:cubicBezTo>
                  <a:cubicBezTo>
                    <a:pt x="10755" y="21343"/>
                    <a:pt x="10588" y="21678"/>
                    <a:pt x="10504" y="22096"/>
                  </a:cubicBezTo>
                  <a:cubicBezTo>
                    <a:pt x="10336" y="22996"/>
                    <a:pt x="10085" y="23875"/>
                    <a:pt x="9939" y="24774"/>
                  </a:cubicBezTo>
                  <a:cubicBezTo>
                    <a:pt x="9855" y="25193"/>
                    <a:pt x="9918" y="25611"/>
                    <a:pt x="9939" y="26030"/>
                  </a:cubicBezTo>
                  <a:cubicBezTo>
                    <a:pt x="9960" y="26364"/>
                    <a:pt x="10085" y="26678"/>
                    <a:pt x="10148" y="27013"/>
                  </a:cubicBezTo>
                  <a:cubicBezTo>
                    <a:pt x="10253" y="27850"/>
                    <a:pt x="10588" y="28582"/>
                    <a:pt x="11027" y="29294"/>
                  </a:cubicBezTo>
                  <a:cubicBezTo>
                    <a:pt x="11173" y="29482"/>
                    <a:pt x="11278" y="29691"/>
                    <a:pt x="11341" y="29901"/>
                  </a:cubicBezTo>
                  <a:cubicBezTo>
                    <a:pt x="11487" y="30403"/>
                    <a:pt x="11738" y="30821"/>
                    <a:pt x="12010" y="31261"/>
                  </a:cubicBezTo>
                  <a:cubicBezTo>
                    <a:pt x="12387" y="31888"/>
                    <a:pt x="12743" y="32537"/>
                    <a:pt x="13370" y="32955"/>
                  </a:cubicBezTo>
                  <a:cubicBezTo>
                    <a:pt x="13580" y="33081"/>
                    <a:pt x="13601" y="33332"/>
                    <a:pt x="13496" y="33478"/>
                  </a:cubicBezTo>
                  <a:cubicBezTo>
                    <a:pt x="13391" y="33667"/>
                    <a:pt x="13203" y="33750"/>
                    <a:pt x="12994" y="33709"/>
                  </a:cubicBezTo>
                  <a:cubicBezTo>
                    <a:pt x="12847" y="33688"/>
                    <a:pt x="12680" y="33646"/>
                    <a:pt x="12492" y="33583"/>
                  </a:cubicBezTo>
                  <a:cubicBezTo>
                    <a:pt x="12429" y="33813"/>
                    <a:pt x="12345" y="34002"/>
                    <a:pt x="12324" y="34190"/>
                  </a:cubicBezTo>
                  <a:cubicBezTo>
                    <a:pt x="12261" y="34399"/>
                    <a:pt x="12241" y="34608"/>
                    <a:pt x="12220" y="34839"/>
                  </a:cubicBezTo>
                  <a:cubicBezTo>
                    <a:pt x="13391" y="34734"/>
                    <a:pt x="14542" y="34629"/>
                    <a:pt x="15672" y="34587"/>
                  </a:cubicBezTo>
                  <a:cubicBezTo>
                    <a:pt x="16781" y="34504"/>
                    <a:pt x="17911" y="34587"/>
                    <a:pt x="19145" y="34420"/>
                  </a:cubicBezTo>
                  <a:cubicBezTo>
                    <a:pt x="18664" y="33855"/>
                    <a:pt x="18141" y="33458"/>
                    <a:pt x="17869" y="32851"/>
                  </a:cubicBezTo>
                  <a:cubicBezTo>
                    <a:pt x="17576" y="32286"/>
                    <a:pt x="17346" y="31679"/>
                    <a:pt x="16969" y="31135"/>
                  </a:cubicBezTo>
                  <a:cubicBezTo>
                    <a:pt x="16321" y="31302"/>
                    <a:pt x="15714" y="31344"/>
                    <a:pt x="15107" y="31051"/>
                  </a:cubicBezTo>
                  <a:cubicBezTo>
                    <a:pt x="14961" y="30968"/>
                    <a:pt x="14772" y="30989"/>
                    <a:pt x="14626" y="30947"/>
                  </a:cubicBezTo>
                  <a:cubicBezTo>
                    <a:pt x="13893" y="30737"/>
                    <a:pt x="13329" y="30235"/>
                    <a:pt x="12805" y="29712"/>
                  </a:cubicBezTo>
                  <a:cubicBezTo>
                    <a:pt x="12764" y="29670"/>
                    <a:pt x="12743" y="29566"/>
                    <a:pt x="12701" y="29482"/>
                  </a:cubicBezTo>
                  <a:cubicBezTo>
                    <a:pt x="12387" y="28750"/>
                    <a:pt x="12136" y="27996"/>
                    <a:pt x="12261" y="27180"/>
                  </a:cubicBezTo>
                  <a:cubicBezTo>
                    <a:pt x="12282" y="27013"/>
                    <a:pt x="12282" y="26846"/>
                    <a:pt x="12261" y="26657"/>
                  </a:cubicBezTo>
                  <a:cubicBezTo>
                    <a:pt x="12241" y="26218"/>
                    <a:pt x="12450" y="25820"/>
                    <a:pt x="12743" y="25507"/>
                  </a:cubicBezTo>
                  <a:cubicBezTo>
                    <a:pt x="12994" y="25214"/>
                    <a:pt x="13308" y="24963"/>
                    <a:pt x="13601" y="24670"/>
                  </a:cubicBezTo>
                  <a:cubicBezTo>
                    <a:pt x="13789" y="24502"/>
                    <a:pt x="13956" y="24439"/>
                    <a:pt x="14228" y="24439"/>
                  </a:cubicBezTo>
                  <a:cubicBezTo>
                    <a:pt x="15295" y="24460"/>
                    <a:pt x="16342" y="24230"/>
                    <a:pt x="17409" y="24042"/>
                  </a:cubicBezTo>
                  <a:cubicBezTo>
                    <a:pt x="17911" y="23958"/>
                    <a:pt x="18329" y="23749"/>
                    <a:pt x="18706" y="23414"/>
                  </a:cubicBezTo>
                  <a:cubicBezTo>
                    <a:pt x="19250" y="22912"/>
                    <a:pt x="19773" y="22389"/>
                    <a:pt x="20296" y="21866"/>
                  </a:cubicBezTo>
                  <a:cubicBezTo>
                    <a:pt x="20547" y="21636"/>
                    <a:pt x="20694" y="21322"/>
                    <a:pt x="20735" y="20987"/>
                  </a:cubicBezTo>
                  <a:cubicBezTo>
                    <a:pt x="20840" y="20255"/>
                    <a:pt x="21133" y="19564"/>
                    <a:pt x="21049" y="18811"/>
                  </a:cubicBezTo>
                  <a:cubicBezTo>
                    <a:pt x="21049" y="18748"/>
                    <a:pt x="21049" y="18706"/>
                    <a:pt x="21070" y="18644"/>
                  </a:cubicBezTo>
                  <a:cubicBezTo>
                    <a:pt x="21175" y="18183"/>
                    <a:pt x="21635" y="17974"/>
                    <a:pt x="22075" y="18204"/>
                  </a:cubicBezTo>
                  <a:cubicBezTo>
                    <a:pt x="22263" y="18309"/>
                    <a:pt x="22388" y="18434"/>
                    <a:pt x="22535" y="18581"/>
                  </a:cubicBezTo>
                  <a:cubicBezTo>
                    <a:pt x="22744" y="18790"/>
                    <a:pt x="23016" y="18895"/>
                    <a:pt x="23309" y="18916"/>
                  </a:cubicBezTo>
                  <a:cubicBezTo>
                    <a:pt x="24690" y="19041"/>
                    <a:pt x="24920" y="18999"/>
                    <a:pt x="26155" y="18330"/>
                  </a:cubicBezTo>
                  <a:cubicBezTo>
                    <a:pt x="26301" y="18267"/>
                    <a:pt x="26448" y="18183"/>
                    <a:pt x="26594" y="18100"/>
                  </a:cubicBezTo>
                  <a:cubicBezTo>
                    <a:pt x="27117" y="17849"/>
                    <a:pt x="27536" y="17493"/>
                    <a:pt x="27870" y="17012"/>
                  </a:cubicBezTo>
                  <a:cubicBezTo>
                    <a:pt x="28038" y="16761"/>
                    <a:pt x="28247" y="16551"/>
                    <a:pt x="28456" y="16384"/>
                  </a:cubicBezTo>
                  <a:cubicBezTo>
                    <a:pt x="28791" y="16070"/>
                    <a:pt x="29084" y="15714"/>
                    <a:pt x="29272" y="15296"/>
                  </a:cubicBezTo>
                  <a:cubicBezTo>
                    <a:pt x="29398" y="15045"/>
                    <a:pt x="29523" y="14815"/>
                    <a:pt x="29691" y="14564"/>
                  </a:cubicBezTo>
                  <a:cubicBezTo>
                    <a:pt x="30026" y="14020"/>
                    <a:pt x="30172" y="13455"/>
                    <a:pt x="30214" y="12785"/>
                  </a:cubicBezTo>
                  <a:cubicBezTo>
                    <a:pt x="30214" y="12471"/>
                    <a:pt x="30256" y="12157"/>
                    <a:pt x="30319" y="11843"/>
                  </a:cubicBezTo>
                  <a:cubicBezTo>
                    <a:pt x="30339" y="11613"/>
                    <a:pt x="30381" y="11383"/>
                    <a:pt x="30653" y="11320"/>
                  </a:cubicBezTo>
                  <a:cubicBezTo>
                    <a:pt x="30842" y="11279"/>
                    <a:pt x="30988" y="11488"/>
                    <a:pt x="31051" y="11906"/>
                  </a:cubicBezTo>
                  <a:cubicBezTo>
                    <a:pt x="31093" y="12429"/>
                    <a:pt x="31072" y="12973"/>
                    <a:pt x="31114" y="13517"/>
                  </a:cubicBezTo>
                  <a:cubicBezTo>
                    <a:pt x="31155" y="13789"/>
                    <a:pt x="31155" y="14040"/>
                    <a:pt x="31260" y="14250"/>
                  </a:cubicBezTo>
                  <a:cubicBezTo>
                    <a:pt x="31616" y="15066"/>
                    <a:pt x="32223" y="15714"/>
                    <a:pt x="32871" y="16321"/>
                  </a:cubicBezTo>
                  <a:cubicBezTo>
                    <a:pt x="33311" y="16719"/>
                    <a:pt x="33834" y="16949"/>
                    <a:pt x="34440" y="16823"/>
                  </a:cubicBezTo>
                  <a:cubicBezTo>
                    <a:pt x="34984" y="16698"/>
                    <a:pt x="35570" y="16656"/>
                    <a:pt x="35884" y="16070"/>
                  </a:cubicBezTo>
                  <a:cubicBezTo>
                    <a:pt x="35926" y="15924"/>
                    <a:pt x="36073" y="15861"/>
                    <a:pt x="36177" y="15777"/>
                  </a:cubicBezTo>
                  <a:cubicBezTo>
                    <a:pt x="36617" y="15463"/>
                    <a:pt x="37119" y="15652"/>
                    <a:pt x="37223" y="16196"/>
                  </a:cubicBezTo>
                  <a:cubicBezTo>
                    <a:pt x="37328" y="16698"/>
                    <a:pt x="37391" y="17179"/>
                    <a:pt x="37495" y="17681"/>
                  </a:cubicBezTo>
                  <a:cubicBezTo>
                    <a:pt x="37558" y="17911"/>
                    <a:pt x="37663" y="18183"/>
                    <a:pt x="37767" y="18393"/>
                  </a:cubicBezTo>
                  <a:cubicBezTo>
                    <a:pt x="38081" y="19020"/>
                    <a:pt x="38437" y="19648"/>
                    <a:pt x="38751" y="20276"/>
                  </a:cubicBezTo>
                  <a:cubicBezTo>
                    <a:pt x="39127" y="20987"/>
                    <a:pt x="39797" y="21154"/>
                    <a:pt x="40508" y="21301"/>
                  </a:cubicBezTo>
                  <a:cubicBezTo>
                    <a:pt x="40676" y="21322"/>
                    <a:pt x="40843" y="21259"/>
                    <a:pt x="41010" y="21217"/>
                  </a:cubicBezTo>
                  <a:cubicBezTo>
                    <a:pt x="41241" y="21134"/>
                    <a:pt x="41513" y="21029"/>
                    <a:pt x="41680" y="20882"/>
                  </a:cubicBezTo>
                  <a:cubicBezTo>
                    <a:pt x="42099" y="20527"/>
                    <a:pt x="42622" y="20359"/>
                    <a:pt x="42894" y="19836"/>
                  </a:cubicBezTo>
                  <a:cubicBezTo>
                    <a:pt x="42915" y="19774"/>
                    <a:pt x="42977" y="19753"/>
                    <a:pt x="43019" y="19690"/>
                  </a:cubicBezTo>
                  <a:cubicBezTo>
                    <a:pt x="43228" y="19564"/>
                    <a:pt x="43438" y="19522"/>
                    <a:pt x="43668" y="19627"/>
                  </a:cubicBezTo>
                  <a:cubicBezTo>
                    <a:pt x="43919" y="19732"/>
                    <a:pt x="44044" y="19878"/>
                    <a:pt x="44044" y="20150"/>
                  </a:cubicBezTo>
                  <a:cubicBezTo>
                    <a:pt x="44044" y="20799"/>
                    <a:pt x="44065" y="21447"/>
                    <a:pt x="44023" y="22096"/>
                  </a:cubicBezTo>
                  <a:cubicBezTo>
                    <a:pt x="43982" y="22724"/>
                    <a:pt x="44233" y="23247"/>
                    <a:pt x="44588" y="23749"/>
                  </a:cubicBezTo>
                  <a:cubicBezTo>
                    <a:pt x="44777" y="23979"/>
                    <a:pt x="44965" y="24272"/>
                    <a:pt x="45132" y="24502"/>
                  </a:cubicBezTo>
                  <a:cubicBezTo>
                    <a:pt x="45593" y="25067"/>
                    <a:pt x="45928" y="25653"/>
                    <a:pt x="46660" y="25925"/>
                  </a:cubicBezTo>
                  <a:cubicBezTo>
                    <a:pt x="47016" y="26051"/>
                    <a:pt x="47308" y="26072"/>
                    <a:pt x="47601" y="25800"/>
                  </a:cubicBezTo>
                  <a:cubicBezTo>
                    <a:pt x="48020" y="25402"/>
                    <a:pt x="48480" y="25193"/>
                    <a:pt x="49066" y="25423"/>
                  </a:cubicBezTo>
                  <a:lnTo>
                    <a:pt x="49150" y="25423"/>
                  </a:lnTo>
                  <a:cubicBezTo>
                    <a:pt x="49526" y="25402"/>
                    <a:pt x="49840" y="25528"/>
                    <a:pt x="50133" y="25820"/>
                  </a:cubicBezTo>
                  <a:cubicBezTo>
                    <a:pt x="50259" y="25925"/>
                    <a:pt x="50405" y="26030"/>
                    <a:pt x="50552" y="26113"/>
                  </a:cubicBezTo>
                  <a:cubicBezTo>
                    <a:pt x="50824" y="26260"/>
                    <a:pt x="50928" y="26490"/>
                    <a:pt x="50970" y="26804"/>
                  </a:cubicBezTo>
                  <a:cubicBezTo>
                    <a:pt x="51054" y="27536"/>
                    <a:pt x="50886" y="28227"/>
                    <a:pt x="50740" y="28896"/>
                  </a:cubicBezTo>
                  <a:cubicBezTo>
                    <a:pt x="50719" y="29043"/>
                    <a:pt x="50614" y="29168"/>
                    <a:pt x="50531" y="29273"/>
                  </a:cubicBezTo>
                  <a:cubicBezTo>
                    <a:pt x="49777" y="30089"/>
                    <a:pt x="49003" y="30884"/>
                    <a:pt x="47936" y="31302"/>
                  </a:cubicBezTo>
                  <a:cubicBezTo>
                    <a:pt x="47476" y="31491"/>
                    <a:pt x="47016" y="31616"/>
                    <a:pt x="46534" y="31554"/>
                  </a:cubicBezTo>
                  <a:cubicBezTo>
                    <a:pt x="46220" y="31491"/>
                    <a:pt x="45928" y="31407"/>
                    <a:pt x="45593" y="31365"/>
                  </a:cubicBezTo>
                  <a:cubicBezTo>
                    <a:pt x="45216" y="31805"/>
                    <a:pt x="44777" y="32202"/>
                    <a:pt x="44714" y="32851"/>
                  </a:cubicBezTo>
                  <a:cubicBezTo>
                    <a:pt x="44693" y="33060"/>
                    <a:pt x="44547" y="33248"/>
                    <a:pt x="44442" y="33458"/>
                  </a:cubicBezTo>
                  <a:cubicBezTo>
                    <a:pt x="44149" y="33562"/>
                    <a:pt x="44065" y="33709"/>
                    <a:pt x="43961" y="33981"/>
                  </a:cubicBezTo>
                  <a:close/>
                  <a:moveTo>
                    <a:pt x="46555" y="27055"/>
                  </a:moveTo>
                  <a:cubicBezTo>
                    <a:pt x="46137" y="26846"/>
                    <a:pt x="45739" y="26657"/>
                    <a:pt x="45321" y="26469"/>
                  </a:cubicBezTo>
                  <a:cubicBezTo>
                    <a:pt x="45091" y="26364"/>
                    <a:pt x="44902" y="26197"/>
                    <a:pt x="44735" y="25967"/>
                  </a:cubicBezTo>
                  <a:cubicBezTo>
                    <a:pt x="44358" y="25402"/>
                    <a:pt x="43898" y="24858"/>
                    <a:pt x="43500" y="24272"/>
                  </a:cubicBezTo>
                  <a:cubicBezTo>
                    <a:pt x="43082" y="23665"/>
                    <a:pt x="42705" y="23017"/>
                    <a:pt x="42810" y="22242"/>
                  </a:cubicBezTo>
                  <a:cubicBezTo>
                    <a:pt x="42831" y="22033"/>
                    <a:pt x="42831" y="21845"/>
                    <a:pt x="42810" y="21636"/>
                  </a:cubicBezTo>
                  <a:cubicBezTo>
                    <a:pt x="42810" y="21510"/>
                    <a:pt x="42747" y="21364"/>
                    <a:pt x="42705" y="21196"/>
                  </a:cubicBezTo>
                  <a:cubicBezTo>
                    <a:pt x="42496" y="21343"/>
                    <a:pt x="42308" y="21447"/>
                    <a:pt x="42161" y="21552"/>
                  </a:cubicBezTo>
                  <a:cubicBezTo>
                    <a:pt x="41701" y="21866"/>
                    <a:pt x="41241" y="22138"/>
                    <a:pt x="40697" y="22242"/>
                  </a:cubicBezTo>
                  <a:cubicBezTo>
                    <a:pt x="39776" y="22389"/>
                    <a:pt x="38730" y="22033"/>
                    <a:pt x="38102" y="21322"/>
                  </a:cubicBezTo>
                  <a:cubicBezTo>
                    <a:pt x="37893" y="21092"/>
                    <a:pt x="37746" y="20820"/>
                    <a:pt x="37579" y="20569"/>
                  </a:cubicBezTo>
                  <a:cubicBezTo>
                    <a:pt x="37328" y="20087"/>
                    <a:pt x="37077" y="19627"/>
                    <a:pt x="36826" y="19146"/>
                  </a:cubicBezTo>
                  <a:cubicBezTo>
                    <a:pt x="36533" y="18644"/>
                    <a:pt x="36303" y="18121"/>
                    <a:pt x="36240" y="17556"/>
                  </a:cubicBezTo>
                  <a:cubicBezTo>
                    <a:pt x="36219" y="17430"/>
                    <a:pt x="36135" y="17284"/>
                    <a:pt x="36093" y="17158"/>
                  </a:cubicBezTo>
                  <a:cubicBezTo>
                    <a:pt x="35989" y="17221"/>
                    <a:pt x="35884" y="17221"/>
                    <a:pt x="35821" y="17263"/>
                  </a:cubicBezTo>
                  <a:cubicBezTo>
                    <a:pt x="35068" y="17702"/>
                    <a:pt x="34252" y="17869"/>
                    <a:pt x="33373" y="17786"/>
                  </a:cubicBezTo>
                  <a:cubicBezTo>
                    <a:pt x="33185" y="17765"/>
                    <a:pt x="32976" y="17723"/>
                    <a:pt x="32808" y="17639"/>
                  </a:cubicBezTo>
                  <a:cubicBezTo>
                    <a:pt x="31846" y="17012"/>
                    <a:pt x="31009" y="16258"/>
                    <a:pt x="30465" y="15212"/>
                  </a:cubicBezTo>
                  <a:cubicBezTo>
                    <a:pt x="30444" y="15149"/>
                    <a:pt x="30360" y="15108"/>
                    <a:pt x="30277" y="15045"/>
                  </a:cubicBezTo>
                  <a:cubicBezTo>
                    <a:pt x="30235" y="15087"/>
                    <a:pt x="30172" y="15108"/>
                    <a:pt x="30151" y="15170"/>
                  </a:cubicBezTo>
                  <a:cubicBezTo>
                    <a:pt x="29754" y="16049"/>
                    <a:pt x="29210" y="16844"/>
                    <a:pt x="28498" y="17514"/>
                  </a:cubicBezTo>
                  <a:cubicBezTo>
                    <a:pt x="28477" y="17556"/>
                    <a:pt x="28477" y="17577"/>
                    <a:pt x="28456" y="17597"/>
                  </a:cubicBezTo>
                  <a:cubicBezTo>
                    <a:pt x="28038" y="18288"/>
                    <a:pt x="27410" y="18706"/>
                    <a:pt x="26720" y="19083"/>
                  </a:cubicBezTo>
                  <a:cubicBezTo>
                    <a:pt x="26301" y="19334"/>
                    <a:pt x="25883" y="19585"/>
                    <a:pt x="25464" y="19794"/>
                  </a:cubicBezTo>
                  <a:cubicBezTo>
                    <a:pt x="25234" y="19899"/>
                    <a:pt x="25004" y="20025"/>
                    <a:pt x="24753" y="20004"/>
                  </a:cubicBezTo>
                  <a:cubicBezTo>
                    <a:pt x="23853" y="19983"/>
                    <a:pt x="22912" y="20129"/>
                    <a:pt x="21928" y="19774"/>
                  </a:cubicBezTo>
                  <a:cubicBezTo>
                    <a:pt x="21803" y="20318"/>
                    <a:pt x="21677" y="20841"/>
                    <a:pt x="21552" y="21364"/>
                  </a:cubicBezTo>
                  <a:cubicBezTo>
                    <a:pt x="21405" y="21866"/>
                    <a:pt x="21238" y="22347"/>
                    <a:pt x="20819" y="22682"/>
                  </a:cubicBezTo>
                  <a:cubicBezTo>
                    <a:pt x="20317" y="23121"/>
                    <a:pt x="19836" y="23623"/>
                    <a:pt x="19355" y="24084"/>
                  </a:cubicBezTo>
                  <a:cubicBezTo>
                    <a:pt x="18790" y="24607"/>
                    <a:pt x="18204" y="25025"/>
                    <a:pt x="17450" y="25109"/>
                  </a:cubicBezTo>
                  <a:cubicBezTo>
                    <a:pt x="17283" y="25130"/>
                    <a:pt x="17116" y="25193"/>
                    <a:pt x="16948" y="25235"/>
                  </a:cubicBezTo>
                  <a:cubicBezTo>
                    <a:pt x="16927" y="25360"/>
                    <a:pt x="16886" y="25465"/>
                    <a:pt x="16865" y="25569"/>
                  </a:cubicBezTo>
                  <a:cubicBezTo>
                    <a:pt x="16655" y="27557"/>
                    <a:pt x="17158" y="29398"/>
                    <a:pt x="17890" y="31219"/>
                  </a:cubicBezTo>
                  <a:cubicBezTo>
                    <a:pt x="18036" y="31616"/>
                    <a:pt x="18225" y="32014"/>
                    <a:pt x="18434" y="32370"/>
                  </a:cubicBezTo>
                  <a:cubicBezTo>
                    <a:pt x="18601" y="32662"/>
                    <a:pt x="18769" y="32997"/>
                    <a:pt x="19062" y="33165"/>
                  </a:cubicBezTo>
                  <a:cubicBezTo>
                    <a:pt x="19480" y="33458"/>
                    <a:pt x="19710" y="33834"/>
                    <a:pt x="19961" y="34253"/>
                  </a:cubicBezTo>
                  <a:cubicBezTo>
                    <a:pt x="20233" y="34776"/>
                    <a:pt x="20610" y="35257"/>
                    <a:pt x="21133" y="35571"/>
                  </a:cubicBezTo>
                  <a:cubicBezTo>
                    <a:pt x="21635" y="35864"/>
                    <a:pt x="22158" y="36073"/>
                    <a:pt x="22619" y="36387"/>
                  </a:cubicBezTo>
                  <a:cubicBezTo>
                    <a:pt x="23225" y="36805"/>
                    <a:pt x="23895" y="36973"/>
                    <a:pt x="24585" y="37140"/>
                  </a:cubicBezTo>
                  <a:cubicBezTo>
                    <a:pt x="24816" y="37182"/>
                    <a:pt x="25088" y="37182"/>
                    <a:pt x="25339" y="37245"/>
                  </a:cubicBezTo>
                  <a:cubicBezTo>
                    <a:pt x="26029" y="37391"/>
                    <a:pt x="26699" y="37642"/>
                    <a:pt x="27410" y="37705"/>
                  </a:cubicBezTo>
                  <a:cubicBezTo>
                    <a:pt x="28059" y="37789"/>
                    <a:pt x="28686" y="37872"/>
                    <a:pt x="29314" y="38019"/>
                  </a:cubicBezTo>
                  <a:cubicBezTo>
                    <a:pt x="29502" y="38082"/>
                    <a:pt x="29712" y="38061"/>
                    <a:pt x="29921" y="38061"/>
                  </a:cubicBezTo>
                  <a:cubicBezTo>
                    <a:pt x="31302" y="38061"/>
                    <a:pt x="32683" y="38019"/>
                    <a:pt x="34106" y="38019"/>
                  </a:cubicBezTo>
                  <a:cubicBezTo>
                    <a:pt x="34231" y="38019"/>
                    <a:pt x="34378" y="38019"/>
                    <a:pt x="34524" y="37998"/>
                  </a:cubicBezTo>
                  <a:cubicBezTo>
                    <a:pt x="35382" y="37768"/>
                    <a:pt x="36282" y="37559"/>
                    <a:pt x="37098" y="37287"/>
                  </a:cubicBezTo>
                  <a:cubicBezTo>
                    <a:pt x="38123" y="36973"/>
                    <a:pt x="39169" y="36701"/>
                    <a:pt x="40090" y="36136"/>
                  </a:cubicBezTo>
                  <a:cubicBezTo>
                    <a:pt x="40508" y="35906"/>
                    <a:pt x="40864" y="35613"/>
                    <a:pt x="41282" y="35362"/>
                  </a:cubicBezTo>
                  <a:cubicBezTo>
                    <a:pt x="41680" y="34567"/>
                    <a:pt x="42371" y="34002"/>
                    <a:pt x="42810" y="33248"/>
                  </a:cubicBezTo>
                  <a:cubicBezTo>
                    <a:pt x="43249" y="32432"/>
                    <a:pt x="43898" y="31721"/>
                    <a:pt x="44379" y="30905"/>
                  </a:cubicBezTo>
                  <a:cubicBezTo>
                    <a:pt x="44735" y="30319"/>
                    <a:pt x="45132" y="29712"/>
                    <a:pt x="45509" y="29105"/>
                  </a:cubicBezTo>
                  <a:cubicBezTo>
                    <a:pt x="45865" y="28436"/>
                    <a:pt x="46220" y="27745"/>
                    <a:pt x="46555" y="27055"/>
                  </a:cubicBezTo>
                  <a:close/>
                  <a:moveTo>
                    <a:pt x="7826" y="35906"/>
                  </a:moveTo>
                  <a:cubicBezTo>
                    <a:pt x="7575" y="36471"/>
                    <a:pt x="7512" y="36994"/>
                    <a:pt x="7533" y="37538"/>
                  </a:cubicBezTo>
                  <a:cubicBezTo>
                    <a:pt x="7533" y="38103"/>
                    <a:pt x="7512" y="38647"/>
                    <a:pt x="7512" y="39232"/>
                  </a:cubicBezTo>
                  <a:cubicBezTo>
                    <a:pt x="7512" y="39881"/>
                    <a:pt x="7470" y="40551"/>
                    <a:pt x="7323" y="41178"/>
                  </a:cubicBezTo>
                  <a:cubicBezTo>
                    <a:pt x="7240" y="41555"/>
                    <a:pt x="7219" y="41953"/>
                    <a:pt x="7219" y="42350"/>
                  </a:cubicBezTo>
                  <a:cubicBezTo>
                    <a:pt x="7156" y="44568"/>
                    <a:pt x="7135" y="46765"/>
                    <a:pt x="7114" y="48983"/>
                  </a:cubicBezTo>
                  <a:cubicBezTo>
                    <a:pt x="7093" y="49987"/>
                    <a:pt x="7114" y="50971"/>
                    <a:pt x="6947" y="51975"/>
                  </a:cubicBezTo>
                  <a:cubicBezTo>
                    <a:pt x="6926" y="52163"/>
                    <a:pt x="6947" y="52331"/>
                    <a:pt x="6947" y="52603"/>
                  </a:cubicBezTo>
                  <a:cubicBezTo>
                    <a:pt x="7156" y="52561"/>
                    <a:pt x="7323" y="52540"/>
                    <a:pt x="7512" y="52519"/>
                  </a:cubicBezTo>
                  <a:cubicBezTo>
                    <a:pt x="7742" y="52498"/>
                    <a:pt x="7993" y="52414"/>
                    <a:pt x="8244" y="52414"/>
                  </a:cubicBezTo>
                  <a:cubicBezTo>
                    <a:pt x="8495" y="52414"/>
                    <a:pt x="8683" y="52624"/>
                    <a:pt x="8683" y="52833"/>
                  </a:cubicBezTo>
                  <a:cubicBezTo>
                    <a:pt x="8683" y="53042"/>
                    <a:pt x="8579" y="53209"/>
                    <a:pt x="8349" y="53272"/>
                  </a:cubicBezTo>
                  <a:cubicBezTo>
                    <a:pt x="7993" y="53419"/>
                    <a:pt x="7658" y="53523"/>
                    <a:pt x="7261" y="53670"/>
                  </a:cubicBezTo>
                  <a:cubicBezTo>
                    <a:pt x="7658" y="54067"/>
                    <a:pt x="7951" y="54465"/>
                    <a:pt x="8370" y="54716"/>
                  </a:cubicBezTo>
                  <a:cubicBezTo>
                    <a:pt x="8558" y="54841"/>
                    <a:pt x="8704" y="55009"/>
                    <a:pt x="8830" y="55197"/>
                  </a:cubicBezTo>
                  <a:cubicBezTo>
                    <a:pt x="8997" y="55406"/>
                    <a:pt x="8893" y="55720"/>
                    <a:pt x="8621" y="55825"/>
                  </a:cubicBezTo>
                  <a:cubicBezTo>
                    <a:pt x="8391" y="55888"/>
                    <a:pt x="8181" y="55888"/>
                    <a:pt x="7972" y="55720"/>
                  </a:cubicBezTo>
                  <a:cubicBezTo>
                    <a:pt x="7679" y="55469"/>
                    <a:pt x="7428" y="55218"/>
                    <a:pt x="7156" y="54946"/>
                  </a:cubicBezTo>
                  <a:cubicBezTo>
                    <a:pt x="7051" y="54883"/>
                    <a:pt x="6989" y="54716"/>
                    <a:pt x="6779" y="54800"/>
                  </a:cubicBezTo>
                  <a:cubicBezTo>
                    <a:pt x="6779" y="55155"/>
                    <a:pt x="6779" y="55553"/>
                    <a:pt x="6738" y="55971"/>
                  </a:cubicBezTo>
                  <a:cubicBezTo>
                    <a:pt x="6947" y="56097"/>
                    <a:pt x="7177" y="56243"/>
                    <a:pt x="7386" y="56369"/>
                  </a:cubicBezTo>
                  <a:cubicBezTo>
                    <a:pt x="7575" y="56494"/>
                    <a:pt x="7554" y="56829"/>
                    <a:pt x="7365" y="56934"/>
                  </a:cubicBezTo>
                  <a:cubicBezTo>
                    <a:pt x="7135" y="57038"/>
                    <a:pt x="6905" y="57122"/>
                    <a:pt x="6654" y="57206"/>
                  </a:cubicBezTo>
                  <a:cubicBezTo>
                    <a:pt x="6633" y="57331"/>
                    <a:pt x="6591" y="57436"/>
                    <a:pt x="6549" y="57541"/>
                  </a:cubicBezTo>
                  <a:cubicBezTo>
                    <a:pt x="6424" y="58691"/>
                    <a:pt x="6403" y="59863"/>
                    <a:pt x="6131" y="60993"/>
                  </a:cubicBezTo>
                  <a:lnTo>
                    <a:pt x="6131" y="61077"/>
                  </a:lnTo>
                  <a:cubicBezTo>
                    <a:pt x="6131" y="61851"/>
                    <a:pt x="6110" y="62667"/>
                    <a:pt x="6110" y="63462"/>
                  </a:cubicBezTo>
                  <a:cubicBezTo>
                    <a:pt x="6110" y="63818"/>
                    <a:pt x="6173" y="64194"/>
                    <a:pt x="6382" y="64508"/>
                  </a:cubicBezTo>
                  <a:cubicBezTo>
                    <a:pt x="6528" y="64738"/>
                    <a:pt x="6696" y="64969"/>
                    <a:pt x="6863" y="65241"/>
                  </a:cubicBezTo>
                  <a:cubicBezTo>
                    <a:pt x="7595" y="65241"/>
                    <a:pt x="8328" y="65261"/>
                    <a:pt x="9102" y="65261"/>
                  </a:cubicBezTo>
                  <a:cubicBezTo>
                    <a:pt x="9228" y="65261"/>
                    <a:pt x="9374" y="65241"/>
                    <a:pt x="9520" y="65178"/>
                  </a:cubicBezTo>
                  <a:cubicBezTo>
                    <a:pt x="10002" y="64989"/>
                    <a:pt x="10504" y="65031"/>
                    <a:pt x="11027" y="65031"/>
                  </a:cubicBezTo>
                  <a:cubicBezTo>
                    <a:pt x="17409" y="65136"/>
                    <a:pt x="23790" y="65241"/>
                    <a:pt x="30193" y="65345"/>
                  </a:cubicBezTo>
                  <a:cubicBezTo>
                    <a:pt x="30758" y="65345"/>
                    <a:pt x="31281" y="65303"/>
                    <a:pt x="31825" y="65241"/>
                  </a:cubicBezTo>
                  <a:cubicBezTo>
                    <a:pt x="32411" y="65157"/>
                    <a:pt x="32997" y="65136"/>
                    <a:pt x="33604" y="65136"/>
                  </a:cubicBezTo>
                  <a:cubicBezTo>
                    <a:pt x="35068" y="65094"/>
                    <a:pt x="36554" y="65136"/>
                    <a:pt x="38018" y="65094"/>
                  </a:cubicBezTo>
                  <a:cubicBezTo>
                    <a:pt x="38709" y="65094"/>
                    <a:pt x="39378" y="64969"/>
                    <a:pt x="40069" y="64969"/>
                  </a:cubicBezTo>
                  <a:cubicBezTo>
                    <a:pt x="44086" y="65031"/>
                    <a:pt x="48125" y="65094"/>
                    <a:pt x="52142" y="65178"/>
                  </a:cubicBezTo>
                  <a:cubicBezTo>
                    <a:pt x="52414" y="65178"/>
                    <a:pt x="52665" y="65178"/>
                    <a:pt x="52895" y="65282"/>
                  </a:cubicBezTo>
                  <a:cubicBezTo>
                    <a:pt x="53523" y="65554"/>
                    <a:pt x="54213" y="65408"/>
                    <a:pt x="54841" y="65513"/>
                  </a:cubicBezTo>
                  <a:cubicBezTo>
                    <a:pt x="54925" y="65554"/>
                    <a:pt x="55092" y="65387"/>
                    <a:pt x="55134" y="65282"/>
                  </a:cubicBezTo>
                  <a:cubicBezTo>
                    <a:pt x="55176" y="65094"/>
                    <a:pt x="55176" y="64885"/>
                    <a:pt x="55176" y="64676"/>
                  </a:cubicBezTo>
                  <a:cubicBezTo>
                    <a:pt x="55218" y="64006"/>
                    <a:pt x="55113" y="63316"/>
                    <a:pt x="55448" y="62667"/>
                  </a:cubicBezTo>
                  <a:cubicBezTo>
                    <a:pt x="55511" y="62541"/>
                    <a:pt x="55469" y="62332"/>
                    <a:pt x="55490" y="62165"/>
                  </a:cubicBezTo>
                  <a:cubicBezTo>
                    <a:pt x="55531" y="60888"/>
                    <a:pt x="55552" y="59612"/>
                    <a:pt x="55573" y="58357"/>
                  </a:cubicBezTo>
                  <a:cubicBezTo>
                    <a:pt x="55573" y="58252"/>
                    <a:pt x="55552" y="58147"/>
                    <a:pt x="55552" y="57980"/>
                  </a:cubicBezTo>
                  <a:cubicBezTo>
                    <a:pt x="55280" y="58126"/>
                    <a:pt x="55071" y="58231"/>
                    <a:pt x="54841" y="58294"/>
                  </a:cubicBezTo>
                  <a:cubicBezTo>
                    <a:pt x="54674" y="58357"/>
                    <a:pt x="54464" y="58273"/>
                    <a:pt x="54402" y="58461"/>
                  </a:cubicBezTo>
                  <a:cubicBezTo>
                    <a:pt x="54318" y="58608"/>
                    <a:pt x="54255" y="58775"/>
                    <a:pt x="54255" y="58922"/>
                  </a:cubicBezTo>
                  <a:cubicBezTo>
                    <a:pt x="54234" y="59403"/>
                    <a:pt x="54234" y="59905"/>
                    <a:pt x="54234" y="60365"/>
                  </a:cubicBezTo>
                  <a:cubicBezTo>
                    <a:pt x="54234" y="60595"/>
                    <a:pt x="54255" y="60867"/>
                    <a:pt x="54151" y="61056"/>
                  </a:cubicBezTo>
                  <a:cubicBezTo>
                    <a:pt x="53899" y="61495"/>
                    <a:pt x="53941" y="61997"/>
                    <a:pt x="53941" y="62458"/>
                  </a:cubicBezTo>
                  <a:cubicBezTo>
                    <a:pt x="53941" y="62688"/>
                    <a:pt x="53941" y="62897"/>
                    <a:pt x="53920" y="63148"/>
                  </a:cubicBezTo>
                  <a:cubicBezTo>
                    <a:pt x="53879" y="63713"/>
                    <a:pt x="53481" y="63985"/>
                    <a:pt x="52895" y="63880"/>
                  </a:cubicBezTo>
                  <a:cubicBezTo>
                    <a:pt x="52770" y="63839"/>
                    <a:pt x="52644" y="63797"/>
                    <a:pt x="52518" y="63818"/>
                  </a:cubicBezTo>
                  <a:cubicBezTo>
                    <a:pt x="51954" y="63922"/>
                    <a:pt x="51389" y="63797"/>
                    <a:pt x="50845" y="64090"/>
                  </a:cubicBezTo>
                  <a:cubicBezTo>
                    <a:pt x="50677" y="64152"/>
                    <a:pt x="50447" y="64111"/>
                    <a:pt x="50259" y="64111"/>
                  </a:cubicBezTo>
                  <a:cubicBezTo>
                    <a:pt x="49401" y="64111"/>
                    <a:pt x="48564" y="64090"/>
                    <a:pt x="47706" y="64090"/>
                  </a:cubicBezTo>
                  <a:cubicBezTo>
                    <a:pt x="47246" y="64090"/>
                    <a:pt x="46785" y="64027"/>
                    <a:pt x="46367" y="64236"/>
                  </a:cubicBezTo>
                  <a:cubicBezTo>
                    <a:pt x="46241" y="64320"/>
                    <a:pt x="46032" y="64299"/>
                    <a:pt x="45865" y="64299"/>
                  </a:cubicBezTo>
                  <a:cubicBezTo>
                    <a:pt x="45446" y="64299"/>
                    <a:pt x="45007" y="64299"/>
                    <a:pt x="44588" y="64257"/>
                  </a:cubicBezTo>
                  <a:cubicBezTo>
                    <a:pt x="44212" y="64257"/>
                    <a:pt x="43856" y="64257"/>
                    <a:pt x="43521" y="64111"/>
                  </a:cubicBezTo>
                  <a:cubicBezTo>
                    <a:pt x="43333" y="64027"/>
                    <a:pt x="43040" y="64006"/>
                    <a:pt x="42852" y="64048"/>
                  </a:cubicBezTo>
                  <a:cubicBezTo>
                    <a:pt x="42099" y="64299"/>
                    <a:pt x="41345" y="64236"/>
                    <a:pt x="40592" y="64236"/>
                  </a:cubicBezTo>
                  <a:cubicBezTo>
                    <a:pt x="35277" y="64152"/>
                    <a:pt x="29963" y="64090"/>
                    <a:pt x="24648" y="63985"/>
                  </a:cubicBezTo>
                  <a:cubicBezTo>
                    <a:pt x="23895" y="63985"/>
                    <a:pt x="23121" y="64048"/>
                    <a:pt x="22409" y="63713"/>
                  </a:cubicBezTo>
                  <a:cubicBezTo>
                    <a:pt x="22347" y="63692"/>
                    <a:pt x="22305" y="63692"/>
                    <a:pt x="22242" y="63692"/>
                  </a:cubicBezTo>
                  <a:cubicBezTo>
                    <a:pt x="20882" y="63713"/>
                    <a:pt x="19522" y="63504"/>
                    <a:pt x="18162" y="63776"/>
                  </a:cubicBezTo>
                  <a:cubicBezTo>
                    <a:pt x="17806" y="63818"/>
                    <a:pt x="17430" y="63839"/>
                    <a:pt x="17074" y="63839"/>
                  </a:cubicBezTo>
                  <a:cubicBezTo>
                    <a:pt x="16258" y="63839"/>
                    <a:pt x="15421" y="63818"/>
                    <a:pt x="14605" y="63797"/>
                  </a:cubicBezTo>
                  <a:cubicBezTo>
                    <a:pt x="14375" y="63797"/>
                    <a:pt x="14145" y="63797"/>
                    <a:pt x="13935" y="63713"/>
                  </a:cubicBezTo>
                  <a:cubicBezTo>
                    <a:pt x="13517" y="63525"/>
                    <a:pt x="13098" y="63525"/>
                    <a:pt x="12680" y="63525"/>
                  </a:cubicBezTo>
                  <a:cubicBezTo>
                    <a:pt x="11864" y="63504"/>
                    <a:pt x="11027" y="63504"/>
                    <a:pt x="10211" y="63483"/>
                  </a:cubicBezTo>
                  <a:cubicBezTo>
                    <a:pt x="10002" y="63483"/>
                    <a:pt x="9834" y="63483"/>
                    <a:pt x="9625" y="63441"/>
                  </a:cubicBezTo>
                  <a:cubicBezTo>
                    <a:pt x="9311" y="63399"/>
                    <a:pt x="9102" y="63190"/>
                    <a:pt x="9123" y="62876"/>
                  </a:cubicBezTo>
                  <a:cubicBezTo>
                    <a:pt x="9165" y="62437"/>
                    <a:pt x="9269" y="61976"/>
                    <a:pt x="9374" y="61537"/>
                  </a:cubicBezTo>
                  <a:cubicBezTo>
                    <a:pt x="9416" y="61412"/>
                    <a:pt x="9479" y="61286"/>
                    <a:pt x="9458" y="61139"/>
                  </a:cubicBezTo>
                  <a:cubicBezTo>
                    <a:pt x="9311" y="60386"/>
                    <a:pt x="9541" y="59612"/>
                    <a:pt x="9207" y="58880"/>
                  </a:cubicBezTo>
                  <a:cubicBezTo>
                    <a:pt x="9144" y="58733"/>
                    <a:pt x="9207" y="58587"/>
                    <a:pt x="9207" y="58461"/>
                  </a:cubicBezTo>
                  <a:cubicBezTo>
                    <a:pt x="9248" y="56055"/>
                    <a:pt x="9269" y="53649"/>
                    <a:pt x="9332" y="51201"/>
                  </a:cubicBezTo>
                  <a:cubicBezTo>
                    <a:pt x="9332" y="50950"/>
                    <a:pt x="9332" y="50678"/>
                    <a:pt x="9437" y="50448"/>
                  </a:cubicBezTo>
                  <a:cubicBezTo>
                    <a:pt x="9583" y="50008"/>
                    <a:pt x="9625" y="49569"/>
                    <a:pt x="9625" y="49108"/>
                  </a:cubicBezTo>
                  <a:cubicBezTo>
                    <a:pt x="9688" y="45761"/>
                    <a:pt x="9792" y="42413"/>
                    <a:pt x="9876" y="39065"/>
                  </a:cubicBezTo>
                  <a:cubicBezTo>
                    <a:pt x="9876" y="38898"/>
                    <a:pt x="9897" y="38730"/>
                    <a:pt x="9897" y="38542"/>
                  </a:cubicBezTo>
                  <a:cubicBezTo>
                    <a:pt x="9939" y="38228"/>
                    <a:pt x="10064" y="38019"/>
                    <a:pt x="10357" y="37893"/>
                  </a:cubicBezTo>
                  <a:cubicBezTo>
                    <a:pt x="10692" y="37747"/>
                    <a:pt x="11843" y="37433"/>
                    <a:pt x="12303" y="37433"/>
                  </a:cubicBezTo>
                  <a:cubicBezTo>
                    <a:pt x="13914" y="37454"/>
                    <a:pt x="15505" y="37454"/>
                    <a:pt x="17074" y="37496"/>
                  </a:cubicBezTo>
                  <a:cubicBezTo>
                    <a:pt x="17681" y="37538"/>
                    <a:pt x="18267" y="37496"/>
                    <a:pt x="18790" y="37161"/>
                  </a:cubicBezTo>
                  <a:cubicBezTo>
                    <a:pt x="18873" y="37119"/>
                    <a:pt x="18957" y="37077"/>
                    <a:pt x="19041" y="37056"/>
                  </a:cubicBezTo>
                  <a:cubicBezTo>
                    <a:pt x="19773" y="36973"/>
                    <a:pt x="20443" y="36617"/>
                    <a:pt x="21196" y="36743"/>
                  </a:cubicBezTo>
                  <a:cubicBezTo>
                    <a:pt x="21259" y="36743"/>
                    <a:pt x="21342" y="36701"/>
                    <a:pt x="21468" y="36659"/>
                  </a:cubicBezTo>
                  <a:cubicBezTo>
                    <a:pt x="21091" y="36073"/>
                    <a:pt x="20463" y="35780"/>
                    <a:pt x="20087" y="35341"/>
                  </a:cubicBezTo>
                  <a:lnTo>
                    <a:pt x="19710" y="35341"/>
                  </a:lnTo>
                  <a:cubicBezTo>
                    <a:pt x="17513" y="35383"/>
                    <a:pt x="15337" y="35383"/>
                    <a:pt x="13182" y="35571"/>
                  </a:cubicBezTo>
                  <a:cubicBezTo>
                    <a:pt x="12722" y="35592"/>
                    <a:pt x="12261" y="35592"/>
                    <a:pt x="11822" y="35592"/>
                  </a:cubicBezTo>
                  <a:cubicBezTo>
                    <a:pt x="11006" y="35592"/>
                    <a:pt x="10169" y="35571"/>
                    <a:pt x="9353" y="35550"/>
                  </a:cubicBezTo>
                  <a:cubicBezTo>
                    <a:pt x="8683" y="35592"/>
                    <a:pt x="8244" y="35634"/>
                    <a:pt x="7826" y="35906"/>
                  </a:cubicBezTo>
                  <a:close/>
                  <a:moveTo>
                    <a:pt x="56264" y="54256"/>
                  </a:moveTo>
                  <a:cubicBezTo>
                    <a:pt x="56306" y="54088"/>
                    <a:pt x="56327" y="54005"/>
                    <a:pt x="56327" y="53942"/>
                  </a:cubicBezTo>
                  <a:cubicBezTo>
                    <a:pt x="56327" y="52958"/>
                    <a:pt x="56745" y="52038"/>
                    <a:pt x="56661" y="51075"/>
                  </a:cubicBezTo>
                  <a:cubicBezTo>
                    <a:pt x="56661" y="51033"/>
                    <a:pt x="56661" y="50971"/>
                    <a:pt x="56703" y="50929"/>
                  </a:cubicBezTo>
                  <a:cubicBezTo>
                    <a:pt x="56933" y="50468"/>
                    <a:pt x="56912" y="49987"/>
                    <a:pt x="56912" y="49506"/>
                  </a:cubicBezTo>
                  <a:cubicBezTo>
                    <a:pt x="56933" y="48460"/>
                    <a:pt x="56933" y="47414"/>
                    <a:pt x="56954" y="46367"/>
                  </a:cubicBezTo>
                  <a:cubicBezTo>
                    <a:pt x="57038" y="43626"/>
                    <a:pt x="57122" y="40885"/>
                    <a:pt x="57226" y="38124"/>
                  </a:cubicBezTo>
                  <a:lnTo>
                    <a:pt x="57226" y="37705"/>
                  </a:lnTo>
                  <a:cubicBezTo>
                    <a:pt x="56745" y="37077"/>
                    <a:pt x="56180" y="36847"/>
                    <a:pt x="55490" y="36701"/>
                  </a:cubicBezTo>
                  <a:cubicBezTo>
                    <a:pt x="53711" y="36303"/>
                    <a:pt x="51933" y="36010"/>
                    <a:pt x="50133" y="35780"/>
                  </a:cubicBezTo>
                  <a:cubicBezTo>
                    <a:pt x="48669" y="35592"/>
                    <a:pt x="47204" y="35383"/>
                    <a:pt x="45739" y="35257"/>
                  </a:cubicBezTo>
                  <a:cubicBezTo>
                    <a:pt x="44881" y="35173"/>
                    <a:pt x="43982" y="34985"/>
                    <a:pt x="43145" y="35069"/>
                  </a:cubicBezTo>
                  <a:cubicBezTo>
                    <a:pt x="42747" y="35445"/>
                    <a:pt x="42433" y="35822"/>
                    <a:pt x="42036" y="36136"/>
                  </a:cubicBezTo>
                  <a:cubicBezTo>
                    <a:pt x="41638" y="36429"/>
                    <a:pt x="41178" y="36659"/>
                    <a:pt x="40655" y="37056"/>
                  </a:cubicBezTo>
                  <a:cubicBezTo>
                    <a:pt x="41157" y="37077"/>
                    <a:pt x="41471" y="37077"/>
                    <a:pt x="41806" y="37119"/>
                  </a:cubicBezTo>
                  <a:cubicBezTo>
                    <a:pt x="42308" y="37140"/>
                    <a:pt x="42852" y="37077"/>
                    <a:pt x="43333" y="37224"/>
                  </a:cubicBezTo>
                  <a:cubicBezTo>
                    <a:pt x="43982" y="37370"/>
                    <a:pt x="44609" y="37412"/>
                    <a:pt x="45258" y="37412"/>
                  </a:cubicBezTo>
                  <a:cubicBezTo>
                    <a:pt x="45969" y="37433"/>
                    <a:pt x="46681" y="37433"/>
                    <a:pt x="47392" y="37433"/>
                  </a:cubicBezTo>
                  <a:cubicBezTo>
                    <a:pt x="48292" y="37454"/>
                    <a:pt x="49233" y="37412"/>
                    <a:pt x="50154" y="37726"/>
                  </a:cubicBezTo>
                  <a:cubicBezTo>
                    <a:pt x="50949" y="37998"/>
                    <a:pt x="51786" y="38144"/>
                    <a:pt x="52581" y="38375"/>
                  </a:cubicBezTo>
                  <a:cubicBezTo>
                    <a:pt x="53272" y="38563"/>
                    <a:pt x="53920" y="38793"/>
                    <a:pt x="54632" y="38877"/>
                  </a:cubicBezTo>
                  <a:cubicBezTo>
                    <a:pt x="54987" y="38898"/>
                    <a:pt x="55176" y="39044"/>
                    <a:pt x="55176" y="39400"/>
                  </a:cubicBezTo>
                  <a:cubicBezTo>
                    <a:pt x="55197" y="40048"/>
                    <a:pt x="55239" y="40697"/>
                    <a:pt x="55071" y="41325"/>
                  </a:cubicBezTo>
                  <a:cubicBezTo>
                    <a:pt x="54987" y="41639"/>
                    <a:pt x="54967" y="41932"/>
                    <a:pt x="54883" y="42245"/>
                  </a:cubicBezTo>
                  <a:cubicBezTo>
                    <a:pt x="54736" y="42978"/>
                    <a:pt x="54778" y="43710"/>
                    <a:pt x="54778" y="44442"/>
                  </a:cubicBezTo>
                  <a:cubicBezTo>
                    <a:pt x="54778" y="46828"/>
                    <a:pt x="54736" y="49192"/>
                    <a:pt x="54736" y="51577"/>
                  </a:cubicBezTo>
                  <a:cubicBezTo>
                    <a:pt x="54736" y="52205"/>
                    <a:pt x="54674" y="52833"/>
                    <a:pt x="54506" y="53440"/>
                  </a:cubicBezTo>
                  <a:cubicBezTo>
                    <a:pt x="54443" y="53628"/>
                    <a:pt x="54464" y="53795"/>
                    <a:pt x="54443" y="54005"/>
                  </a:cubicBezTo>
                  <a:cubicBezTo>
                    <a:pt x="55050" y="54381"/>
                    <a:pt x="55636" y="54256"/>
                    <a:pt x="56264" y="54256"/>
                  </a:cubicBezTo>
                  <a:close/>
                  <a:moveTo>
                    <a:pt x="6110" y="43334"/>
                  </a:moveTo>
                  <a:cubicBezTo>
                    <a:pt x="5943" y="43417"/>
                    <a:pt x="5775" y="43417"/>
                    <a:pt x="5670" y="43501"/>
                  </a:cubicBezTo>
                  <a:cubicBezTo>
                    <a:pt x="5168" y="43857"/>
                    <a:pt x="4687" y="44254"/>
                    <a:pt x="4206" y="44652"/>
                  </a:cubicBezTo>
                  <a:cubicBezTo>
                    <a:pt x="3997" y="44798"/>
                    <a:pt x="3850" y="45007"/>
                    <a:pt x="3641" y="45154"/>
                  </a:cubicBezTo>
                  <a:cubicBezTo>
                    <a:pt x="3076" y="45489"/>
                    <a:pt x="2637" y="45907"/>
                    <a:pt x="2323" y="46451"/>
                  </a:cubicBezTo>
                  <a:cubicBezTo>
                    <a:pt x="2239" y="46619"/>
                    <a:pt x="2113" y="46744"/>
                    <a:pt x="2009" y="46849"/>
                  </a:cubicBezTo>
                  <a:cubicBezTo>
                    <a:pt x="1465" y="47414"/>
                    <a:pt x="1297" y="48125"/>
                    <a:pt x="1235" y="48857"/>
                  </a:cubicBezTo>
                  <a:cubicBezTo>
                    <a:pt x="1172" y="49590"/>
                    <a:pt x="1444" y="50280"/>
                    <a:pt x="1988" y="50761"/>
                  </a:cubicBezTo>
                  <a:cubicBezTo>
                    <a:pt x="2448" y="51180"/>
                    <a:pt x="2971" y="51556"/>
                    <a:pt x="3536" y="51808"/>
                  </a:cubicBezTo>
                  <a:cubicBezTo>
                    <a:pt x="4080" y="52100"/>
                    <a:pt x="4687" y="52289"/>
                    <a:pt x="5147" y="52707"/>
                  </a:cubicBezTo>
                  <a:cubicBezTo>
                    <a:pt x="5378" y="52917"/>
                    <a:pt x="5754" y="52791"/>
                    <a:pt x="5796" y="52435"/>
                  </a:cubicBezTo>
                  <a:cubicBezTo>
                    <a:pt x="5901" y="51870"/>
                    <a:pt x="6005" y="51264"/>
                    <a:pt x="6026" y="50657"/>
                  </a:cubicBezTo>
                  <a:cubicBezTo>
                    <a:pt x="6110" y="48397"/>
                    <a:pt x="6131" y="46137"/>
                    <a:pt x="6173" y="43857"/>
                  </a:cubicBezTo>
                  <a:cubicBezTo>
                    <a:pt x="6173" y="43731"/>
                    <a:pt x="6152" y="43585"/>
                    <a:pt x="6110" y="43334"/>
                  </a:cubicBezTo>
                  <a:close/>
                  <a:moveTo>
                    <a:pt x="58042" y="42748"/>
                  </a:moveTo>
                  <a:cubicBezTo>
                    <a:pt x="58000" y="43187"/>
                    <a:pt x="57980" y="43438"/>
                    <a:pt x="57980" y="43731"/>
                  </a:cubicBezTo>
                  <a:cubicBezTo>
                    <a:pt x="57959" y="45802"/>
                    <a:pt x="57938" y="47853"/>
                    <a:pt x="57875" y="49924"/>
                  </a:cubicBezTo>
                  <a:cubicBezTo>
                    <a:pt x="57875" y="50238"/>
                    <a:pt x="57875" y="50552"/>
                    <a:pt x="57749" y="50845"/>
                  </a:cubicBezTo>
                  <a:cubicBezTo>
                    <a:pt x="57582" y="51243"/>
                    <a:pt x="57582" y="51598"/>
                    <a:pt x="57561" y="51996"/>
                  </a:cubicBezTo>
                  <a:cubicBezTo>
                    <a:pt x="57561" y="52289"/>
                    <a:pt x="57582" y="52582"/>
                    <a:pt x="57477" y="52833"/>
                  </a:cubicBezTo>
                  <a:cubicBezTo>
                    <a:pt x="57310" y="53314"/>
                    <a:pt x="57310" y="53774"/>
                    <a:pt x="57331" y="54256"/>
                  </a:cubicBezTo>
                  <a:cubicBezTo>
                    <a:pt x="57331" y="54297"/>
                    <a:pt x="57352" y="54360"/>
                    <a:pt x="57415" y="54465"/>
                  </a:cubicBezTo>
                  <a:cubicBezTo>
                    <a:pt x="57561" y="54507"/>
                    <a:pt x="57749" y="54590"/>
                    <a:pt x="57959" y="54653"/>
                  </a:cubicBezTo>
                  <a:cubicBezTo>
                    <a:pt x="58712" y="53942"/>
                    <a:pt x="59507" y="53230"/>
                    <a:pt x="60177" y="52435"/>
                  </a:cubicBezTo>
                  <a:cubicBezTo>
                    <a:pt x="61327" y="51138"/>
                    <a:pt x="61829" y="49632"/>
                    <a:pt x="61411" y="47895"/>
                  </a:cubicBezTo>
                  <a:cubicBezTo>
                    <a:pt x="61348" y="47727"/>
                    <a:pt x="61348" y="47560"/>
                    <a:pt x="61348" y="47393"/>
                  </a:cubicBezTo>
                  <a:cubicBezTo>
                    <a:pt x="61390" y="46849"/>
                    <a:pt x="61160" y="46347"/>
                    <a:pt x="60909" y="45886"/>
                  </a:cubicBezTo>
                  <a:cubicBezTo>
                    <a:pt x="60302" y="44840"/>
                    <a:pt x="59465" y="43982"/>
                    <a:pt x="58628" y="43166"/>
                  </a:cubicBezTo>
                  <a:cubicBezTo>
                    <a:pt x="58524" y="43020"/>
                    <a:pt x="58314" y="42957"/>
                    <a:pt x="58042" y="42748"/>
                  </a:cubicBezTo>
                  <a:close/>
                  <a:moveTo>
                    <a:pt x="15149" y="25339"/>
                  </a:moveTo>
                  <a:lnTo>
                    <a:pt x="14689" y="25339"/>
                  </a:lnTo>
                  <a:cubicBezTo>
                    <a:pt x="14312" y="25297"/>
                    <a:pt x="13956" y="25423"/>
                    <a:pt x="13726" y="25716"/>
                  </a:cubicBezTo>
                  <a:cubicBezTo>
                    <a:pt x="13621" y="25841"/>
                    <a:pt x="13454" y="25946"/>
                    <a:pt x="13391" y="26072"/>
                  </a:cubicBezTo>
                  <a:cubicBezTo>
                    <a:pt x="13266" y="26281"/>
                    <a:pt x="13119" y="26532"/>
                    <a:pt x="13098" y="26762"/>
                  </a:cubicBezTo>
                  <a:cubicBezTo>
                    <a:pt x="13036" y="27411"/>
                    <a:pt x="13077" y="28038"/>
                    <a:pt x="13308" y="28666"/>
                  </a:cubicBezTo>
                  <a:cubicBezTo>
                    <a:pt x="13559" y="29336"/>
                    <a:pt x="14082" y="29712"/>
                    <a:pt x="14668" y="29963"/>
                  </a:cubicBezTo>
                  <a:cubicBezTo>
                    <a:pt x="15128" y="30173"/>
                    <a:pt x="15693" y="30235"/>
                    <a:pt x="16216" y="30340"/>
                  </a:cubicBezTo>
                  <a:cubicBezTo>
                    <a:pt x="16342" y="30361"/>
                    <a:pt x="16467" y="30319"/>
                    <a:pt x="16634" y="30319"/>
                  </a:cubicBezTo>
                  <a:cubicBezTo>
                    <a:pt x="16572" y="30068"/>
                    <a:pt x="16551" y="29921"/>
                    <a:pt x="16488" y="29754"/>
                  </a:cubicBezTo>
                  <a:cubicBezTo>
                    <a:pt x="16174" y="28896"/>
                    <a:pt x="16028" y="28017"/>
                    <a:pt x="15965" y="27097"/>
                  </a:cubicBezTo>
                  <a:cubicBezTo>
                    <a:pt x="15944" y="26406"/>
                    <a:pt x="15735" y="25883"/>
                    <a:pt x="15254" y="25444"/>
                  </a:cubicBezTo>
                  <a:cubicBezTo>
                    <a:pt x="15212" y="25444"/>
                    <a:pt x="15191" y="25423"/>
                    <a:pt x="15149" y="25339"/>
                  </a:cubicBezTo>
                  <a:close/>
                  <a:moveTo>
                    <a:pt x="48376" y="26092"/>
                  </a:moveTo>
                  <a:cubicBezTo>
                    <a:pt x="48250" y="26260"/>
                    <a:pt x="48125" y="26427"/>
                    <a:pt x="47957" y="26532"/>
                  </a:cubicBezTo>
                  <a:cubicBezTo>
                    <a:pt x="47580" y="26804"/>
                    <a:pt x="47413" y="27201"/>
                    <a:pt x="47225" y="27620"/>
                  </a:cubicBezTo>
                  <a:cubicBezTo>
                    <a:pt x="46995" y="28227"/>
                    <a:pt x="46744" y="28833"/>
                    <a:pt x="46451" y="29398"/>
                  </a:cubicBezTo>
                  <a:cubicBezTo>
                    <a:pt x="46325" y="29712"/>
                    <a:pt x="46137" y="30005"/>
                    <a:pt x="45969" y="30319"/>
                  </a:cubicBezTo>
                  <a:cubicBezTo>
                    <a:pt x="46116" y="30382"/>
                    <a:pt x="46179" y="30507"/>
                    <a:pt x="46262" y="30528"/>
                  </a:cubicBezTo>
                  <a:cubicBezTo>
                    <a:pt x="46555" y="30570"/>
                    <a:pt x="46806" y="30528"/>
                    <a:pt x="47099" y="30445"/>
                  </a:cubicBezTo>
                  <a:cubicBezTo>
                    <a:pt x="48104" y="30110"/>
                    <a:pt x="48836" y="29398"/>
                    <a:pt x="49526" y="28666"/>
                  </a:cubicBezTo>
                  <a:cubicBezTo>
                    <a:pt x="49631" y="28561"/>
                    <a:pt x="49694" y="28436"/>
                    <a:pt x="49736" y="28310"/>
                  </a:cubicBezTo>
                  <a:cubicBezTo>
                    <a:pt x="49903" y="27745"/>
                    <a:pt x="50049" y="27201"/>
                    <a:pt x="49924" y="26657"/>
                  </a:cubicBezTo>
                  <a:cubicBezTo>
                    <a:pt x="49526" y="26260"/>
                    <a:pt x="49108" y="25904"/>
                    <a:pt x="48376" y="26092"/>
                  </a:cubicBezTo>
                  <a:close/>
                  <a:moveTo>
                    <a:pt x="54423" y="57415"/>
                  </a:moveTo>
                  <a:cubicBezTo>
                    <a:pt x="54485" y="57457"/>
                    <a:pt x="54527" y="57499"/>
                    <a:pt x="54590" y="57520"/>
                  </a:cubicBezTo>
                  <a:cubicBezTo>
                    <a:pt x="54799" y="57143"/>
                    <a:pt x="55113" y="56997"/>
                    <a:pt x="55448" y="56913"/>
                  </a:cubicBezTo>
                  <a:cubicBezTo>
                    <a:pt x="55511" y="56892"/>
                    <a:pt x="55552" y="56787"/>
                    <a:pt x="55657" y="56683"/>
                  </a:cubicBezTo>
                  <a:cubicBezTo>
                    <a:pt x="55197" y="56683"/>
                    <a:pt x="54862" y="56662"/>
                    <a:pt x="54464" y="56662"/>
                  </a:cubicBezTo>
                  <a:cubicBezTo>
                    <a:pt x="54443" y="56934"/>
                    <a:pt x="54423" y="57185"/>
                    <a:pt x="54423" y="57415"/>
                  </a:cubicBezTo>
                  <a:close/>
                  <a:moveTo>
                    <a:pt x="54527" y="55030"/>
                  </a:moveTo>
                  <a:cubicBezTo>
                    <a:pt x="54443" y="55344"/>
                    <a:pt x="54527" y="55469"/>
                    <a:pt x="54736" y="55448"/>
                  </a:cubicBezTo>
                  <a:cubicBezTo>
                    <a:pt x="54967" y="55406"/>
                    <a:pt x="55218" y="55302"/>
                    <a:pt x="55531" y="55197"/>
                  </a:cubicBezTo>
                  <a:cubicBezTo>
                    <a:pt x="55134" y="55113"/>
                    <a:pt x="54841" y="55093"/>
                    <a:pt x="54527" y="550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6567150" y="2642588"/>
              <a:ext cx="348400" cy="196175"/>
            </a:xfrm>
            <a:custGeom>
              <a:avLst/>
              <a:gdLst/>
              <a:ahLst/>
              <a:cxnLst/>
              <a:rect l="l" t="t" r="r" b="b"/>
              <a:pathLst>
                <a:path w="13936" h="7847" extrusionOk="0">
                  <a:moveTo>
                    <a:pt x="460" y="1256"/>
                  </a:moveTo>
                  <a:cubicBezTo>
                    <a:pt x="293" y="1109"/>
                    <a:pt x="147" y="984"/>
                    <a:pt x="21" y="879"/>
                  </a:cubicBezTo>
                  <a:cubicBezTo>
                    <a:pt x="0" y="837"/>
                    <a:pt x="21" y="816"/>
                    <a:pt x="21" y="733"/>
                  </a:cubicBezTo>
                  <a:cubicBezTo>
                    <a:pt x="293" y="503"/>
                    <a:pt x="607" y="272"/>
                    <a:pt x="1004" y="293"/>
                  </a:cubicBezTo>
                  <a:cubicBezTo>
                    <a:pt x="1109" y="293"/>
                    <a:pt x="1256" y="293"/>
                    <a:pt x="1360" y="272"/>
                  </a:cubicBezTo>
                  <a:cubicBezTo>
                    <a:pt x="2448" y="0"/>
                    <a:pt x="3557" y="42"/>
                    <a:pt x="4645" y="42"/>
                  </a:cubicBezTo>
                  <a:cubicBezTo>
                    <a:pt x="6507" y="63"/>
                    <a:pt x="8328" y="63"/>
                    <a:pt x="10190" y="84"/>
                  </a:cubicBezTo>
                  <a:cubicBezTo>
                    <a:pt x="10587" y="84"/>
                    <a:pt x="10985" y="84"/>
                    <a:pt x="11383" y="251"/>
                  </a:cubicBezTo>
                  <a:cubicBezTo>
                    <a:pt x="11634" y="356"/>
                    <a:pt x="11927" y="314"/>
                    <a:pt x="12220" y="314"/>
                  </a:cubicBezTo>
                  <a:cubicBezTo>
                    <a:pt x="12596" y="314"/>
                    <a:pt x="12889" y="482"/>
                    <a:pt x="13224" y="649"/>
                  </a:cubicBezTo>
                  <a:cubicBezTo>
                    <a:pt x="13831" y="1005"/>
                    <a:pt x="13935" y="1465"/>
                    <a:pt x="13914" y="2072"/>
                  </a:cubicBezTo>
                  <a:cubicBezTo>
                    <a:pt x="13914" y="2490"/>
                    <a:pt x="13789" y="2825"/>
                    <a:pt x="13517" y="3139"/>
                  </a:cubicBezTo>
                  <a:cubicBezTo>
                    <a:pt x="13015" y="3788"/>
                    <a:pt x="12554" y="4478"/>
                    <a:pt x="12073" y="5127"/>
                  </a:cubicBezTo>
                  <a:cubicBezTo>
                    <a:pt x="11759" y="5608"/>
                    <a:pt x="11320" y="5964"/>
                    <a:pt x="11111" y="6508"/>
                  </a:cubicBezTo>
                  <a:cubicBezTo>
                    <a:pt x="10525" y="6989"/>
                    <a:pt x="9897" y="7303"/>
                    <a:pt x="9186" y="7491"/>
                  </a:cubicBezTo>
                  <a:cubicBezTo>
                    <a:pt x="7658" y="7847"/>
                    <a:pt x="6152" y="7679"/>
                    <a:pt x="4624" y="7596"/>
                  </a:cubicBezTo>
                  <a:cubicBezTo>
                    <a:pt x="3955" y="7554"/>
                    <a:pt x="3327" y="7219"/>
                    <a:pt x="2762" y="6842"/>
                  </a:cubicBezTo>
                  <a:cubicBezTo>
                    <a:pt x="2532" y="6654"/>
                    <a:pt x="2511" y="6257"/>
                    <a:pt x="2176" y="6068"/>
                  </a:cubicBezTo>
                  <a:cubicBezTo>
                    <a:pt x="1904" y="5943"/>
                    <a:pt x="1779" y="5608"/>
                    <a:pt x="1569" y="5357"/>
                  </a:cubicBezTo>
                  <a:cubicBezTo>
                    <a:pt x="1256" y="4980"/>
                    <a:pt x="1067" y="4520"/>
                    <a:pt x="984" y="4060"/>
                  </a:cubicBezTo>
                  <a:cubicBezTo>
                    <a:pt x="963" y="3955"/>
                    <a:pt x="942" y="3829"/>
                    <a:pt x="921" y="3746"/>
                  </a:cubicBezTo>
                  <a:cubicBezTo>
                    <a:pt x="565" y="2972"/>
                    <a:pt x="335" y="2155"/>
                    <a:pt x="460" y="1256"/>
                  </a:cubicBezTo>
                  <a:close/>
                  <a:moveTo>
                    <a:pt x="1444" y="900"/>
                  </a:moveTo>
                  <a:cubicBezTo>
                    <a:pt x="1402" y="1528"/>
                    <a:pt x="1360" y="2093"/>
                    <a:pt x="1590" y="2679"/>
                  </a:cubicBezTo>
                  <a:cubicBezTo>
                    <a:pt x="1779" y="3076"/>
                    <a:pt x="1862" y="3495"/>
                    <a:pt x="1988" y="3871"/>
                  </a:cubicBezTo>
                  <a:cubicBezTo>
                    <a:pt x="2176" y="4562"/>
                    <a:pt x="2448" y="5168"/>
                    <a:pt x="3076" y="5503"/>
                  </a:cubicBezTo>
                  <a:cubicBezTo>
                    <a:pt x="3181" y="5545"/>
                    <a:pt x="3264" y="5629"/>
                    <a:pt x="3327" y="5733"/>
                  </a:cubicBezTo>
                  <a:cubicBezTo>
                    <a:pt x="3871" y="6529"/>
                    <a:pt x="4729" y="6801"/>
                    <a:pt x="5587" y="6863"/>
                  </a:cubicBezTo>
                  <a:cubicBezTo>
                    <a:pt x="7763" y="7010"/>
                    <a:pt x="8035" y="6905"/>
                    <a:pt x="9981" y="5964"/>
                  </a:cubicBezTo>
                  <a:cubicBezTo>
                    <a:pt x="10023" y="5964"/>
                    <a:pt x="10043" y="5943"/>
                    <a:pt x="10064" y="5943"/>
                  </a:cubicBezTo>
                  <a:cubicBezTo>
                    <a:pt x="10336" y="5859"/>
                    <a:pt x="10483" y="5692"/>
                    <a:pt x="10650" y="5482"/>
                  </a:cubicBezTo>
                  <a:cubicBezTo>
                    <a:pt x="10985" y="5022"/>
                    <a:pt x="11341" y="4583"/>
                    <a:pt x="11696" y="4143"/>
                  </a:cubicBezTo>
                  <a:cubicBezTo>
                    <a:pt x="12115" y="3599"/>
                    <a:pt x="12492" y="3076"/>
                    <a:pt x="12868" y="2490"/>
                  </a:cubicBezTo>
                  <a:cubicBezTo>
                    <a:pt x="13224" y="1925"/>
                    <a:pt x="12868" y="1235"/>
                    <a:pt x="12178" y="1214"/>
                  </a:cubicBezTo>
                  <a:cubicBezTo>
                    <a:pt x="11738" y="1193"/>
                    <a:pt x="11299" y="1193"/>
                    <a:pt x="10859" y="1005"/>
                  </a:cubicBezTo>
                  <a:cubicBezTo>
                    <a:pt x="10650" y="921"/>
                    <a:pt x="10399" y="942"/>
                    <a:pt x="10169" y="921"/>
                  </a:cubicBezTo>
                  <a:cubicBezTo>
                    <a:pt x="8056" y="837"/>
                    <a:pt x="5921" y="795"/>
                    <a:pt x="3787" y="712"/>
                  </a:cubicBezTo>
                  <a:cubicBezTo>
                    <a:pt x="3034" y="649"/>
                    <a:pt x="2281" y="691"/>
                    <a:pt x="1444" y="9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6866350" y="2540063"/>
              <a:ext cx="48675" cy="46575"/>
            </a:xfrm>
            <a:custGeom>
              <a:avLst/>
              <a:gdLst/>
              <a:ahLst/>
              <a:cxnLst/>
              <a:rect l="l" t="t" r="r" b="b"/>
              <a:pathLst>
                <a:path w="1947" h="1863" extrusionOk="0">
                  <a:moveTo>
                    <a:pt x="942" y="0"/>
                  </a:moveTo>
                  <a:lnTo>
                    <a:pt x="1026" y="0"/>
                  </a:lnTo>
                  <a:cubicBezTo>
                    <a:pt x="1653" y="21"/>
                    <a:pt x="1946" y="398"/>
                    <a:pt x="1800" y="1026"/>
                  </a:cubicBezTo>
                  <a:cubicBezTo>
                    <a:pt x="1737" y="1465"/>
                    <a:pt x="1235" y="1863"/>
                    <a:pt x="837" y="1842"/>
                  </a:cubicBezTo>
                  <a:cubicBezTo>
                    <a:pt x="398" y="1779"/>
                    <a:pt x="21" y="1381"/>
                    <a:pt x="0" y="921"/>
                  </a:cubicBezTo>
                  <a:cubicBezTo>
                    <a:pt x="0" y="230"/>
                    <a:pt x="252"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6514825" y="2540588"/>
              <a:ext cx="39775" cy="45000"/>
            </a:xfrm>
            <a:custGeom>
              <a:avLst/>
              <a:gdLst/>
              <a:ahLst/>
              <a:cxnLst/>
              <a:rect l="l" t="t" r="r" b="b"/>
              <a:pathLst>
                <a:path w="1591" h="1800" extrusionOk="0">
                  <a:moveTo>
                    <a:pt x="22" y="837"/>
                  </a:moveTo>
                  <a:cubicBezTo>
                    <a:pt x="43" y="733"/>
                    <a:pt x="43" y="586"/>
                    <a:pt x="105" y="398"/>
                  </a:cubicBezTo>
                  <a:cubicBezTo>
                    <a:pt x="147" y="189"/>
                    <a:pt x="315" y="63"/>
                    <a:pt x="524" y="21"/>
                  </a:cubicBezTo>
                  <a:cubicBezTo>
                    <a:pt x="670" y="0"/>
                    <a:pt x="859" y="0"/>
                    <a:pt x="1005" y="21"/>
                  </a:cubicBezTo>
                  <a:cubicBezTo>
                    <a:pt x="1298" y="63"/>
                    <a:pt x="1486" y="209"/>
                    <a:pt x="1528" y="502"/>
                  </a:cubicBezTo>
                  <a:cubicBezTo>
                    <a:pt x="1570" y="691"/>
                    <a:pt x="1591" y="900"/>
                    <a:pt x="1570" y="1067"/>
                  </a:cubicBezTo>
                  <a:cubicBezTo>
                    <a:pt x="1507" y="1590"/>
                    <a:pt x="1277" y="1800"/>
                    <a:pt x="733" y="1779"/>
                  </a:cubicBezTo>
                  <a:cubicBezTo>
                    <a:pt x="231" y="1779"/>
                    <a:pt x="22" y="1549"/>
                    <a:pt x="1" y="1046"/>
                  </a:cubicBezTo>
                  <a:cubicBezTo>
                    <a:pt x="1" y="1026"/>
                    <a:pt x="22" y="984"/>
                    <a:pt x="22" y="8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7075050" y="3147888"/>
              <a:ext cx="124525" cy="213450"/>
            </a:xfrm>
            <a:custGeom>
              <a:avLst/>
              <a:gdLst/>
              <a:ahLst/>
              <a:cxnLst/>
              <a:rect l="l" t="t" r="r" b="b"/>
              <a:pathLst>
                <a:path w="4981" h="8538" extrusionOk="0">
                  <a:moveTo>
                    <a:pt x="3976" y="796"/>
                  </a:moveTo>
                  <a:cubicBezTo>
                    <a:pt x="4165" y="586"/>
                    <a:pt x="4228" y="335"/>
                    <a:pt x="4562" y="356"/>
                  </a:cubicBezTo>
                  <a:cubicBezTo>
                    <a:pt x="4792" y="377"/>
                    <a:pt x="4918" y="607"/>
                    <a:pt x="4918" y="1026"/>
                  </a:cubicBezTo>
                  <a:cubicBezTo>
                    <a:pt x="4939" y="2783"/>
                    <a:pt x="4981" y="4541"/>
                    <a:pt x="4981" y="6299"/>
                  </a:cubicBezTo>
                  <a:cubicBezTo>
                    <a:pt x="4981" y="7345"/>
                    <a:pt x="4290" y="8119"/>
                    <a:pt x="3265" y="8349"/>
                  </a:cubicBezTo>
                  <a:cubicBezTo>
                    <a:pt x="2679" y="8516"/>
                    <a:pt x="2051" y="8537"/>
                    <a:pt x="1445" y="8328"/>
                  </a:cubicBezTo>
                  <a:cubicBezTo>
                    <a:pt x="1256" y="8244"/>
                    <a:pt x="1068" y="8182"/>
                    <a:pt x="1068" y="7931"/>
                  </a:cubicBezTo>
                  <a:cubicBezTo>
                    <a:pt x="1068" y="7721"/>
                    <a:pt x="1256" y="7554"/>
                    <a:pt x="1528" y="7491"/>
                  </a:cubicBezTo>
                  <a:cubicBezTo>
                    <a:pt x="1779" y="7428"/>
                    <a:pt x="2010" y="7470"/>
                    <a:pt x="2282" y="7428"/>
                  </a:cubicBezTo>
                  <a:cubicBezTo>
                    <a:pt x="2575" y="7408"/>
                    <a:pt x="2847" y="7387"/>
                    <a:pt x="3119" y="7303"/>
                  </a:cubicBezTo>
                  <a:cubicBezTo>
                    <a:pt x="3579" y="7177"/>
                    <a:pt x="3893" y="6843"/>
                    <a:pt x="3935" y="6340"/>
                  </a:cubicBezTo>
                  <a:cubicBezTo>
                    <a:pt x="3976" y="5755"/>
                    <a:pt x="3956" y="5169"/>
                    <a:pt x="3956" y="4604"/>
                  </a:cubicBezTo>
                  <a:cubicBezTo>
                    <a:pt x="3725" y="4478"/>
                    <a:pt x="3642" y="4604"/>
                    <a:pt x="3537" y="4708"/>
                  </a:cubicBezTo>
                  <a:cubicBezTo>
                    <a:pt x="3160" y="5085"/>
                    <a:pt x="2721" y="5190"/>
                    <a:pt x="2198" y="5169"/>
                  </a:cubicBezTo>
                  <a:cubicBezTo>
                    <a:pt x="1779" y="5127"/>
                    <a:pt x="1361" y="5106"/>
                    <a:pt x="963" y="4897"/>
                  </a:cubicBezTo>
                  <a:cubicBezTo>
                    <a:pt x="378" y="4583"/>
                    <a:pt x="1" y="4143"/>
                    <a:pt x="64" y="3411"/>
                  </a:cubicBezTo>
                  <a:cubicBezTo>
                    <a:pt x="85" y="3118"/>
                    <a:pt x="64" y="2825"/>
                    <a:pt x="85" y="2574"/>
                  </a:cubicBezTo>
                  <a:cubicBezTo>
                    <a:pt x="210" y="1570"/>
                    <a:pt x="754" y="817"/>
                    <a:pt x="1633" y="356"/>
                  </a:cubicBezTo>
                  <a:cubicBezTo>
                    <a:pt x="2261" y="1"/>
                    <a:pt x="2930" y="63"/>
                    <a:pt x="3558" y="482"/>
                  </a:cubicBezTo>
                  <a:cubicBezTo>
                    <a:pt x="3746" y="566"/>
                    <a:pt x="3851" y="691"/>
                    <a:pt x="3976" y="796"/>
                  </a:cubicBezTo>
                  <a:close/>
                  <a:moveTo>
                    <a:pt x="3997" y="2051"/>
                  </a:moveTo>
                  <a:cubicBezTo>
                    <a:pt x="3767" y="1758"/>
                    <a:pt x="3579" y="1528"/>
                    <a:pt x="3370" y="1298"/>
                  </a:cubicBezTo>
                  <a:cubicBezTo>
                    <a:pt x="3223" y="1110"/>
                    <a:pt x="3035" y="1026"/>
                    <a:pt x="2784" y="1005"/>
                  </a:cubicBezTo>
                  <a:cubicBezTo>
                    <a:pt x="2365" y="1005"/>
                    <a:pt x="2010" y="1110"/>
                    <a:pt x="1696" y="1423"/>
                  </a:cubicBezTo>
                  <a:cubicBezTo>
                    <a:pt x="1110" y="2030"/>
                    <a:pt x="1026" y="2762"/>
                    <a:pt x="1110" y="3537"/>
                  </a:cubicBezTo>
                  <a:cubicBezTo>
                    <a:pt x="1131" y="3788"/>
                    <a:pt x="1277" y="3892"/>
                    <a:pt x="1466" y="3955"/>
                  </a:cubicBezTo>
                  <a:cubicBezTo>
                    <a:pt x="2198" y="4311"/>
                    <a:pt x="2784" y="4164"/>
                    <a:pt x="3223" y="3495"/>
                  </a:cubicBezTo>
                  <a:cubicBezTo>
                    <a:pt x="3537" y="3055"/>
                    <a:pt x="3767" y="2532"/>
                    <a:pt x="3997" y="20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6522675" y="3078838"/>
              <a:ext cx="117200" cy="203500"/>
            </a:xfrm>
            <a:custGeom>
              <a:avLst/>
              <a:gdLst/>
              <a:ahLst/>
              <a:cxnLst/>
              <a:rect l="l" t="t" r="r" b="b"/>
              <a:pathLst>
                <a:path w="4688" h="8140" extrusionOk="0">
                  <a:moveTo>
                    <a:pt x="3432" y="5985"/>
                  </a:moveTo>
                  <a:cubicBezTo>
                    <a:pt x="3118" y="6257"/>
                    <a:pt x="2930" y="6403"/>
                    <a:pt x="2742" y="6550"/>
                  </a:cubicBezTo>
                  <a:cubicBezTo>
                    <a:pt x="2135" y="6989"/>
                    <a:pt x="1465" y="6989"/>
                    <a:pt x="817" y="6675"/>
                  </a:cubicBezTo>
                  <a:cubicBezTo>
                    <a:pt x="294" y="6403"/>
                    <a:pt x="22" y="5985"/>
                    <a:pt x="22" y="5357"/>
                  </a:cubicBezTo>
                  <a:cubicBezTo>
                    <a:pt x="1" y="4457"/>
                    <a:pt x="231" y="3641"/>
                    <a:pt x="817" y="2909"/>
                  </a:cubicBezTo>
                  <a:cubicBezTo>
                    <a:pt x="1465" y="2051"/>
                    <a:pt x="2239" y="1905"/>
                    <a:pt x="3181" y="2470"/>
                  </a:cubicBezTo>
                  <a:cubicBezTo>
                    <a:pt x="3265" y="2511"/>
                    <a:pt x="3348" y="2511"/>
                    <a:pt x="3453" y="2574"/>
                  </a:cubicBezTo>
                  <a:cubicBezTo>
                    <a:pt x="3537" y="2072"/>
                    <a:pt x="3537" y="1591"/>
                    <a:pt x="3495" y="1110"/>
                  </a:cubicBezTo>
                  <a:lnTo>
                    <a:pt x="2867" y="859"/>
                  </a:lnTo>
                  <a:cubicBezTo>
                    <a:pt x="2658" y="796"/>
                    <a:pt x="2428" y="733"/>
                    <a:pt x="2219" y="670"/>
                  </a:cubicBezTo>
                  <a:cubicBezTo>
                    <a:pt x="1967" y="587"/>
                    <a:pt x="1821" y="419"/>
                    <a:pt x="1905" y="252"/>
                  </a:cubicBezTo>
                  <a:cubicBezTo>
                    <a:pt x="1988" y="105"/>
                    <a:pt x="2177" y="1"/>
                    <a:pt x="2428" y="84"/>
                  </a:cubicBezTo>
                  <a:cubicBezTo>
                    <a:pt x="2909" y="189"/>
                    <a:pt x="3369" y="315"/>
                    <a:pt x="3809" y="440"/>
                  </a:cubicBezTo>
                  <a:cubicBezTo>
                    <a:pt x="4206" y="545"/>
                    <a:pt x="4436" y="817"/>
                    <a:pt x="4436" y="1256"/>
                  </a:cubicBezTo>
                  <a:lnTo>
                    <a:pt x="4436" y="2198"/>
                  </a:lnTo>
                  <a:cubicBezTo>
                    <a:pt x="4436" y="2511"/>
                    <a:pt x="4415" y="2804"/>
                    <a:pt x="4604" y="3118"/>
                  </a:cubicBezTo>
                  <a:cubicBezTo>
                    <a:pt x="4687" y="3265"/>
                    <a:pt x="4687" y="3495"/>
                    <a:pt x="4646" y="3683"/>
                  </a:cubicBezTo>
                  <a:cubicBezTo>
                    <a:pt x="4499" y="4939"/>
                    <a:pt x="4436" y="6236"/>
                    <a:pt x="4583" y="7512"/>
                  </a:cubicBezTo>
                  <a:cubicBezTo>
                    <a:pt x="4604" y="7826"/>
                    <a:pt x="4478" y="8035"/>
                    <a:pt x="4206" y="8077"/>
                  </a:cubicBezTo>
                  <a:cubicBezTo>
                    <a:pt x="3892" y="8140"/>
                    <a:pt x="3599" y="8014"/>
                    <a:pt x="3537" y="7721"/>
                  </a:cubicBezTo>
                  <a:cubicBezTo>
                    <a:pt x="3474" y="7533"/>
                    <a:pt x="3474" y="7324"/>
                    <a:pt x="3474" y="7136"/>
                  </a:cubicBezTo>
                  <a:cubicBezTo>
                    <a:pt x="3432" y="6759"/>
                    <a:pt x="3453" y="6466"/>
                    <a:pt x="3432" y="5985"/>
                  </a:cubicBezTo>
                  <a:close/>
                  <a:moveTo>
                    <a:pt x="3453" y="4102"/>
                  </a:moveTo>
                  <a:cubicBezTo>
                    <a:pt x="3307" y="3872"/>
                    <a:pt x="3160" y="3662"/>
                    <a:pt x="3055" y="3453"/>
                  </a:cubicBezTo>
                  <a:cubicBezTo>
                    <a:pt x="2700" y="2804"/>
                    <a:pt x="2114" y="2742"/>
                    <a:pt x="1654" y="3348"/>
                  </a:cubicBezTo>
                  <a:cubicBezTo>
                    <a:pt x="1193" y="3934"/>
                    <a:pt x="1026" y="4604"/>
                    <a:pt x="1047" y="5336"/>
                  </a:cubicBezTo>
                  <a:cubicBezTo>
                    <a:pt x="1068" y="5880"/>
                    <a:pt x="1654" y="6173"/>
                    <a:pt x="2093" y="5838"/>
                  </a:cubicBezTo>
                  <a:cubicBezTo>
                    <a:pt x="2700" y="5357"/>
                    <a:pt x="3307" y="4897"/>
                    <a:pt x="3453" y="41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6245450" y="3023388"/>
              <a:ext cx="133925" cy="313350"/>
            </a:xfrm>
            <a:custGeom>
              <a:avLst/>
              <a:gdLst/>
              <a:ahLst/>
              <a:cxnLst/>
              <a:rect l="l" t="t" r="r" b="b"/>
              <a:pathLst>
                <a:path w="5357" h="12534" extrusionOk="0">
                  <a:moveTo>
                    <a:pt x="1088" y="11509"/>
                  </a:moveTo>
                  <a:cubicBezTo>
                    <a:pt x="1360" y="11509"/>
                    <a:pt x="1548" y="11551"/>
                    <a:pt x="1716" y="11509"/>
                  </a:cubicBezTo>
                  <a:cubicBezTo>
                    <a:pt x="2406" y="11341"/>
                    <a:pt x="3097" y="11195"/>
                    <a:pt x="3787" y="11007"/>
                  </a:cubicBezTo>
                  <a:cubicBezTo>
                    <a:pt x="4248" y="10881"/>
                    <a:pt x="4666" y="10923"/>
                    <a:pt x="5126" y="11007"/>
                  </a:cubicBezTo>
                  <a:cubicBezTo>
                    <a:pt x="5273" y="11027"/>
                    <a:pt x="5357" y="11237"/>
                    <a:pt x="5273" y="11425"/>
                  </a:cubicBezTo>
                  <a:cubicBezTo>
                    <a:pt x="5210" y="11634"/>
                    <a:pt x="5043" y="11739"/>
                    <a:pt x="4833" y="11802"/>
                  </a:cubicBezTo>
                  <a:cubicBezTo>
                    <a:pt x="3871" y="12011"/>
                    <a:pt x="2929" y="12262"/>
                    <a:pt x="1925" y="12450"/>
                  </a:cubicBezTo>
                  <a:cubicBezTo>
                    <a:pt x="1465" y="12534"/>
                    <a:pt x="963" y="12471"/>
                    <a:pt x="481" y="12450"/>
                  </a:cubicBezTo>
                  <a:cubicBezTo>
                    <a:pt x="209" y="12429"/>
                    <a:pt x="42" y="12241"/>
                    <a:pt x="21" y="11927"/>
                  </a:cubicBezTo>
                  <a:cubicBezTo>
                    <a:pt x="0" y="11718"/>
                    <a:pt x="21" y="11530"/>
                    <a:pt x="21" y="11320"/>
                  </a:cubicBezTo>
                  <a:cubicBezTo>
                    <a:pt x="63" y="8914"/>
                    <a:pt x="126" y="6508"/>
                    <a:pt x="209" y="4102"/>
                  </a:cubicBezTo>
                  <a:cubicBezTo>
                    <a:pt x="230" y="3056"/>
                    <a:pt x="272" y="2009"/>
                    <a:pt x="335" y="963"/>
                  </a:cubicBezTo>
                  <a:cubicBezTo>
                    <a:pt x="335" y="733"/>
                    <a:pt x="377" y="524"/>
                    <a:pt x="439" y="294"/>
                  </a:cubicBezTo>
                  <a:cubicBezTo>
                    <a:pt x="460" y="189"/>
                    <a:pt x="565" y="84"/>
                    <a:pt x="649" y="43"/>
                  </a:cubicBezTo>
                  <a:cubicBezTo>
                    <a:pt x="732" y="1"/>
                    <a:pt x="858" y="43"/>
                    <a:pt x="984" y="43"/>
                  </a:cubicBezTo>
                  <a:cubicBezTo>
                    <a:pt x="1004" y="210"/>
                    <a:pt x="1046" y="336"/>
                    <a:pt x="1046" y="461"/>
                  </a:cubicBezTo>
                  <a:cubicBezTo>
                    <a:pt x="1067" y="2093"/>
                    <a:pt x="1088" y="3704"/>
                    <a:pt x="1088" y="5315"/>
                  </a:cubicBezTo>
                  <a:cubicBezTo>
                    <a:pt x="1088" y="7094"/>
                    <a:pt x="1067" y="8893"/>
                    <a:pt x="1046" y="10672"/>
                  </a:cubicBezTo>
                  <a:cubicBezTo>
                    <a:pt x="1067" y="10902"/>
                    <a:pt x="1088" y="11195"/>
                    <a:pt x="1088" y="115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6968875" y="3122263"/>
              <a:ext cx="102025" cy="149625"/>
            </a:xfrm>
            <a:custGeom>
              <a:avLst/>
              <a:gdLst/>
              <a:ahLst/>
              <a:cxnLst/>
              <a:rect l="l" t="t" r="r" b="b"/>
              <a:pathLst>
                <a:path w="4081" h="5985" extrusionOk="0">
                  <a:moveTo>
                    <a:pt x="1151" y="858"/>
                  </a:moveTo>
                  <a:cubicBezTo>
                    <a:pt x="1632" y="691"/>
                    <a:pt x="2072" y="544"/>
                    <a:pt x="2490" y="419"/>
                  </a:cubicBezTo>
                  <a:cubicBezTo>
                    <a:pt x="2804" y="335"/>
                    <a:pt x="3118" y="272"/>
                    <a:pt x="3411" y="461"/>
                  </a:cubicBezTo>
                  <a:cubicBezTo>
                    <a:pt x="3725" y="670"/>
                    <a:pt x="3955" y="942"/>
                    <a:pt x="3934" y="1381"/>
                  </a:cubicBezTo>
                  <a:cubicBezTo>
                    <a:pt x="3913" y="2323"/>
                    <a:pt x="3913" y="3243"/>
                    <a:pt x="3913" y="4185"/>
                  </a:cubicBezTo>
                  <a:cubicBezTo>
                    <a:pt x="3913" y="4541"/>
                    <a:pt x="3871" y="4917"/>
                    <a:pt x="3976" y="5273"/>
                  </a:cubicBezTo>
                  <a:cubicBezTo>
                    <a:pt x="4081" y="5608"/>
                    <a:pt x="3871" y="5901"/>
                    <a:pt x="3516" y="5922"/>
                  </a:cubicBezTo>
                  <a:cubicBezTo>
                    <a:pt x="3181" y="5984"/>
                    <a:pt x="2888" y="5775"/>
                    <a:pt x="2825" y="5461"/>
                  </a:cubicBezTo>
                  <a:cubicBezTo>
                    <a:pt x="2804" y="5231"/>
                    <a:pt x="2804" y="5022"/>
                    <a:pt x="2804" y="4771"/>
                  </a:cubicBezTo>
                  <a:cubicBezTo>
                    <a:pt x="2825" y="3871"/>
                    <a:pt x="2867" y="2971"/>
                    <a:pt x="2867" y="2051"/>
                  </a:cubicBezTo>
                  <a:cubicBezTo>
                    <a:pt x="2867" y="1883"/>
                    <a:pt x="2825" y="1695"/>
                    <a:pt x="2825" y="1507"/>
                  </a:cubicBezTo>
                  <a:cubicBezTo>
                    <a:pt x="2156" y="1402"/>
                    <a:pt x="1674" y="1779"/>
                    <a:pt x="1130" y="2114"/>
                  </a:cubicBezTo>
                  <a:cubicBezTo>
                    <a:pt x="1130" y="2762"/>
                    <a:pt x="1109" y="3453"/>
                    <a:pt x="1109" y="4101"/>
                  </a:cubicBezTo>
                  <a:cubicBezTo>
                    <a:pt x="1109" y="4331"/>
                    <a:pt x="1109" y="4541"/>
                    <a:pt x="1088" y="4771"/>
                  </a:cubicBezTo>
                  <a:cubicBezTo>
                    <a:pt x="1026" y="5127"/>
                    <a:pt x="796" y="5336"/>
                    <a:pt x="524" y="5294"/>
                  </a:cubicBezTo>
                  <a:cubicBezTo>
                    <a:pt x="272" y="5273"/>
                    <a:pt x="63" y="5064"/>
                    <a:pt x="0" y="4729"/>
                  </a:cubicBezTo>
                  <a:lnTo>
                    <a:pt x="0" y="4457"/>
                  </a:lnTo>
                  <a:cubicBezTo>
                    <a:pt x="63" y="3264"/>
                    <a:pt x="105" y="2030"/>
                    <a:pt x="168" y="837"/>
                  </a:cubicBezTo>
                  <a:cubicBezTo>
                    <a:pt x="168" y="628"/>
                    <a:pt x="252" y="377"/>
                    <a:pt x="356" y="210"/>
                  </a:cubicBezTo>
                  <a:cubicBezTo>
                    <a:pt x="461" y="0"/>
                    <a:pt x="796" y="0"/>
                    <a:pt x="900" y="210"/>
                  </a:cubicBezTo>
                  <a:cubicBezTo>
                    <a:pt x="984" y="377"/>
                    <a:pt x="1068" y="586"/>
                    <a:pt x="1151" y="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6406550" y="3128013"/>
              <a:ext cx="85300" cy="186250"/>
            </a:xfrm>
            <a:custGeom>
              <a:avLst/>
              <a:gdLst/>
              <a:ahLst/>
              <a:cxnLst/>
              <a:rect l="l" t="t" r="r" b="b"/>
              <a:pathLst>
                <a:path w="3412" h="7450" extrusionOk="0">
                  <a:moveTo>
                    <a:pt x="1026" y="3955"/>
                  </a:moveTo>
                  <a:cubicBezTo>
                    <a:pt x="1026" y="4499"/>
                    <a:pt x="1005" y="5022"/>
                    <a:pt x="1005" y="5524"/>
                  </a:cubicBezTo>
                  <a:lnTo>
                    <a:pt x="1005" y="5859"/>
                  </a:lnTo>
                  <a:cubicBezTo>
                    <a:pt x="1068" y="6257"/>
                    <a:pt x="1340" y="6466"/>
                    <a:pt x="1737" y="6319"/>
                  </a:cubicBezTo>
                  <a:cubicBezTo>
                    <a:pt x="2030" y="6215"/>
                    <a:pt x="2302" y="6068"/>
                    <a:pt x="2574" y="5943"/>
                  </a:cubicBezTo>
                  <a:cubicBezTo>
                    <a:pt x="2700" y="5880"/>
                    <a:pt x="2804" y="5754"/>
                    <a:pt x="2930" y="5754"/>
                  </a:cubicBezTo>
                  <a:cubicBezTo>
                    <a:pt x="3076" y="5713"/>
                    <a:pt x="3223" y="5775"/>
                    <a:pt x="3306" y="5880"/>
                  </a:cubicBezTo>
                  <a:cubicBezTo>
                    <a:pt x="3390" y="5964"/>
                    <a:pt x="3411" y="6131"/>
                    <a:pt x="3411" y="6278"/>
                  </a:cubicBezTo>
                  <a:cubicBezTo>
                    <a:pt x="3411" y="6340"/>
                    <a:pt x="3348" y="6424"/>
                    <a:pt x="3286" y="6487"/>
                  </a:cubicBezTo>
                  <a:cubicBezTo>
                    <a:pt x="2595" y="7114"/>
                    <a:pt x="1821" y="7449"/>
                    <a:pt x="879" y="7177"/>
                  </a:cubicBezTo>
                  <a:cubicBezTo>
                    <a:pt x="314" y="7031"/>
                    <a:pt x="1" y="6591"/>
                    <a:pt x="1" y="6026"/>
                  </a:cubicBezTo>
                  <a:cubicBezTo>
                    <a:pt x="1" y="4918"/>
                    <a:pt x="63" y="3767"/>
                    <a:pt x="84" y="2637"/>
                  </a:cubicBezTo>
                  <a:cubicBezTo>
                    <a:pt x="84" y="2449"/>
                    <a:pt x="189" y="2281"/>
                    <a:pt x="273" y="2093"/>
                  </a:cubicBezTo>
                  <a:cubicBezTo>
                    <a:pt x="398" y="1758"/>
                    <a:pt x="566" y="1402"/>
                    <a:pt x="628" y="1068"/>
                  </a:cubicBezTo>
                  <a:cubicBezTo>
                    <a:pt x="838" y="314"/>
                    <a:pt x="1319" y="0"/>
                    <a:pt x="1988" y="42"/>
                  </a:cubicBezTo>
                  <a:lnTo>
                    <a:pt x="2344" y="42"/>
                  </a:lnTo>
                  <a:cubicBezTo>
                    <a:pt x="2972" y="105"/>
                    <a:pt x="3223" y="419"/>
                    <a:pt x="3244" y="1047"/>
                  </a:cubicBezTo>
                  <a:cubicBezTo>
                    <a:pt x="3286" y="1674"/>
                    <a:pt x="3014" y="2135"/>
                    <a:pt x="2595" y="2532"/>
                  </a:cubicBezTo>
                  <a:cubicBezTo>
                    <a:pt x="2156" y="2930"/>
                    <a:pt x="1674" y="3285"/>
                    <a:pt x="1235" y="3683"/>
                  </a:cubicBezTo>
                  <a:cubicBezTo>
                    <a:pt x="1235" y="3746"/>
                    <a:pt x="1151" y="3809"/>
                    <a:pt x="1026" y="3955"/>
                  </a:cubicBezTo>
                  <a:close/>
                  <a:moveTo>
                    <a:pt x="2428" y="837"/>
                  </a:moveTo>
                  <a:cubicBezTo>
                    <a:pt x="2177" y="858"/>
                    <a:pt x="2009" y="816"/>
                    <a:pt x="1842" y="879"/>
                  </a:cubicBezTo>
                  <a:cubicBezTo>
                    <a:pt x="1737" y="942"/>
                    <a:pt x="1612" y="1068"/>
                    <a:pt x="1591" y="1193"/>
                  </a:cubicBezTo>
                  <a:cubicBezTo>
                    <a:pt x="1528" y="1612"/>
                    <a:pt x="1319" y="2009"/>
                    <a:pt x="1151" y="2386"/>
                  </a:cubicBezTo>
                  <a:cubicBezTo>
                    <a:pt x="1130" y="2428"/>
                    <a:pt x="1151" y="2532"/>
                    <a:pt x="1193" y="2658"/>
                  </a:cubicBezTo>
                  <a:cubicBezTo>
                    <a:pt x="1821" y="2197"/>
                    <a:pt x="2470" y="1800"/>
                    <a:pt x="2428" y="8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6784750" y="3156263"/>
              <a:ext cx="89475" cy="139175"/>
            </a:xfrm>
            <a:custGeom>
              <a:avLst/>
              <a:gdLst/>
              <a:ahLst/>
              <a:cxnLst/>
              <a:rect l="l" t="t" r="r" b="b"/>
              <a:pathLst>
                <a:path w="3579" h="5567" extrusionOk="0">
                  <a:moveTo>
                    <a:pt x="1067" y="1319"/>
                  </a:moveTo>
                  <a:cubicBezTo>
                    <a:pt x="1339" y="1193"/>
                    <a:pt x="1465" y="1151"/>
                    <a:pt x="1591" y="1088"/>
                  </a:cubicBezTo>
                  <a:cubicBezTo>
                    <a:pt x="1883" y="984"/>
                    <a:pt x="2176" y="879"/>
                    <a:pt x="2490" y="837"/>
                  </a:cubicBezTo>
                  <a:cubicBezTo>
                    <a:pt x="3327" y="691"/>
                    <a:pt x="3578" y="942"/>
                    <a:pt x="3578" y="1779"/>
                  </a:cubicBezTo>
                  <a:cubicBezTo>
                    <a:pt x="3578" y="2741"/>
                    <a:pt x="3557" y="3704"/>
                    <a:pt x="3536" y="4666"/>
                  </a:cubicBezTo>
                  <a:cubicBezTo>
                    <a:pt x="3536" y="4813"/>
                    <a:pt x="3536" y="4959"/>
                    <a:pt x="3495" y="5085"/>
                  </a:cubicBezTo>
                  <a:cubicBezTo>
                    <a:pt x="3474" y="5336"/>
                    <a:pt x="3264" y="5503"/>
                    <a:pt x="3034" y="5545"/>
                  </a:cubicBezTo>
                  <a:cubicBezTo>
                    <a:pt x="2804" y="5566"/>
                    <a:pt x="2532" y="5357"/>
                    <a:pt x="2511" y="5085"/>
                  </a:cubicBezTo>
                  <a:cubicBezTo>
                    <a:pt x="2490" y="4855"/>
                    <a:pt x="2490" y="4645"/>
                    <a:pt x="2490" y="4415"/>
                  </a:cubicBezTo>
                  <a:cubicBezTo>
                    <a:pt x="2490" y="3599"/>
                    <a:pt x="2511" y="2762"/>
                    <a:pt x="2532" y="1988"/>
                  </a:cubicBezTo>
                  <a:cubicBezTo>
                    <a:pt x="2302" y="1779"/>
                    <a:pt x="2155" y="1883"/>
                    <a:pt x="1967" y="1988"/>
                  </a:cubicBezTo>
                  <a:cubicBezTo>
                    <a:pt x="1486" y="2323"/>
                    <a:pt x="1277" y="2825"/>
                    <a:pt x="1130" y="3306"/>
                  </a:cubicBezTo>
                  <a:cubicBezTo>
                    <a:pt x="1047" y="3516"/>
                    <a:pt x="1026" y="3767"/>
                    <a:pt x="963" y="3976"/>
                  </a:cubicBezTo>
                  <a:cubicBezTo>
                    <a:pt x="921" y="4143"/>
                    <a:pt x="712" y="4290"/>
                    <a:pt x="503" y="4290"/>
                  </a:cubicBezTo>
                  <a:cubicBezTo>
                    <a:pt x="314" y="4290"/>
                    <a:pt x="84" y="4122"/>
                    <a:pt x="42" y="3934"/>
                  </a:cubicBezTo>
                  <a:cubicBezTo>
                    <a:pt x="21" y="3829"/>
                    <a:pt x="0" y="3704"/>
                    <a:pt x="0" y="3599"/>
                  </a:cubicBezTo>
                  <a:cubicBezTo>
                    <a:pt x="42" y="2616"/>
                    <a:pt x="105" y="1611"/>
                    <a:pt x="189" y="628"/>
                  </a:cubicBezTo>
                  <a:cubicBezTo>
                    <a:pt x="210" y="440"/>
                    <a:pt x="314" y="251"/>
                    <a:pt x="419" y="105"/>
                  </a:cubicBezTo>
                  <a:cubicBezTo>
                    <a:pt x="503" y="21"/>
                    <a:pt x="670" y="0"/>
                    <a:pt x="816" y="21"/>
                  </a:cubicBezTo>
                  <a:cubicBezTo>
                    <a:pt x="921" y="42"/>
                    <a:pt x="1047" y="210"/>
                    <a:pt x="1047" y="314"/>
                  </a:cubicBezTo>
                  <a:cubicBezTo>
                    <a:pt x="1109" y="628"/>
                    <a:pt x="1067" y="900"/>
                    <a:pt x="1067" y="13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6680125" y="3102913"/>
              <a:ext cx="77450" cy="187275"/>
            </a:xfrm>
            <a:custGeom>
              <a:avLst/>
              <a:gdLst/>
              <a:ahLst/>
              <a:cxnLst/>
              <a:rect l="l" t="t" r="r" b="b"/>
              <a:pathLst>
                <a:path w="3098" h="7491" extrusionOk="0">
                  <a:moveTo>
                    <a:pt x="1151" y="2909"/>
                  </a:moveTo>
                  <a:cubicBezTo>
                    <a:pt x="1444" y="2699"/>
                    <a:pt x="1654" y="2553"/>
                    <a:pt x="1884" y="2365"/>
                  </a:cubicBezTo>
                  <a:cubicBezTo>
                    <a:pt x="2156" y="2176"/>
                    <a:pt x="2428" y="2092"/>
                    <a:pt x="2763" y="2176"/>
                  </a:cubicBezTo>
                  <a:cubicBezTo>
                    <a:pt x="2951" y="2239"/>
                    <a:pt x="3097" y="2323"/>
                    <a:pt x="3097" y="2511"/>
                  </a:cubicBezTo>
                  <a:cubicBezTo>
                    <a:pt x="3097" y="2637"/>
                    <a:pt x="3014" y="2783"/>
                    <a:pt x="2930" y="2888"/>
                  </a:cubicBezTo>
                  <a:cubicBezTo>
                    <a:pt x="2825" y="2992"/>
                    <a:pt x="2679" y="3013"/>
                    <a:pt x="2574" y="3097"/>
                  </a:cubicBezTo>
                  <a:cubicBezTo>
                    <a:pt x="1654" y="3725"/>
                    <a:pt x="1068" y="4561"/>
                    <a:pt x="1047" y="5712"/>
                  </a:cubicBezTo>
                  <a:cubicBezTo>
                    <a:pt x="1047" y="6047"/>
                    <a:pt x="1047" y="6382"/>
                    <a:pt x="1026" y="6717"/>
                  </a:cubicBezTo>
                  <a:cubicBezTo>
                    <a:pt x="1026" y="6884"/>
                    <a:pt x="963" y="7072"/>
                    <a:pt x="900" y="7198"/>
                  </a:cubicBezTo>
                  <a:cubicBezTo>
                    <a:pt x="817" y="7386"/>
                    <a:pt x="545" y="7491"/>
                    <a:pt x="398" y="7407"/>
                  </a:cubicBezTo>
                  <a:cubicBezTo>
                    <a:pt x="273" y="7344"/>
                    <a:pt x="126" y="7219"/>
                    <a:pt x="63" y="7093"/>
                  </a:cubicBezTo>
                  <a:cubicBezTo>
                    <a:pt x="1" y="6989"/>
                    <a:pt x="1" y="6800"/>
                    <a:pt x="1" y="6675"/>
                  </a:cubicBezTo>
                  <a:cubicBezTo>
                    <a:pt x="63" y="4729"/>
                    <a:pt x="105" y="2825"/>
                    <a:pt x="168" y="900"/>
                  </a:cubicBezTo>
                  <a:cubicBezTo>
                    <a:pt x="168" y="712"/>
                    <a:pt x="210" y="502"/>
                    <a:pt x="273" y="314"/>
                  </a:cubicBezTo>
                  <a:cubicBezTo>
                    <a:pt x="314" y="126"/>
                    <a:pt x="545" y="0"/>
                    <a:pt x="733" y="21"/>
                  </a:cubicBezTo>
                  <a:cubicBezTo>
                    <a:pt x="921" y="63"/>
                    <a:pt x="1110" y="230"/>
                    <a:pt x="1130" y="419"/>
                  </a:cubicBezTo>
                  <a:cubicBezTo>
                    <a:pt x="1151" y="544"/>
                    <a:pt x="1130" y="712"/>
                    <a:pt x="1130" y="837"/>
                  </a:cubicBezTo>
                  <a:cubicBezTo>
                    <a:pt x="1130" y="1381"/>
                    <a:pt x="1110" y="1904"/>
                    <a:pt x="1110" y="2469"/>
                  </a:cubicBezTo>
                  <a:cubicBezTo>
                    <a:pt x="1068" y="2574"/>
                    <a:pt x="1130" y="2699"/>
                    <a:pt x="1151" y="29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903475" y="3155213"/>
              <a:ext cx="30900" cy="114575"/>
            </a:xfrm>
            <a:custGeom>
              <a:avLst/>
              <a:gdLst/>
              <a:ahLst/>
              <a:cxnLst/>
              <a:rect l="l" t="t" r="r" b="b"/>
              <a:pathLst>
                <a:path w="1236" h="4583" extrusionOk="0">
                  <a:moveTo>
                    <a:pt x="1131" y="2386"/>
                  </a:moveTo>
                  <a:cubicBezTo>
                    <a:pt x="1173" y="2888"/>
                    <a:pt x="1194" y="3411"/>
                    <a:pt x="1215" y="3892"/>
                  </a:cubicBezTo>
                  <a:cubicBezTo>
                    <a:pt x="1235" y="4269"/>
                    <a:pt x="1089" y="4457"/>
                    <a:pt x="775" y="4499"/>
                  </a:cubicBezTo>
                  <a:cubicBezTo>
                    <a:pt x="440" y="4583"/>
                    <a:pt x="147" y="4394"/>
                    <a:pt x="64" y="4081"/>
                  </a:cubicBezTo>
                  <a:cubicBezTo>
                    <a:pt x="43" y="3955"/>
                    <a:pt x="1" y="3788"/>
                    <a:pt x="1" y="3662"/>
                  </a:cubicBezTo>
                  <a:cubicBezTo>
                    <a:pt x="43" y="2783"/>
                    <a:pt x="43" y="1863"/>
                    <a:pt x="64" y="963"/>
                  </a:cubicBezTo>
                  <a:cubicBezTo>
                    <a:pt x="64" y="817"/>
                    <a:pt x="85" y="628"/>
                    <a:pt x="106" y="482"/>
                  </a:cubicBezTo>
                  <a:cubicBezTo>
                    <a:pt x="189" y="189"/>
                    <a:pt x="399" y="0"/>
                    <a:pt x="629" y="21"/>
                  </a:cubicBezTo>
                  <a:cubicBezTo>
                    <a:pt x="838" y="63"/>
                    <a:pt x="1026" y="210"/>
                    <a:pt x="1089" y="440"/>
                  </a:cubicBezTo>
                  <a:cubicBezTo>
                    <a:pt x="1110" y="628"/>
                    <a:pt x="1131" y="837"/>
                    <a:pt x="1131" y="1026"/>
                  </a:cubicBezTo>
                  <a:cubicBezTo>
                    <a:pt x="1152" y="1465"/>
                    <a:pt x="1152" y="1925"/>
                    <a:pt x="1131" y="2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6888850" y="3055313"/>
              <a:ext cx="45525" cy="41850"/>
            </a:xfrm>
            <a:custGeom>
              <a:avLst/>
              <a:gdLst/>
              <a:ahLst/>
              <a:cxnLst/>
              <a:rect l="l" t="t" r="r" b="b"/>
              <a:pathLst>
                <a:path w="1821" h="1674" extrusionOk="0">
                  <a:moveTo>
                    <a:pt x="837" y="1674"/>
                  </a:moveTo>
                  <a:cubicBezTo>
                    <a:pt x="691" y="1653"/>
                    <a:pt x="523" y="1674"/>
                    <a:pt x="377" y="1590"/>
                  </a:cubicBezTo>
                  <a:cubicBezTo>
                    <a:pt x="251" y="1528"/>
                    <a:pt x="63" y="1381"/>
                    <a:pt x="42" y="1256"/>
                  </a:cubicBezTo>
                  <a:cubicBezTo>
                    <a:pt x="0" y="1004"/>
                    <a:pt x="0" y="691"/>
                    <a:pt x="84" y="419"/>
                  </a:cubicBezTo>
                  <a:cubicBezTo>
                    <a:pt x="147" y="126"/>
                    <a:pt x="544" y="0"/>
                    <a:pt x="858" y="105"/>
                  </a:cubicBezTo>
                  <a:cubicBezTo>
                    <a:pt x="1130" y="209"/>
                    <a:pt x="1360" y="356"/>
                    <a:pt x="1590" y="523"/>
                  </a:cubicBezTo>
                  <a:cubicBezTo>
                    <a:pt x="1800" y="711"/>
                    <a:pt x="1820" y="963"/>
                    <a:pt x="1737" y="1235"/>
                  </a:cubicBezTo>
                  <a:cubicBezTo>
                    <a:pt x="1674" y="1465"/>
                    <a:pt x="1486" y="1590"/>
                    <a:pt x="1256" y="1632"/>
                  </a:cubicBezTo>
                  <a:cubicBezTo>
                    <a:pt x="1130" y="1653"/>
                    <a:pt x="1025" y="1653"/>
                    <a:pt x="837" y="16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5"/>
          <p:cNvGrpSpPr/>
          <p:nvPr/>
        </p:nvGrpSpPr>
        <p:grpSpPr>
          <a:xfrm rot="625986">
            <a:off x="7762646" y="1245550"/>
            <a:ext cx="482225" cy="539980"/>
            <a:chOff x="1835200" y="3337050"/>
            <a:chExt cx="279350" cy="312825"/>
          </a:xfrm>
        </p:grpSpPr>
        <p:sp>
          <p:nvSpPr>
            <p:cNvPr id="315" name="Google Shape;315;p35"/>
            <p:cNvSpPr/>
            <p:nvPr/>
          </p:nvSpPr>
          <p:spPr>
            <a:xfrm>
              <a:off x="1835200" y="3337050"/>
              <a:ext cx="64900" cy="154325"/>
            </a:xfrm>
            <a:custGeom>
              <a:avLst/>
              <a:gdLst/>
              <a:ahLst/>
              <a:cxnLst/>
              <a:rect l="l" t="t" r="r" b="b"/>
              <a:pathLst>
                <a:path w="2596" h="6173" extrusionOk="0">
                  <a:moveTo>
                    <a:pt x="2595" y="795"/>
                  </a:moveTo>
                  <a:cubicBezTo>
                    <a:pt x="2574" y="942"/>
                    <a:pt x="2511" y="1172"/>
                    <a:pt x="2449" y="1381"/>
                  </a:cubicBezTo>
                  <a:lnTo>
                    <a:pt x="1967" y="3034"/>
                  </a:lnTo>
                  <a:cubicBezTo>
                    <a:pt x="1779" y="3599"/>
                    <a:pt x="1549" y="4143"/>
                    <a:pt x="1361" y="4729"/>
                  </a:cubicBezTo>
                  <a:cubicBezTo>
                    <a:pt x="1277" y="4959"/>
                    <a:pt x="1214" y="5189"/>
                    <a:pt x="1130" y="5461"/>
                  </a:cubicBezTo>
                  <a:cubicBezTo>
                    <a:pt x="1110" y="5566"/>
                    <a:pt x="1089" y="5691"/>
                    <a:pt x="1047" y="5796"/>
                  </a:cubicBezTo>
                  <a:cubicBezTo>
                    <a:pt x="963" y="6005"/>
                    <a:pt x="838" y="6131"/>
                    <a:pt x="607" y="6173"/>
                  </a:cubicBezTo>
                  <a:cubicBezTo>
                    <a:pt x="398" y="6173"/>
                    <a:pt x="231" y="6068"/>
                    <a:pt x="168" y="5859"/>
                  </a:cubicBezTo>
                  <a:cubicBezTo>
                    <a:pt x="63" y="5545"/>
                    <a:pt x="1" y="5252"/>
                    <a:pt x="105" y="4938"/>
                  </a:cubicBezTo>
                  <a:cubicBezTo>
                    <a:pt x="168" y="4771"/>
                    <a:pt x="252" y="4624"/>
                    <a:pt x="314" y="4457"/>
                  </a:cubicBezTo>
                  <a:cubicBezTo>
                    <a:pt x="628" y="3871"/>
                    <a:pt x="838" y="3201"/>
                    <a:pt x="1026" y="2532"/>
                  </a:cubicBezTo>
                  <a:cubicBezTo>
                    <a:pt x="1193" y="2030"/>
                    <a:pt x="1361" y="1569"/>
                    <a:pt x="1528" y="1088"/>
                  </a:cubicBezTo>
                  <a:cubicBezTo>
                    <a:pt x="1612" y="858"/>
                    <a:pt x="1654" y="586"/>
                    <a:pt x="1737" y="356"/>
                  </a:cubicBezTo>
                  <a:cubicBezTo>
                    <a:pt x="1821" y="147"/>
                    <a:pt x="1988" y="0"/>
                    <a:pt x="2177" y="21"/>
                  </a:cubicBezTo>
                  <a:cubicBezTo>
                    <a:pt x="2386" y="63"/>
                    <a:pt x="2511" y="230"/>
                    <a:pt x="2532" y="440"/>
                  </a:cubicBezTo>
                  <a:cubicBezTo>
                    <a:pt x="2532" y="460"/>
                    <a:pt x="2574" y="586"/>
                    <a:pt x="2595" y="7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1948725" y="3612700"/>
              <a:ext cx="165825" cy="37175"/>
            </a:xfrm>
            <a:custGeom>
              <a:avLst/>
              <a:gdLst/>
              <a:ahLst/>
              <a:cxnLst/>
              <a:rect l="l" t="t" r="r" b="b"/>
              <a:pathLst>
                <a:path w="6633" h="1487" extrusionOk="0">
                  <a:moveTo>
                    <a:pt x="2260" y="1466"/>
                  </a:moveTo>
                  <a:cubicBezTo>
                    <a:pt x="1653" y="1382"/>
                    <a:pt x="1088" y="1340"/>
                    <a:pt x="481" y="1256"/>
                  </a:cubicBezTo>
                  <a:cubicBezTo>
                    <a:pt x="377" y="1235"/>
                    <a:pt x="272" y="1214"/>
                    <a:pt x="167" y="1152"/>
                  </a:cubicBezTo>
                  <a:cubicBezTo>
                    <a:pt x="21" y="1068"/>
                    <a:pt x="0" y="817"/>
                    <a:pt x="146" y="733"/>
                  </a:cubicBezTo>
                  <a:cubicBezTo>
                    <a:pt x="272" y="649"/>
                    <a:pt x="398" y="608"/>
                    <a:pt x="544" y="587"/>
                  </a:cubicBezTo>
                  <a:cubicBezTo>
                    <a:pt x="1109" y="524"/>
                    <a:pt x="1653" y="440"/>
                    <a:pt x="2239" y="419"/>
                  </a:cubicBezTo>
                  <a:cubicBezTo>
                    <a:pt x="2846" y="398"/>
                    <a:pt x="3411" y="398"/>
                    <a:pt x="4017" y="273"/>
                  </a:cubicBezTo>
                  <a:cubicBezTo>
                    <a:pt x="4582" y="126"/>
                    <a:pt x="5189" y="85"/>
                    <a:pt x="5796" y="22"/>
                  </a:cubicBezTo>
                  <a:cubicBezTo>
                    <a:pt x="5984" y="1"/>
                    <a:pt x="6193" y="64"/>
                    <a:pt x="6361" y="105"/>
                  </a:cubicBezTo>
                  <a:cubicBezTo>
                    <a:pt x="6612" y="189"/>
                    <a:pt x="6633" y="524"/>
                    <a:pt x="6445" y="691"/>
                  </a:cubicBezTo>
                  <a:cubicBezTo>
                    <a:pt x="6361" y="754"/>
                    <a:pt x="6277" y="817"/>
                    <a:pt x="6152" y="859"/>
                  </a:cubicBezTo>
                  <a:cubicBezTo>
                    <a:pt x="5900" y="942"/>
                    <a:pt x="5608" y="1068"/>
                    <a:pt x="5356" y="1110"/>
                  </a:cubicBezTo>
                  <a:cubicBezTo>
                    <a:pt x="4310" y="1173"/>
                    <a:pt x="3306" y="1486"/>
                    <a:pt x="2260" y="1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1926750" y="3445325"/>
              <a:ext cx="122425" cy="81100"/>
            </a:xfrm>
            <a:custGeom>
              <a:avLst/>
              <a:gdLst/>
              <a:ahLst/>
              <a:cxnLst/>
              <a:rect l="l" t="t" r="r" b="b"/>
              <a:pathLst>
                <a:path w="4897" h="3244" extrusionOk="0">
                  <a:moveTo>
                    <a:pt x="4373" y="0"/>
                  </a:moveTo>
                  <a:cubicBezTo>
                    <a:pt x="4415" y="21"/>
                    <a:pt x="4562" y="63"/>
                    <a:pt x="4624" y="84"/>
                  </a:cubicBezTo>
                  <a:cubicBezTo>
                    <a:pt x="4855" y="189"/>
                    <a:pt x="4896" y="502"/>
                    <a:pt x="4729" y="649"/>
                  </a:cubicBezTo>
                  <a:cubicBezTo>
                    <a:pt x="4708" y="712"/>
                    <a:pt x="4666" y="733"/>
                    <a:pt x="4603" y="754"/>
                  </a:cubicBezTo>
                  <a:cubicBezTo>
                    <a:pt x="3515" y="1528"/>
                    <a:pt x="2427" y="2302"/>
                    <a:pt x="1235" y="2909"/>
                  </a:cubicBezTo>
                  <a:cubicBezTo>
                    <a:pt x="1005" y="3013"/>
                    <a:pt x="753" y="3118"/>
                    <a:pt x="523" y="3202"/>
                  </a:cubicBezTo>
                  <a:cubicBezTo>
                    <a:pt x="356" y="3243"/>
                    <a:pt x="168" y="3202"/>
                    <a:pt x="84" y="3034"/>
                  </a:cubicBezTo>
                  <a:cubicBezTo>
                    <a:pt x="42" y="2909"/>
                    <a:pt x="0" y="2699"/>
                    <a:pt x="63" y="2574"/>
                  </a:cubicBezTo>
                  <a:cubicBezTo>
                    <a:pt x="147" y="2407"/>
                    <a:pt x="314" y="2260"/>
                    <a:pt x="481" y="2176"/>
                  </a:cubicBezTo>
                  <a:cubicBezTo>
                    <a:pt x="942" y="1883"/>
                    <a:pt x="1465" y="1632"/>
                    <a:pt x="1946" y="1298"/>
                  </a:cubicBezTo>
                  <a:cubicBezTo>
                    <a:pt x="2406" y="1026"/>
                    <a:pt x="2867" y="733"/>
                    <a:pt x="3306" y="419"/>
                  </a:cubicBezTo>
                  <a:cubicBezTo>
                    <a:pt x="3641" y="210"/>
                    <a:pt x="3955" y="21"/>
                    <a:pt x="4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2"/>
        <p:cNvGrpSpPr/>
        <p:nvPr/>
      </p:nvGrpSpPr>
      <p:grpSpPr>
        <a:xfrm>
          <a:off x="0" y="0"/>
          <a:ext cx="0" cy="0"/>
          <a:chOff x="0" y="0"/>
          <a:chExt cx="0" cy="0"/>
        </a:xfrm>
      </p:grpSpPr>
      <p:sp>
        <p:nvSpPr>
          <p:cNvPr id="433" name="Google Shape;433;p39"/>
          <p:cNvSpPr txBox="1">
            <a:spLocks noGrp="1"/>
          </p:cNvSpPr>
          <p:nvPr>
            <p:ph type="title"/>
          </p:nvPr>
        </p:nvSpPr>
        <p:spPr>
          <a:xfrm>
            <a:off x="2385750" y="445025"/>
            <a:ext cx="4372500" cy="11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Hai să fim oameni cu elevii noștri!</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6"/>
        <p:cNvGrpSpPr/>
        <p:nvPr/>
      </p:nvGrpSpPr>
      <p:grpSpPr>
        <a:xfrm>
          <a:off x="0" y="0"/>
          <a:ext cx="0" cy="0"/>
          <a:chOff x="0" y="0"/>
          <a:chExt cx="0" cy="0"/>
        </a:xfrm>
      </p:grpSpPr>
      <p:sp>
        <p:nvSpPr>
          <p:cNvPr id="2091" name="Google Shape;2091;p73"/>
          <p:cNvSpPr txBox="1">
            <a:spLocks noGrp="1"/>
          </p:cNvSpPr>
          <p:nvPr>
            <p:ph type="title"/>
          </p:nvPr>
        </p:nvSpPr>
        <p:spPr>
          <a:xfrm>
            <a:off x="2266603" y="496298"/>
            <a:ext cx="4623922" cy="13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Mulțumesc!</a:t>
            </a:r>
            <a:endParaRPr dirty="0"/>
          </a:p>
        </p:txBody>
      </p:sp>
      <p:grpSp>
        <p:nvGrpSpPr>
          <p:cNvPr id="2094" name="Google Shape;2094;p73"/>
          <p:cNvGrpSpPr/>
          <p:nvPr/>
        </p:nvGrpSpPr>
        <p:grpSpPr>
          <a:xfrm>
            <a:off x="7180889" y="2805911"/>
            <a:ext cx="1400918" cy="1995377"/>
            <a:chOff x="7162025" y="2806025"/>
            <a:chExt cx="1261975" cy="1797475"/>
          </a:xfrm>
        </p:grpSpPr>
        <p:sp>
          <p:nvSpPr>
            <p:cNvPr id="2095" name="Google Shape;2095;p73"/>
            <p:cNvSpPr/>
            <p:nvPr/>
          </p:nvSpPr>
          <p:spPr>
            <a:xfrm>
              <a:off x="7214800" y="3036100"/>
              <a:ext cx="803575" cy="657100"/>
            </a:xfrm>
            <a:custGeom>
              <a:avLst/>
              <a:gdLst/>
              <a:ahLst/>
              <a:cxnLst/>
              <a:rect l="l" t="t" r="r" b="b"/>
              <a:pathLst>
                <a:path w="32143" h="26284" extrusionOk="0">
                  <a:moveTo>
                    <a:pt x="2657" y="21160"/>
                  </a:moveTo>
                  <a:cubicBezTo>
                    <a:pt x="2752" y="21065"/>
                    <a:pt x="2823" y="20994"/>
                    <a:pt x="2895" y="20923"/>
                  </a:cubicBezTo>
                  <a:cubicBezTo>
                    <a:pt x="3132" y="20686"/>
                    <a:pt x="3013" y="20306"/>
                    <a:pt x="2705" y="20235"/>
                  </a:cubicBezTo>
                  <a:cubicBezTo>
                    <a:pt x="2491" y="20164"/>
                    <a:pt x="2254" y="20140"/>
                    <a:pt x="2017" y="20069"/>
                  </a:cubicBezTo>
                  <a:cubicBezTo>
                    <a:pt x="1803" y="19784"/>
                    <a:pt x="1614" y="19452"/>
                    <a:pt x="1495" y="19120"/>
                  </a:cubicBezTo>
                  <a:cubicBezTo>
                    <a:pt x="973" y="17649"/>
                    <a:pt x="546" y="16179"/>
                    <a:pt x="214" y="14660"/>
                  </a:cubicBezTo>
                  <a:cubicBezTo>
                    <a:pt x="96" y="14210"/>
                    <a:pt x="48" y="13735"/>
                    <a:pt x="48" y="13261"/>
                  </a:cubicBezTo>
                  <a:cubicBezTo>
                    <a:pt x="1" y="11956"/>
                    <a:pt x="143" y="10675"/>
                    <a:pt x="475" y="9442"/>
                  </a:cubicBezTo>
                  <a:cubicBezTo>
                    <a:pt x="665" y="8801"/>
                    <a:pt x="926" y="8185"/>
                    <a:pt x="1258" y="7615"/>
                  </a:cubicBezTo>
                  <a:cubicBezTo>
                    <a:pt x="1305" y="7520"/>
                    <a:pt x="1376" y="7426"/>
                    <a:pt x="1448" y="7354"/>
                  </a:cubicBezTo>
                  <a:cubicBezTo>
                    <a:pt x="1685" y="7378"/>
                    <a:pt x="1898" y="7402"/>
                    <a:pt x="2112" y="7449"/>
                  </a:cubicBezTo>
                  <a:cubicBezTo>
                    <a:pt x="2776" y="7592"/>
                    <a:pt x="3464" y="7592"/>
                    <a:pt x="4152" y="7449"/>
                  </a:cubicBezTo>
                  <a:cubicBezTo>
                    <a:pt x="5551" y="7236"/>
                    <a:pt x="6927" y="6833"/>
                    <a:pt x="8232" y="6240"/>
                  </a:cubicBezTo>
                  <a:cubicBezTo>
                    <a:pt x="9299" y="5741"/>
                    <a:pt x="10414" y="5243"/>
                    <a:pt x="11482" y="4745"/>
                  </a:cubicBezTo>
                  <a:cubicBezTo>
                    <a:pt x="11814" y="4579"/>
                    <a:pt x="12146" y="4389"/>
                    <a:pt x="12454" y="4200"/>
                  </a:cubicBezTo>
                  <a:lnTo>
                    <a:pt x="14186" y="3203"/>
                  </a:lnTo>
                  <a:cubicBezTo>
                    <a:pt x="14304" y="3227"/>
                    <a:pt x="14328" y="3322"/>
                    <a:pt x="14328" y="3440"/>
                  </a:cubicBezTo>
                  <a:cubicBezTo>
                    <a:pt x="14328" y="3630"/>
                    <a:pt x="14352" y="3844"/>
                    <a:pt x="14375" y="4057"/>
                  </a:cubicBezTo>
                  <a:cubicBezTo>
                    <a:pt x="14447" y="4508"/>
                    <a:pt x="14589" y="4935"/>
                    <a:pt x="14850" y="5314"/>
                  </a:cubicBezTo>
                  <a:cubicBezTo>
                    <a:pt x="14992" y="5599"/>
                    <a:pt x="15253" y="5813"/>
                    <a:pt x="15538" y="5931"/>
                  </a:cubicBezTo>
                  <a:cubicBezTo>
                    <a:pt x="16629" y="6453"/>
                    <a:pt x="17910" y="6429"/>
                    <a:pt x="18977" y="5836"/>
                  </a:cubicBezTo>
                  <a:cubicBezTo>
                    <a:pt x="20353" y="5125"/>
                    <a:pt x="21492" y="4057"/>
                    <a:pt x="22322" y="2776"/>
                  </a:cubicBezTo>
                  <a:cubicBezTo>
                    <a:pt x="22417" y="2563"/>
                    <a:pt x="22583" y="2373"/>
                    <a:pt x="22749" y="2231"/>
                  </a:cubicBezTo>
                  <a:cubicBezTo>
                    <a:pt x="22962" y="2492"/>
                    <a:pt x="23152" y="2705"/>
                    <a:pt x="23342" y="2942"/>
                  </a:cubicBezTo>
                  <a:cubicBezTo>
                    <a:pt x="23769" y="3440"/>
                    <a:pt x="24386" y="3678"/>
                    <a:pt x="25026" y="3559"/>
                  </a:cubicBezTo>
                  <a:cubicBezTo>
                    <a:pt x="25311" y="3535"/>
                    <a:pt x="25572" y="3393"/>
                    <a:pt x="25761" y="3156"/>
                  </a:cubicBezTo>
                  <a:cubicBezTo>
                    <a:pt x="26117" y="2681"/>
                    <a:pt x="26331" y="2136"/>
                    <a:pt x="26402" y="1567"/>
                  </a:cubicBezTo>
                  <a:cubicBezTo>
                    <a:pt x="26497" y="1068"/>
                    <a:pt x="26544" y="547"/>
                    <a:pt x="26615" y="1"/>
                  </a:cubicBezTo>
                  <a:cubicBezTo>
                    <a:pt x="26734" y="1"/>
                    <a:pt x="26829" y="48"/>
                    <a:pt x="26924" y="96"/>
                  </a:cubicBezTo>
                  <a:cubicBezTo>
                    <a:pt x="27161" y="262"/>
                    <a:pt x="27374" y="452"/>
                    <a:pt x="27588" y="641"/>
                  </a:cubicBezTo>
                  <a:cubicBezTo>
                    <a:pt x="28228" y="1306"/>
                    <a:pt x="28798" y="2017"/>
                    <a:pt x="29343" y="2753"/>
                  </a:cubicBezTo>
                  <a:cubicBezTo>
                    <a:pt x="30102" y="3701"/>
                    <a:pt x="30767" y="4721"/>
                    <a:pt x="31360" y="5789"/>
                  </a:cubicBezTo>
                  <a:cubicBezTo>
                    <a:pt x="31810" y="6643"/>
                    <a:pt x="32071" y="7592"/>
                    <a:pt x="32095" y="8564"/>
                  </a:cubicBezTo>
                  <a:cubicBezTo>
                    <a:pt x="32142" y="9466"/>
                    <a:pt x="32095" y="10343"/>
                    <a:pt x="32095" y="11245"/>
                  </a:cubicBezTo>
                  <a:cubicBezTo>
                    <a:pt x="32095" y="12099"/>
                    <a:pt x="31953" y="12929"/>
                    <a:pt x="31692" y="13735"/>
                  </a:cubicBezTo>
                  <a:cubicBezTo>
                    <a:pt x="31407" y="14589"/>
                    <a:pt x="31075" y="15420"/>
                    <a:pt x="30695" y="16202"/>
                  </a:cubicBezTo>
                  <a:cubicBezTo>
                    <a:pt x="30292" y="17009"/>
                    <a:pt x="29770" y="17720"/>
                    <a:pt x="29130" y="18361"/>
                  </a:cubicBezTo>
                  <a:cubicBezTo>
                    <a:pt x="28347" y="19191"/>
                    <a:pt x="27517" y="19998"/>
                    <a:pt x="26639" y="20780"/>
                  </a:cubicBezTo>
                  <a:cubicBezTo>
                    <a:pt x="26283" y="21089"/>
                    <a:pt x="25904" y="21373"/>
                    <a:pt x="25501" y="21634"/>
                  </a:cubicBezTo>
                  <a:cubicBezTo>
                    <a:pt x="24979" y="21990"/>
                    <a:pt x="24433" y="22322"/>
                    <a:pt x="23888" y="22654"/>
                  </a:cubicBezTo>
                  <a:cubicBezTo>
                    <a:pt x="23650" y="22844"/>
                    <a:pt x="23342" y="22963"/>
                    <a:pt x="23034" y="22986"/>
                  </a:cubicBezTo>
                  <a:cubicBezTo>
                    <a:pt x="22868" y="22986"/>
                    <a:pt x="22725" y="23105"/>
                    <a:pt x="22654" y="23271"/>
                  </a:cubicBezTo>
                  <a:cubicBezTo>
                    <a:pt x="22559" y="23461"/>
                    <a:pt x="22417" y="23603"/>
                    <a:pt x="22227" y="23698"/>
                  </a:cubicBezTo>
                  <a:cubicBezTo>
                    <a:pt x="21397" y="24220"/>
                    <a:pt x="20519" y="24647"/>
                    <a:pt x="19594" y="24955"/>
                  </a:cubicBezTo>
                  <a:cubicBezTo>
                    <a:pt x="18574" y="25287"/>
                    <a:pt x="17530" y="25619"/>
                    <a:pt x="16463" y="25904"/>
                  </a:cubicBezTo>
                  <a:cubicBezTo>
                    <a:pt x="15301" y="26189"/>
                    <a:pt x="14115" y="26284"/>
                    <a:pt x="12905" y="26213"/>
                  </a:cubicBezTo>
                  <a:cubicBezTo>
                    <a:pt x="11837" y="26165"/>
                    <a:pt x="10770" y="26023"/>
                    <a:pt x="9726" y="25786"/>
                  </a:cubicBezTo>
                  <a:cubicBezTo>
                    <a:pt x="8872" y="25596"/>
                    <a:pt x="8066" y="25287"/>
                    <a:pt x="7235" y="25026"/>
                  </a:cubicBezTo>
                  <a:cubicBezTo>
                    <a:pt x="6405" y="24766"/>
                    <a:pt x="5622" y="24362"/>
                    <a:pt x="4958" y="23817"/>
                  </a:cubicBezTo>
                  <a:cubicBezTo>
                    <a:pt x="4342" y="23366"/>
                    <a:pt x="3820" y="22844"/>
                    <a:pt x="3393" y="22227"/>
                  </a:cubicBezTo>
                  <a:cubicBezTo>
                    <a:pt x="3156" y="21872"/>
                    <a:pt x="2895" y="21539"/>
                    <a:pt x="2657" y="21160"/>
                  </a:cubicBezTo>
                  <a:close/>
                  <a:moveTo>
                    <a:pt x="16107" y="14732"/>
                  </a:moveTo>
                  <a:cubicBezTo>
                    <a:pt x="16392" y="14945"/>
                    <a:pt x="16605" y="15111"/>
                    <a:pt x="16819" y="15277"/>
                  </a:cubicBezTo>
                  <a:cubicBezTo>
                    <a:pt x="17198" y="15633"/>
                    <a:pt x="17673" y="15870"/>
                    <a:pt x="18171" y="15965"/>
                  </a:cubicBezTo>
                  <a:cubicBezTo>
                    <a:pt x="18408" y="15989"/>
                    <a:pt x="18621" y="16060"/>
                    <a:pt x="18811" y="16179"/>
                  </a:cubicBezTo>
                  <a:cubicBezTo>
                    <a:pt x="19238" y="16463"/>
                    <a:pt x="19736" y="16558"/>
                    <a:pt x="20235" y="16416"/>
                  </a:cubicBezTo>
                  <a:cubicBezTo>
                    <a:pt x="21800" y="16179"/>
                    <a:pt x="23318" y="15586"/>
                    <a:pt x="24623" y="14684"/>
                  </a:cubicBezTo>
                  <a:cubicBezTo>
                    <a:pt x="25240" y="14281"/>
                    <a:pt x="25761" y="13783"/>
                    <a:pt x="26212" y="13213"/>
                  </a:cubicBezTo>
                  <a:cubicBezTo>
                    <a:pt x="26829" y="12431"/>
                    <a:pt x="26995" y="11387"/>
                    <a:pt x="26639" y="10462"/>
                  </a:cubicBezTo>
                  <a:cubicBezTo>
                    <a:pt x="26544" y="10201"/>
                    <a:pt x="26497" y="9940"/>
                    <a:pt x="26402" y="9703"/>
                  </a:cubicBezTo>
                  <a:cubicBezTo>
                    <a:pt x="26307" y="9300"/>
                    <a:pt x="26117" y="8967"/>
                    <a:pt x="25833" y="8683"/>
                  </a:cubicBezTo>
                  <a:cubicBezTo>
                    <a:pt x="25524" y="8398"/>
                    <a:pt x="25168" y="8137"/>
                    <a:pt x="24836" y="7853"/>
                  </a:cubicBezTo>
                  <a:cubicBezTo>
                    <a:pt x="24552" y="7592"/>
                    <a:pt x="24148" y="7449"/>
                    <a:pt x="23769" y="7473"/>
                  </a:cubicBezTo>
                  <a:lnTo>
                    <a:pt x="22701" y="7473"/>
                  </a:lnTo>
                  <a:cubicBezTo>
                    <a:pt x="22180" y="7449"/>
                    <a:pt x="21681" y="7544"/>
                    <a:pt x="21183" y="7710"/>
                  </a:cubicBezTo>
                  <a:cubicBezTo>
                    <a:pt x="19950" y="8137"/>
                    <a:pt x="18764" y="8683"/>
                    <a:pt x="17649" y="9347"/>
                  </a:cubicBezTo>
                  <a:cubicBezTo>
                    <a:pt x="17530" y="9418"/>
                    <a:pt x="17412" y="9489"/>
                    <a:pt x="17293" y="9584"/>
                  </a:cubicBezTo>
                  <a:cubicBezTo>
                    <a:pt x="16914" y="9916"/>
                    <a:pt x="16581" y="10272"/>
                    <a:pt x="16297" y="10675"/>
                  </a:cubicBezTo>
                  <a:cubicBezTo>
                    <a:pt x="15822" y="11268"/>
                    <a:pt x="15562" y="12004"/>
                    <a:pt x="15609" y="12763"/>
                  </a:cubicBezTo>
                  <a:lnTo>
                    <a:pt x="15609" y="14091"/>
                  </a:lnTo>
                  <a:lnTo>
                    <a:pt x="13379" y="14755"/>
                  </a:lnTo>
                  <a:cubicBezTo>
                    <a:pt x="13047" y="14400"/>
                    <a:pt x="12715" y="14044"/>
                    <a:pt x="12359" y="13688"/>
                  </a:cubicBezTo>
                  <a:cubicBezTo>
                    <a:pt x="11505" y="12834"/>
                    <a:pt x="10343" y="12312"/>
                    <a:pt x="9133" y="12265"/>
                  </a:cubicBezTo>
                  <a:cubicBezTo>
                    <a:pt x="8493" y="12217"/>
                    <a:pt x="7852" y="12265"/>
                    <a:pt x="7235" y="12265"/>
                  </a:cubicBezTo>
                  <a:cubicBezTo>
                    <a:pt x="6595" y="12288"/>
                    <a:pt x="5955" y="12407"/>
                    <a:pt x="5338" y="12620"/>
                  </a:cubicBezTo>
                  <a:cubicBezTo>
                    <a:pt x="5101" y="12692"/>
                    <a:pt x="4887" y="12787"/>
                    <a:pt x="4674" y="12929"/>
                  </a:cubicBezTo>
                  <a:cubicBezTo>
                    <a:pt x="4508" y="13000"/>
                    <a:pt x="4365" y="13142"/>
                    <a:pt x="4270" y="13285"/>
                  </a:cubicBezTo>
                  <a:cubicBezTo>
                    <a:pt x="4176" y="13451"/>
                    <a:pt x="4128" y="13617"/>
                    <a:pt x="4104" y="13806"/>
                  </a:cubicBezTo>
                  <a:cubicBezTo>
                    <a:pt x="3606" y="14115"/>
                    <a:pt x="3345" y="14589"/>
                    <a:pt x="3061" y="15064"/>
                  </a:cubicBezTo>
                  <a:cubicBezTo>
                    <a:pt x="2800" y="15467"/>
                    <a:pt x="2657" y="15941"/>
                    <a:pt x="2634" y="16416"/>
                  </a:cubicBezTo>
                  <a:lnTo>
                    <a:pt x="2634" y="17649"/>
                  </a:lnTo>
                  <a:cubicBezTo>
                    <a:pt x="2657" y="18313"/>
                    <a:pt x="2918" y="18930"/>
                    <a:pt x="3393" y="19357"/>
                  </a:cubicBezTo>
                  <a:cubicBezTo>
                    <a:pt x="3725" y="19689"/>
                    <a:pt x="4081" y="19974"/>
                    <a:pt x="4484" y="20164"/>
                  </a:cubicBezTo>
                  <a:cubicBezTo>
                    <a:pt x="5196" y="20520"/>
                    <a:pt x="5955" y="20757"/>
                    <a:pt x="6737" y="20852"/>
                  </a:cubicBezTo>
                  <a:cubicBezTo>
                    <a:pt x="7995" y="21018"/>
                    <a:pt x="9252" y="20875"/>
                    <a:pt x="10462" y="20448"/>
                  </a:cubicBezTo>
                  <a:cubicBezTo>
                    <a:pt x="11173" y="20187"/>
                    <a:pt x="11837" y="19760"/>
                    <a:pt x="12335" y="19167"/>
                  </a:cubicBezTo>
                  <a:cubicBezTo>
                    <a:pt x="13142" y="18219"/>
                    <a:pt x="13735" y="17175"/>
                    <a:pt x="13640" y="15870"/>
                  </a:cubicBezTo>
                  <a:cubicBezTo>
                    <a:pt x="13640" y="15823"/>
                    <a:pt x="13664" y="15799"/>
                    <a:pt x="13688" y="15752"/>
                  </a:cubicBezTo>
                  <a:cubicBezTo>
                    <a:pt x="14162" y="15467"/>
                    <a:pt x="14684" y="15277"/>
                    <a:pt x="15229" y="15182"/>
                  </a:cubicBezTo>
                  <a:cubicBezTo>
                    <a:pt x="15562" y="15135"/>
                    <a:pt x="15870" y="14969"/>
                    <a:pt x="16107" y="14732"/>
                  </a:cubicBezTo>
                  <a:close/>
                  <a:moveTo>
                    <a:pt x="16961" y="23200"/>
                  </a:moveTo>
                  <a:cubicBezTo>
                    <a:pt x="17554" y="23176"/>
                    <a:pt x="18123" y="23129"/>
                    <a:pt x="18693" y="23058"/>
                  </a:cubicBezTo>
                  <a:cubicBezTo>
                    <a:pt x="19665" y="22844"/>
                    <a:pt x="20543" y="22441"/>
                    <a:pt x="21349" y="21872"/>
                  </a:cubicBezTo>
                  <a:cubicBezTo>
                    <a:pt x="21634" y="21634"/>
                    <a:pt x="21871" y="21350"/>
                    <a:pt x="22014" y="20994"/>
                  </a:cubicBezTo>
                  <a:cubicBezTo>
                    <a:pt x="22251" y="20448"/>
                    <a:pt x="22488" y="19903"/>
                    <a:pt x="22701" y="19333"/>
                  </a:cubicBezTo>
                  <a:cubicBezTo>
                    <a:pt x="22844" y="18978"/>
                    <a:pt x="22962" y="18598"/>
                    <a:pt x="23057" y="18219"/>
                  </a:cubicBezTo>
                  <a:cubicBezTo>
                    <a:pt x="23128" y="17934"/>
                    <a:pt x="22939" y="17626"/>
                    <a:pt x="22654" y="17554"/>
                  </a:cubicBezTo>
                  <a:cubicBezTo>
                    <a:pt x="22369" y="17483"/>
                    <a:pt x="22085" y="17649"/>
                    <a:pt x="22014" y="17934"/>
                  </a:cubicBezTo>
                  <a:cubicBezTo>
                    <a:pt x="21729" y="18622"/>
                    <a:pt x="21397" y="19333"/>
                    <a:pt x="21183" y="20045"/>
                  </a:cubicBezTo>
                  <a:cubicBezTo>
                    <a:pt x="21041" y="20638"/>
                    <a:pt x="20614" y="21113"/>
                    <a:pt x="20045" y="21350"/>
                  </a:cubicBezTo>
                  <a:cubicBezTo>
                    <a:pt x="19855" y="21421"/>
                    <a:pt x="19689" y="21539"/>
                    <a:pt x="19499" y="21634"/>
                  </a:cubicBezTo>
                  <a:cubicBezTo>
                    <a:pt x="19072" y="21872"/>
                    <a:pt x="18621" y="21990"/>
                    <a:pt x="18147" y="22014"/>
                  </a:cubicBezTo>
                  <a:cubicBezTo>
                    <a:pt x="17198" y="22061"/>
                    <a:pt x="16249" y="22085"/>
                    <a:pt x="15301" y="22085"/>
                  </a:cubicBezTo>
                  <a:cubicBezTo>
                    <a:pt x="14731" y="22061"/>
                    <a:pt x="14186" y="21872"/>
                    <a:pt x="13759" y="21516"/>
                  </a:cubicBezTo>
                  <a:cubicBezTo>
                    <a:pt x="13427" y="21302"/>
                    <a:pt x="13095" y="21089"/>
                    <a:pt x="12762" y="20899"/>
                  </a:cubicBezTo>
                  <a:cubicBezTo>
                    <a:pt x="12549" y="20780"/>
                    <a:pt x="12312" y="20709"/>
                    <a:pt x="12051" y="20662"/>
                  </a:cubicBezTo>
                  <a:cubicBezTo>
                    <a:pt x="11766" y="20614"/>
                    <a:pt x="11600" y="20804"/>
                    <a:pt x="11648" y="21113"/>
                  </a:cubicBezTo>
                  <a:cubicBezTo>
                    <a:pt x="11695" y="21302"/>
                    <a:pt x="11837" y="21492"/>
                    <a:pt x="12003" y="21587"/>
                  </a:cubicBezTo>
                  <a:cubicBezTo>
                    <a:pt x="12478" y="21919"/>
                    <a:pt x="12952" y="22251"/>
                    <a:pt x="13427" y="22583"/>
                  </a:cubicBezTo>
                  <a:cubicBezTo>
                    <a:pt x="13925" y="22892"/>
                    <a:pt x="14470" y="23081"/>
                    <a:pt x="15063" y="23105"/>
                  </a:cubicBezTo>
                  <a:cubicBezTo>
                    <a:pt x="15609" y="23105"/>
                    <a:pt x="16178" y="23153"/>
                    <a:pt x="16961" y="231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3"/>
            <p:cNvSpPr/>
            <p:nvPr/>
          </p:nvSpPr>
          <p:spPr>
            <a:xfrm>
              <a:off x="7258675" y="2832700"/>
              <a:ext cx="655925" cy="365325"/>
            </a:xfrm>
            <a:custGeom>
              <a:avLst/>
              <a:gdLst/>
              <a:ahLst/>
              <a:cxnLst/>
              <a:rect l="l" t="t" r="r" b="b"/>
              <a:pathLst>
                <a:path w="26237" h="14613" extrusionOk="0">
                  <a:moveTo>
                    <a:pt x="238" y="14423"/>
                  </a:moveTo>
                  <a:cubicBezTo>
                    <a:pt x="143" y="14257"/>
                    <a:pt x="72" y="14115"/>
                    <a:pt x="1" y="13972"/>
                  </a:cubicBezTo>
                  <a:cubicBezTo>
                    <a:pt x="72" y="13450"/>
                    <a:pt x="286" y="12976"/>
                    <a:pt x="618" y="12573"/>
                  </a:cubicBezTo>
                  <a:cubicBezTo>
                    <a:pt x="1804" y="11055"/>
                    <a:pt x="3108" y="9608"/>
                    <a:pt x="4484" y="8279"/>
                  </a:cubicBezTo>
                  <a:cubicBezTo>
                    <a:pt x="4674" y="8042"/>
                    <a:pt x="4911" y="7900"/>
                    <a:pt x="5196" y="7829"/>
                  </a:cubicBezTo>
                  <a:cubicBezTo>
                    <a:pt x="5552" y="7781"/>
                    <a:pt x="5623" y="7591"/>
                    <a:pt x="5504" y="7236"/>
                  </a:cubicBezTo>
                  <a:cubicBezTo>
                    <a:pt x="5480" y="7188"/>
                    <a:pt x="5433" y="7117"/>
                    <a:pt x="5409" y="7046"/>
                  </a:cubicBezTo>
                  <a:cubicBezTo>
                    <a:pt x="5670" y="6998"/>
                    <a:pt x="5931" y="6951"/>
                    <a:pt x="6192" y="6880"/>
                  </a:cubicBezTo>
                  <a:cubicBezTo>
                    <a:pt x="6311" y="6856"/>
                    <a:pt x="6429" y="6809"/>
                    <a:pt x="6524" y="6761"/>
                  </a:cubicBezTo>
                  <a:cubicBezTo>
                    <a:pt x="6643" y="6690"/>
                    <a:pt x="6690" y="6548"/>
                    <a:pt x="6667" y="6429"/>
                  </a:cubicBezTo>
                  <a:cubicBezTo>
                    <a:pt x="6643" y="6287"/>
                    <a:pt x="6548" y="6192"/>
                    <a:pt x="6429" y="6168"/>
                  </a:cubicBezTo>
                  <a:cubicBezTo>
                    <a:pt x="6334" y="6144"/>
                    <a:pt x="6240" y="6144"/>
                    <a:pt x="6145" y="6168"/>
                  </a:cubicBezTo>
                  <a:cubicBezTo>
                    <a:pt x="5433" y="6358"/>
                    <a:pt x="4745" y="6263"/>
                    <a:pt x="4034" y="6239"/>
                  </a:cubicBezTo>
                  <a:cubicBezTo>
                    <a:pt x="3322" y="6216"/>
                    <a:pt x="2681" y="6216"/>
                    <a:pt x="1994" y="6168"/>
                  </a:cubicBezTo>
                  <a:cubicBezTo>
                    <a:pt x="1590" y="6144"/>
                    <a:pt x="1187" y="6097"/>
                    <a:pt x="689" y="6026"/>
                  </a:cubicBezTo>
                  <a:cubicBezTo>
                    <a:pt x="784" y="5907"/>
                    <a:pt x="831" y="5812"/>
                    <a:pt x="902" y="5741"/>
                  </a:cubicBezTo>
                  <a:cubicBezTo>
                    <a:pt x="1092" y="5623"/>
                    <a:pt x="1306" y="5480"/>
                    <a:pt x="1519" y="5362"/>
                  </a:cubicBezTo>
                  <a:cubicBezTo>
                    <a:pt x="2634" y="4745"/>
                    <a:pt x="3820" y="4294"/>
                    <a:pt x="5054" y="4033"/>
                  </a:cubicBezTo>
                  <a:cubicBezTo>
                    <a:pt x="5907" y="3891"/>
                    <a:pt x="6738" y="3677"/>
                    <a:pt x="7568" y="3417"/>
                  </a:cubicBezTo>
                  <a:cubicBezTo>
                    <a:pt x="7710" y="3369"/>
                    <a:pt x="7853" y="3322"/>
                    <a:pt x="7995" y="3322"/>
                  </a:cubicBezTo>
                  <a:cubicBezTo>
                    <a:pt x="9062" y="3203"/>
                    <a:pt x="10130" y="3108"/>
                    <a:pt x="11197" y="3013"/>
                  </a:cubicBezTo>
                  <a:cubicBezTo>
                    <a:pt x="12027" y="2966"/>
                    <a:pt x="12858" y="2990"/>
                    <a:pt x="13664" y="3132"/>
                  </a:cubicBezTo>
                  <a:cubicBezTo>
                    <a:pt x="14020" y="3227"/>
                    <a:pt x="14400" y="3132"/>
                    <a:pt x="14660" y="2871"/>
                  </a:cubicBezTo>
                  <a:cubicBezTo>
                    <a:pt x="14779" y="2942"/>
                    <a:pt x="14898" y="3013"/>
                    <a:pt x="15016" y="3084"/>
                  </a:cubicBezTo>
                  <a:cubicBezTo>
                    <a:pt x="15135" y="3156"/>
                    <a:pt x="15301" y="3156"/>
                    <a:pt x="15420" y="3084"/>
                  </a:cubicBezTo>
                  <a:cubicBezTo>
                    <a:pt x="15680" y="3037"/>
                    <a:pt x="15799" y="2752"/>
                    <a:pt x="15657" y="2563"/>
                  </a:cubicBezTo>
                  <a:cubicBezTo>
                    <a:pt x="15633" y="2515"/>
                    <a:pt x="15609" y="2491"/>
                    <a:pt x="15562" y="2468"/>
                  </a:cubicBezTo>
                  <a:cubicBezTo>
                    <a:pt x="15064" y="1898"/>
                    <a:pt x="14874" y="1210"/>
                    <a:pt x="14637" y="523"/>
                  </a:cubicBezTo>
                  <a:cubicBezTo>
                    <a:pt x="14637" y="475"/>
                    <a:pt x="14613" y="404"/>
                    <a:pt x="14613" y="357"/>
                  </a:cubicBezTo>
                  <a:cubicBezTo>
                    <a:pt x="14613" y="190"/>
                    <a:pt x="14755" y="1"/>
                    <a:pt x="14898" y="24"/>
                  </a:cubicBezTo>
                  <a:cubicBezTo>
                    <a:pt x="15087" y="48"/>
                    <a:pt x="15277" y="96"/>
                    <a:pt x="15443" y="190"/>
                  </a:cubicBezTo>
                  <a:cubicBezTo>
                    <a:pt x="15728" y="333"/>
                    <a:pt x="16013" y="499"/>
                    <a:pt x="16273" y="689"/>
                  </a:cubicBezTo>
                  <a:cubicBezTo>
                    <a:pt x="16416" y="784"/>
                    <a:pt x="16534" y="902"/>
                    <a:pt x="16653" y="997"/>
                  </a:cubicBezTo>
                  <a:cubicBezTo>
                    <a:pt x="17104" y="1471"/>
                    <a:pt x="17507" y="1970"/>
                    <a:pt x="17839" y="2515"/>
                  </a:cubicBezTo>
                  <a:cubicBezTo>
                    <a:pt x="17910" y="2634"/>
                    <a:pt x="18005" y="2752"/>
                    <a:pt x="18100" y="2847"/>
                  </a:cubicBezTo>
                  <a:cubicBezTo>
                    <a:pt x="18337" y="3132"/>
                    <a:pt x="18764" y="3084"/>
                    <a:pt x="18954" y="2776"/>
                  </a:cubicBezTo>
                  <a:cubicBezTo>
                    <a:pt x="19049" y="2681"/>
                    <a:pt x="19144" y="2539"/>
                    <a:pt x="19191" y="2420"/>
                  </a:cubicBezTo>
                  <a:cubicBezTo>
                    <a:pt x="19523" y="1756"/>
                    <a:pt x="20069" y="1258"/>
                    <a:pt x="20496" y="689"/>
                  </a:cubicBezTo>
                  <a:cubicBezTo>
                    <a:pt x="20567" y="594"/>
                    <a:pt x="20662" y="499"/>
                    <a:pt x="20780" y="475"/>
                  </a:cubicBezTo>
                  <a:cubicBezTo>
                    <a:pt x="21421" y="285"/>
                    <a:pt x="22061" y="262"/>
                    <a:pt x="22702" y="357"/>
                  </a:cubicBezTo>
                  <a:cubicBezTo>
                    <a:pt x="22726" y="499"/>
                    <a:pt x="22702" y="665"/>
                    <a:pt x="22654" y="807"/>
                  </a:cubicBezTo>
                  <a:cubicBezTo>
                    <a:pt x="22512" y="1116"/>
                    <a:pt x="22322" y="1400"/>
                    <a:pt x="22156" y="1709"/>
                  </a:cubicBezTo>
                  <a:cubicBezTo>
                    <a:pt x="22061" y="1898"/>
                    <a:pt x="21966" y="2088"/>
                    <a:pt x="21872" y="2254"/>
                  </a:cubicBezTo>
                  <a:cubicBezTo>
                    <a:pt x="21706" y="2610"/>
                    <a:pt x="21943" y="3013"/>
                    <a:pt x="22322" y="3037"/>
                  </a:cubicBezTo>
                  <a:cubicBezTo>
                    <a:pt x="22559" y="3061"/>
                    <a:pt x="22820" y="3061"/>
                    <a:pt x="23058" y="3037"/>
                  </a:cubicBezTo>
                  <a:cubicBezTo>
                    <a:pt x="23295" y="3037"/>
                    <a:pt x="23508" y="3084"/>
                    <a:pt x="23722" y="3203"/>
                  </a:cubicBezTo>
                  <a:cubicBezTo>
                    <a:pt x="24054" y="3369"/>
                    <a:pt x="24433" y="3535"/>
                    <a:pt x="24789" y="3677"/>
                  </a:cubicBezTo>
                  <a:cubicBezTo>
                    <a:pt x="25311" y="3891"/>
                    <a:pt x="25738" y="4270"/>
                    <a:pt x="26046" y="4721"/>
                  </a:cubicBezTo>
                  <a:cubicBezTo>
                    <a:pt x="26141" y="4863"/>
                    <a:pt x="26212" y="5006"/>
                    <a:pt x="26212" y="5172"/>
                  </a:cubicBezTo>
                  <a:cubicBezTo>
                    <a:pt x="26236" y="5694"/>
                    <a:pt x="26236" y="6216"/>
                    <a:pt x="26212" y="6714"/>
                  </a:cubicBezTo>
                  <a:cubicBezTo>
                    <a:pt x="26165" y="7070"/>
                    <a:pt x="26070" y="7402"/>
                    <a:pt x="25975" y="7710"/>
                  </a:cubicBezTo>
                  <a:lnTo>
                    <a:pt x="24884" y="7259"/>
                  </a:lnTo>
                  <a:cubicBezTo>
                    <a:pt x="24766" y="7093"/>
                    <a:pt x="24860" y="6856"/>
                    <a:pt x="24837" y="6643"/>
                  </a:cubicBezTo>
                  <a:cubicBezTo>
                    <a:pt x="24813" y="6287"/>
                    <a:pt x="24789" y="5931"/>
                    <a:pt x="24766" y="5599"/>
                  </a:cubicBezTo>
                  <a:cubicBezTo>
                    <a:pt x="24718" y="5243"/>
                    <a:pt x="24457" y="5077"/>
                    <a:pt x="24149" y="4958"/>
                  </a:cubicBezTo>
                  <a:cubicBezTo>
                    <a:pt x="23959" y="4935"/>
                    <a:pt x="23769" y="5030"/>
                    <a:pt x="23698" y="5219"/>
                  </a:cubicBezTo>
                  <a:cubicBezTo>
                    <a:pt x="23698" y="5314"/>
                    <a:pt x="23674" y="5409"/>
                    <a:pt x="23674" y="5504"/>
                  </a:cubicBezTo>
                  <a:cubicBezTo>
                    <a:pt x="23674" y="6500"/>
                    <a:pt x="23698" y="7497"/>
                    <a:pt x="23674" y="8469"/>
                  </a:cubicBezTo>
                  <a:cubicBezTo>
                    <a:pt x="23674" y="9110"/>
                    <a:pt x="23532" y="9726"/>
                    <a:pt x="23295" y="10296"/>
                  </a:cubicBezTo>
                  <a:cubicBezTo>
                    <a:pt x="23176" y="10604"/>
                    <a:pt x="22986" y="10675"/>
                    <a:pt x="22654" y="10509"/>
                  </a:cubicBezTo>
                  <a:cubicBezTo>
                    <a:pt x="22583" y="10485"/>
                    <a:pt x="22512" y="10438"/>
                    <a:pt x="22465" y="10390"/>
                  </a:cubicBezTo>
                  <a:cubicBezTo>
                    <a:pt x="22109" y="9963"/>
                    <a:pt x="21753" y="9584"/>
                    <a:pt x="21634" y="9015"/>
                  </a:cubicBezTo>
                  <a:cubicBezTo>
                    <a:pt x="21634" y="8967"/>
                    <a:pt x="21611" y="8896"/>
                    <a:pt x="21587" y="8849"/>
                  </a:cubicBezTo>
                  <a:cubicBezTo>
                    <a:pt x="21492" y="8493"/>
                    <a:pt x="21326" y="8350"/>
                    <a:pt x="21041" y="8350"/>
                  </a:cubicBezTo>
                  <a:cubicBezTo>
                    <a:pt x="20757" y="8327"/>
                    <a:pt x="20472" y="8493"/>
                    <a:pt x="20353" y="8777"/>
                  </a:cubicBezTo>
                  <a:cubicBezTo>
                    <a:pt x="20282" y="8967"/>
                    <a:pt x="20259" y="9181"/>
                    <a:pt x="20164" y="9370"/>
                  </a:cubicBezTo>
                  <a:cubicBezTo>
                    <a:pt x="19808" y="10130"/>
                    <a:pt x="19310" y="10841"/>
                    <a:pt x="18740" y="11458"/>
                  </a:cubicBezTo>
                  <a:cubicBezTo>
                    <a:pt x="18100" y="12146"/>
                    <a:pt x="17341" y="12715"/>
                    <a:pt x="16487" y="13095"/>
                  </a:cubicBezTo>
                  <a:cubicBezTo>
                    <a:pt x="15799" y="13427"/>
                    <a:pt x="14969" y="13427"/>
                    <a:pt x="14281" y="13071"/>
                  </a:cubicBezTo>
                  <a:cubicBezTo>
                    <a:pt x="14020" y="12929"/>
                    <a:pt x="13830" y="12691"/>
                    <a:pt x="13807" y="12383"/>
                  </a:cubicBezTo>
                  <a:cubicBezTo>
                    <a:pt x="13664" y="11932"/>
                    <a:pt x="13640" y="11434"/>
                    <a:pt x="13688" y="10960"/>
                  </a:cubicBezTo>
                  <a:cubicBezTo>
                    <a:pt x="13712" y="10817"/>
                    <a:pt x="13759" y="10675"/>
                    <a:pt x="13759" y="10533"/>
                  </a:cubicBezTo>
                  <a:cubicBezTo>
                    <a:pt x="13783" y="10296"/>
                    <a:pt x="13878" y="10058"/>
                    <a:pt x="14044" y="9869"/>
                  </a:cubicBezTo>
                  <a:cubicBezTo>
                    <a:pt x="14328" y="9560"/>
                    <a:pt x="14566" y="9228"/>
                    <a:pt x="14732" y="8849"/>
                  </a:cubicBezTo>
                  <a:cubicBezTo>
                    <a:pt x="14803" y="8683"/>
                    <a:pt x="14850" y="8493"/>
                    <a:pt x="14850" y="8303"/>
                  </a:cubicBezTo>
                  <a:cubicBezTo>
                    <a:pt x="14898" y="7876"/>
                    <a:pt x="14400" y="7591"/>
                    <a:pt x="14044" y="7829"/>
                  </a:cubicBezTo>
                  <a:cubicBezTo>
                    <a:pt x="13949" y="7900"/>
                    <a:pt x="13878" y="7947"/>
                    <a:pt x="13807" y="8042"/>
                  </a:cubicBezTo>
                  <a:cubicBezTo>
                    <a:pt x="13617" y="8279"/>
                    <a:pt x="13451" y="8540"/>
                    <a:pt x="13308" y="8801"/>
                  </a:cubicBezTo>
                  <a:cubicBezTo>
                    <a:pt x="13047" y="9347"/>
                    <a:pt x="12668" y="9797"/>
                    <a:pt x="12217" y="10130"/>
                  </a:cubicBezTo>
                  <a:cubicBezTo>
                    <a:pt x="11838" y="10390"/>
                    <a:pt x="11458" y="10628"/>
                    <a:pt x="11055" y="10865"/>
                  </a:cubicBezTo>
                  <a:cubicBezTo>
                    <a:pt x="10770" y="11031"/>
                    <a:pt x="10462" y="11173"/>
                    <a:pt x="10201" y="11363"/>
                  </a:cubicBezTo>
                  <a:cubicBezTo>
                    <a:pt x="9252" y="11909"/>
                    <a:pt x="8280" y="12407"/>
                    <a:pt x="7283" y="12834"/>
                  </a:cubicBezTo>
                  <a:cubicBezTo>
                    <a:pt x="6667" y="13142"/>
                    <a:pt x="6026" y="13403"/>
                    <a:pt x="5409" y="13664"/>
                  </a:cubicBezTo>
                  <a:cubicBezTo>
                    <a:pt x="4579" y="13972"/>
                    <a:pt x="3749" y="14210"/>
                    <a:pt x="2895" y="14376"/>
                  </a:cubicBezTo>
                  <a:cubicBezTo>
                    <a:pt x="2373" y="14518"/>
                    <a:pt x="1851" y="14589"/>
                    <a:pt x="1306" y="14589"/>
                  </a:cubicBezTo>
                  <a:cubicBezTo>
                    <a:pt x="950" y="14613"/>
                    <a:pt x="570" y="14542"/>
                    <a:pt x="238" y="144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3"/>
            <p:cNvSpPr/>
            <p:nvPr/>
          </p:nvSpPr>
          <p:spPr>
            <a:xfrm>
              <a:off x="7642975" y="3584650"/>
              <a:ext cx="277550" cy="462575"/>
            </a:xfrm>
            <a:custGeom>
              <a:avLst/>
              <a:gdLst/>
              <a:ahLst/>
              <a:cxnLst/>
              <a:rect l="l" t="t" r="r" b="b"/>
              <a:pathLst>
                <a:path w="11102" h="18503" extrusionOk="0">
                  <a:moveTo>
                    <a:pt x="9892" y="13759"/>
                  </a:moveTo>
                  <a:cubicBezTo>
                    <a:pt x="9227" y="13783"/>
                    <a:pt x="8587" y="13925"/>
                    <a:pt x="7994" y="14138"/>
                  </a:cubicBezTo>
                  <a:cubicBezTo>
                    <a:pt x="7686" y="14257"/>
                    <a:pt x="7354" y="14328"/>
                    <a:pt x="7045" y="14423"/>
                  </a:cubicBezTo>
                  <a:cubicBezTo>
                    <a:pt x="6808" y="14518"/>
                    <a:pt x="6571" y="14613"/>
                    <a:pt x="6357" y="14731"/>
                  </a:cubicBezTo>
                  <a:cubicBezTo>
                    <a:pt x="6191" y="14803"/>
                    <a:pt x="6096" y="14969"/>
                    <a:pt x="6144" y="15135"/>
                  </a:cubicBezTo>
                  <a:cubicBezTo>
                    <a:pt x="6167" y="15301"/>
                    <a:pt x="6286" y="15443"/>
                    <a:pt x="6476" y="15467"/>
                  </a:cubicBezTo>
                  <a:cubicBezTo>
                    <a:pt x="6927" y="15538"/>
                    <a:pt x="7377" y="15514"/>
                    <a:pt x="7804" y="15348"/>
                  </a:cubicBezTo>
                  <a:cubicBezTo>
                    <a:pt x="7994" y="15324"/>
                    <a:pt x="8160" y="15253"/>
                    <a:pt x="8326" y="15206"/>
                  </a:cubicBezTo>
                  <a:cubicBezTo>
                    <a:pt x="8421" y="15419"/>
                    <a:pt x="8279" y="15514"/>
                    <a:pt x="8231" y="15633"/>
                  </a:cubicBezTo>
                  <a:cubicBezTo>
                    <a:pt x="8136" y="15846"/>
                    <a:pt x="8207" y="16107"/>
                    <a:pt x="8421" y="16226"/>
                  </a:cubicBezTo>
                  <a:cubicBezTo>
                    <a:pt x="8611" y="16344"/>
                    <a:pt x="8895" y="16297"/>
                    <a:pt x="9038" y="16107"/>
                  </a:cubicBezTo>
                  <a:cubicBezTo>
                    <a:pt x="9156" y="15965"/>
                    <a:pt x="9251" y="15823"/>
                    <a:pt x="9346" y="15657"/>
                  </a:cubicBezTo>
                  <a:lnTo>
                    <a:pt x="9512" y="15419"/>
                  </a:lnTo>
                  <a:cubicBezTo>
                    <a:pt x="9749" y="15775"/>
                    <a:pt x="9607" y="16131"/>
                    <a:pt x="9631" y="16487"/>
                  </a:cubicBezTo>
                  <a:cubicBezTo>
                    <a:pt x="6666" y="17910"/>
                    <a:pt x="3392" y="18503"/>
                    <a:pt x="142" y="18171"/>
                  </a:cubicBezTo>
                  <a:cubicBezTo>
                    <a:pt x="95" y="18029"/>
                    <a:pt x="48" y="17886"/>
                    <a:pt x="48" y="17720"/>
                  </a:cubicBezTo>
                  <a:cubicBezTo>
                    <a:pt x="0" y="16771"/>
                    <a:pt x="24" y="15823"/>
                    <a:pt x="119" y="14874"/>
                  </a:cubicBezTo>
                  <a:cubicBezTo>
                    <a:pt x="308" y="13403"/>
                    <a:pt x="451" y="11885"/>
                    <a:pt x="498" y="10367"/>
                  </a:cubicBezTo>
                  <a:cubicBezTo>
                    <a:pt x="546" y="9370"/>
                    <a:pt x="498" y="8350"/>
                    <a:pt x="498" y="7330"/>
                  </a:cubicBezTo>
                  <a:lnTo>
                    <a:pt x="498" y="5219"/>
                  </a:lnTo>
                  <a:cubicBezTo>
                    <a:pt x="498" y="5148"/>
                    <a:pt x="522" y="5053"/>
                    <a:pt x="522" y="4958"/>
                  </a:cubicBezTo>
                  <a:lnTo>
                    <a:pt x="3131" y="4104"/>
                  </a:lnTo>
                  <a:cubicBezTo>
                    <a:pt x="3297" y="4318"/>
                    <a:pt x="3416" y="4555"/>
                    <a:pt x="3487" y="4816"/>
                  </a:cubicBezTo>
                  <a:cubicBezTo>
                    <a:pt x="3677" y="5243"/>
                    <a:pt x="3938" y="5646"/>
                    <a:pt x="4270" y="6002"/>
                  </a:cubicBezTo>
                  <a:cubicBezTo>
                    <a:pt x="4602" y="6334"/>
                    <a:pt x="5053" y="6477"/>
                    <a:pt x="5503" y="6429"/>
                  </a:cubicBezTo>
                  <a:cubicBezTo>
                    <a:pt x="6144" y="6382"/>
                    <a:pt x="6713" y="6050"/>
                    <a:pt x="7045" y="5504"/>
                  </a:cubicBezTo>
                  <a:cubicBezTo>
                    <a:pt x="7306" y="5196"/>
                    <a:pt x="7448" y="4816"/>
                    <a:pt x="7448" y="4413"/>
                  </a:cubicBezTo>
                  <a:lnTo>
                    <a:pt x="7448" y="3179"/>
                  </a:lnTo>
                  <a:cubicBezTo>
                    <a:pt x="7425" y="2776"/>
                    <a:pt x="7282" y="2397"/>
                    <a:pt x="7045" y="2064"/>
                  </a:cubicBezTo>
                  <a:cubicBezTo>
                    <a:pt x="7140" y="1970"/>
                    <a:pt x="7211" y="1898"/>
                    <a:pt x="7306" y="1827"/>
                  </a:cubicBezTo>
                  <a:cubicBezTo>
                    <a:pt x="7804" y="1495"/>
                    <a:pt x="8326" y="1187"/>
                    <a:pt x="8824" y="878"/>
                  </a:cubicBezTo>
                  <a:cubicBezTo>
                    <a:pt x="9156" y="665"/>
                    <a:pt x="9488" y="428"/>
                    <a:pt x="9797" y="191"/>
                  </a:cubicBezTo>
                  <a:cubicBezTo>
                    <a:pt x="9844" y="167"/>
                    <a:pt x="9868" y="143"/>
                    <a:pt x="9892" y="119"/>
                  </a:cubicBezTo>
                  <a:cubicBezTo>
                    <a:pt x="9987" y="24"/>
                    <a:pt x="10129" y="1"/>
                    <a:pt x="10247" y="48"/>
                  </a:cubicBezTo>
                  <a:cubicBezTo>
                    <a:pt x="10390" y="119"/>
                    <a:pt x="10390" y="238"/>
                    <a:pt x="10414" y="357"/>
                  </a:cubicBezTo>
                  <a:cubicBezTo>
                    <a:pt x="10437" y="594"/>
                    <a:pt x="10437" y="855"/>
                    <a:pt x="10485" y="1092"/>
                  </a:cubicBezTo>
                  <a:cubicBezTo>
                    <a:pt x="10580" y="1780"/>
                    <a:pt x="10746" y="2468"/>
                    <a:pt x="10817" y="3156"/>
                  </a:cubicBezTo>
                  <a:cubicBezTo>
                    <a:pt x="10959" y="4081"/>
                    <a:pt x="11030" y="5006"/>
                    <a:pt x="11054" y="5931"/>
                  </a:cubicBezTo>
                  <a:cubicBezTo>
                    <a:pt x="11030" y="6571"/>
                    <a:pt x="11101" y="7212"/>
                    <a:pt x="11078" y="7852"/>
                  </a:cubicBezTo>
                  <a:cubicBezTo>
                    <a:pt x="11030" y="8896"/>
                    <a:pt x="11078" y="9964"/>
                    <a:pt x="10888" y="11007"/>
                  </a:cubicBezTo>
                  <a:cubicBezTo>
                    <a:pt x="10793" y="11648"/>
                    <a:pt x="10580" y="12288"/>
                    <a:pt x="10295" y="12881"/>
                  </a:cubicBezTo>
                  <a:cubicBezTo>
                    <a:pt x="10153" y="13142"/>
                    <a:pt x="10034" y="13450"/>
                    <a:pt x="9892" y="13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3"/>
            <p:cNvSpPr/>
            <p:nvPr/>
          </p:nvSpPr>
          <p:spPr>
            <a:xfrm>
              <a:off x="7908625" y="3617275"/>
              <a:ext cx="212350" cy="368300"/>
            </a:xfrm>
            <a:custGeom>
              <a:avLst/>
              <a:gdLst/>
              <a:ahLst/>
              <a:cxnLst/>
              <a:rect l="l" t="t" r="r" b="b"/>
              <a:pathLst>
                <a:path w="8494" h="14732" extrusionOk="0">
                  <a:moveTo>
                    <a:pt x="72" y="14731"/>
                  </a:moveTo>
                  <a:cubicBezTo>
                    <a:pt x="48" y="14446"/>
                    <a:pt x="25" y="14209"/>
                    <a:pt x="1" y="13972"/>
                  </a:cubicBezTo>
                  <a:cubicBezTo>
                    <a:pt x="1" y="13877"/>
                    <a:pt x="25" y="13782"/>
                    <a:pt x="48" y="13687"/>
                  </a:cubicBezTo>
                  <a:cubicBezTo>
                    <a:pt x="262" y="13023"/>
                    <a:pt x="523" y="12359"/>
                    <a:pt x="831" y="11742"/>
                  </a:cubicBezTo>
                  <a:cubicBezTo>
                    <a:pt x="1140" y="11031"/>
                    <a:pt x="1353" y="10295"/>
                    <a:pt x="1424" y="9512"/>
                  </a:cubicBezTo>
                  <a:cubicBezTo>
                    <a:pt x="1519" y="8611"/>
                    <a:pt x="1590" y="7710"/>
                    <a:pt x="1567" y="6808"/>
                  </a:cubicBezTo>
                  <a:cubicBezTo>
                    <a:pt x="1590" y="5859"/>
                    <a:pt x="1567" y="4911"/>
                    <a:pt x="1543" y="3938"/>
                  </a:cubicBezTo>
                  <a:cubicBezTo>
                    <a:pt x="1543" y="3867"/>
                    <a:pt x="1543" y="3772"/>
                    <a:pt x="1543" y="3701"/>
                  </a:cubicBezTo>
                  <a:cubicBezTo>
                    <a:pt x="1329" y="2515"/>
                    <a:pt x="1306" y="1329"/>
                    <a:pt x="950" y="166"/>
                  </a:cubicBezTo>
                  <a:cubicBezTo>
                    <a:pt x="950" y="119"/>
                    <a:pt x="950" y="72"/>
                    <a:pt x="950" y="24"/>
                  </a:cubicBezTo>
                  <a:cubicBezTo>
                    <a:pt x="997" y="24"/>
                    <a:pt x="1045" y="0"/>
                    <a:pt x="1068" y="24"/>
                  </a:cubicBezTo>
                  <a:cubicBezTo>
                    <a:pt x="1163" y="95"/>
                    <a:pt x="1258" y="166"/>
                    <a:pt x="1353" y="261"/>
                  </a:cubicBezTo>
                  <a:cubicBezTo>
                    <a:pt x="1946" y="926"/>
                    <a:pt x="2563" y="1566"/>
                    <a:pt x="3132" y="2254"/>
                  </a:cubicBezTo>
                  <a:cubicBezTo>
                    <a:pt x="3535" y="2752"/>
                    <a:pt x="3867" y="3298"/>
                    <a:pt x="4247" y="3819"/>
                  </a:cubicBezTo>
                  <a:cubicBezTo>
                    <a:pt x="4674" y="4436"/>
                    <a:pt x="5148" y="5053"/>
                    <a:pt x="5623" y="5646"/>
                  </a:cubicBezTo>
                  <a:cubicBezTo>
                    <a:pt x="6168" y="6334"/>
                    <a:pt x="6690" y="7069"/>
                    <a:pt x="7141" y="7828"/>
                  </a:cubicBezTo>
                  <a:cubicBezTo>
                    <a:pt x="7378" y="8279"/>
                    <a:pt x="7592" y="8730"/>
                    <a:pt x="7781" y="9180"/>
                  </a:cubicBezTo>
                  <a:cubicBezTo>
                    <a:pt x="7971" y="9655"/>
                    <a:pt x="8137" y="10153"/>
                    <a:pt x="8280" y="10627"/>
                  </a:cubicBezTo>
                  <a:cubicBezTo>
                    <a:pt x="8493" y="11410"/>
                    <a:pt x="8327" y="11813"/>
                    <a:pt x="7592" y="12145"/>
                  </a:cubicBezTo>
                  <a:cubicBezTo>
                    <a:pt x="6927" y="12430"/>
                    <a:pt x="6216" y="12667"/>
                    <a:pt x="5528" y="12928"/>
                  </a:cubicBezTo>
                  <a:cubicBezTo>
                    <a:pt x="5409" y="12976"/>
                    <a:pt x="5267" y="12999"/>
                    <a:pt x="5172" y="13047"/>
                  </a:cubicBezTo>
                  <a:cubicBezTo>
                    <a:pt x="3986" y="13545"/>
                    <a:pt x="2753" y="13877"/>
                    <a:pt x="1543" y="14328"/>
                  </a:cubicBezTo>
                  <a:cubicBezTo>
                    <a:pt x="1068" y="14470"/>
                    <a:pt x="594" y="14589"/>
                    <a:pt x="72" y="14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3"/>
            <p:cNvSpPr/>
            <p:nvPr/>
          </p:nvSpPr>
          <p:spPr>
            <a:xfrm>
              <a:off x="7650075" y="3948175"/>
              <a:ext cx="462000" cy="198700"/>
            </a:xfrm>
            <a:custGeom>
              <a:avLst/>
              <a:gdLst/>
              <a:ahLst/>
              <a:cxnLst/>
              <a:rect l="l" t="t" r="r" b="b"/>
              <a:pathLst>
                <a:path w="18480" h="7948" extrusionOk="0">
                  <a:moveTo>
                    <a:pt x="973" y="4840"/>
                  </a:moveTo>
                  <a:lnTo>
                    <a:pt x="2254" y="4840"/>
                  </a:lnTo>
                  <a:cubicBezTo>
                    <a:pt x="3488" y="4840"/>
                    <a:pt x="4721" y="4674"/>
                    <a:pt x="5931" y="4342"/>
                  </a:cubicBezTo>
                  <a:cubicBezTo>
                    <a:pt x="6690" y="4104"/>
                    <a:pt x="7473" y="3891"/>
                    <a:pt x="8232" y="3630"/>
                  </a:cubicBezTo>
                  <a:cubicBezTo>
                    <a:pt x="9038" y="3345"/>
                    <a:pt x="9845" y="2989"/>
                    <a:pt x="10651" y="2681"/>
                  </a:cubicBezTo>
                  <a:cubicBezTo>
                    <a:pt x="10865" y="2610"/>
                    <a:pt x="11078" y="2539"/>
                    <a:pt x="11292" y="2468"/>
                  </a:cubicBezTo>
                  <a:lnTo>
                    <a:pt x="12691" y="1993"/>
                  </a:lnTo>
                  <a:cubicBezTo>
                    <a:pt x="13877" y="1566"/>
                    <a:pt x="15063" y="1163"/>
                    <a:pt x="16249" y="760"/>
                  </a:cubicBezTo>
                  <a:cubicBezTo>
                    <a:pt x="16843" y="546"/>
                    <a:pt x="17436" y="309"/>
                    <a:pt x="18052" y="96"/>
                  </a:cubicBezTo>
                  <a:cubicBezTo>
                    <a:pt x="18147" y="48"/>
                    <a:pt x="18242" y="24"/>
                    <a:pt x="18313" y="1"/>
                  </a:cubicBezTo>
                  <a:cubicBezTo>
                    <a:pt x="18479" y="96"/>
                    <a:pt x="18456" y="190"/>
                    <a:pt x="18456" y="285"/>
                  </a:cubicBezTo>
                  <a:lnTo>
                    <a:pt x="18456" y="3013"/>
                  </a:lnTo>
                  <a:cubicBezTo>
                    <a:pt x="18456" y="3274"/>
                    <a:pt x="18408" y="3511"/>
                    <a:pt x="18313" y="3749"/>
                  </a:cubicBezTo>
                  <a:cubicBezTo>
                    <a:pt x="18218" y="3962"/>
                    <a:pt x="18123" y="4199"/>
                    <a:pt x="18029" y="4413"/>
                  </a:cubicBezTo>
                  <a:cubicBezTo>
                    <a:pt x="17862" y="4745"/>
                    <a:pt x="17625" y="5053"/>
                    <a:pt x="17317" y="5267"/>
                  </a:cubicBezTo>
                  <a:cubicBezTo>
                    <a:pt x="16700" y="5812"/>
                    <a:pt x="15917" y="6026"/>
                    <a:pt x="15206" y="6382"/>
                  </a:cubicBezTo>
                  <a:cubicBezTo>
                    <a:pt x="15111" y="6429"/>
                    <a:pt x="15016" y="6453"/>
                    <a:pt x="14897" y="6429"/>
                  </a:cubicBezTo>
                  <a:lnTo>
                    <a:pt x="13095" y="6429"/>
                  </a:lnTo>
                  <a:cubicBezTo>
                    <a:pt x="12857" y="6453"/>
                    <a:pt x="12620" y="6382"/>
                    <a:pt x="12383" y="6287"/>
                  </a:cubicBezTo>
                  <a:lnTo>
                    <a:pt x="12383" y="5528"/>
                  </a:lnTo>
                  <a:lnTo>
                    <a:pt x="12383" y="4840"/>
                  </a:lnTo>
                  <a:cubicBezTo>
                    <a:pt x="12383" y="4674"/>
                    <a:pt x="12359" y="4531"/>
                    <a:pt x="12288" y="4365"/>
                  </a:cubicBezTo>
                  <a:cubicBezTo>
                    <a:pt x="12122" y="3986"/>
                    <a:pt x="11671" y="3820"/>
                    <a:pt x="11292" y="4033"/>
                  </a:cubicBezTo>
                  <a:cubicBezTo>
                    <a:pt x="11007" y="4152"/>
                    <a:pt x="10699" y="4223"/>
                    <a:pt x="10414" y="4247"/>
                  </a:cubicBezTo>
                  <a:cubicBezTo>
                    <a:pt x="9987" y="4318"/>
                    <a:pt x="9560" y="4436"/>
                    <a:pt x="9157" y="4555"/>
                  </a:cubicBezTo>
                  <a:cubicBezTo>
                    <a:pt x="8872" y="4650"/>
                    <a:pt x="8588" y="4721"/>
                    <a:pt x="8303" y="4721"/>
                  </a:cubicBezTo>
                  <a:cubicBezTo>
                    <a:pt x="8232" y="4697"/>
                    <a:pt x="8184" y="4721"/>
                    <a:pt x="8113" y="4745"/>
                  </a:cubicBezTo>
                  <a:lnTo>
                    <a:pt x="6714" y="5124"/>
                  </a:lnTo>
                  <a:cubicBezTo>
                    <a:pt x="6643" y="5124"/>
                    <a:pt x="6595" y="5195"/>
                    <a:pt x="6524" y="5172"/>
                  </a:cubicBezTo>
                  <a:cubicBezTo>
                    <a:pt x="6216" y="5172"/>
                    <a:pt x="5931" y="5362"/>
                    <a:pt x="5812" y="5670"/>
                  </a:cubicBezTo>
                  <a:cubicBezTo>
                    <a:pt x="5551" y="6049"/>
                    <a:pt x="5314" y="6453"/>
                    <a:pt x="5101" y="6880"/>
                  </a:cubicBezTo>
                  <a:cubicBezTo>
                    <a:pt x="5006" y="7164"/>
                    <a:pt x="4792" y="7378"/>
                    <a:pt x="4508" y="7449"/>
                  </a:cubicBezTo>
                  <a:cubicBezTo>
                    <a:pt x="4223" y="7544"/>
                    <a:pt x="3915" y="7639"/>
                    <a:pt x="3654" y="7781"/>
                  </a:cubicBezTo>
                  <a:cubicBezTo>
                    <a:pt x="3417" y="7900"/>
                    <a:pt x="3179" y="7947"/>
                    <a:pt x="2942" y="7923"/>
                  </a:cubicBezTo>
                  <a:cubicBezTo>
                    <a:pt x="2444" y="7923"/>
                    <a:pt x="1946" y="7923"/>
                    <a:pt x="1448" y="7923"/>
                  </a:cubicBezTo>
                  <a:cubicBezTo>
                    <a:pt x="902" y="7923"/>
                    <a:pt x="380" y="7710"/>
                    <a:pt x="1" y="7330"/>
                  </a:cubicBezTo>
                  <a:cubicBezTo>
                    <a:pt x="24" y="6998"/>
                    <a:pt x="119" y="6666"/>
                    <a:pt x="285" y="6382"/>
                  </a:cubicBezTo>
                  <a:cubicBezTo>
                    <a:pt x="570" y="5907"/>
                    <a:pt x="807" y="5362"/>
                    <a:pt x="973" y="48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3"/>
            <p:cNvSpPr/>
            <p:nvPr/>
          </p:nvSpPr>
          <p:spPr>
            <a:xfrm>
              <a:off x="7284175" y="3975450"/>
              <a:ext cx="97300" cy="152450"/>
            </a:xfrm>
            <a:custGeom>
              <a:avLst/>
              <a:gdLst/>
              <a:ahLst/>
              <a:cxnLst/>
              <a:rect l="l" t="t" r="r" b="b"/>
              <a:pathLst>
                <a:path w="3892" h="6098" extrusionOk="0">
                  <a:moveTo>
                    <a:pt x="72" y="25"/>
                  </a:moveTo>
                  <a:cubicBezTo>
                    <a:pt x="167" y="25"/>
                    <a:pt x="262" y="1"/>
                    <a:pt x="357" y="1"/>
                  </a:cubicBezTo>
                  <a:cubicBezTo>
                    <a:pt x="713" y="1"/>
                    <a:pt x="1092" y="1"/>
                    <a:pt x="1495" y="25"/>
                  </a:cubicBezTo>
                  <a:cubicBezTo>
                    <a:pt x="1424" y="214"/>
                    <a:pt x="1282" y="357"/>
                    <a:pt x="1092" y="451"/>
                  </a:cubicBezTo>
                  <a:cubicBezTo>
                    <a:pt x="926" y="546"/>
                    <a:pt x="784" y="665"/>
                    <a:pt x="641" y="784"/>
                  </a:cubicBezTo>
                  <a:cubicBezTo>
                    <a:pt x="428" y="926"/>
                    <a:pt x="381" y="1234"/>
                    <a:pt x="523" y="1448"/>
                  </a:cubicBezTo>
                  <a:cubicBezTo>
                    <a:pt x="689" y="1685"/>
                    <a:pt x="997" y="1732"/>
                    <a:pt x="1234" y="1566"/>
                  </a:cubicBezTo>
                  <a:cubicBezTo>
                    <a:pt x="1495" y="1400"/>
                    <a:pt x="1756" y="1234"/>
                    <a:pt x="1994" y="1021"/>
                  </a:cubicBezTo>
                  <a:cubicBezTo>
                    <a:pt x="2302" y="784"/>
                    <a:pt x="2563" y="475"/>
                    <a:pt x="2847" y="214"/>
                  </a:cubicBezTo>
                  <a:cubicBezTo>
                    <a:pt x="2919" y="143"/>
                    <a:pt x="2990" y="72"/>
                    <a:pt x="3061" y="25"/>
                  </a:cubicBezTo>
                  <a:cubicBezTo>
                    <a:pt x="3227" y="25"/>
                    <a:pt x="3203" y="167"/>
                    <a:pt x="3227" y="238"/>
                  </a:cubicBezTo>
                  <a:cubicBezTo>
                    <a:pt x="3298" y="523"/>
                    <a:pt x="3346" y="807"/>
                    <a:pt x="3393" y="1092"/>
                  </a:cubicBezTo>
                  <a:cubicBezTo>
                    <a:pt x="3393" y="1258"/>
                    <a:pt x="3346" y="1424"/>
                    <a:pt x="3251" y="1566"/>
                  </a:cubicBezTo>
                  <a:cubicBezTo>
                    <a:pt x="2966" y="1970"/>
                    <a:pt x="2966" y="2017"/>
                    <a:pt x="3393" y="2325"/>
                  </a:cubicBezTo>
                  <a:cubicBezTo>
                    <a:pt x="3417" y="2373"/>
                    <a:pt x="3441" y="2397"/>
                    <a:pt x="3464" y="2420"/>
                  </a:cubicBezTo>
                  <a:cubicBezTo>
                    <a:pt x="3796" y="4152"/>
                    <a:pt x="3891" y="5124"/>
                    <a:pt x="3796" y="5528"/>
                  </a:cubicBezTo>
                  <a:lnTo>
                    <a:pt x="902" y="6097"/>
                  </a:lnTo>
                  <a:cubicBezTo>
                    <a:pt x="855" y="6097"/>
                    <a:pt x="807" y="6073"/>
                    <a:pt x="760" y="6050"/>
                  </a:cubicBezTo>
                  <a:cubicBezTo>
                    <a:pt x="594" y="5575"/>
                    <a:pt x="499" y="5053"/>
                    <a:pt x="499" y="4555"/>
                  </a:cubicBezTo>
                  <a:cubicBezTo>
                    <a:pt x="475" y="3464"/>
                    <a:pt x="357" y="2373"/>
                    <a:pt x="143" y="1305"/>
                  </a:cubicBezTo>
                  <a:cubicBezTo>
                    <a:pt x="96" y="926"/>
                    <a:pt x="72" y="570"/>
                    <a:pt x="25" y="191"/>
                  </a:cubicBezTo>
                  <a:cubicBezTo>
                    <a:pt x="1" y="143"/>
                    <a:pt x="25" y="96"/>
                    <a:pt x="72" y="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3"/>
            <p:cNvSpPr/>
            <p:nvPr/>
          </p:nvSpPr>
          <p:spPr>
            <a:xfrm>
              <a:off x="7274700" y="3861000"/>
              <a:ext cx="80075" cy="87200"/>
            </a:xfrm>
            <a:custGeom>
              <a:avLst/>
              <a:gdLst/>
              <a:ahLst/>
              <a:cxnLst/>
              <a:rect l="l" t="t" r="r" b="b"/>
              <a:pathLst>
                <a:path w="3203" h="3488" extrusionOk="0">
                  <a:moveTo>
                    <a:pt x="0" y="499"/>
                  </a:moveTo>
                  <a:cubicBezTo>
                    <a:pt x="238" y="333"/>
                    <a:pt x="522" y="262"/>
                    <a:pt x="807" y="262"/>
                  </a:cubicBezTo>
                  <a:cubicBezTo>
                    <a:pt x="1163" y="262"/>
                    <a:pt x="1519" y="214"/>
                    <a:pt x="1851" y="96"/>
                  </a:cubicBezTo>
                  <a:cubicBezTo>
                    <a:pt x="2040" y="1"/>
                    <a:pt x="2278" y="1"/>
                    <a:pt x="2491" y="72"/>
                  </a:cubicBezTo>
                  <a:cubicBezTo>
                    <a:pt x="2705" y="1092"/>
                    <a:pt x="2942" y="2136"/>
                    <a:pt x="3203" y="3203"/>
                  </a:cubicBezTo>
                  <a:cubicBezTo>
                    <a:pt x="3060" y="3250"/>
                    <a:pt x="2942" y="3322"/>
                    <a:pt x="2800" y="3345"/>
                  </a:cubicBezTo>
                  <a:cubicBezTo>
                    <a:pt x="1993" y="3440"/>
                    <a:pt x="1186" y="3488"/>
                    <a:pt x="380" y="3440"/>
                  </a:cubicBezTo>
                  <a:cubicBezTo>
                    <a:pt x="166" y="2966"/>
                    <a:pt x="190" y="2468"/>
                    <a:pt x="119" y="1993"/>
                  </a:cubicBezTo>
                  <a:cubicBezTo>
                    <a:pt x="48" y="1495"/>
                    <a:pt x="48" y="997"/>
                    <a:pt x="0" y="4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3"/>
            <p:cNvSpPr/>
            <p:nvPr/>
          </p:nvSpPr>
          <p:spPr>
            <a:xfrm>
              <a:off x="8015375" y="3114975"/>
              <a:ext cx="61700" cy="95500"/>
            </a:xfrm>
            <a:custGeom>
              <a:avLst/>
              <a:gdLst/>
              <a:ahLst/>
              <a:cxnLst/>
              <a:rect l="l" t="t" r="r" b="b"/>
              <a:pathLst>
                <a:path w="2468" h="3820" extrusionOk="0">
                  <a:moveTo>
                    <a:pt x="1116" y="3820"/>
                  </a:moveTo>
                  <a:cubicBezTo>
                    <a:pt x="997" y="3512"/>
                    <a:pt x="926" y="3251"/>
                    <a:pt x="807" y="2990"/>
                  </a:cubicBezTo>
                  <a:cubicBezTo>
                    <a:pt x="665" y="2586"/>
                    <a:pt x="499" y="2183"/>
                    <a:pt x="309" y="1804"/>
                  </a:cubicBezTo>
                  <a:cubicBezTo>
                    <a:pt x="214" y="1638"/>
                    <a:pt x="119" y="1472"/>
                    <a:pt x="1" y="1329"/>
                  </a:cubicBezTo>
                  <a:cubicBezTo>
                    <a:pt x="238" y="926"/>
                    <a:pt x="451" y="523"/>
                    <a:pt x="926" y="309"/>
                  </a:cubicBezTo>
                  <a:cubicBezTo>
                    <a:pt x="1353" y="1"/>
                    <a:pt x="1970" y="214"/>
                    <a:pt x="2159" y="712"/>
                  </a:cubicBezTo>
                  <a:cubicBezTo>
                    <a:pt x="2444" y="1282"/>
                    <a:pt x="2468" y="1970"/>
                    <a:pt x="2207" y="2563"/>
                  </a:cubicBezTo>
                  <a:cubicBezTo>
                    <a:pt x="1970" y="3085"/>
                    <a:pt x="1590" y="3512"/>
                    <a:pt x="1116" y="38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3"/>
            <p:cNvSpPr/>
            <p:nvPr/>
          </p:nvSpPr>
          <p:spPr>
            <a:xfrm>
              <a:off x="7745550" y="3650475"/>
              <a:ext cx="56950" cy="69425"/>
            </a:xfrm>
            <a:custGeom>
              <a:avLst/>
              <a:gdLst/>
              <a:ahLst/>
              <a:cxnLst/>
              <a:rect l="l" t="t" r="r" b="b"/>
              <a:pathLst>
                <a:path w="2278" h="2777" extrusionOk="0">
                  <a:moveTo>
                    <a:pt x="1" y="1068"/>
                  </a:moveTo>
                  <a:lnTo>
                    <a:pt x="1898" y="1"/>
                  </a:lnTo>
                  <a:cubicBezTo>
                    <a:pt x="2136" y="96"/>
                    <a:pt x="2278" y="333"/>
                    <a:pt x="2254" y="594"/>
                  </a:cubicBezTo>
                  <a:cubicBezTo>
                    <a:pt x="2278" y="950"/>
                    <a:pt x="2254" y="1329"/>
                    <a:pt x="2254" y="1685"/>
                  </a:cubicBezTo>
                  <a:cubicBezTo>
                    <a:pt x="2231" y="2017"/>
                    <a:pt x="2064" y="2302"/>
                    <a:pt x="1804" y="2491"/>
                  </a:cubicBezTo>
                  <a:cubicBezTo>
                    <a:pt x="1519" y="2776"/>
                    <a:pt x="1021" y="2752"/>
                    <a:pt x="784" y="2420"/>
                  </a:cubicBezTo>
                  <a:cubicBezTo>
                    <a:pt x="665" y="2302"/>
                    <a:pt x="570" y="2183"/>
                    <a:pt x="475" y="2017"/>
                  </a:cubicBezTo>
                  <a:cubicBezTo>
                    <a:pt x="333" y="1732"/>
                    <a:pt x="167" y="1400"/>
                    <a:pt x="1" y="1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3"/>
            <p:cNvSpPr/>
            <p:nvPr/>
          </p:nvSpPr>
          <p:spPr>
            <a:xfrm>
              <a:off x="7320950" y="4141500"/>
              <a:ext cx="55175" cy="64675"/>
            </a:xfrm>
            <a:custGeom>
              <a:avLst/>
              <a:gdLst/>
              <a:ahLst/>
              <a:cxnLst/>
              <a:rect l="l" t="t" r="r" b="b"/>
              <a:pathLst>
                <a:path w="2207" h="2587" extrusionOk="0">
                  <a:moveTo>
                    <a:pt x="1" y="522"/>
                  </a:moveTo>
                  <a:cubicBezTo>
                    <a:pt x="143" y="380"/>
                    <a:pt x="333" y="309"/>
                    <a:pt x="546" y="309"/>
                  </a:cubicBezTo>
                  <a:cubicBezTo>
                    <a:pt x="1092" y="238"/>
                    <a:pt x="1614" y="1"/>
                    <a:pt x="2207" y="96"/>
                  </a:cubicBezTo>
                  <a:cubicBezTo>
                    <a:pt x="2183" y="190"/>
                    <a:pt x="2183" y="309"/>
                    <a:pt x="2159" y="428"/>
                  </a:cubicBezTo>
                  <a:cubicBezTo>
                    <a:pt x="1946" y="1116"/>
                    <a:pt x="1709" y="1827"/>
                    <a:pt x="1495" y="2515"/>
                  </a:cubicBezTo>
                  <a:cubicBezTo>
                    <a:pt x="1495" y="2562"/>
                    <a:pt x="1424" y="2562"/>
                    <a:pt x="1400" y="2586"/>
                  </a:cubicBezTo>
                  <a:cubicBezTo>
                    <a:pt x="1187" y="2539"/>
                    <a:pt x="1092" y="2373"/>
                    <a:pt x="973" y="2230"/>
                  </a:cubicBezTo>
                  <a:cubicBezTo>
                    <a:pt x="617" y="1685"/>
                    <a:pt x="285" y="1116"/>
                    <a:pt x="1" y="5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3"/>
            <p:cNvSpPr/>
            <p:nvPr/>
          </p:nvSpPr>
          <p:spPr>
            <a:xfrm>
              <a:off x="8305950" y="4072725"/>
              <a:ext cx="86025" cy="23725"/>
            </a:xfrm>
            <a:custGeom>
              <a:avLst/>
              <a:gdLst/>
              <a:ahLst/>
              <a:cxnLst/>
              <a:rect l="l" t="t" r="r" b="b"/>
              <a:pathLst>
                <a:path w="3441" h="949" extrusionOk="0">
                  <a:moveTo>
                    <a:pt x="3440" y="949"/>
                  </a:moveTo>
                  <a:lnTo>
                    <a:pt x="1543" y="949"/>
                  </a:lnTo>
                  <a:cubicBezTo>
                    <a:pt x="973" y="901"/>
                    <a:pt x="428" y="664"/>
                    <a:pt x="1" y="285"/>
                  </a:cubicBezTo>
                  <a:cubicBezTo>
                    <a:pt x="380" y="142"/>
                    <a:pt x="784" y="47"/>
                    <a:pt x="1187" y="24"/>
                  </a:cubicBezTo>
                  <a:lnTo>
                    <a:pt x="2112" y="24"/>
                  </a:lnTo>
                  <a:cubicBezTo>
                    <a:pt x="2420" y="0"/>
                    <a:pt x="2729" y="119"/>
                    <a:pt x="2942" y="356"/>
                  </a:cubicBezTo>
                  <a:cubicBezTo>
                    <a:pt x="3037" y="451"/>
                    <a:pt x="3180" y="522"/>
                    <a:pt x="3298" y="617"/>
                  </a:cubicBezTo>
                  <a:cubicBezTo>
                    <a:pt x="3393" y="712"/>
                    <a:pt x="3369" y="783"/>
                    <a:pt x="3440" y="94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3"/>
            <p:cNvSpPr/>
            <p:nvPr/>
          </p:nvSpPr>
          <p:spPr>
            <a:xfrm>
              <a:off x="7188700" y="3478500"/>
              <a:ext cx="40350" cy="59925"/>
            </a:xfrm>
            <a:custGeom>
              <a:avLst/>
              <a:gdLst/>
              <a:ahLst/>
              <a:cxnLst/>
              <a:rect l="l" t="t" r="r" b="b"/>
              <a:pathLst>
                <a:path w="1614" h="2397" extrusionOk="0">
                  <a:moveTo>
                    <a:pt x="333" y="1"/>
                  </a:moveTo>
                  <a:cubicBezTo>
                    <a:pt x="499" y="72"/>
                    <a:pt x="641" y="143"/>
                    <a:pt x="784" y="214"/>
                  </a:cubicBezTo>
                  <a:cubicBezTo>
                    <a:pt x="879" y="285"/>
                    <a:pt x="950" y="380"/>
                    <a:pt x="997" y="499"/>
                  </a:cubicBezTo>
                  <a:cubicBezTo>
                    <a:pt x="1211" y="1092"/>
                    <a:pt x="1400" y="1685"/>
                    <a:pt x="1614" y="2325"/>
                  </a:cubicBezTo>
                  <a:cubicBezTo>
                    <a:pt x="1211" y="2397"/>
                    <a:pt x="784" y="2278"/>
                    <a:pt x="452" y="2041"/>
                  </a:cubicBezTo>
                  <a:cubicBezTo>
                    <a:pt x="167" y="1804"/>
                    <a:pt x="1" y="1424"/>
                    <a:pt x="48" y="1044"/>
                  </a:cubicBezTo>
                  <a:cubicBezTo>
                    <a:pt x="72" y="712"/>
                    <a:pt x="48" y="309"/>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3"/>
            <p:cNvSpPr/>
            <p:nvPr/>
          </p:nvSpPr>
          <p:spPr>
            <a:xfrm>
              <a:off x="8084175" y="4161075"/>
              <a:ext cx="52200" cy="35000"/>
            </a:xfrm>
            <a:custGeom>
              <a:avLst/>
              <a:gdLst/>
              <a:ahLst/>
              <a:cxnLst/>
              <a:rect l="l" t="t" r="r" b="b"/>
              <a:pathLst>
                <a:path w="2088" h="1400" extrusionOk="0">
                  <a:moveTo>
                    <a:pt x="2040" y="1305"/>
                  </a:moveTo>
                  <a:cubicBezTo>
                    <a:pt x="2017" y="1329"/>
                    <a:pt x="1969" y="1329"/>
                    <a:pt x="1945" y="1329"/>
                  </a:cubicBezTo>
                  <a:cubicBezTo>
                    <a:pt x="854" y="1400"/>
                    <a:pt x="854" y="1400"/>
                    <a:pt x="0" y="451"/>
                  </a:cubicBezTo>
                  <a:cubicBezTo>
                    <a:pt x="238" y="261"/>
                    <a:pt x="498" y="119"/>
                    <a:pt x="783" y="48"/>
                  </a:cubicBezTo>
                  <a:cubicBezTo>
                    <a:pt x="902" y="0"/>
                    <a:pt x="997" y="24"/>
                    <a:pt x="1092" y="72"/>
                  </a:cubicBezTo>
                  <a:cubicBezTo>
                    <a:pt x="1518" y="261"/>
                    <a:pt x="1874" y="617"/>
                    <a:pt x="2064" y="1044"/>
                  </a:cubicBezTo>
                  <a:cubicBezTo>
                    <a:pt x="2088" y="1068"/>
                    <a:pt x="2088" y="1115"/>
                    <a:pt x="2088" y="1163"/>
                  </a:cubicBezTo>
                  <a:cubicBezTo>
                    <a:pt x="2064" y="1210"/>
                    <a:pt x="2064" y="1258"/>
                    <a:pt x="2040" y="13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3"/>
            <p:cNvSpPr/>
            <p:nvPr/>
          </p:nvSpPr>
          <p:spPr>
            <a:xfrm>
              <a:off x="7307325" y="3364050"/>
              <a:ext cx="221800" cy="169625"/>
            </a:xfrm>
            <a:custGeom>
              <a:avLst/>
              <a:gdLst/>
              <a:ahLst/>
              <a:cxnLst/>
              <a:rect l="l" t="t" r="r" b="b"/>
              <a:pathLst>
                <a:path w="8872" h="6785" extrusionOk="0">
                  <a:moveTo>
                    <a:pt x="2870" y="190"/>
                  </a:moveTo>
                  <a:cubicBezTo>
                    <a:pt x="3606" y="1"/>
                    <a:pt x="4317" y="72"/>
                    <a:pt x="5005" y="95"/>
                  </a:cubicBezTo>
                  <a:cubicBezTo>
                    <a:pt x="6428" y="119"/>
                    <a:pt x="7520" y="760"/>
                    <a:pt x="8421" y="1827"/>
                  </a:cubicBezTo>
                  <a:cubicBezTo>
                    <a:pt x="8540" y="1969"/>
                    <a:pt x="8634" y="2135"/>
                    <a:pt x="8682" y="2302"/>
                  </a:cubicBezTo>
                  <a:cubicBezTo>
                    <a:pt x="8729" y="2491"/>
                    <a:pt x="8777" y="2705"/>
                    <a:pt x="8824" y="2895"/>
                  </a:cubicBezTo>
                  <a:cubicBezTo>
                    <a:pt x="8872" y="3203"/>
                    <a:pt x="8824" y="3511"/>
                    <a:pt x="8706" y="3796"/>
                  </a:cubicBezTo>
                  <a:cubicBezTo>
                    <a:pt x="8468" y="4436"/>
                    <a:pt x="8113" y="5029"/>
                    <a:pt x="7638" y="5528"/>
                  </a:cubicBezTo>
                  <a:cubicBezTo>
                    <a:pt x="7140" y="5978"/>
                    <a:pt x="6523" y="6287"/>
                    <a:pt x="5859" y="6453"/>
                  </a:cubicBezTo>
                  <a:cubicBezTo>
                    <a:pt x="4958" y="6714"/>
                    <a:pt x="4033" y="6785"/>
                    <a:pt x="3108" y="6619"/>
                  </a:cubicBezTo>
                  <a:cubicBezTo>
                    <a:pt x="2206" y="6524"/>
                    <a:pt x="1328" y="6168"/>
                    <a:pt x="617" y="5599"/>
                  </a:cubicBezTo>
                  <a:cubicBezTo>
                    <a:pt x="261" y="5314"/>
                    <a:pt x="48" y="4863"/>
                    <a:pt x="71" y="4413"/>
                  </a:cubicBezTo>
                  <a:lnTo>
                    <a:pt x="71" y="3654"/>
                  </a:lnTo>
                  <a:cubicBezTo>
                    <a:pt x="0" y="2918"/>
                    <a:pt x="403" y="2373"/>
                    <a:pt x="807" y="1827"/>
                  </a:cubicBezTo>
                  <a:cubicBezTo>
                    <a:pt x="901" y="1708"/>
                    <a:pt x="1020" y="1637"/>
                    <a:pt x="1162" y="1590"/>
                  </a:cubicBezTo>
                  <a:cubicBezTo>
                    <a:pt x="1518" y="1400"/>
                    <a:pt x="1827" y="1163"/>
                    <a:pt x="2088" y="855"/>
                  </a:cubicBezTo>
                  <a:cubicBezTo>
                    <a:pt x="2135" y="783"/>
                    <a:pt x="2230" y="688"/>
                    <a:pt x="2325" y="688"/>
                  </a:cubicBezTo>
                  <a:cubicBezTo>
                    <a:pt x="2609" y="688"/>
                    <a:pt x="2847" y="475"/>
                    <a:pt x="2870" y="190"/>
                  </a:cubicBezTo>
                  <a:close/>
                  <a:moveTo>
                    <a:pt x="5385" y="4484"/>
                  </a:moveTo>
                  <a:cubicBezTo>
                    <a:pt x="5574" y="4508"/>
                    <a:pt x="5764" y="4413"/>
                    <a:pt x="5883" y="4247"/>
                  </a:cubicBezTo>
                  <a:cubicBezTo>
                    <a:pt x="5930" y="4152"/>
                    <a:pt x="5978" y="4033"/>
                    <a:pt x="6049" y="3938"/>
                  </a:cubicBezTo>
                  <a:cubicBezTo>
                    <a:pt x="6262" y="3701"/>
                    <a:pt x="6262" y="3322"/>
                    <a:pt x="6049" y="3084"/>
                  </a:cubicBezTo>
                  <a:cubicBezTo>
                    <a:pt x="5907" y="2847"/>
                    <a:pt x="5693" y="2681"/>
                    <a:pt x="5432" y="2610"/>
                  </a:cubicBezTo>
                  <a:cubicBezTo>
                    <a:pt x="5076" y="2491"/>
                    <a:pt x="4697" y="2657"/>
                    <a:pt x="4578" y="3013"/>
                  </a:cubicBezTo>
                  <a:cubicBezTo>
                    <a:pt x="4365" y="3440"/>
                    <a:pt x="4554" y="3796"/>
                    <a:pt x="4768" y="4152"/>
                  </a:cubicBezTo>
                  <a:cubicBezTo>
                    <a:pt x="4910" y="4365"/>
                    <a:pt x="5124" y="4484"/>
                    <a:pt x="5385" y="44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3"/>
            <p:cNvSpPr/>
            <p:nvPr/>
          </p:nvSpPr>
          <p:spPr>
            <a:xfrm>
              <a:off x="7628725" y="3248425"/>
              <a:ext cx="231900" cy="172000"/>
            </a:xfrm>
            <a:custGeom>
              <a:avLst/>
              <a:gdLst/>
              <a:ahLst/>
              <a:cxnLst/>
              <a:rect l="l" t="t" r="r" b="b"/>
              <a:pathLst>
                <a:path w="9276" h="6880" extrusionOk="0">
                  <a:moveTo>
                    <a:pt x="6477" y="24"/>
                  </a:moveTo>
                  <a:lnTo>
                    <a:pt x="6548" y="24"/>
                  </a:lnTo>
                  <a:lnTo>
                    <a:pt x="7520" y="71"/>
                  </a:lnTo>
                  <a:cubicBezTo>
                    <a:pt x="7876" y="380"/>
                    <a:pt x="8256" y="664"/>
                    <a:pt x="8588" y="1020"/>
                  </a:cubicBezTo>
                  <a:cubicBezTo>
                    <a:pt x="8706" y="1162"/>
                    <a:pt x="8801" y="1328"/>
                    <a:pt x="8825" y="1494"/>
                  </a:cubicBezTo>
                  <a:cubicBezTo>
                    <a:pt x="8920" y="1779"/>
                    <a:pt x="8991" y="2064"/>
                    <a:pt x="9062" y="2325"/>
                  </a:cubicBezTo>
                  <a:cubicBezTo>
                    <a:pt x="9276" y="2965"/>
                    <a:pt x="9133" y="3653"/>
                    <a:pt x="8706" y="4127"/>
                  </a:cubicBezTo>
                  <a:cubicBezTo>
                    <a:pt x="8090" y="4863"/>
                    <a:pt x="7331" y="5456"/>
                    <a:pt x="6453" y="5859"/>
                  </a:cubicBezTo>
                  <a:cubicBezTo>
                    <a:pt x="5528" y="6310"/>
                    <a:pt x="4555" y="6642"/>
                    <a:pt x="3535" y="6832"/>
                  </a:cubicBezTo>
                  <a:cubicBezTo>
                    <a:pt x="3298" y="6879"/>
                    <a:pt x="3084" y="6855"/>
                    <a:pt x="2871" y="6760"/>
                  </a:cubicBezTo>
                  <a:cubicBezTo>
                    <a:pt x="2705" y="6713"/>
                    <a:pt x="2515" y="6642"/>
                    <a:pt x="2325" y="6618"/>
                  </a:cubicBezTo>
                  <a:cubicBezTo>
                    <a:pt x="1851" y="6571"/>
                    <a:pt x="1424" y="6381"/>
                    <a:pt x="1044" y="6073"/>
                  </a:cubicBezTo>
                  <a:cubicBezTo>
                    <a:pt x="997" y="6025"/>
                    <a:pt x="950" y="6001"/>
                    <a:pt x="902" y="5954"/>
                  </a:cubicBezTo>
                  <a:cubicBezTo>
                    <a:pt x="570" y="5669"/>
                    <a:pt x="119" y="5456"/>
                    <a:pt x="72" y="4934"/>
                  </a:cubicBezTo>
                  <a:cubicBezTo>
                    <a:pt x="48" y="4222"/>
                    <a:pt x="1" y="3487"/>
                    <a:pt x="523" y="2847"/>
                  </a:cubicBezTo>
                  <a:cubicBezTo>
                    <a:pt x="784" y="2562"/>
                    <a:pt x="1021" y="2254"/>
                    <a:pt x="1305" y="1969"/>
                  </a:cubicBezTo>
                  <a:cubicBezTo>
                    <a:pt x="1471" y="1827"/>
                    <a:pt x="1661" y="1684"/>
                    <a:pt x="1851" y="1589"/>
                  </a:cubicBezTo>
                  <a:cubicBezTo>
                    <a:pt x="2041" y="1471"/>
                    <a:pt x="2231" y="1400"/>
                    <a:pt x="2397" y="1281"/>
                  </a:cubicBezTo>
                  <a:cubicBezTo>
                    <a:pt x="3274" y="807"/>
                    <a:pt x="4176" y="427"/>
                    <a:pt x="5124" y="119"/>
                  </a:cubicBezTo>
                  <a:cubicBezTo>
                    <a:pt x="5575" y="24"/>
                    <a:pt x="6026" y="0"/>
                    <a:pt x="6477" y="24"/>
                  </a:cubicBezTo>
                  <a:close/>
                  <a:moveTo>
                    <a:pt x="4176" y="4460"/>
                  </a:moveTo>
                  <a:cubicBezTo>
                    <a:pt x="4437" y="4460"/>
                    <a:pt x="4674" y="4365"/>
                    <a:pt x="4864" y="4175"/>
                  </a:cubicBezTo>
                  <a:cubicBezTo>
                    <a:pt x="4935" y="4080"/>
                    <a:pt x="5006" y="3985"/>
                    <a:pt x="5006" y="3843"/>
                  </a:cubicBezTo>
                  <a:cubicBezTo>
                    <a:pt x="5006" y="3558"/>
                    <a:pt x="4864" y="3274"/>
                    <a:pt x="4603" y="3131"/>
                  </a:cubicBezTo>
                  <a:cubicBezTo>
                    <a:pt x="4437" y="2989"/>
                    <a:pt x="4176" y="2989"/>
                    <a:pt x="3986" y="3131"/>
                  </a:cubicBezTo>
                  <a:cubicBezTo>
                    <a:pt x="3867" y="3202"/>
                    <a:pt x="3701" y="3226"/>
                    <a:pt x="3583" y="3297"/>
                  </a:cubicBezTo>
                  <a:cubicBezTo>
                    <a:pt x="3345" y="3392"/>
                    <a:pt x="3227" y="3677"/>
                    <a:pt x="3345" y="3914"/>
                  </a:cubicBezTo>
                  <a:cubicBezTo>
                    <a:pt x="3488" y="4294"/>
                    <a:pt x="3701" y="4460"/>
                    <a:pt x="4176" y="44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3"/>
            <p:cNvSpPr/>
            <p:nvPr/>
          </p:nvSpPr>
          <p:spPr>
            <a:xfrm>
              <a:off x="7825625" y="3256725"/>
              <a:ext cx="174950" cy="181475"/>
            </a:xfrm>
            <a:custGeom>
              <a:avLst/>
              <a:gdLst/>
              <a:ahLst/>
              <a:cxnLst/>
              <a:rect l="l" t="t" r="r" b="b"/>
              <a:pathLst>
                <a:path w="6998" h="7259" extrusionOk="0">
                  <a:moveTo>
                    <a:pt x="6381" y="1684"/>
                  </a:moveTo>
                  <a:cubicBezTo>
                    <a:pt x="5622" y="24"/>
                    <a:pt x="3558" y="0"/>
                    <a:pt x="2159" y="688"/>
                  </a:cubicBezTo>
                  <a:cubicBezTo>
                    <a:pt x="712" y="1423"/>
                    <a:pt x="0" y="3131"/>
                    <a:pt x="261" y="4673"/>
                  </a:cubicBezTo>
                  <a:cubicBezTo>
                    <a:pt x="403" y="5385"/>
                    <a:pt x="735" y="6025"/>
                    <a:pt x="1234" y="6547"/>
                  </a:cubicBezTo>
                  <a:cubicBezTo>
                    <a:pt x="1874" y="7259"/>
                    <a:pt x="2823" y="7259"/>
                    <a:pt x="3701" y="7140"/>
                  </a:cubicBezTo>
                  <a:cubicBezTo>
                    <a:pt x="4531" y="7021"/>
                    <a:pt x="5242" y="6523"/>
                    <a:pt x="5646" y="5788"/>
                  </a:cubicBezTo>
                  <a:cubicBezTo>
                    <a:pt x="5741" y="5693"/>
                    <a:pt x="5812" y="5622"/>
                    <a:pt x="5883" y="5527"/>
                  </a:cubicBezTo>
                  <a:cubicBezTo>
                    <a:pt x="6784" y="4341"/>
                    <a:pt x="6998" y="3036"/>
                    <a:pt x="6381" y="16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3"/>
            <p:cNvSpPr/>
            <p:nvPr/>
          </p:nvSpPr>
          <p:spPr>
            <a:xfrm>
              <a:off x="7308500" y="3508150"/>
              <a:ext cx="173175" cy="180900"/>
            </a:xfrm>
            <a:custGeom>
              <a:avLst/>
              <a:gdLst/>
              <a:ahLst/>
              <a:cxnLst/>
              <a:rect l="l" t="t" r="r" b="b"/>
              <a:pathLst>
                <a:path w="6927" h="7236" extrusionOk="0">
                  <a:moveTo>
                    <a:pt x="6666" y="2444"/>
                  </a:moveTo>
                  <a:cubicBezTo>
                    <a:pt x="6168" y="926"/>
                    <a:pt x="4579" y="1"/>
                    <a:pt x="3061" y="96"/>
                  </a:cubicBezTo>
                  <a:cubicBezTo>
                    <a:pt x="1305" y="214"/>
                    <a:pt x="1" y="1400"/>
                    <a:pt x="261" y="3203"/>
                  </a:cubicBezTo>
                  <a:cubicBezTo>
                    <a:pt x="499" y="4531"/>
                    <a:pt x="1305" y="5670"/>
                    <a:pt x="2468" y="6358"/>
                  </a:cubicBezTo>
                  <a:cubicBezTo>
                    <a:pt x="3938" y="7236"/>
                    <a:pt x="6002" y="6548"/>
                    <a:pt x="6310" y="4816"/>
                  </a:cubicBezTo>
                  <a:cubicBezTo>
                    <a:pt x="6808" y="4128"/>
                    <a:pt x="6927" y="3227"/>
                    <a:pt x="6666" y="244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3"/>
            <p:cNvSpPr/>
            <p:nvPr/>
          </p:nvSpPr>
          <p:spPr>
            <a:xfrm>
              <a:off x="7162025" y="2806025"/>
              <a:ext cx="1261975" cy="1431575"/>
            </a:xfrm>
            <a:custGeom>
              <a:avLst/>
              <a:gdLst/>
              <a:ahLst/>
              <a:cxnLst/>
              <a:rect l="l" t="t" r="r" b="b"/>
              <a:pathLst>
                <a:path w="50479" h="57263" extrusionOk="0">
                  <a:moveTo>
                    <a:pt x="21183" y="54772"/>
                  </a:moveTo>
                  <a:cubicBezTo>
                    <a:pt x="21159" y="54748"/>
                    <a:pt x="21136" y="54748"/>
                    <a:pt x="21112" y="54748"/>
                  </a:cubicBezTo>
                  <a:cubicBezTo>
                    <a:pt x="20400" y="54724"/>
                    <a:pt x="19712" y="54535"/>
                    <a:pt x="19119" y="54155"/>
                  </a:cubicBezTo>
                  <a:cubicBezTo>
                    <a:pt x="18669" y="53918"/>
                    <a:pt x="18384" y="53443"/>
                    <a:pt x="18432" y="52945"/>
                  </a:cubicBezTo>
                  <a:cubicBezTo>
                    <a:pt x="18503" y="52400"/>
                    <a:pt x="18669" y="51854"/>
                    <a:pt x="18977" y="51380"/>
                  </a:cubicBezTo>
                  <a:cubicBezTo>
                    <a:pt x="19096" y="51190"/>
                    <a:pt x="19214" y="51000"/>
                    <a:pt x="19333" y="50787"/>
                  </a:cubicBezTo>
                  <a:cubicBezTo>
                    <a:pt x="19357" y="50715"/>
                    <a:pt x="19380" y="50621"/>
                    <a:pt x="19404" y="50526"/>
                  </a:cubicBezTo>
                  <a:cubicBezTo>
                    <a:pt x="19238" y="50526"/>
                    <a:pt x="19096" y="50502"/>
                    <a:pt x="18953" y="50502"/>
                  </a:cubicBezTo>
                  <a:cubicBezTo>
                    <a:pt x="18716" y="50478"/>
                    <a:pt x="18503" y="50312"/>
                    <a:pt x="18432" y="50099"/>
                  </a:cubicBezTo>
                  <a:cubicBezTo>
                    <a:pt x="18242" y="49672"/>
                    <a:pt x="18147" y="49197"/>
                    <a:pt x="18147" y="48723"/>
                  </a:cubicBezTo>
                  <a:cubicBezTo>
                    <a:pt x="18171" y="48177"/>
                    <a:pt x="18147" y="47655"/>
                    <a:pt x="18147" y="47110"/>
                  </a:cubicBezTo>
                  <a:cubicBezTo>
                    <a:pt x="18147" y="46564"/>
                    <a:pt x="18242" y="46042"/>
                    <a:pt x="18289" y="45497"/>
                  </a:cubicBezTo>
                  <a:cubicBezTo>
                    <a:pt x="18337" y="45070"/>
                    <a:pt x="18384" y="44643"/>
                    <a:pt x="18408" y="44216"/>
                  </a:cubicBezTo>
                  <a:cubicBezTo>
                    <a:pt x="18479" y="43362"/>
                    <a:pt x="18574" y="42532"/>
                    <a:pt x="18598" y="41678"/>
                  </a:cubicBezTo>
                  <a:cubicBezTo>
                    <a:pt x="18645" y="40658"/>
                    <a:pt x="18645" y="39614"/>
                    <a:pt x="18669" y="38594"/>
                  </a:cubicBezTo>
                  <a:lnTo>
                    <a:pt x="18669" y="37882"/>
                  </a:lnTo>
                  <a:cubicBezTo>
                    <a:pt x="18526" y="37811"/>
                    <a:pt x="18479" y="37882"/>
                    <a:pt x="18432" y="37930"/>
                  </a:cubicBezTo>
                  <a:lnTo>
                    <a:pt x="18218" y="38238"/>
                  </a:lnTo>
                  <a:cubicBezTo>
                    <a:pt x="17269" y="39614"/>
                    <a:pt x="16226" y="40919"/>
                    <a:pt x="15063" y="42129"/>
                  </a:cubicBezTo>
                  <a:cubicBezTo>
                    <a:pt x="14446" y="42840"/>
                    <a:pt x="13759" y="43504"/>
                    <a:pt x="13000" y="44097"/>
                  </a:cubicBezTo>
                  <a:cubicBezTo>
                    <a:pt x="12478" y="44548"/>
                    <a:pt x="11980" y="45070"/>
                    <a:pt x="11481" y="45544"/>
                  </a:cubicBezTo>
                  <a:cubicBezTo>
                    <a:pt x="11173" y="45924"/>
                    <a:pt x="10770" y="46208"/>
                    <a:pt x="10319" y="46398"/>
                  </a:cubicBezTo>
                  <a:cubicBezTo>
                    <a:pt x="10153" y="46968"/>
                    <a:pt x="9892" y="47513"/>
                    <a:pt x="9560" y="48011"/>
                  </a:cubicBezTo>
                  <a:cubicBezTo>
                    <a:pt x="9418" y="48248"/>
                    <a:pt x="9346" y="48509"/>
                    <a:pt x="9394" y="48770"/>
                  </a:cubicBezTo>
                  <a:cubicBezTo>
                    <a:pt x="9489" y="49506"/>
                    <a:pt x="9560" y="50217"/>
                    <a:pt x="9679" y="50929"/>
                  </a:cubicBezTo>
                  <a:cubicBezTo>
                    <a:pt x="9797" y="51735"/>
                    <a:pt x="9821" y="52566"/>
                    <a:pt x="9773" y="53396"/>
                  </a:cubicBezTo>
                  <a:cubicBezTo>
                    <a:pt x="9773" y="53467"/>
                    <a:pt x="9750" y="53562"/>
                    <a:pt x="9726" y="53633"/>
                  </a:cubicBezTo>
                  <a:cubicBezTo>
                    <a:pt x="9370" y="54321"/>
                    <a:pt x="9228" y="55080"/>
                    <a:pt x="8991" y="55792"/>
                  </a:cubicBezTo>
                  <a:cubicBezTo>
                    <a:pt x="8896" y="56100"/>
                    <a:pt x="8777" y="56385"/>
                    <a:pt x="8635" y="56646"/>
                  </a:cubicBezTo>
                  <a:cubicBezTo>
                    <a:pt x="8327" y="57120"/>
                    <a:pt x="7710" y="57262"/>
                    <a:pt x="7235" y="56954"/>
                  </a:cubicBezTo>
                  <a:cubicBezTo>
                    <a:pt x="6880" y="56717"/>
                    <a:pt x="6571" y="56385"/>
                    <a:pt x="6334" y="56029"/>
                  </a:cubicBezTo>
                  <a:cubicBezTo>
                    <a:pt x="5954" y="55388"/>
                    <a:pt x="5599" y="54724"/>
                    <a:pt x="5219" y="54060"/>
                  </a:cubicBezTo>
                  <a:cubicBezTo>
                    <a:pt x="5077" y="54036"/>
                    <a:pt x="4863" y="54060"/>
                    <a:pt x="4721" y="53894"/>
                  </a:cubicBezTo>
                  <a:cubicBezTo>
                    <a:pt x="4602" y="53752"/>
                    <a:pt x="4531" y="53562"/>
                    <a:pt x="4531" y="53372"/>
                  </a:cubicBezTo>
                  <a:cubicBezTo>
                    <a:pt x="4507" y="53016"/>
                    <a:pt x="4436" y="52637"/>
                    <a:pt x="4389" y="52281"/>
                  </a:cubicBezTo>
                  <a:cubicBezTo>
                    <a:pt x="4365" y="52044"/>
                    <a:pt x="4318" y="51830"/>
                    <a:pt x="4318" y="51593"/>
                  </a:cubicBezTo>
                  <a:cubicBezTo>
                    <a:pt x="4294" y="50739"/>
                    <a:pt x="4223" y="49862"/>
                    <a:pt x="4080" y="49008"/>
                  </a:cubicBezTo>
                  <a:cubicBezTo>
                    <a:pt x="3914" y="47964"/>
                    <a:pt x="3820" y="46896"/>
                    <a:pt x="3772" y="45829"/>
                  </a:cubicBezTo>
                  <a:cubicBezTo>
                    <a:pt x="3725" y="45117"/>
                    <a:pt x="3559" y="44406"/>
                    <a:pt x="3582" y="43670"/>
                  </a:cubicBezTo>
                  <a:cubicBezTo>
                    <a:pt x="3582" y="43386"/>
                    <a:pt x="3606" y="43077"/>
                    <a:pt x="3677" y="42816"/>
                  </a:cubicBezTo>
                  <a:cubicBezTo>
                    <a:pt x="3701" y="42627"/>
                    <a:pt x="3725" y="42437"/>
                    <a:pt x="3725" y="42247"/>
                  </a:cubicBezTo>
                  <a:cubicBezTo>
                    <a:pt x="3748" y="42034"/>
                    <a:pt x="3891" y="41868"/>
                    <a:pt x="4104" y="41820"/>
                  </a:cubicBezTo>
                  <a:cubicBezTo>
                    <a:pt x="4318" y="41725"/>
                    <a:pt x="4555" y="41654"/>
                    <a:pt x="4816" y="41607"/>
                  </a:cubicBezTo>
                  <a:cubicBezTo>
                    <a:pt x="5480" y="41559"/>
                    <a:pt x="6144" y="41369"/>
                    <a:pt x="6808" y="41275"/>
                  </a:cubicBezTo>
                  <a:cubicBezTo>
                    <a:pt x="7496" y="41203"/>
                    <a:pt x="7852" y="41441"/>
                    <a:pt x="8042" y="42223"/>
                  </a:cubicBezTo>
                  <a:cubicBezTo>
                    <a:pt x="8232" y="43006"/>
                    <a:pt x="8374" y="43694"/>
                    <a:pt x="8564" y="44453"/>
                  </a:cubicBezTo>
                  <a:cubicBezTo>
                    <a:pt x="8635" y="44738"/>
                    <a:pt x="8753" y="45046"/>
                    <a:pt x="8825" y="45331"/>
                  </a:cubicBezTo>
                  <a:cubicBezTo>
                    <a:pt x="9157" y="45402"/>
                    <a:pt x="9465" y="45426"/>
                    <a:pt x="9797" y="45378"/>
                  </a:cubicBezTo>
                  <a:cubicBezTo>
                    <a:pt x="10034" y="45331"/>
                    <a:pt x="10248" y="45188"/>
                    <a:pt x="10414" y="45022"/>
                  </a:cubicBezTo>
                  <a:cubicBezTo>
                    <a:pt x="10675" y="44762"/>
                    <a:pt x="10912" y="44501"/>
                    <a:pt x="11173" y="44263"/>
                  </a:cubicBezTo>
                  <a:cubicBezTo>
                    <a:pt x="11671" y="43836"/>
                    <a:pt x="12169" y="43409"/>
                    <a:pt x="12667" y="42959"/>
                  </a:cubicBezTo>
                  <a:cubicBezTo>
                    <a:pt x="13332" y="42295"/>
                    <a:pt x="14019" y="41630"/>
                    <a:pt x="14660" y="40942"/>
                  </a:cubicBezTo>
                  <a:cubicBezTo>
                    <a:pt x="15751" y="39756"/>
                    <a:pt x="16724" y="38523"/>
                    <a:pt x="17625" y="37195"/>
                  </a:cubicBezTo>
                  <a:cubicBezTo>
                    <a:pt x="17791" y="36981"/>
                    <a:pt x="17957" y="36791"/>
                    <a:pt x="18123" y="36578"/>
                  </a:cubicBezTo>
                  <a:cubicBezTo>
                    <a:pt x="18052" y="36436"/>
                    <a:pt x="17933" y="36507"/>
                    <a:pt x="17862" y="36507"/>
                  </a:cubicBezTo>
                  <a:cubicBezTo>
                    <a:pt x="16676" y="36649"/>
                    <a:pt x="15466" y="36673"/>
                    <a:pt x="14257" y="36554"/>
                  </a:cubicBezTo>
                  <a:cubicBezTo>
                    <a:pt x="13426" y="36507"/>
                    <a:pt x="12596" y="36364"/>
                    <a:pt x="11790" y="36198"/>
                  </a:cubicBezTo>
                  <a:cubicBezTo>
                    <a:pt x="10936" y="36009"/>
                    <a:pt x="10106" y="35724"/>
                    <a:pt x="9275" y="35463"/>
                  </a:cubicBezTo>
                  <a:cubicBezTo>
                    <a:pt x="8564" y="35249"/>
                    <a:pt x="7876" y="34965"/>
                    <a:pt x="7259" y="34585"/>
                  </a:cubicBezTo>
                  <a:cubicBezTo>
                    <a:pt x="6120" y="33897"/>
                    <a:pt x="5172" y="32996"/>
                    <a:pt x="4436" y="31905"/>
                  </a:cubicBezTo>
                  <a:cubicBezTo>
                    <a:pt x="4175" y="31525"/>
                    <a:pt x="3914" y="31169"/>
                    <a:pt x="3677" y="30766"/>
                  </a:cubicBezTo>
                  <a:cubicBezTo>
                    <a:pt x="3559" y="30482"/>
                    <a:pt x="3274" y="30292"/>
                    <a:pt x="2942" y="30316"/>
                  </a:cubicBezTo>
                  <a:cubicBezTo>
                    <a:pt x="2539" y="30339"/>
                    <a:pt x="2112" y="30292"/>
                    <a:pt x="1732" y="30173"/>
                  </a:cubicBezTo>
                  <a:cubicBezTo>
                    <a:pt x="973" y="30031"/>
                    <a:pt x="380" y="29462"/>
                    <a:pt x="214" y="28703"/>
                  </a:cubicBezTo>
                  <a:cubicBezTo>
                    <a:pt x="0" y="28015"/>
                    <a:pt x="48" y="27279"/>
                    <a:pt x="333" y="26615"/>
                  </a:cubicBezTo>
                  <a:cubicBezTo>
                    <a:pt x="499" y="26164"/>
                    <a:pt x="926" y="25832"/>
                    <a:pt x="1400" y="25809"/>
                  </a:cubicBezTo>
                  <a:cubicBezTo>
                    <a:pt x="1471" y="25809"/>
                    <a:pt x="1542" y="25785"/>
                    <a:pt x="1590" y="25761"/>
                  </a:cubicBezTo>
                  <a:cubicBezTo>
                    <a:pt x="1590" y="25500"/>
                    <a:pt x="1519" y="25263"/>
                    <a:pt x="1447" y="25026"/>
                  </a:cubicBezTo>
                  <a:cubicBezTo>
                    <a:pt x="1115" y="23863"/>
                    <a:pt x="997" y="22630"/>
                    <a:pt x="1068" y="21420"/>
                  </a:cubicBezTo>
                  <a:cubicBezTo>
                    <a:pt x="1115" y="20661"/>
                    <a:pt x="1210" y="19926"/>
                    <a:pt x="1353" y="19214"/>
                  </a:cubicBezTo>
                  <a:cubicBezTo>
                    <a:pt x="1566" y="18170"/>
                    <a:pt x="1969" y="17174"/>
                    <a:pt x="2539" y="16296"/>
                  </a:cubicBezTo>
                  <a:cubicBezTo>
                    <a:pt x="2752" y="15988"/>
                    <a:pt x="2847" y="15632"/>
                    <a:pt x="2847" y="15253"/>
                  </a:cubicBezTo>
                  <a:cubicBezTo>
                    <a:pt x="2800" y="14541"/>
                    <a:pt x="3037" y="13806"/>
                    <a:pt x="3487" y="13237"/>
                  </a:cubicBezTo>
                  <a:cubicBezTo>
                    <a:pt x="4507" y="11956"/>
                    <a:pt x="5622" y="10722"/>
                    <a:pt x="6808" y="9607"/>
                  </a:cubicBezTo>
                  <a:cubicBezTo>
                    <a:pt x="7259" y="9157"/>
                    <a:pt x="7757" y="8730"/>
                    <a:pt x="8232" y="8303"/>
                  </a:cubicBezTo>
                  <a:cubicBezTo>
                    <a:pt x="8160" y="8137"/>
                    <a:pt x="8018" y="8208"/>
                    <a:pt x="7923" y="8208"/>
                  </a:cubicBezTo>
                  <a:cubicBezTo>
                    <a:pt x="7330" y="8208"/>
                    <a:pt x="6737" y="8279"/>
                    <a:pt x="6120" y="8279"/>
                  </a:cubicBezTo>
                  <a:cubicBezTo>
                    <a:pt x="5480" y="8303"/>
                    <a:pt x="4840" y="8208"/>
                    <a:pt x="4223" y="8065"/>
                  </a:cubicBezTo>
                  <a:cubicBezTo>
                    <a:pt x="4057" y="8018"/>
                    <a:pt x="3891" y="7970"/>
                    <a:pt x="3748" y="7899"/>
                  </a:cubicBezTo>
                  <a:cubicBezTo>
                    <a:pt x="3440" y="7804"/>
                    <a:pt x="3250" y="7472"/>
                    <a:pt x="3321" y="7164"/>
                  </a:cubicBezTo>
                  <a:cubicBezTo>
                    <a:pt x="3345" y="6808"/>
                    <a:pt x="3487" y="6476"/>
                    <a:pt x="3748" y="6239"/>
                  </a:cubicBezTo>
                  <a:cubicBezTo>
                    <a:pt x="4057" y="5978"/>
                    <a:pt x="4365" y="5764"/>
                    <a:pt x="4721" y="5551"/>
                  </a:cubicBezTo>
                  <a:cubicBezTo>
                    <a:pt x="5551" y="5077"/>
                    <a:pt x="6405" y="4697"/>
                    <a:pt x="7307" y="4389"/>
                  </a:cubicBezTo>
                  <a:cubicBezTo>
                    <a:pt x="7710" y="4270"/>
                    <a:pt x="8113" y="4175"/>
                    <a:pt x="8516" y="4104"/>
                  </a:cubicBezTo>
                  <a:cubicBezTo>
                    <a:pt x="9418" y="3890"/>
                    <a:pt x="10295" y="3724"/>
                    <a:pt x="11149" y="3440"/>
                  </a:cubicBezTo>
                  <a:cubicBezTo>
                    <a:pt x="11292" y="3392"/>
                    <a:pt x="11434" y="3369"/>
                    <a:pt x="11576" y="3345"/>
                  </a:cubicBezTo>
                  <a:cubicBezTo>
                    <a:pt x="12596" y="3226"/>
                    <a:pt x="13593" y="3108"/>
                    <a:pt x="14613" y="3037"/>
                  </a:cubicBezTo>
                  <a:cubicBezTo>
                    <a:pt x="15087" y="2989"/>
                    <a:pt x="15561" y="3037"/>
                    <a:pt x="16036" y="3037"/>
                  </a:cubicBezTo>
                  <a:cubicBezTo>
                    <a:pt x="16724" y="3060"/>
                    <a:pt x="17412" y="3155"/>
                    <a:pt x="18076" y="3345"/>
                  </a:cubicBezTo>
                  <a:cubicBezTo>
                    <a:pt x="17910" y="2847"/>
                    <a:pt x="17744" y="2396"/>
                    <a:pt x="17625" y="1969"/>
                  </a:cubicBezTo>
                  <a:cubicBezTo>
                    <a:pt x="17554" y="1756"/>
                    <a:pt x="17530" y="1518"/>
                    <a:pt x="17483" y="1305"/>
                  </a:cubicBezTo>
                  <a:cubicBezTo>
                    <a:pt x="17435" y="1115"/>
                    <a:pt x="17483" y="925"/>
                    <a:pt x="17601" y="783"/>
                  </a:cubicBezTo>
                  <a:cubicBezTo>
                    <a:pt x="17910" y="332"/>
                    <a:pt x="18266" y="0"/>
                    <a:pt x="18859" y="71"/>
                  </a:cubicBezTo>
                  <a:cubicBezTo>
                    <a:pt x="19309" y="95"/>
                    <a:pt x="19736" y="143"/>
                    <a:pt x="20045" y="475"/>
                  </a:cubicBezTo>
                  <a:cubicBezTo>
                    <a:pt x="20092" y="522"/>
                    <a:pt x="20139" y="546"/>
                    <a:pt x="20211" y="593"/>
                  </a:cubicBezTo>
                  <a:cubicBezTo>
                    <a:pt x="20851" y="831"/>
                    <a:pt x="21302" y="1305"/>
                    <a:pt x="21729" y="1827"/>
                  </a:cubicBezTo>
                  <a:cubicBezTo>
                    <a:pt x="21919" y="2040"/>
                    <a:pt x="22108" y="2254"/>
                    <a:pt x="22322" y="2491"/>
                  </a:cubicBezTo>
                  <a:cubicBezTo>
                    <a:pt x="22701" y="2017"/>
                    <a:pt x="23105" y="1590"/>
                    <a:pt x="23460" y="1091"/>
                  </a:cubicBezTo>
                  <a:cubicBezTo>
                    <a:pt x="23721" y="712"/>
                    <a:pt x="24125" y="475"/>
                    <a:pt x="24575" y="404"/>
                  </a:cubicBezTo>
                  <a:cubicBezTo>
                    <a:pt x="25073" y="285"/>
                    <a:pt x="25595" y="237"/>
                    <a:pt x="26117" y="261"/>
                  </a:cubicBezTo>
                  <a:lnTo>
                    <a:pt x="26805" y="261"/>
                  </a:lnTo>
                  <a:cubicBezTo>
                    <a:pt x="27398" y="261"/>
                    <a:pt x="27659" y="546"/>
                    <a:pt x="27683" y="1115"/>
                  </a:cubicBezTo>
                  <a:cubicBezTo>
                    <a:pt x="27754" y="1637"/>
                    <a:pt x="27635" y="2159"/>
                    <a:pt x="27351" y="2586"/>
                  </a:cubicBezTo>
                  <a:cubicBezTo>
                    <a:pt x="27303" y="2681"/>
                    <a:pt x="27279" y="2799"/>
                    <a:pt x="27256" y="2894"/>
                  </a:cubicBezTo>
                  <a:cubicBezTo>
                    <a:pt x="27801" y="3131"/>
                    <a:pt x="28323" y="3369"/>
                    <a:pt x="28869" y="3582"/>
                  </a:cubicBezTo>
                  <a:cubicBezTo>
                    <a:pt x="29628" y="3890"/>
                    <a:pt x="30292" y="4412"/>
                    <a:pt x="30814" y="5053"/>
                  </a:cubicBezTo>
                  <a:cubicBezTo>
                    <a:pt x="31027" y="5337"/>
                    <a:pt x="31170" y="5670"/>
                    <a:pt x="31170" y="6025"/>
                  </a:cubicBezTo>
                  <a:lnTo>
                    <a:pt x="31170" y="7828"/>
                  </a:lnTo>
                  <a:cubicBezTo>
                    <a:pt x="31146" y="8137"/>
                    <a:pt x="31075" y="8445"/>
                    <a:pt x="30932" y="8730"/>
                  </a:cubicBezTo>
                  <a:cubicBezTo>
                    <a:pt x="30814" y="8896"/>
                    <a:pt x="30766" y="9109"/>
                    <a:pt x="30766" y="9323"/>
                  </a:cubicBezTo>
                  <a:cubicBezTo>
                    <a:pt x="31739" y="10343"/>
                    <a:pt x="32617" y="11434"/>
                    <a:pt x="33447" y="12572"/>
                  </a:cubicBezTo>
                  <a:cubicBezTo>
                    <a:pt x="33613" y="12596"/>
                    <a:pt x="33637" y="12477"/>
                    <a:pt x="33708" y="12383"/>
                  </a:cubicBezTo>
                  <a:cubicBezTo>
                    <a:pt x="34040" y="11956"/>
                    <a:pt x="34514" y="11623"/>
                    <a:pt x="35060" y="11481"/>
                  </a:cubicBezTo>
                  <a:cubicBezTo>
                    <a:pt x="35653" y="11291"/>
                    <a:pt x="36293" y="11434"/>
                    <a:pt x="36720" y="11884"/>
                  </a:cubicBezTo>
                  <a:cubicBezTo>
                    <a:pt x="37456" y="12596"/>
                    <a:pt x="37764" y="13616"/>
                    <a:pt x="37527" y="14612"/>
                  </a:cubicBezTo>
                  <a:cubicBezTo>
                    <a:pt x="37384" y="15324"/>
                    <a:pt x="37029" y="15988"/>
                    <a:pt x="36507" y="16486"/>
                  </a:cubicBezTo>
                  <a:cubicBezTo>
                    <a:pt x="36222" y="16818"/>
                    <a:pt x="35866" y="17079"/>
                    <a:pt x="35439" y="17222"/>
                  </a:cubicBezTo>
                  <a:lnTo>
                    <a:pt x="35439" y="18526"/>
                  </a:lnTo>
                  <a:cubicBezTo>
                    <a:pt x="35487" y="19546"/>
                    <a:pt x="35463" y="20566"/>
                    <a:pt x="35368" y="21563"/>
                  </a:cubicBezTo>
                  <a:cubicBezTo>
                    <a:pt x="35250" y="22393"/>
                    <a:pt x="35036" y="23176"/>
                    <a:pt x="34728" y="23958"/>
                  </a:cubicBezTo>
                  <a:cubicBezTo>
                    <a:pt x="34325" y="25168"/>
                    <a:pt x="33731" y="26330"/>
                    <a:pt x="32972" y="27350"/>
                  </a:cubicBezTo>
                  <a:cubicBezTo>
                    <a:pt x="32854" y="27540"/>
                    <a:pt x="32688" y="27706"/>
                    <a:pt x="32545" y="27872"/>
                  </a:cubicBezTo>
                  <a:cubicBezTo>
                    <a:pt x="31810" y="28655"/>
                    <a:pt x="31075" y="29390"/>
                    <a:pt x="30316" y="30173"/>
                  </a:cubicBezTo>
                  <a:cubicBezTo>
                    <a:pt x="30458" y="30434"/>
                    <a:pt x="30648" y="30648"/>
                    <a:pt x="30885" y="30790"/>
                  </a:cubicBezTo>
                  <a:cubicBezTo>
                    <a:pt x="31383" y="31193"/>
                    <a:pt x="31834" y="31644"/>
                    <a:pt x="32237" y="32142"/>
                  </a:cubicBezTo>
                  <a:cubicBezTo>
                    <a:pt x="32664" y="32569"/>
                    <a:pt x="33067" y="33043"/>
                    <a:pt x="33494" y="33494"/>
                  </a:cubicBezTo>
                  <a:cubicBezTo>
                    <a:pt x="34087" y="34135"/>
                    <a:pt x="34514" y="34894"/>
                    <a:pt x="35012" y="35605"/>
                  </a:cubicBezTo>
                  <a:cubicBezTo>
                    <a:pt x="35321" y="36009"/>
                    <a:pt x="35605" y="36412"/>
                    <a:pt x="35914" y="36791"/>
                  </a:cubicBezTo>
                  <a:cubicBezTo>
                    <a:pt x="36388" y="37408"/>
                    <a:pt x="36886" y="38025"/>
                    <a:pt x="37337" y="38665"/>
                  </a:cubicBezTo>
                  <a:cubicBezTo>
                    <a:pt x="37954" y="39495"/>
                    <a:pt x="38452" y="40421"/>
                    <a:pt x="38808" y="41393"/>
                  </a:cubicBezTo>
                  <a:cubicBezTo>
                    <a:pt x="38974" y="41844"/>
                    <a:pt x="39116" y="42318"/>
                    <a:pt x="39258" y="42793"/>
                  </a:cubicBezTo>
                  <a:cubicBezTo>
                    <a:pt x="39472" y="43338"/>
                    <a:pt x="39424" y="43955"/>
                    <a:pt x="39140" y="44477"/>
                  </a:cubicBezTo>
                  <a:cubicBezTo>
                    <a:pt x="39092" y="44572"/>
                    <a:pt x="39092" y="44714"/>
                    <a:pt x="39092" y="44833"/>
                  </a:cubicBezTo>
                  <a:cubicBezTo>
                    <a:pt x="39092" y="46066"/>
                    <a:pt x="39092" y="47300"/>
                    <a:pt x="39116" y="48557"/>
                  </a:cubicBezTo>
                  <a:cubicBezTo>
                    <a:pt x="39116" y="49079"/>
                    <a:pt x="38998" y="49624"/>
                    <a:pt x="38784" y="50099"/>
                  </a:cubicBezTo>
                  <a:cubicBezTo>
                    <a:pt x="38689" y="50288"/>
                    <a:pt x="38594" y="50478"/>
                    <a:pt x="38523" y="50668"/>
                  </a:cubicBezTo>
                  <a:cubicBezTo>
                    <a:pt x="38310" y="51119"/>
                    <a:pt x="37978" y="51498"/>
                    <a:pt x="37574" y="51783"/>
                  </a:cubicBezTo>
                  <a:cubicBezTo>
                    <a:pt x="37052" y="52186"/>
                    <a:pt x="36483" y="52518"/>
                    <a:pt x="35866" y="52755"/>
                  </a:cubicBezTo>
                  <a:cubicBezTo>
                    <a:pt x="35463" y="52921"/>
                    <a:pt x="35060" y="53111"/>
                    <a:pt x="34680" y="53277"/>
                  </a:cubicBezTo>
                  <a:cubicBezTo>
                    <a:pt x="34657" y="53372"/>
                    <a:pt x="34680" y="53443"/>
                    <a:pt x="34799" y="53420"/>
                  </a:cubicBezTo>
                  <a:cubicBezTo>
                    <a:pt x="35084" y="53372"/>
                    <a:pt x="35368" y="53301"/>
                    <a:pt x="35629" y="53230"/>
                  </a:cubicBezTo>
                  <a:cubicBezTo>
                    <a:pt x="36009" y="53088"/>
                    <a:pt x="36412" y="53040"/>
                    <a:pt x="36791" y="53088"/>
                  </a:cubicBezTo>
                  <a:cubicBezTo>
                    <a:pt x="37503" y="53182"/>
                    <a:pt x="38096" y="52921"/>
                    <a:pt x="38713" y="52708"/>
                  </a:cubicBezTo>
                  <a:cubicBezTo>
                    <a:pt x="38998" y="52566"/>
                    <a:pt x="39282" y="52447"/>
                    <a:pt x="39543" y="52281"/>
                  </a:cubicBezTo>
                  <a:lnTo>
                    <a:pt x="40444" y="51830"/>
                  </a:lnTo>
                  <a:cubicBezTo>
                    <a:pt x="40919" y="51569"/>
                    <a:pt x="41417" y="51308"/>
                    <a:pt x="41915" y="51071"/>
                  </a:cubicBezTo>
                  <a:cubicBezTo>
                    <a:pt x="42295" y="50858"/>
                    <a:pt x="42698" y="50692"/>
                    <a:pt x="43125" y="50621"/>
                  </a:cubicBezTo>
                  <a:cubicBezTo>
                    <a:pt x="43457" y="50549"/>
                    <a:pt x="43765" y="50455"/>
                    <a:pt x="44074" y="50312"/>
                  </a:cubicBezTo>
                  <a:cubicBezTo>
                    <a:pt x="44524" y="50051"/>
                    <a:pt x="45023" y="49909"/>
                    <a:pt x="45544" y="49862"/>
                  </a:cubicBezTo>
                  <a:cubicBezTo>
                    <a:pt x="45639" y="49862"/>
                    <a:pt x="45758" y="49838"/>
                    <a:pt x="45853" y="49814"/>
                  </a:cubicBezTo>
                  <a:cubicBezTo>
                    <a:pt x="46612" y="49553"/>
                    <a:pt x="47395" y="49648"/>
                    <a:pt x="48177" y="49648"/>
                  </a:cubicBezTo>
                  <a:cubicBezTo>
                    <a:pt x="48581" y="49648"/>
                    <a:pt x="48960" y="49790"/>
                    <a:pt x="49269" y="50051"/>
                  </a:cubicBezTo>
                  <a:cubicBezTo>
                    <a:pt x="49435" y="50217"/>
                    <a:pt x="49601" y="50336"/>
                    <a:pt x="49790" y="50455"/>
                  </a:cubicBezTo>
                  <a:cubicBezTo>
                    <a:pt x="50289" y="50763"/>
                    <a:pt x="50478" y="51712"/>
                    <a:pt x="50051" y="52305"/>
                  </a:cubicBezTo>
                  <a:cubicBezTo>
                    <a:pt x="49933" y="52423"/>
                    <a:pt x="49814" y="52542"/>
                    <a:pt x="49672" y="52589"/>
                  </a:cubicBezTo>
                  <a:cubicBezTo>
                    <a:pt x="49553" y="52661"/>
                    <a:pt x="49435" y="52684"/>
                    <a:pt x="49292" y="52684"/>
                  </a:cubicBezTo>
                  <a:cubicBezTo>
                    <a:pt x="48486" y="52755"/>
                    <a:pt x="47679" y="52732"/>
                    <a:pt x="46897" y="52661"/>
                  </a:cubicBezTo>
                  <a:cubicBezTo>
                    <a:pt x="46351" y="52542"/>
                    <a:pt x="45853" y="52352"/>
                    <a:pt x="45402" y="52068"/>
                  </a:cubicBezTo>
                  <a:cubicBezTo>
                    <a:pt x="45117" y="51854"/>
                    <a:pt x="44785" y="51735"/>
                    <a:pt x="44430" y="51712"/>
                  </a:cubicBezTo>
                  <a:cubicBezTo>
                    <a:pt x="44382" y="51712"/>
                    <a:pt x="44335" y="51712"/>
                    <a:pt x="44311" y="51712"/>
                  </a:cubicBezTo>
                  <a:cubicBezTo>
                    <a:pt x="44121" y="51664"/>
                    <a:pt x="43931" y="51522"/>
                    <a:pt x="43789" y="51569"/>
                  </a:cubicBezTo>
                  <a:cubicBezTo>
                    <a:pt x="43315" y="51617"/>
                    <a:pt x="42864" y="51759"/>
                    <a:pt x="42437" y="51973"/>
                  </a:cubicBezTo>
                  <a:cubicBezTo>
                    <a:pt x="41915" y="52257"/>
                    <a:pt x="41370" y="52518"/>
                    <a:pt x="40824" y="52779"/>
                  </a:cubicBezTo>
                  <a:cubicBezTo>
                    <a:pt x="40302" y="53064"/>
                    <a:pt x="39757" y="53372"/>
                    <a:pt x="39187" y="53657"/>
                  </a:cubicBezTo>
                  <a:cubicBezTo>
                    <a:pt x="39448" y="53989"/>
                    <a:pt x="39709" y="54297"/>
                    <a:pt x="39946" y="54606"/>
                  </a:cubicBezTo>
                  <a:cubicBezTo>
                    <a:pt x="40065" y="54748"/>
                    <a:pt x="40136" y="54938"/>
                    <a:pt x="40112" y="55128"/>
                  </a:cubicBezTo>
                  <a:lnTo>
                    <a:pt x="40112" y="55602"/>
                  </a:lnTo>
                  <a:cubicBezTo>
                    <a:pt x="40160" y="56171"/>
                    <a:pt x="39685" y="56646"/>
                    <a:pt x="39116" y="56622"/>
                  </a:cubicBezTo>
                  <a:cubicBezTo>
                    <a:pt x="38713" y="56646"/>
                    <a:pt x="38286" y="56622"/>
                    <a:pt x="37883" y="56622"/>
                  </a:cubicBezTo>
                  <a:cubicBezTo>
                    <a:pt x="37574" y="56622"/>
                    <a:pt x="37266" y="56503"/>
                    <a:pt x="37029" y="56290"/>
                  </a:cubicBezTo>
                  <a:cubicBezTo>
                    <a:pt x="36886" y="56148"/>
                    <a:pt x="36744" y="56005"/>
                    <a:pt x="36578" y="55863"/>
                  </a:cubicBezTo>
                  <a:cubicBezTo>
                    <a:pt x="36246" y="55555"/>
                    <a:pt x="35890" y="55270"/>
                    <a:pt x="35511" y="55056"/>
                  </a:cubicBezTo>
                  <a:cubicBezTo>
                    <a:pt x="35439" y="55009"/>
                    <a:pt x="35368" y="54961"/>
                    <a:pt x="35273" y="54961"/>
                  </a:cubicBezTo>
                  <a:cubicBezTo>
                    <a:pt x="34846" y="54890"/>
                    <a:pt x="34419" y="54867"/>
                    <a:pt x="33992" y="54843"/>
                  </a:cubicBezTo>
                  <a:cubicBezTo>
                    <a:pt x="33305" y="54867"/>
                    <a:pt x="32617" y="54985"/>
                    <a:pt x="31976" y="55222"/>
                  </a:cubicBezTo>
                  <a:cubicBezTo>
                    <a:pt x="30956" y="55626"/>
                    <a:pt x="29912" y="55958"/>
                    <a:pt x="28869" y="56242"/>
                  </a:cubicBezTo>
                  <a:cubicBezTo>
                    <a:pt x="27920" y="56480"/>
                    <a:pt x="26995" y="56741"/>
                    <a:pt x="26046" y="56978"/>
                  </a:cubicBezTo>
                  <a:cubicBezTo>
                    <a:pt x="25595" y="57049"/>
                    <a:pt x="25145" y="57120"/>
                    <a:pt x="24694" y="57120"/>
                  </a:cubicBezTo>
                  <a:cubicBezTo>
                    <a:pt x="24053" y="57168"/>
                    <a:pt x="23413" y="57168"/>
                    <a:pt x="22772" y="57168"/>
                  </a:cubicBezTo>
                  <a:cubicBezTo>
                    <a:pt x="22227" y="57191"/>
                    <a:pt x="21705" y="57001"/>
                    <a:pt x="21302" y="56646"/>
                  </a:cubicBezTo>
                  <a:cubicBezTo>
                    <a:pt x="21041" y="56432"/>
                    <a:pt x="20922" y="56124"/>
                    <a:pt x="20946" y="55815"/>
                  </a:cubicBezTo>
                  <a:cubicBezTo>
                    <a:pt x="20970" y="55578"/>
                    <a:pt x="21041" y="55341"/>
                    <a:pt x="21112" y="55104"/>
                  </a:cubicBezTo>
                  <a:cubicBezTo>
                    <a:pt x="21136" y="54985"/>
                    <a:pt x="21159" y="54890"/>
                    <a:pt x="21183" y="54772"/>
                  </a:cubicBezTo>
                  <a:close/>
                  <a:moveTo>
                    <a:pt x="4768" y="30363"/>
                  </a:moveTo>
                  <a:cubicBezTo>
                    <a:pt x="5006" y="30742"/>
                    <a:pt x="5267" y="31075"/>
                    <a:pt x="5504" y="31430"/>
                  </a:cubicBezTo>
                  <a:cubicBezTo>
                    <a:pt x="5931" y="32047"/>
                    <a:pt x="6453" y="32593"/>
                    <a:pt x="7069" y="33020"/>
                  </a:cubicBezTo>
                  <a:cubicBezTo>
                    <a:pt x="7733" y="33565"/>
                    <a:pt x="8516" y="33969"/>
                    <a:pt x="9346" y="34253"/>
                  </a:cubicBezTo>
                  <a:cubicBezTo>
                    <a:pt x="10177" y="34514"/>
                    <a:pt x="10983" y="34799"/>
                    <a:pt x="11837" y="34989"/>
                  </a:cubicBezTo>
                  <a:cubicBezTo>
                    <a:pt x="12881" y="35249"/>
                    <a:pt x="13948" y="35368"/>
                    <a:pt x="15016" y="35416"/>
                  </a:cubicBezTo>
                  <a:cubicBezTo>
                    <a:pt x="16202" y="35487"/>
                    <a:pt x="17412" y="35392"/>
                    <a:pt x="18574" y="35131"/>
                  </a:cubicBezTo>
                  <a:cubicBezTo>
                    <a:pt x="19641" y="34822"/>
                    <a:pt x="20685" y="34490"/>
                    <a:pt x="21705" y="34158"/>
                  </a:cubicBezTo>
                  <a:cubicBezTo>
                    <a:pt x="22630" y="33850"/>
                    <a:pt x="23508" y="33423"/>
                    <a:pt x="24338" y="32901"/>
                  </a:cubicBezTo>
                  <a:cubicBezTo>
                    <a:pt x="24528" y="32806"/>
                    <a:pt x="24670" y="32664"/>
                    <a:pt x="24765" y="32474"/>
                  </a:cubicBezTo>
                  <a:cubicBezTo>
                    <a:pt x="24812" y="32308"/>
                    <a:pt x="24979" y="32213"/>
                    <a:pt x="25145" y="32213"/>
                  </a:cubicBezTo>
                  <a:cubicBezTo>
                    <a:pt x="25453" y="32189"/>
                    <a:pt x="25761" y="32071"/>
                    <a:pt x="25999" y="31857"/>
                  </a:cubicBezTo>
                  <a:cubicBezTo>
                    <a:pt x="26544" y="31525"/>
                    <a:pt x="27090" y="31193"/>
                    <a:pt x="27612" y="30837"/>
                  </a:cubicBezTo>
                  <a:cubicBezTo>
                    <a:pt x="28015" y="30576"/>
                    <a:pt x="28394" y="30292"/>
                    <a:pt x="28750" y="29983"/>
                  </a:cubicBezTo>
                  <a:cubicBezTo>
                    <a:pt x="29628" y="29224"/>
                    <a:pt x="30458" y="28418"/>
                    <a:pt x="31241" y="27564"/>
                  </a:cubicBezTo>
                  <a:cubicBezTo>
                    <a:pt x="31881" y="26923"/>
                    <a:pt x="32403" y="26212"/>
                    <a:pt x="32806" y="25405"/>
                  </a:cubicBezTo>
                  <a:cubicBezTo>
                    <a:pt x="33186" y="24623"/>
                    <a:pt x="33518" y="23792"/>
                    <a:pt x="33803" y="22938"/>
                  </a:cubicBezTo>
                  <a:cubicBezTo>
                    <a:pt x="34064" y="22132"/>
                    <a:pt x="34206" y="21302"/>
                    <a:pt x="34206" y="20448"/>
                  </a:cubicBezTo>
                  <a:cubicBezTo>
                    <a:pt x="34206" y="19570"/>
                    <a:pt x="34230" y="18669"/>
                    <a:pt x="34206" y="17791"/>
                  </a:cubicBezTo>
                  <a:cubicBezTo>
                    <a:pt x="34182" y="16818"/>
                    <a:pt x="33921" y="15846"/>
                    <a:pt x="33471" y="14992"/>
                  </a:cubicBezTo>
                  <a:cubicBezTo>
                    <a:pt x="32878" y="13924"/>
                    <a:pt x="32190" y="12928"/>
                    <a:pt x="31454" y="11979"/>
                  </a:cubicBezTo>
                  <a:cubicBezTo>
                    <a:pt x="30909" y="11220"/>
                    <a:pt x="30339" y="10532"/>
                    <a:pt x="29699" y="9868"/>
                  </a:cubicBezTo>
                  <a:cubicBezTo>
                    <a:pt x="29485" y="9678"/>
                    <a:pt x="29272" y="9489"/>
                    <a:pt x="29035" y="9323"/>
                  </a:cubicBezTo>
                  <a:cubicBezTo>
                    <a:pt x="28940" y="9275"/>
                    <a:pt x="28845" y="9228"/>
                    <a:pt x="28726" y="9228"/>
                  </a:cubicBezTo>
                  <a:cubicBezTo>
                    <a:pt x="28655" y="9773"/>
                    <a:pt x="28632" y="10295"/>
                    <a:pt x="28513" y="10793"/>
                  </a:cubicBezTo>
                  <a:cubicBezTo>
                    <a:pt x="28442" y="11363"/>
                    <a:pt x="28228" y="11908"/>
                    <a:pt x="27872" y="12383"/>
                  </a:cubicBezTo>
                  <a:cubicBezTo>
                    <a:pt x="27683" y="12596"/>
                    <a:pt x="27422" y="12762"/>
                    <a:pt x="27137" y="12786"/>
                  </a:cubicBezTo>
                  <a:cubicBezTo>
                    <a:pt x="26497" y="12904"/>
                    <a:pt x="25880" y="12667"/>
                    <a:pt x="25453" y="12169"/>
                  </a:cubicBezTo>
                  <a:cubicBezTo>
                    <a:pt x="25263" y="11932"/>
                    <a:pt x="25073" y="11718"/>
                    <a:pt x="24860" y="11457"/>
                  </a:cubicBezTo>
                  <a:cubicBezTo>
                    <a:pt x="24694" y="11600"/>
                    <a:pt x="24528" y="11790"/>
                    <a:pt x="24433" y="12003"/>
                  </a:cubicBezTo>
                  <a:cubicBezTo>
                    <a:pt x="23603" y="13284"/>
                    <a:pt x="22464" y="14351"/>
                    <a:pt x="21088" y="15063"/>
                  </a:cubicBezTo>
                  <a:cubicBezTo>
                    <a:pt x="20021" y="15632"/>
                    <a:pt x="18740" y="15680"/>
                    <a:pt x="17649" y="15158"/>
                  </a:cubicBezTo>
                  <a:cubicBezTo>
                    <a:pt x="17364" y="15016"/>
                    <a:pt x="17103" y="14802"/>
                    <a:pt x="16961" y="14541"/>
                  </a:cubicBezTo>
                  <a:cubicBezTo>
                    <a:pt x="16700" y="14162"/>
                    <a:pt x="16558" y="13735"/>
                    <a:pt x="16486" y="13284"/>
                  </a:cubicBezTo>
                  <a:cubicBezTo>
                    <a:pt x="16486" y="13070"/>
                    <a:pt x="16463" y="12857"/>
                    <a:pt x="16439" y="12667"/>
                  </a:cubicBezTo>
                  <a:cubicBezTo>
                    <a:pt x="16439" y="12549"/>
                    <a:pt x="16415" y="12454"/>
                    <a:pt x="16297" y="12430"/>
                  </a:cubicBezTo>
                  <a:lnTo>
                    <a:pt x="14565" y="13426"/>
                  </a:lnTo>
                  <a:cubicBezTo>
                    <a:pt x="14257" y="13592"/>
                    <a:pt x="13925" y="13806"/>
                    <a:pt x="13593" y="13972"/>
                  </a:cubicBezTo>
                  <a:cubicBezTo>
                    <a:pt x="12525" y="14470"/>
                    <a:pt x="11410" y="14968"/>
                    <a:pt x="10343" y="15466"/>
                  </a:cubicBezTo>
                  <a:cubicBezTo>
                    <a:pt x="9038" y="16059"/>
                    <a:pt x="7662" y="16463"/>
                    <a:pt x="6263" y="16676"/>
                  </a:cubicBezTo>
                  <a:cubicBezTo>
                    <a:pt x="5575" y="16818"/>
                    <a:pt x="4887" y="16818"/>
                    <a:pt x="4223" y="16676"/>
                  </a:cubicBezTo>
                  <a:cubicBezTo>
                    <a:pt x="4009" y="16629"/>
                    <a:pt x="3796" y="16605"/>
                    <a:pt x="3559" y="16581"/>
                  </a:cubicBezTo>
                  <a:cubicBezTo>
                    <a:pt x="3487" y="16652"/>
                    <a:pt x="3416" y="16747"/>
                    <a:pt x="3369" y="16842"/>
                  </a:cubicBezTo>
                  <a:cubicBezTo>
                    <a:pt x="3037" y="17411"/>
                    <a:pt x="2776" y="18028"/>
                    <a:pt x="2586" y="18645"/>
                  </a:cubicBezTo>
                  <a:cubicBezTo>
                    <a:pt x="2254" y="19902"/>
                    <a:pt x="2112" y="21183"/>
                    <a:pt x="2159" y="22464"/>
                  </a:cubicBezTo>
                  <a:cubicBezTo>
                    <a:pt x="2159" y="22938"/>
                    <a:pt x="2230" y="23413"/>
                    <a:pt x="2325" y="23863"/>
                  </a:cubicBezTo>
                  <a:cubicBezTo>
                    <a:pt x="2657" y="25382"/>
                    <a:pt x="3084" y="26852"/>
                    <a:pt x="3606" y="28323"/>
                  </a:cubicBezTo>
                  <a:cubicBezTo>
                    <a:pt x="3725" y="28655"/>
                    <a:pt x="3914" y="28987"/>
                    <a:pt x="4128" y="29272"/>
                  </a:cubicBezTo>
                  <a:cubicBezTo>
                    <a:pt x="4389" y="29319"/>
                    <a:pt x="4602" y="29367"/>
                    <a:pt x="4816" y="29438"/>
                  </a:cubicBezTo>
                  <a:cubicBezTo>
                    <a:pt x="5124" y="29509"/>
                    <a:pt x="5243" y="29889"/>
                    <a:pt x="5029" y="30126"/>
                  </a:cubicBezTo>
                  <a:cubicBezTo>
                    <a:pt x="4934" y="30197"/>
                    <a:pt x="4863" y="30268"/>
                    <a:pt x="4768" y="30363"/>
                  </a:cubicBezTo>
                  <a:close/>
                  <a:moveTo>
                    <a:pt x="4104" y="15490"/>
                  </a:moveTo>
                  <a:cubicBezTo>
                    <a:pt x="4436" y="15632"/>
                    <a:pt x="4792" y="15680"/>
                    <a:pt x="5172" y="15656"/>
                  </a:cubicBezTo>
                  <a:cubicBezTo>
                    <a:pt x="5693" y="15656"/>
                    <a:pt x="6239" y="15585"/>
                    <a:pt x="6761" y="15466"/>
                  </a:cubicBezTo>
                  <a:cubicBezTo>
                    <a:pt x="7615" y="15300"/>
                    <a:pt x="8445" y="15063"/>
                    <a:pt x="9252" y="14731"/>
                  </a:cubicBezTo>
                  <a:cubicBezTo>
                    <a:pt x="9892" y="14470"/>
                    <a:pt x="10509" y="14209"/>
                    <a:pt x="11126" y="13924"/>
                  </a:cubicBezTo>
                  <a:cubicBezTo>
                    <a:pt x="12122" y="13474"/>
                    <a:pt x="13094" y="12976"/>
                    <a:pt x="14043" y="12430"/>
                  </a:cubicBezTo>
                  <a:cubicBezTo>
                    <a:pt x="14328" y="12264"/>
                    <a:pt x="14636" y="12098"/>
                    <a:pt x="14897" y="11932"/>
                  </a:cubicBezTo>
                  <a:cubicBezTo>
                    <a:pt x="15300" y="11695"/>
                    <a:pt x="15680" y="11481"/>
                    <a:pt x="16059" y="11197"/>
                  </a:cubicBezTo>
                  <a:cubicBezTo>
                    <a:pt x="16534" y="10864"/>
                    <a:pt x="16913" y="10414"/>
                    <a:pt x="17151" y="9892"/>
                  </a:cubicBezTo>
                  <a:cubicBezTo>
                    <a:pt x="17293" y="9607"/>
                    <a:pt x="17459" y="9346"/>
                    <a:pt x="17673" y="9109"/>
                  </a:cubicBezTo>
                  <a:cubicBezTo>
                    <a:pt x="17720" y="9038"/>
                    <a:pt x="17791" y="8967"/>
                    <a:pt x="17886" y="8919"/>
                  </a:cubicBezTo>
                  <a:cubicBezTo>
                    <a:pt x="18242" y="8658"/>
                    <a:pt x="18740" y="8943"/>
                    <a:pt x="18716" y="9394"/>
                  </a:cubicBezTo>
                  <a:cubicBezTo>
                    <a:pt x="18692" y="9560"/>
                    <a:pt x="18645" y="9750"/>
                    <a:pt x="18574" y="9916"/>
                  </a:cubicBezTo>
                  <a:cubicBezTo>
                    <a:pt x="18408" y="10295"/>
                    <a:pt x="18194" y="10651"/>
                    <a:pt x="17910" y="10959"/>
                  </a:cubicBezTo>
                  <a:cubicBezTo>
                    <a:pt x="17720" y="11125"/>
                    <a:pt x="17625" y="11363"/>
                    <a:pt x="17601" y="11623"/>
                  </a:cubicBezTo>
                  <a:cubicBezTo>
                    <a:pt x="17601" y="11766"/>
                    <a:pt x="17554" y="11908"/>
                    <a:pt x="17530" y="12050"/>
                  </a:cubicBezTo>
                  <a:cubicBezTo>
                    <a:pt x="17483" y="12525"/>
                    <a:pt x="17530" y="12999"/>
                    <a:pt x="17649" y="13450"/>
                  </a:cubicBezTo>
                  <a:cubicBezTo>
                    <a:pt x="17696" y="13758"/>
                    <a:pt x="17862" y="14019"/>
                    <a:pt x="18123" y="14162"/>
                  </a:cubicBezTo>
                  <a:cubicBezTo>
                    <a:pt x="18835" y="14494"/>
                    <a:pt x="19641" y="14494"/>
                    <a:pt x="20353" y="14185"/>
                  </a:cubicBezTo>
                  <a:cubicBezTo>
                    <a:pt x="21183" y="13782"/>
                    <a:pt x="21942" y="13213"/>
                    <a:pt x="22583" y="12525"/>
                  </a:cubicBezTo>
                  <a:cubicBezTo>
                    <a:pt x="23152" y="11908"/>
                    <a:pt x="23650" y="11220"/>
                    <a:pt x="24006" y="10461"/>
                  </a:cubicBezTo>
                  <a:cubicBezTo>
                    <a:pt x="24101" y="10271"/>
                    <a:pt x="24148" y="10058"/>
                    <a:pt x="24219" y="9868"/>
                  </a:cubicBezTo>
                  <a:cubicBezTo>
                    <a:pt x="24314" y="9583"/>
                    <a:pt x="24599" y="9394"/>
                    <a:pt x="24907" y="9417"/>
                  </a:cubicBezTo>
                  <a:cubicBezTo>
                    <a:pt x="25192" y="9417"/>
                    <a:pt x="25334" y="9560"/>
                    <a:pt x="25453" y="9916"/>
                  </a:cubicBezTo>
                  <a:cubicBezTo>
                    <a:pt x="25453" y="9987"/>
                    <a:pt x="25477" y="10034"/>
                    <a:pt x="25500" y="10105"/>
                  </a:cubicBezTo>
                  <a:cubicBezTo>
                    <a:pt x="25595" y="10651"/>
                    <a:pt x="25951" y="11054"/>
                    <a:pt x="26307" y="11457"/>
                  </a:cubicBezTo>
                  <a:cubicBezTo>
                    <a:pt x="26378" y="11505"/>
                    <a:pt x="26449" y="11552"/>
                    <a:pt x="26520" y="11600"/>
                  </a:cubicBezTo>
                  <a:cubicBezTo>
                    <a:pt x="26829" y="11766"/>
                    <a:pt x="27019" y="11695"/>
                    <a:pt x="27161" y="11363"/>
                  </a:cubicBezTo>
                  <a:cubicBezTo>
                    <a:pt x="27398" y="10793"/>
                    <a:pt x="27517" y="10177"/>
                    <a:pt x="27540" y="9560"/>
                  </a:cubicBezTo>
                  <a:cubicBezTo>
                    <a:pt x="27564" y="8564"/>
                    <a:pt x="27540" y="7567"/>
                    <a:pt x="27540" y="6595"/>
                  </a:cubicBezTo>
                  <a:cubicBezTo>
                    <a:pt x="27540" y="6500"/>
                    <a:pt x="27540" y="6405"/>
                    <a:pt x="27564" y="6286"/>
                  </a:cubicBezTo>
                  <a:cubicBezTo>
                    <a:pt x="27612" y="6120"/>
                    <a:pt x="27801" y="6002"/>
                    <a:pt x="27991" y="6049"/>
                  </a:cubicBezTo>
                  <a:cubicBezTo>
                    <a:pt x="28299" y="6144"/>
                    <a:pt x="28560" y="6310"/>
                    <a:pt x="28608" y="6666"/>
                  </a:cubicBezTo>
                  <a:cubicBezTo>
                    <a:pt x="28655" y="7022"/>
                    <a:pt x="28655" y="7377"/>
                    <a:pt x="28679" y="7710"/>
                  </a:cubicBezTo>
                  <a:cubicBezTo>
                    <a:pt x="28703" y="7947"/>
                    <a:pt x="28632" y="8184"/>
                    <a:pt x="28726" y="8350"/>
                  </a:cubicBezTo>
                  <a:lnTo>
                    <a:pt x="29818" y="8801"/>
                  </a:lnTo>
                  <a:cubicBezTo>
                    <a:pt x="29936" y="8469"/>
                    <a:pt x="30007" y="8137"/>
                    <a:pt x="30055" y="7804"/>
                  </a:cubicBezTo>
                  <a:cubicBezTo>
                    <a:pt x="30078" y="7283"/>
                    <a:pt x="30078" y="6761"/>
                    <a:pt x="30055" y="6263"/>
                  </a:cubicBezTo>
                  <a:cubicBezTo>
                    <a:pt x="30055" y="6097"/>
                    <a:pt x="30007" y="5930"/>
                    <a:pt x="29912" y="5812"/>
                  </a:cubicBezTo>
                  <a:cubicBezTo>
                    <a:pt x="29580" y="5337"/>
                    <a:pt x="29153" y="4982"/>
                    <a:pt x="28632" y="4744"/>
                  </a:cubicBezTo>
                  <a:cubicBezTo>
                    <a:pt x="28276" y="4602"/>
                    <a:pt x="27920" y="4460"/>
                    <a:pt x="27564" y="4270"/>
                  </a:cubicBezTo>
                  <a:cubicBezTo>
                    <a:pt x="27374" y="4175"/>
                    <a:pt x="27137" y="4104"/>
                    <a:pt x="26924" y="4128"/>
                  </a:cubicBezTo>
                  <a:cubicBezTo>
                    <a:pt x="26663" y="4151"/>
                    <a:pt x="26425" y="4151"/>
                    <a:pt x="26165" y="4128"/>
                  </a:cubicBezTo>
                  <a:cubicBezTo>
                    <a:pt x="25785" y="4080"/>
                    <a:pt x="25572" y="3677"/>
                    <a:pt x="25714" y="3345"/>
                  </a:cubicBezTo>
                  <a:cubicBezTo>
                    <a:pt x="25809" y="3155"/>
                    <a:pt x="25904" y="2965"/>
                    <a:pt x="26022" y="2799"/>
                  </a:cubicBezTo>
                  <a:cubicBezTo>
                    <a:pt x="26188" y="2491"/>
                    <a:pt x="26378" y="2206"/>
                    <a:pt x="26520" y="1874"/>
                  </a:cubicBezTo>
                  <a:cubicBezTo>
                    <a:pt x="26544" y="1732"/>
                    <a:pt x="26568" y="1590"/>
                    <a:pt x="26568" y="1424"/>
                  </a:cubicBezTo>
                  <a:cubicBezTo>
                    <a:pt x="25927" y="1329"/>
                    <a:pt x="25263" y="1376"/>
                    <a:pt x="24646" y="1542"/>
                  </a:cubicBezTo>
                  <a:cubicBezTo>
                    <a:pt x="24528" y="1590"/>
                    <a:pt x="24409" y="1661"/>
                    <a:pt x="24338" y="1756"/>
                  </a:cubicBezTo>
                  <a:cubicBezTo>
                    <a:pt x="23911" y="2349"/>
                    <a:pt x="23365" y="2847"/>
                    <a:pt x="23057" y="3487"/>
                  </a:cubicBezTo>
                  <a:cubicBezTo>
                    <a:pt x="22986" y="3630"/>
                    <a:pt x="22915" y="3748"/>
                    <a:pt x="22820" y="3867"/>
                  </a:cubicBezTo>
                  <a:cubicBezTo>
                    <a:pt x="22630" y="4151"/>
                    <a:pt x="22203" y="4199"/>
                    <a:pt x="21942" y="3938"/>
                  </a:cubicBezTo>
                  <a:cubicBezTo>
                    <a:pt x="21847" y="3843"/>
                    <a:pt x="21752" y="3724"/>
                    <a:pt x="21681" y="3606"/>
                  </a:cubicBezTo>
                  <a:cubicBezTo>
                    <a:pt x="21349" y="3060"/>
                    <a:pt x="20970" y="2538"/>
                    <a:pt x="20519" y="2088"/>
                  </a:cubicBezTo>
                  <a:cubicBezTo>
                    <a:pt x="20400" y="1969"/>
                    <a:pt x="20258" y="1874"/>
                    <a:pt x="20139" y="1779"/>
                  </a:cubicBezTo>
                  <a:cubicBezTo>
                    <a:pt x="19855" y="1590"/>
                    <a:pt x="19570" y="1424"/>
                    <a:pt x="19286" y="1257"/>
                  </a:cubicBezTo>
                  <a:cubicBezTo>
                    <a:pt x="19119" y="1186"/>
                    <a:pt x="18953" y="1139"/>
                    <a:pt x="18764" y="1115"/>
                  </a:cubicBezTo>
                  <a:cubicBezTo>
                    <a:pt x="18598" y="1091"/>
                    <a:pt x="18455" y="1257"/>
                    <a:pt x="18455" y="1424"/>
                  </a:cubicBezTo>
                  <a:cubicBezTo>
                    <a:pt x="18455" y="1495"/>
                    <a:pt x="18479" y="1542"/>
                    <a:pt x="18503" y="1613"/>
                  </a:cubicBezTo>
                  <a:cubicBezTo>
                    <a:pt x="18716" y="2301"/>
                    <a:pt x="18930" y="2989"/>
                    <a:pt x="19428" y="3535"/>
                  </a:cubicBezTo>
                  <a:cubicBezTo>
                    <a:pt x="19452" y="3558"/>
                    <a:pt x="19475" y="3606"/>
                    <a:pt x="19499" y="3630"/>
                  </a:cubicBezTo>
                  <a:cubicBezTo>
                    <a:pt x="19641" y="3843"/>
                    <a:pt x="19523" y="4128"/>
                    <a:pt x="19286" y="4175"/>
                  </a:cubicBezTo>
                  <a:cubicBezTo>
                    <a:pt x="19143" y="4223"/>
                    <a:pt x="19001" y="4223"/>
                    <a:pt x="18859" y="4151"/>
                  </a:cubicBezTo>
                  <a:cubicBezTo>
                    <a:pt x="18740" y="4080"/>
                    <a:pt x="18621" y="4009"/>
                    <a:pt x="18503" y="3938"/>
                  </a:cubicBezTo>
                  <a:cubicBezTo>
                    <a:pt x="18242" y="4199"/>
                    <a:pt x="17886" y="4294"/>
                    <a:pt x="17530" y="4199"/>
                  </a:cubicBezTo>
                  <a:cubicBezTo>
                    <a:pt x="16700" y="4080"/>
                    <a:pt x="15870" y="4033"/>
                    <a:pt x="15039" y="4104"/>
                  </a:cubicBezTo>
                  <a:cubicBezTo>
                    <a:pt x="13972" y="4199"/>
                    <a:pt x="12905" y="4294"/>
                    <a:pt x="11837" y="4389"/>
                  </a:cubicBezTo>
                  <a:cubicBezTo>
                    <a:pt x="11695" y="4412"/>
                    <a:pt x="11553" y="4436"/>
                    <a:pt x="11410" y="4484"/>
                  </a:cubicBezTo>
                  <a:cubicBezTo>
                    <a:pt x="10604" y="4744"/>
                    <a:pt x="9750" y="4958"/>
                    <a:pt x="8896" y="5124"/>
                  </a:cubicBezTo>
                  <a:cubicBezTo>
                    <a:pt x="7662" y="5385"/>
                    <a:pt x="6476" y="5812"/>
                    <a:pt x="5385" y="6429"/>
                  </a:cubicBezTo>
                  <a:cubicBezTo>
                    <a:pt x="5172" y="6547"/>
                    <a:pt x="4958" y="6690"/>
                    <a:pt x="4745" y="6832"/>
                  </a:cubicBezTo>
                  <a:cubicBezTo>
                    <a:pt x="4673" y="6879"/>
                    <a:pt x="4650" y="6974"/>
                    <a:pt x="4555" y="7117"/>
                  </a:cubicBezTo>
                  <a:cubicBezTo>
                    <a:pt x="5029" y="7164"/>
                    <a:pt x="5433" y="7211"/>
                    <a:pt x="5836" y="7235"/>
                  </a:cubicBezTo>
                  <a:cubicBezTo>
                    <a:pt x="6524" y="7283"/>
                    <a:pt x="7212" y="7306"/>
                    <a:pt x="7876" y="7330"/>
                  </a:cubicBezTo>
                  <a:cubicBezTo>
                    <a:pt x="8564" y="7354"/>
                    <a:pt x="9299" y="7425"/>
                    <a:pt x="9987" y="7235"/>
                  </a:cubicBezTo>
                  <a:cubicBezTo>
                    <a:pt x="10082" y="7211"/>
                    <a:pt x="10177" y="7211"/>
                    <a:pt x="10272" y="7235"/>
                  </a:cubicBezTo>
                  <a:cubicBezTo>
                    <a:pt x="10414" y="7259"/>
                    <a:pt x="10509" y="7377"/>
                    <a:pt x="10509" y="7496"/>
                  </a:cubicBezTo>
                  <a:cubicBezTo>
                    <a:pt x="10533" y="7615"/>
                    <a:pt x="10485" y="7757"/>
                    <a:pt x="10390" y="7828"/>
                  </a:cubicBezTo>
                  <a:cubicBezTo>
                    <a:pt x="10272" y="7876"/>
                    <a:pt x="10153" y="7923"/>
                    <a:pt x="10034" y="7947"/>
                  </a:cubicBezTo>
                  <a:cubicBezTo>
                    <a:pt x="9773" y="8018"/>
                    <a:pt x="9513" y="8065"/>
                    <a:pt x="9252" y="8113"/>
                  </a:cubicBezTo>
                  <a:cubicBezTo>
                    <a:pt x="9299" y="8184"/>
                    <a:pt x="9323" y="8231"/>
                    <a:pt x="9346" y="8303"/>
                  </a:cubicBezTo>
                  <a:cubicBezTo>
                    <a:pt x="9465" y="8658"/>
                    <a:pt x="9394" y="8848"/>
                    <a:pt x="9062" y="8896"/>
                  </a:cubicBezTo>
                  <a:cubicBezTo>
                    <a:pt x="8777" y="8967"/>
                    <a:pt x="8516" y="9109"/>
                    <a:pt x="8327" y="9346"/>
                  </a:cubicBezTo>
                  <a:cubicBezTo>
                    <a:pt x="6951" y="10675"/>
                    <a:pt x="5670" y="12122"/>
                    <a:pt x="4484" y="13616"/>
                  </a:cubicBezTo>
                  <a:cubicBezTo>
                    <a:pt x="4128" y="14019"/>
                    <a:pt x="3914" y="14517"/>
                    <a:pt x="3843" y="15039"/>
                  </a:cubicBezTo>
                  <a:cubicBezTo>
                    <a:pt x="3938" y="15182"/>
                    <a:pt x="4009" y="15324"/>
                    <a:pt x="4104" y="15490"/>
                  </a:cubicBezTo>
                  <a:close/>
                  <a:moveTo>
                    <a:pt x="29130" y="44928"/>
                  </a:moveTo>
                  <a:cubicBezTo>
                    <a:pt x="29272" y="44595"/>
                    <a:pt x="29391" y="44287"/>
                    <a:pt x="29533" y="44026"/>
                  </a:cubicBezTo>
                  <a:cubicBezTo>
                    <a:pt x="29841" y="43433"/>
                    <a:pt x="30031" y="42793"/>
                    <a:pt x="30126" y="42152"/>
                  </a:cubicBezTo>
                  <a:cubicBezTo>
                    <a:pt x="30316" y="41109"/>
                    <a:pt x="30268" y="40041"/>
                    <a:pt x="30316" y="38997"/>
                  </a:cubicBezTo>
                  <a:cubicBezTo>
                    <a:pt x="30339" y="38357"/>
                    <a:pt x="30292" y="37716"/>
                    <a:pt x="30292" y="37076"/>
                  </a:cubicBezTo>
                  <a:cubicBezTo>
                    <a:pt x="30292" y="36151"/>
                    <a:pt x="30197" y="35226"/>
                    <a:pt x="30055" y="34301"/>
                  </a:cubicBezTo>
                  <a:cubicBezTo>
                    <a:pt x="29984" y="33613"/>
                    <a:pt x="29841" y="32925"/>
                    <a:pt x="29723" y="32237"/>
                  </a:cubicBezTo>
                  <a:cubicBezTo>
                    <a:pt x="29675" y="31976"/>
                    <a:pt x="29675" y="31739"/>
                    <a:pt x="29652" y="31502"/>
                  </a:cubicBezTo>
                  <a:cubicBezTo>
                    <a:pt x="29652" y="31359"/>
                    <a:pt x="29628" y="31241"/>
                    <a:pt x="29485" y="31193"/>
                  </a:cubicBezTo>
                  <a:cubicBezTo>
                    <a:pt x="29367" y="31146"/>
                    <a:pt x="29248" y="31169"/>
                    <a:pt x="29153" y="31264"/>
                  </a:cubicBezTo>
                  <a:cubicBezTo>
                    <a:pt x="29106" y="31288"/>
                    <a:pt x="29082" y="31312"/>
                    <a:pt x="29035" y="31336"/>
                  </a:cubicBezTo>
                  <a:cubicBezTo>
                    <a:pt x="28726" y="31573"/>
                    <a:pt x="28418" y="31810"/>
                    <a:pt x="28086" y="32000"/>
                  </a:cubicBezTo>
                  <a:cubicBezTo>
                    <a:pt x="27564" y="32332"/>
                    <a:pt x="27066" y="32640"/>
                    <a:pt x="26544" y="32949"/>
                  </a:cubicBezTo>
                  <a:cubicBezTo>
                    <a:pt x="26449" y="33020"/>
                    <a:pt x="26378" y="33115"/>
                    <a:pt x="26283" y="33186"/>
                  </a:cubicBezTo>
                  <a:cubicBezTo>
                    <a:pt x="26520" y="33542"/>
                    <a:pt x="26663" y="33921"/>
                    <a:pt x="26710" y="34324"/>
                  </a:cubicBezTo>
                  <a:lnTo>
                    <a:pt x="26710" y="35558"/>
                  </a:lnTo>
                  <a:cubicBezTo>
                    <a:pt x="26686" y="35961"/>
                    <a:pt x="26544" y="36341"/>
                    <a:pt x="26283" y="36649"/>
                  </a:cubicBezTo>
                  <a:cubicBezTo>
                    <a:pt x="25951" y="37195"/>
                    <a:pt x="25382" y="37527"/>
                    <a:pt x="24741" y="37574"/>
                  </a:cubicBezTo>
                  <a:cubicBezTo>
                    <a:pt x="24291" y="37622"/>
                    <a:pt x="23840" y="37455"/>
                    <a:pt x="23508" y="37147"/>
                  </a:cubicBezTo>
                  <a:cubicBezTo>
                    <a:pt x="23176" y="36791"/>
                    <a:pt x="22915" y="36388"/>
                    <a:pt x="22725" y="35961"/>
                  </a:cubicBezTo>
                  <a:cubicBezTo>
                    <a:pt x="22654" y="35700"/>
                    <a:pt x="22535" y="35463"/>
                    <a:pt x="22369" y="35249"/>
                  </a:cubicBezTo>
                  <a:lnTo>
                    <a:pt x="19784" y="36103"/>
                  </a:lnTo>
                  <a:cubicBezTo>
                    <a:pt x="19760" y="36175"/>
                    <a:pt x="19760" y="36269"/>
                    <a:pt x="19760" y="36364"/>
                  </a:cubicBezTo>
                  <a:lnTo>
                    <a:pt x="19760" y="38475"/>
                  </a:lnTo>
                  <a:cubicBezTo>
                    <a:pt x="19760" y="39472"/>
                    <a:pt x="19784" y="40492"/>
                    <a:pt x="19760" y="41512"/>
                  </a:cubicBezTo>
                  <a:cubicBezTo>
                    <a:pt x="19689" y="43006"/>
                    <a:pt x="19546" y="44524"/>
                    <a:pt x="19357" y="46019"/>
                  </a:cubicBezTo>
                  <a:cubicBezTo>
                    <a:pt x="19286" y="46968"/>
                    <a:pt x="19262" y="47916"/>
                    <a:pt x="19286" y="48865"/>
                  </a:cubicBezTo>
                  <a:cubicBezTo>
                    <a:pt x="19309" y="49008"/>
                    <a:pt x="19333" y="49174"/>
                    <a:pt x="19380" y="49316"/>
                  </a:cubicBezTo>
                  <a:cubicBezTo>
                    <a:pt x="22654" y="49624"/>
                    <a:pt x="25927" y="49031"/>
                    <a:pt x="28869" y="47608"/>
                  </a:cubicBezTo>
                  <a:cubicBezTo>
                    <a:pt x="28869" y="47276"/>
                    <a:pt x="28987" y="46920"/>
                    <a:pt x="28774" y="46564"/>
                  </a:cubicBezTo>
                  <a:lnTo>
                    <a:pt x="28608" y="46802"/>
                  </a:lnTo>
                  <a:cubicBezTo>
                    <a:pt x="28513" y="46944"/>
                    <a:pt x="28394" y="47110"/>
                    <a:pt x="28276" y="47252"/>
                  </a:cubicBezTo>
                  <a:cubicBezTo>
                    <a:pt x="28133" y="47442"/>
                    <a:pt x="27872" y="47489"/>
                    <a:pt x="27683" y="47371"/>
                  </a:cubicBezTo>
                  <a:cubicBezTo>
                    <a:pt x="27469" y="47228"/>
                    <a:pt x="27374" y="46991"/>
                    <a:pt x="27469" y="46778"/>
                  </a:cubicBezTo>
                  <a:cubicBezTo>
                    <a:pt x="27517" y="46635"/>
                    <a:pt x="27683" y="46541"/>
                    <a:pt x="27588" y="46351"/>
                  </a:cubicBezTo>
                  <a:cubicBezTo>
                    <a:pt x="27398" y="46398"/>
                    <a:pt x="27232" y="46446"/>
                    <a:pt x="27066" y="46493"/>
                  </a:cubicBezTo>
                  <a:cubicBezTo>
                    <a:pt x="26639" y="46635"/>
                    <a:pt x="26165" y="46683"/>
                    <a:pt x="25714" y="46588"/>
                  </a:cubicBezTo>
                  <a:cubicBezTo>
                    <a:pt x="25548" y="46564"/>
                    <a:pt x="25405" y="46446"/>
                    <a:pt x="25382" y="46256"/>
                  </a:cubicBezTo>
                  <a:cubicBezTo>
                    <a:pt x="25358" y="46090"/>
                    <a:pt x="25453" y="45924"/>
                    <a:pt x="25595" y="45853"/>
                  </a:cubicBezTo>
                  <a:cubicBezTo>
                    <a:pt x="25832" y="45734"/>
                    <a:pt x="26046" y="45639"/>
                    <a:pt x="26283" y="45568"/>
                  </a:cubicBezTo>
                  <a:cubicBezTo>
                    <a:pt x="26592" y="45449"/>
                    <a:pt x="26924" y="45402"/>
                    <a:pt x="27232" y="45283"/>
                  </a:cubicBezTo>
                  <a:cubicBezTo>
                    <a:pt x="27849" y="45070"/>
                    <a:pt x="28489" y="44928"/>
                    <a:pt x="29130" y="44904"/>
                  </a:cubicBezTo>
                  <a:close/>
                  <a:moveTo>
                    <a:pt x="29936" y="47205"/>
                  </a:moveTo>
                  <a:cubicBezTo>
                    <a:pt x="30458" y="47039"/>
                    <a:pt x="30932" y="46944"/>
                    <a:pt x="31383" y="46778"/>
                  </a:cubicBezTo>
                  <a:cubicBezTo>
                    <a:pt x="32569" y="46303"/>
                    <a:pt x="33826" y="45995"/>
                    <a:pt x="34989" y="45473"/>
                  </a:cubicBezTo>
                  <a:cubicBezTo>
                    <a:pt x="35107" y="45449"/>
                    <a:pt x="35226" y="45426"/>
                    <a:pt x="35345" y="45378"/>
                  </a:cubicBezTo>
                  <a:cubicBezTo>
                    <a:pt x="36056" y="45117"/>
                    <a:pt x="36744" y="44880"/>
                    <a:pt x="37432" y="44572"/>
                  </a:cubicBezTo>
                  <a:cubicBezTo>
                    <a:pt x="38167" y="44263"/>
                    <a:pt x="38333" y="43836"/>
                    <a:pt x="38120" y="43077"/>
                  </a:cubicBezTo>
                  <a:cubicBezTo>
                    <a:pt x="37978" y="42579"/>
                    <a:pt x="37811" y="42105"/>
                    <a:pt x="37622" y="41630"/>
                  </a:cubicBezTo>
                  <a:cubicBezTo>
                    <a:pt x="37408" y="41156"/>
                    <a:pt x="37195" y="40729"/>
                    <a:pt x="36958" y="40278"/>
                  </a:cubicBezTo>
                  <a:cubicBezTo>
                    <a:pt x="36507" y="39519"/>
                    <a:pt x="36009" y="38784"/>
                    <a:pt x="35439" y="38096"/>
                  </a:cubicBezTo>
                  <a:cubicBezTo>
                    <a:pt x="34989" y="37503"/>
                    <a:pt x="34514" y="36886"/>
                    <a:pt x="34064" y="36269"/>
                  </a:cubicBezTo>
                  <a:cubicBezTo>
                    <a:pt x="33684" y="35748"/>
                    <a:pt x="33376" y="35178"/>
                    <a:pt x="32972" y="34704"/>
                  </a:cubicBezTo>
                  <a:cubicBezTo>
                    <a:pt x="32403" y="34016"/>
                    <a:pt x="31786" y="33376"/>
                    <a:pt x="31193" y="32711"/>
                  </a:cubicBezTo>
                  <a:cubicBezTo>
                    <a:pt x="31098" y="32616"/>
                    <a:pt x="31004" y="32545"/>
                    <a:pt x="30885" y="32474"/>
                  </a:cubicBezTo>
                  <a:lnTo>
                    <a:pt x="30790" y="32474"/>
                  </a:lnTo>
                  <a:cubicBezTo>
                    <a:pt x="30790" y="32522"/>
                    <a:pt x="30790" y="32569"/>
                    <a:pt x="30790" y="32593"/>
                  </a:cubicBezTo>
                  <a:cubicBezTo>
                    <a:pt x="31122" y="33755"/>
                    <a:pt x="31146" y="34965"/>
                    <a:pt x="31359" y="36151"/>
                  </a:cubicBezTo>
                  <a:cubicBezTo>
                    <a:pt x="31383" y="36222"/>
                    <a:pt x="31383" y="36317"/>
                    <a:pt x="31359" y="36388"/>
                  </a:cubicBezTo>
                  <a:cubicBezTo>
                    <a:pt x="31359" y="37337"/>
                    <a:pt x="31407" y="38309"/>
                    <a:pt x="31383" y="39258"/>
                  </a:cubicBezTo>
                  <a:cubicBezTo>
                    <a:pt x="31407" y="40160"/>
                    <a:pt x="31359" y="41061"/>
                    <a:pt x="31241" y="41962"/>
                  </a:cubicBezTo>
                  <a:cubicBezTo>
                    <a:pt x="31170" y="42722"/>
                    <a:pt x="30980" y="43481"/>
                    <a:pt x="30648" y="44168"/>
                  </a:cubicBezTo>
                  <a:cubicBezTo>
                    <a:pt x="30363" y="44809"/>
                    <a:pt x="30102" y="45449"/>
                    <a:pt x="29889" y="46137"/>
                  </a:cubicBezTo>
                  <a:cubicBezTo>
                    <a:pt x="29841" y="46232"/>
                    <a:pt x="29841" y="46327"/>
                    <a:pt x="29841" y="46422"/>
                  </a:cubicBezTo>
                  <a:cubicBezTo>
                    <a:pt x="29889" y="46659"/>
                    <a:pt x="29912" y="46873"/>
                    <a:pt x="29936" y="47181"/>
                  </a:cubicBezTo>
                  <a:close/>
                  <a:moveTo>
                    <a:pt x="20495" y="50526"/>
                  </a:moveTo>
                  <a:cubicBezTo>
                    <a:pt x="20329" y="51071"/>
                    <a:pt x="20092" y="51593"/>
                    <a:pt x="19784" y="52091"/>
                  </a:cubicBezTo>
                  <a:cubicBezTo>
                    <a:pt x="19618" y="52376"/>
                    <a:pt x="19523" y="52708"/>
                    <a:pt x="19499" y="53040"/>
                  </a:cubicBezTo>
                  <a:cubicBezTo>
                    <a:pt x="19879" y="53420"/>
                    <a:pt x="20400" y="53633"/>
                    <a:pt x="20946" y="53633"/>
                  </a:cubicBezTo>
                  <a:cubicBezTo>
                    <a:pt x="21444" y="53609"/>
                    <a:pt x="21942" y="53633"/>
                    <a:pt x="22440" y="53633"/>
                  </a:cubicBezTo>
                  <a:cubicBezTo>
                    <a:pt x="22678" y="53657"/>
                    <a:pt x="22939" y="53609"/>
                    <a:pt x="23152" y="53491"/>
                  </a:cubicBezTo>
                  <a:cubicBezTo>
                    <a:pt x="23437" y="53348"/>
                    <a:pt x="23721" y="53254"/>
                    <a:pt x="24006" y="53159"/>
                  </a:cubicBezTo>
                  <a:cubicBezTo>
                    <a:pt x="24291" y="53088"/>
                    <a:pt x="24528" y="52874"/>
                    <a:pt x="24599" y="52589"/>
                  </a:cubicBezTo>
                  <a:cubicBezTo>
                    <a:pt x="24812" y="52162"/>
                    <a:pt x="25050" y="51759"/>
                    <a:pt x="25311" y="51356"/>
                  </a:cubicBezTo>
                  <a:cubicBezTo>
                    <a:pt x="25429" y="51071"/>
                    <a:pt x="25714" y="50881"/>
                    <a:pt x="26046" y="50881"/>
                  </a:cubicBezTo>
                  <a:cubicBezTo>
                    <a:pt x="26093" y="50881"/>
                    <a:pt x="26141" y="50858"/>
                    <a:pt x="26212" y="50834"/>
                  </a:cubicBezTo>
                  <a:lnTo>
                    <a:pt x="27635" y="50431"/>
                  </a:lnTo>
                  <a:cubicBezTo>
                    <a:pt x="27683" y="50407"/>
                    <a:pt x="27754" y="50407"/>
                    <a:pt x="27801" y="50407"/>
                  </a:cubicBezTo>
                  <a:cubicBezTo>
                    <a:pt x="28110" y="50407"/>
                    <a:pt x="28394" y="50336"/>
                    <a:pt x="28679" y="50217"/>
                  </a:cubicBezTo>
                  <a:cubicBezTo>
                    <a:pt x="29106" y="50099"/>
                    <a:pt x="29509" y="49980"/>
                    <a:pt x="29936" y="49909"/>
                  </a:cubicBezTo>
                  <a:cubicBezTo>
                    <a:pt x="30245" y="49885"/>
                    <a:pt x="30553" y="49814"/>
                    <a:pt x="30838" y="49695"/>
                  </a:cubicBezTo>
                  <a:cubicBezTo>
                    <a:pt x="31193" y="49482"/>
                    <a:pt x="31668" y="49648"/>
                    <a:pt x="31834" y="50028"/>
                  </a:cubicBezTo>
                  <a:cubicBezTo>
                    <a:pt x="31881" y="50194"/>
                    <a:pt x="31929" y="50336"/>
                    <a:pt x="31929" y="50502"/>
                  </a:cubicBezTo>
                  <a:cubicBezTo>
                    <a:pt x="31929" y="50739"/>
                    <a:pt x="31929" y="50953"/>
                    <a:pt x="31929" y="51190"/>
                  </a:cubicBezTo>
                  <a:lnTo>
                    <a:pt x="31929" y="51925"/>
                  </a:lnTo>
                  <a:cubicBezTo>
                    <a:pt x="32142" y="52044"/>
                    <a:pt x="32379" y="52115"/>
                    <a:pt x="32640" y="52091"/>
                  </a:cubicBezTo>
                  <a:lnTo>
                    <a:pt x="34443" y="52091"/>
                  </a:lnTo>
                  <a:cubicBezTo>
                    <a:pt x="34538" y="52115"/>
                    <a:pt x="34633" y="52091"/>
                    <a:pt x="34728" y="52044"/>
                  </a:cubicBezTo>
                  <a:cubicBezTo>
                    <a:pt x="35439" y="51688"/>
                    <a:pt x="36222" y="51451"/>
                    <a:pt x="36863" y="50929"/>
                  </a:cubicBezTo>
                  <a:cubicBezTo>
                    <a:pt x="37147" y="50715"/>
                    <a:pt x="37384" y="50407"/>
                    <a:pt x="37551" y="50075"/>
                  </a:cubicBezTo>
                  <a:cubicBezTo>
                    <a:pt x="37645" y="49862"/>
                    <a:pt x="37740" y="49624"/>
                    <a:pt x="37835" y="49411"/>
                  </a:cubicBezTo>
                  <a:cubicBezTo>
                    <a:pt x="37930" y="49174"/>
                    <a:pt x="37978" y="48936"/>
                    <a:pt x="37978" y="48675"/>
                  </a:cubicBezTo>
                  <a:lnTo>
                    <a:pt x="37978" y="45948"/>
                  </a:lnTo>
                  <a:cubicBezTo>
                    <a:pt x="37978" y="45853"/>
                    <a:pt x="38001" y="45734"/>
                    <a:pt x="37835" y="45663"/>
                  </a:cubicBezTo>
                  <a:cubicBezTo>
                    <a:pt x="37788" y="45687"/>
                    <a:pt x="37693" y="45710"/>
                    <a:pt x="37574" y="45758"/>
                  </a:cubicBezTo>
                  <a:cubicBezTo>
                    <a:pt x="36981" y="45971"/>
                    <a:pt x="36388" y="46208"/>
                    <a:pt x="35795" y="46422"/>
                  </a:cubicBezTo>
                  <a:cubicBezTo>
                    <a:pt x="34609" y="46825"/>
                    <a:pt x="33423" y="47228"/>
                    <a:pt x="32237" y="47655"/>
                  </a:cubicBezTo>
                  <a:lnTo>
                    <a:pt x="30814" y="48154"/>
                  </a:lnTo>
                  <a:cubicBezTo>
                    <a:pt x="30600" y="48225"/>
                    <a:pt x="30387" y="48272"/>
                    <a:pt x="30173" y="48367"/>
                  </a:cubicBezTo>
                  <a:cubicBezTo>
                    <a:pt x="29367" y="48675"/>
                    <a:pt x="28560" y="49008"/>
                    <a:pt x="27754" y="49316"/>
                  </a:cubicBezTo>
                  <a:cubicBezTo>
                    <a:pt x="26995" y="49577"/>
                    <a:pt x="26212" y="49790"/>
                    <a:pt x="25453" y="50004"/>
                  </a:cubicBezTo>
                  <a:cubicBezTo>
                    <a:pt x="24243" y="50360"/>
                    <a:pt x="23010" y="50526"/>
                    <a:pt x="21776" y="50526"/>
                  </a:cubicBezTo>
                  <a:close/>
                  <a:moveTo>
                    <a:pt x="30766" y="50976"/>
                  </a:moveTo>
                  <a:cubicBezTo>
                    <a:pt x="30363" y="50976"/>
                    <a:pt x="29960" y="51024"/>
                    <a:pt x="29580" y="51119"/>
                  </a:cubicBezTo>
                  <a:cubicBezTo>
                    <a:pt x="29011" y="51261"/>
                    <a:pt x="28465" y="51498"/>
                    <a:pt x="27872" y="51498"/>
                  </a:cubicBezTo>
                  <a:cubicBezTo>
                    <a:pt x="27849" y="51498"/>
                    <a:pt x="27801" y="51498"/>
                    <a:pt x="27754" y="51522"/>
                  </a:cubicBezTo>
                  <a:cubicBezTo>
                    <a:pt x="27469" y="51641"/>
                    <a:pt x="27185" y="51712"/>
                    <a:pt x="26876" y="51759"/>
                  </a:cubicBezTo>
                  <a:cubicBezTo>
                    <a:pt x="26449" y="51783"/>
                    <a:pt x="26070" y="52044"/>
                    <a:pt x="25904" y="52447"/>
                  </a:cubicBezTo>
                  <a:cubicBezTo>
                    <a:pt x="25832" y="52661"/>
                    <a:pt x="25738" y="52850"/>
                    <a:pt x="25619" y="53040"/>
                  </a:cubicBezTo>
                  <a:cubicBezTo>
                    <a:pt x="25311" y="53538"/>
                    <a:pt x="25073" y="54131"/>
                    <a:pt x="24362" y="54179"/>
                  </a:cubicBezTo>
                  <a:cubicBezTo>
                    <a:pt x="24314" y="54179"/>
                    <a:pt x="24267" y="54202"/>
                    <a:pt x="24243" y="54226"/>
                  </a:cubicBezTo>
                  <a:cubicBezTo>
                    <a:pt x="23626" y="54558"/>
                    <a:pt x="22915" y="54724"/>
                    <a:pt x="22227" y="54701"/>
                  </a:cubicBezTo>
                  <a:cubicBezTo>
                    <a:pt x="22179" y="54701"/>
                    <a:pt x="22156" y="54748"/>
                    <a:pt x="22037" y="54795"/>
                  </a:cubicBezTo>
                  <a:cubicBezTo>
                    <a:pt x="22346" y="55128"/>
                    <a:pt x="22037" y="55436"/>
                    <a:pt x="21990" y="55768"/>
                  </a:cubicBezTo>
                  <a:cubicBezTo>
                    <a:pt x="22156" y="55981"/>
                    <a:pt x="22417" y="56100"/>
                    <a:pt x="22701" y="56053"/>
                  </a:cubicBezTo>
                  <a:cubicBezTo>
                    <a:pt x="23294" y="56053"/>
                    <a:pt x="23887" y="56029"/>
                    <a:pt x="24504" y="56029"/>
                  </a:cubicBezTo>
                  <a:cubicBezTo>
                    <a:pt x="25002" y="56029"/>
                    <a:pt x="25524" y="55981"/>
                    <a:pt x="26022" y="55863"/>
                  </a:cubicBezTo>
                  <a:cubicBezTo>
                    <a:pt x="26449" y="55721"/>
                    <a:pt x="26900" y="55602"/>
                    <a:pt x="27327" y="55507"/>
                  </a:cubicBezTo>
                  <a:cubicBezTo>
                    <a:pt x="28774" y="55151"/>
                    <a:pt x="30197" y="54724"/>
                    <a:pt x="31597" y="54202"/>
                  </a:cubicBezTo>
                  <a:cubicBezTo>
                    <a:pt x="32024" y="54036"/>
                    <a:pt x="32498" y="53918"/>
                    <a:pt x="32972" y="53847"/>
                  </a:cubicBezTo>
                  <a:cubicBezTo>
                    <a:pt x="33162" y="53823"/>
                    <a:pt x="33352" y="53775"/>
                    <a:pt x="33565" y="53728"/>
                  </a:cubicBezTo>
                  <a:lnTo>
                    <a:pt x="33565" y="53254"/>
                  </a:lnTo>
                  <a:cubicBezTo>
                    <a:pt x="33423" y="53230"/>
                    <a:pt x="33281" y="53230"/>
                    <a:pt x="33138" y="53230"/>
                  </a:cubicBezTo>
                  <a:cubicBezTo>
                    <a:pt x="32498" y="53230"/>
                    <a:pt x="31858" y="53135"/>
                    <a:pt x="31241" y="52945"/>
                  </a:cubicBezTo>
                  <a:cubicBezTo>
                    <a:pt x="30980" y="52898"/>
                    <a:pt x="30743" y="52708"/>
                    <a:pt x="30648" y="52447"/>
                  </a:cubicBezTo>
                  <a:cubicBezTo>
                    <a:pt x="30529" y="52186"/>
                    <a:pt x="30553" y="51878"/>
                    <a:pt x="30695" y="51617"/>
                  </a:cubicBezTo>
                  <a:cubicBezTo>
                    <a:pt x="30838" y="51427"/>
                    <a:pt x="30838" y="51190"/>
                    <a:pt x="30766" y="50976"/>
                  </a:cubicBezTo>
                  <a:close/>
                  <a:moveTo>
                    <a:pt x="4958" y="46825"/>
                  </a:moveTo>
                  <a:cubicBezTo>
                    <a:pt x="4934" y="46896"/>
                    <a:pt x="4911" y="46944"/>
                    <a:pt x="4911" y="46968"/>
                  </a:cubicBezTo>
                  <a:cubicBezTo>
                    <a:pt x="4958" y="47347"/>
                    <a:pt x="4982" y="47703"/>
                    <a:pt x="5029" y="48082"/>
                  </a:cubicBezTo>
                  <a:cubicBezTo>
                    <a:pt x="5243" y="49150"/>
                    <a:pt x="5361" y="50241"/>
                    <a:pt x="5385" y="51332"/>
                  </a:cubicBezTo>
                  <a:cubicBezTo>
                    <a:pt x="5385" y="51854"/>
                    <a:pt x="5480" y="52352"/>
                    <a:pt x="5646" y="52827"/>
                  </a:cubicBezTo>
                  <a:cubicBezTo>
                    <a:pt x="5693" y="52850"/>
                    <a:pt x="5741" y="52874"/>
                    <a:pt x="5788" y="52874"/>
                  </a:cubicBezTo>
                  <a:lnTo>
                    <a:pt x="8659" y="52305"/>
                  </a:lnTo>
                  <a:cubicBezTo>
                    <a:pt x="8753" y="51878"/>
                    <a:pt x="8659" y="50929"/>
                    <a:pt x="8350" y="49197"/>
                  </a:cubicBezTo>
                  <a:cubicBezTo>
                    <a:pt x="8327" y="49174"/>
                    <a:pt x="8303" y="49126"/>
                    <a:pt x="8255" y="49102"/>
                  </a:cubicBezTo>
                  <a:cubicBezTo>
                    <a:pt x="7852" y="48770"/>
                    <a:pt x="7828" y="48747"/>
                    <a:pt x="8137" y="48343"/>
                  </a:cubicBezTo>
                  <a:cubicBezTo>
                    <a:pt x="8232" y="48201"/>
                    <a:pt x="8279" y="48035"/>
                    <a:pt x="8255" y="47869"/>
                  </a:cubicBezTo>
                  <a:cubicBezTo>
                    <a:pt x="8208" y="47584"/>
                    <a:pt x="8160" y="47300"/>
                    <a:pt x="8089" y="47015"/>
                  </a:cubicBezTo>
                  <a:cubicBezTo>
                    <a:pt x="8089" y="46944"/>
                    <a:pt x="8089" y="46802"/>
                    <a:pt x="7923" y="46778"/>
                  </a:cubicBezTo>
                  <a:cubicBezTo>
                    <a:pt x="7852" y="46849"/>
                    <a:pt x="7781" y="46920"/>
                    <a:pt x="7710" y="46991"/>
                  </a:cubicBezTo>
                  <a:cubicBezTo>
                    <a:pt x="7425" y="47252"/>
                    <a:pt x="7164" y="47537"/>
                    <a:pt x="6880" y="47798"/>
                  </a:cubicBezTo>
                  <a:cubicBezTo>
                    <a:pt x="6642" y="47988"/>
                    <a:pt x="6381" y="48177"/>
                    <a:pt x="6120" y="48343"/>
                  </a:cubicBezTo>
                  <a:cubicBezTo>
                    <a:pt x="5883" y="48509"/>
                    <a:pt x="5551" y="48438"/>
                    <a:pt x="5409" y="48201"/>
                  </a:cubicBezTo>
                  <a:cubicBezTo>
                    <a:pt x="5267" y="47988"/>
                    <a:pt x="5314" y="47703"/>
                    <a:pt x="5504" y="47537"/>
                  </a:cubicBezTo>
                  <a:cubicBezTo>
                    <a:pt x="5670" y="47442"/>
                    <a:pt x="5812" y="47323"/>
                    <a:pt x="5978" y="47228"/>
                  </a:cubicBezTo>
                  <a:cubicBezTo>
                    <a:pt x="6144" y="47134"/>
                    <a:pt x="6287" y="46991"/>
                    <a:pt x="6358" y="46802"/>
                  </a:cubicBezTo>
                  <a:cubicBezTo>
                    <a:pt x="5954" y="46802"/>
                    <a:pt x="5599" y="46778"/>
                    <a:pt x="5219" y="46778"/>
                  </a:cubicBezTo>
                  <a:cubicBezTo>
                    <a:pt x="5124" y="46778"/>
                    <a:pt x="5053" y="46802"/>
                    <a:pt x="4958" y="46802"/>
                  </a:cubicBezTo>
                  <a:close/>
                  <a:moveTo>
                    <a:pt x="4531" y="42698"/>
                  </a:moveTo>
                  <a:cubicBezTo>
                    <a:pt x="4555" y="43220"/>
                    <a:pt x="4555" y="43718"/>
                    <a:pt x="4650" y="44192"/>
                  </a:cubicBezTo>
                  <a:cubicBezTo>
                    <a:pt x="4721" y="44667"/>
                    <a:pt x="4697" y="45165"/>
                    <a:pt x="4887" y="45639"/>
                  </a:cubicBezTo>
                  <a:cubicBezTo>
                    <a:pt x="5693" y="45687"/>
                    <a:pt x="6524" y="45639"/>
                    <a:pt x="7330" y="45544"/>
                  </a:cubicBezTo>
                  <a:cubicBezTo>
                    <a:pt x="7449" y="45521"/>
                    <a:pt x="7591" y="45473"/>
                    <a:pt x="7710" y="45402"/>
                  </a:cubicBezTo>
                  <a:cubicBezTo>
                    <a:pt x="7473" y="44335"/>
                    <a:pt x="7235" y="43291"/>
                    <a:pt x="6998" y="42271"/>
                  </a:cubicBezTo>
                  <a:cubicBezTo>
                    <a:pt x="6785" y="42200"/>
                    <a:pt x="6571" y="42200"/>
                    <a:pt x="6358" y="42295"/>
                  </a:cubicBezTo>
                  <a:cubicBezTo>
                    <a:pt x="6026" y="42413"/>
                    <a:pt x="5670" y="42461"/>
                    <a:pt x="5338" y="42461"/>
                  </a:cubicBezTo>
                  <a:cubicBezTo>
                    <a:pt x="5029" y="42461"/>
                    <a:pt x="4768" y="42532"/>
                    <a:pt x="4507" y="42698"/>
                  </a:cubicBezTo>
                  <a:close/>
                  <a:moveTo>
                    <a:pt x="35250" y="16202"/>
                  </a:moveTo>
                  <a:cubicBezTo>
                    <a:pt x="35748" y="15893"/>
                    <a:pt x="36127" y="15443"/>
                    <a:pt x="36341" y="14921"/>
                  </a:cubicBezTo>
                  <a:cubicBezTo>
                    <a:pt x="36602" y="14328"/>
                    <a:pt x="36578" y="13640"/>
                    <a:pt x="36293" y="13070"/>
                  </a:cubicBezTo>
                  <a:cubicBezTo>
                    <a:pt x="36104" y="12572"/>
                    <a:pt x="35511" y="12383"/>
                    <a:pt x="35060" y="12667"/>
                  </a:cubicBezTo>
                  <a:cubicBezTo>
                    <a:pt x="34609" y="12904"/>
                    <a:pt x="34372" y="13308"/>
                    <a:pt x="34135" y="13711"/>
                  </a:cubicBezTo>
                  <a:cubicBezTo>
                    <a:pt x="34253" y="13853"/>
                    <a:pt x="34372" y="13996"/>
                    <a:pt x="34467" y="14162"/>
                  </a:cubicBezTo>
                  <a:cubicBezTo>
                    <a:pt x="34657" y="14565"/>
                    <a:pt x="34799" y="14944"/>
                    <a:pt x="34965" y="15348"/>
                  </a:cubicBezTo>
                  <a:cubicBezTo>
                    <a:pt x="35060" y="15609"/>
                    <a:pt x="35131" y="15870"/>
                    <a:pt x="35250" y="16178"/>
                  </a:cubicBezTo>
                  <a:close/>
                  <a:moveTo>
                    <a:pt x="23365" y="34870"/>
                  </a:moveTo>
                  <a:cubicBezTo>
                    <a:pt x="23532" y="35202"/>
                    <a:pt x="23650" y="35534"/>
                    <a:pt x="23840" y="35842"/>
                  </a:cubicBezTo>
                  <a:cubicBezTo>
                    <a:pt x="23911" y="35985"/>
                    <a:pt x="24030" y="36103"/>
                    <a:pt x="24125" y="36222"/>
                  </a:cubicBezTo>
                  <a:cubicBezTo>
                    <a:pt x="24385" y="36554"/>
                    <a:pt x="24884" y="36578"/>
                    <a:pt x="25168" y="36293"/>
                  </a:cubicBezTo>
                  <a:cubicBezTo>
                    <a:pt x="25429" y="36103"/>
                    <a:pt x="25595" y="35819"/>
                    <a:pt x="25595" y="35510"/>
                  </a:cubicBezTo>
                  <a:cubicBezTo>
                    <a:pt x="25595" y="35131"/>
                    <a:pt x="25643" y="34751"/>
                    <a:pt x="25595" y="34396"/>
                  </a:cubicBezTo>
                  <a:cubicBezTo>
                    <a:pt x="25619" y="34135"/>
                    <a:pt x="25500" y="33897"/>
                    <a:pt x="25263" y="33802"/>
                  </a:cubicBezTo>
                  <a:close/>
                  <a:moveTo>
                    <a:pt x="6358" y="53941"/>
                  </a:moveTo>
                  <a:cubicBezTo>
                    <a:pt x="6642" y="54535"/>
                    <a:pt x="6974" y="55104"/>
                    <a:pt x="7330" y="55649"/>
                  </a:cubicBezTo>
                  <a:cubicBezTo>
                    <a:pt x="7449" y="55792"/>
                    <a:pt x="7544" y="55958"/>
                    <a:pt x="7757" y="56005"/>
                  </a:cubicBezTo>
                  <a:cubicBezTo>
                    <a:pt x="7781" y="55981"/>
                    <a:pt x="7828" y="55981"/>
                    <a:pt x="7852" y="55934"/>
                  </a:cubicBezTo>
                  <a:cubicBezTo>
                    <a:pt x="8066" y="55246"/>
                    <a:pt x="8303" y="54535"/>
                    <a:pt x="8516" y="53847"/>
                  </a:cubicBezTo>
                  <a:cubicBezTo>
                    <a:pt x="8540" y="53728"/>
                    <a:pt x="8540" y="53609"/>
                    <a:pt x="8564" y="53515"/>
                  </a:cubicBezTo>
                  <a:cubicBezTo>
                    <a:pt x="7971" y="53420"/>
                    <a:pt x="7449" y="53657"/>
                    <a:pt x="6903" y="53728"/>
                  </a:cubicBezTo>
                  <a:cubicBezTo>
                    <a:pt x="6690" y="53728"/>
                    <a:pt x="6500" y="53799"/>
                    <a:pt x="6358" y="53941"/>
                  </a:cubicBezTo>
                  <a:close/>
                  <a:moveTo>
                    <a:pt x="49197" y="51617"/>
                  </a:moveTo>
                  <a:cubicBezTo>
                    <a:pt x="49126" y="51451"/>
                    <a:pt x="49103" y="51332"/>
                    <a:pt x="49055" y="51285"/>
                  </a:cubicBezTo>
                  <a:cubicBezTo>
                    <a:pt x="48984" y="51237"/>
                    <a:pt x="48794" y="51119"/>
                    <a:pt x="48699" y="51024"/>
                  </a:cubicBezTo>
                  <a:cubicBezTo>
                    <a:pt x="48486" y="50787"/>
                    <a:pt x="48177" y="50668"/>
                    <a:pt x="47869" y="50692"/>
                  </a:cubicBezTo>
                  <a:lnTo>
                    <a:pt x="46944" y="50692"/>
                  </a:lnTo>
                  <a:cubicBezTo>
                    <a:pt x="46541" y="50715"/>
                    <a:pt x="46137" y="50810"/>
                    <a:pt x="45758" y="50953"/>
                  </a:cubicBezTo>
                  <a:cubicBezTo>
                    <a:pt x="46185" y="51332"/>
                    <a:pt x="46730" y="51546"/>
                    <a:pt x="47300" y="51617"/>
                  </a:cubicBezTo>
                  <a:cubicBezTo>
                    <a:pt x="47893" y="51641"/>
                    <a:pt x="48486" y="51617"/>
                    <a:pt x="49197" y="51617"/>
                  </a:cubicBezTo>
                  <a:close/>
                  <a:moveTo>
                    <a:pt x="1400" y="26900"/>
                  </a:moveTo>
                  <a:cubicBezTo>
                    <a:pt x="1115" y="27208"/>
                    <a:pt x="1139" y="27611"/>
                    <a:pt x="1115" y="27967"/>
                  </a:cubicBezTo>
                  <a:cubicBezTo>
                    <a:pt x="1068" y="28347"/>
                    <a:pt x="1210" y="28703"/>
                    <a:pt x="1519" y="28940"/>
                  </a:cubicBezTo>
                  <a:cubicBezTo>
                    <a:pt x="1851" y="29201"/>
                    <a:pt x="2278" y="29296"/>
                    <a:pt x="2681" y="29248"/>
                  </a:cubicBezTo>
                  <a:cubicBezTo>
                    <a:pt x="2467" y="28608"/>
                    <a:pt x="2278" y="27991"/>
                    <a:pt x="2064" y="27398"/>
                  </a:cubicBezTo>
                  <a:cubicBezTo>
                    <a:pt x="2017" y="27279"/>
                    <a:pt x="1946" y="27184"/>
                    <a:pt x="1851" y="27137"/>
                  </a:cubicBezTo>
                  <a:cubicBezTo>
                    <a:pt x="1708" y="27042"/>
                    <a:pt x="1542" y="26971"/>
                    <a:pt x="1400" y="26900"/>
                  </a:cubicBezTo>
                  <a:close/>
                  <a:moveTo>
                    <a:pt x="38903" y="55507"/>
                  </a:moveTo>
                  <a:cubicBezTo>
                    <a:pt x="38926" y="55460"/>
                    <a:pt x="38950" y="55412"/>
                    <a:pt x="38950" y="55365"/>
                  </a:cubicBezTo>
                  <a:cubicBezTo>
                    <a:pt x="38950" y="55317"/>
                    <a:pt x="38950" y="55270"/>
                    <a:pt x="38950" y="55246"/>
                  </a:cubicBezTo>
                  <a:cubicBezTo>
                    <a:pt x="38737" y="54819"/>
                    <a:pt x="38404" y="54463"/>
                    <a:pt x="37954" y="54274"/>
                  </a:cubicBezTo>
                  <a:cubicBezTo>
                    <a:pt x="37859" y="54226"/>
                    <a:pt x="37764" y="54202"/>
                    <a:pt x="37669" y="54226"/>
                  </a:cubicBezTo>
                  <a:cubicBezTo>
                    <a:pt x="37384" y="54321"/>
                    <a:pt x="37100" y="54463"/>
                    <a:pt x="36886" y="54677"/>
                  </a:cubicBezTo>
                  <a:cubicBezTo>
                    <a:pt x="37740" y="55602"/>
                    <a:pt x="37740" y="55602"/>
                    <a:pt x="38831" y="55531"/>
                  </a:cubicBezTo>
                  <a:cubicBezTo>
                    <a:pt x="38855" y="55531"/>
                    <a:pt x="38903" y="55531"/>
                    <a:pt x="38926" y="555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3"/>
            <p:cNvSpPr/>
            <p:nvPr/>
          </p:nvSpPr>
          <p:spPr>
            <a:xfrm>
              <a:off x="7454375" y="4426750"/>
              <a:ext cx="271050" cy="176750"/>
            </a:xfrm>
            <a:custGeom>
              <a:avLst/>
              <a:gdLst/>
              <a:ahLst/>
              <a:cxnLst/>
              <a:rect l="l" t="t" r="r" b="b"/>
              <a:pathLst>
                <a:path w="10842" h="7070" extrusionOk="0">
                  <a:moveTo>
                    <a:pt x="5053" y="3132"/>
                  </a:moveTo>
                  <a:cubicBezTo>
                    <a:pt x="5172" y="2776"/>
                    <a:pt x="5267" y="2515"/>
                    <a:pt x="5362" y="2254"/>
                  </a:cubicBezTo>
                  <a:cubicBezTo>
                    <a:pt x="5646" y="1447"/>
                    <a:pt x="6239" y="783"/>
                    <a:pt x="7022" y="404"/>
                  </a:cubicBezTo>
                  <a:cubicBezTo>
                    <a:pt x="7781" y="0"/>
                    <a:pt x="8683" y="48"/>
                    <a:pt x="9394" y="498"/>
                  </a:cubicBezTo>
                  <a:cubicBezTo>
                    <a:pt x="9845" y="736"/>
                    <a:pt x="10177" y="1139"/>
                    <a:pt x="10319" y="1637"/>
                  </a:cubicBezTo>
                  <a:cubicBezTo>
                    <a:pt x="10319" y="1661"/>
                    <a:pt x="10343" y="1708"/>
                    <a:pt x="10367" y="1732"/>
                  </a:cubicBezTo>
                  <a:cubicBezTo>
                    <a:pt x="10818" y="2301"/>
                    <a:pt x="10841" y="2965"/>
                    <a:pt x="10794" y="3630"/>
                  </a:cubicBezTo>
                  <a:cubicBezTo>
                    <a:pt x="10770" y="3819"/>
                    <a:pt x="10723" y="3985"/>
                    <a:pt x="10652" y="4152"/>
                  </a:cubicBezTo>
                  <a:cubicBezTo>
                    <a:pt x="10533" y="4460"/>
                    <a:pt x="10201" y="4578"/>
                    <a:pt x="9940" y="4460"/>
                  </a:cubicBezTo>
                  <a:cubicBezTo>
                    <a:pt x="9845" y="4436"/>
                    <a:pt x="9774" y="4389"/>
                    <a:pt x="9703" y="4341"/>
                  </a:cubicBezTo>
                  <a:cubicBezTo>
                    <a:pt x="9442" y="4199"/>
                    <a:pt x="9347" y="3962"/>
                    <a:pt x="9513" y="3725"/>
                  </a:cubicBezTo>
                  <a:cubicBezTo>
                    <a:pt x="9679" y="3511"/>
                    <a:pt x="9750" y="3226"/>
                    <a:pt x="9679" y="2965"/>
                  </a:cubicBezTo>
                  <a:cubicBezTo>
                    <a:pt x="9655" y="2823"/>
                    <a:pt x="9632" y="2681"/>
                    <a:pt x="9560" y="2562"/>
                  </a:cubicBezTo>
                  <a:cubicBezTo>
                    <a:pt x="9465" y="2325"/>
                    <a:pt x="9347" y="2112"/>
                    <a:pt x="9228" y="1898"/>
                  </a:cubicBezTo>
                  <a:cubicBezTo>
                    <a:pt x="9086" y="1590"/>
                    <a:pt x="8825" y="1376"/>
                    <a:pt x="8493" y="1305"/>
                  </a:cubicBezTo>
                  <a:cubicBezTo>
                    <a:pt x="8018" y="1163"/>
                    <a:pt x="7520" y="1281"/>
                    <a:pt x="7141" y="1590"/>
                  </a:cubicBezTo>
                  <a:cubicBezTo>
                    <a:pt x="6524" y="2135"/>
                    <a:pt x="6168" y="2894"/>
                    <a:pt x="6097" y="3701"/>
                  </a:cubicBezTo>
                  <a:cubicBezTo>
                    <a:pt x="6073" y="3843"/>
                    <a:pt x="6073" y="3985"/>
                    <a:pt x="6073" y="4128"/>
                  </a:cubicBezTo>
                  <a:cubicBezTo>
                    <a:pt x="6002" y="4578"/>
                    <a:pt x="5480" y="4792"/>
                    <a:pt x="5125" y="4555"/>
                  </a:cubicBezTo>
                  <a:cubicBezTo>
                    <a:pt x="4840" y="4341"/>
                    <a:pt x="4555" y="4128"/>
                    <a:pt x="4294" y="3914"/>
                  </a:cubicBezTo>
                  <a:cubicBezTo>
                    <a:pt x="3915" y="3582"/>
                    <a:pt x="3440" y="3440"/>
                    <a:pt x="2966" y="3464"/>
                  </a:cubicBezTo>
                  <a:cubicBezTo>
                    <a:pt x="2610" y="3487"/>
                    <a:pt x="2231" y="3464"/>
                    <a:pt x="1851" y="3464"/>
                  </a:cubicBezTo>
                  <a:cubicBezTo>
                    <a:pt x="1709" y="3464"/>
                    <a:pt x="1566" y="3487"/>
                    <a:pt x="1424" y="3511"/>
                  </a:cubicBezTo>
                  <a:cubicBezTo>
                    <a:pt x="1163" y="3582"/>
                    <a:pt x="1092" y="3677"/>
                    <a:pt x="1068" y="3938"/>
                  </a:cubicBezTo>
                  <a:cubicBezTo>
                    <a:pt x="1045" y="4270"/>
                    <a:pt x="1045" y="4602"/>
                    <a:pt x="1068" y="4934"/>
                  </a:cubicBezTo>
                  <a:cubicBezTo>
                    <a:pt x="1116" y="5219"/>
                    <a:pt x="1234" y="5504"/>
                    <a:pt x="1377" y="5741"/>
                  </a:cubicBezTo>
                  <a:cubicBezTo>
                    <a:pt x="1448" y="5883"/>
                    <a:pt x="1661" y="5954"/>
                    <a:pt x="1780" y="6049"/>
                  </a:cubicBezTo>
                  <a:cubicBezTo>
                    <a:pt x="2468" y="5788"/>
                    <a:pt x="3179" y="5575"/>
                    <a:pt x="3891" y="5409"/>
                  </a:cubicBezTo>
                  <a:cubicBezTo>
                    <a:pt x="4982" y="5100"/>
                    <a:pt x="6073" y="4792"/>
                    <a:pt x="7165" y="4460"/>
                  </a:cubicBezTo>
                  <a:cubicBezTo>
                    <a:pt x="7686" y="4246"/>
                    <a:pt x="8232" y="4152"/>
                    <a:pt x="8801" y="4152"/>
                  </a:cubicBezTo>
                  <a:cubicBezTo>
                    <a:pt x="8872" y="4152"/>
                    <a:pt x="8967" y="4152"/>
                    <a:pt x="9038" y="4175"/>
                  </a:cubicBezTo>
                  <a:cubicBezTo>
                    <a:pt x="9299" y="4199"/>
                    <a:pt x="9489" y="4412"/>
                    <a:pt x="9489" y="4673"/>
                  </a:cubicBezTo>
                  <a:cubicBezTo>
                    <a:pt x="9489" y="4934"/>
                    <a:pt x="9299" y="5148"/>
                    <a:pt x="9038" y="5172"/>
                  </a:cubicBezTo>
                  <a:cubicBezTo>
                    <a:pt x="9015" y="5172"/>
                    <a:pt x="8991" y="5172"/>
                    <a:pt x="8967" y="5172"/>
                  </a:cubicBezTo>
                  <a:cubicBezTo>
                    <a:pt x="8351" y="5124"/>
                    <a:pt x="7805" y="5385"/>
                    <a:pt x="7236" y="5551"/>
                  </a:cubicBezTo>
                  <a:cubicBezTo>
                    <a:pt x="6026" y="5954"/>
                    <a:pt x="4769" y="6263"/>
                    <a:pt x="3535" y="6547"/>
                  </a:cubicBezTo>
                  <a:cubicBezTo>
                    <a:pt x="3132" y="6595"/>
                    <a:pt x="2752" y="6713"/>
                    <a:pt x="2420" y="6951"/>
                  </a:cubicBezTo>
                  <a:cubicBezTo>
                    <a:pt x="2302" y="7022"/>
                    <a:pt x="2136" y="7069"/>
                    <a:pt x="1970" y="7045"/>
                  </a:cubicBezTo>
                  <a:cubicBezTo>
                    <a:pt x="1234" y="6927"/>
                    <a:pt x="594" y="6642"/>
                    <a:pt x="286" y="5859"/>
                  </a:cubicBezTo>
                  <a:cubicBezTo>
                    <a:pt x="143" y="5504"/>
                    <a:pt x="72" y="5148"/>
                    <a:pt x="72" y="4768"/>
                  </a:cubicBezTo>
                  <a:lnTo>
                    <a:pt x="72" y="3914"/>
                  </a:lnTo>
                  <a:cubicBezTo>
                    <a:pt x="1" y="3108"/>
                    <a:pt x="641" y="2444"/>
                    <a:pt x="1424" y="2420"/>
                  </a:cubicBezTo>
                  <a:cubicBezTo>
                    <a:pt x="2159" y="2372"/>
                    <a:pt x="2871" y="2396"/>
                    <a:pt x="3606" y="2420"/>
                  </a:cubicBezTo>
                  <a:cubicBezTo>
                    <a:pt x="3986" y="2444"/>
                    <a:pt x="4365" y="2610"/>
                    <a:pt x="4674" y="2847"/>
                  </a:cubicBezTo>
                  <a:cubicBezTo>
                    <a:pt x="4792" y="2942"/>
                    <a:pt x="4887" y="3013"/>
                    <a:pt x="5053" y="31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3"/>
            <p:cNvSpPr/>
            <p:nvPr/>
          </p:nvSpPr>
          <p:spPr>
            <a:xfrm>
              <a:off x="7204725" y="4257725"/>
              <a:ext cx="256800" cy="181500"/>
            </a:xfrm>
            <a:custGeom>
              <a:avLst/>
              <a:gdLst/>
              <a:ahLst/>
              <a:cxnLst/>
              <a:rect l="l" t="t" r="r" b="b"/>
              <a:pathLst>
                <a:path w="10272" h="7260" extrusionOk="0">
                  <a:moveTo>
                    <a:pt x="3985" y="2966"/>
                  </a:moveTo>
                  <a:cubicBezTo>
                    <a:pt x="4199" y="3061"/>
                    <a:pt x="4412" y="3156"/>
                    <a:pt x="4602" y="3298"/>
                  </a:cubicBezTo>
                  <a:cubicBezTo>
                    <a:pt x="4768" y="3417"/>
                    <a:pt x="4887" y="3583"/>
                    <a:pt x="5053" y="3725"/>
                  </a:cubicBezTo>
                  <a:cubicBezTo>
                    <a:pt x="5788" y="4318"/>
                    <a:pt x="6334" y="5125"/>
                    <a:pt x="6951" y="5836"/>
                  </a:cubicBezTo>
                  <a:cubicBezTo>
                    <a:pt x="7140" y="6097"/>
                    <a:pt x="7425" y="6240"/>
                    <a:pt x="7757" y="6216"/>
                  </a:cubicBezTo>
                  <a:cubicBezTo>
                    <a:pt x="8255" y="6216"/>
                    <a:pt x="8777" y="6145"/>
                    <a:pt x="9275" y="6026"/>
                  </a:cubicBezTo>
                  <a:cubicBezTo>
                    <a:pt x="9418" y="6002"/>
                    <a:pt x="9560" y="5979"/>
                    <a:pt x="9702" y="5979"/>
                  </a:cubicBezTo>
                  <a:cubicBezTo>
                    <a:pt x="9892" y="5931"/>
                    <a:pt x="10082" y="6026"/>
                    <a:pt x="10177" y="6216"/>
                  </a:cubicBezTo>
                  <a:cubicBezTo>
                    <a:pt x="10272" y="6406"/>
                    <a:pt x="10248" y="6666"/>
                    <a:pt x="10105" y="6833"/>
                  </a:cubicBezTo>
                  <a:cubicBezTo>
                    <a:pt x="9892" y="7093"/>
                    <a:pt x="9607" y="7236"/>
                    <a:pt x="9299" y="7236"/>
                  </a:cubicBezTo>
                  <a:cubicBezTo>
                    <a:pt x="8113" y="7259"/>
                    <a:pt x="6951" y="7236"/>
                    <a:pt x="5765" y="7141"/>
                  </a:cubicBezTo>
                  <a:cubicBezTo>
                    <a:pt x="4579" y="6975"/>
                    <a:pt x="3392" y="6880"/>
                    <a:pt x="2206" y="6761"/>
                  </a:cubicBezTo>
                  <a:cubicBezTo>
                    <a:pt x="1779" y="6714"/>
                    <a:pt x="1352" y="6666"/>
                    <a:pt x="926" y="6595"/>
                  </a:cubicBezTo>
                  <a:cubicBezTo>
                    <a:pt x="783" y="6572"/>
                    <a:pt x="641" y="6548"/>
                    <a:pt x="499" y="6500"/>
                  </a:cubicBezTo>
                  <a:cubicBezTo>
                    <a:pt x="119" y="6382"/>
                    <a:pt x="0" y="5884"/>
                    <a:pt x="285" y="5599"/>
                  </a:cubicBezTo>
                  <a:cubicBezTo>
                    <a:pt x="499" y="5338"/>
                    <a:pt x="759" y="5077"/>
                    <a:pt x="949" y="4793"/>
                  </a:cubicBezTo>
                  <a:cubicBezTo>
                    <a:pt x="1685" y="3796"/>
                    <a:pt x="2467" y="2824"/>
                    <a:pt x="3298" y="1899"/>
                  </a:cubicBezTo>
                  <a:cubicBezTo>
                    <a:pt x="3653" y="1519"/>
                    <a:pt x="3962" y="1068"/>
                    <a:pt x="4223" y="594"/>
                  </a:cubicBezTo>
                  <a:cubicBezTo>
                    <a:pt x="4270" y="475"/>
                    <a:pt x="4365" y="357"/>
                    <a:pt x="4460" y="238"/>
                  </a:cubicBezTo>
                  <a:cubicBezTo>
                    <a:pt x="4579" y="72"/>
                    <a:pt x="4816" y="1"/>
                    <a:pt x="5005" y="96"/>
                  </a:cubicBezTo>
                  <a:cubicBezTo>
                    <a:pt x="5219" y="167"/>
                    <a:pt x="5338" y="357"/>
                    <a:pt x="5338" y="570"/>
                  </a:cubicBezTo>
                  <a:cubicBezTo>
                    <a:pt x="5361" y="641"/>
                    <a:pt x="5338" y="689"/>
                    <a:pt x="5314" y="760"/>
                  </a:cubicBezTo>
                  <a:cubicBezTo>
                    <a:pt x="5195" y="1140"/>
                    <a:pt x="5005" y="1495"/>
                    <a:pt x="4792" y="1851"/>
                  </a:cubicBezTo>
                  <a:cubicBezTo>
                    <a:pt x="4507" y="2207"/>
                    <a:pt x="4270" y="2586"/>
                    <a:pt x="3985" y="2966"/>
                  </a:cubicBezTo>
                  <a:close/>
                  <a:moveTo>
                    <a:pt x="1661" y="5670"/>
                  </a:moveTo>
                  <a:lnTo>
                    <a:pt x="3179" y="5836"/>
                  </a:lnTo>
                  <a:cubicBezTo>
                    <a:pt x="3843" y="5884"/>
                    <a:pt x="4507" y="5955"/>
                    <a:pt x="5148" y="6026"/>
                  </a:cubicBezTo>
                  <a:cubicBezTo>
                    <a:pt x="5290" y="6026"/>
                    <a:pt x="5456" y="6073"/>
                    <a:pt x="5575" y="5907"/>
                  </a:cubicBezTo>
                  <a:cubicBezTo>
                    <a:pt x="5385" y="5623"/>
                    <a:pt x="5172" y="5338"/>
                    <a:pt x="4934" y="5101"/>
                  </a:cubicBezTo>
                  <a:cubicBezTo>
                    <a:pt x="4436" y="4603"/>
                    <a:pt x="3914" y="4176"/>
                    <a:pt x="3582" y="3535"/>
                  </a:cubicBezTo>
                  <a:cubicBezTo>
                    <a:pt x="2823" y="4128"/>
                    <a:pt x="2183" y="4840"/>
                    <a:pt x="1661" y="56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3"/>
            <p:cNvSpPr/>
            <p:nvPr/>
          </p:nvSpPr>
          <p:spPr>
            <a:xfrm>
              <a:off x="7498850" y="4271975"/>
              <a:ext cx="161925" cy="124550"/>
            </a:xfrm>
            <a:custGeom>
              <a:avLst/>
              <a:gdLst/>
              <a:ahLst/>
              <a:cxnLst/>
              <a:rect l="l" t="t" r="r" b="b"/>
              <a:pathLst>
                <a:path w="6477" h="4982" extrusionOk="0">
                  <a:moveTo>
                    <a:pt x="3132" y="4958"/>
                  </a:moveTo>
                  <a:lnTo>
                    <a:pt x="2705" y="4958"/>
                  </a:lnTo>
                  <a:cubicBezTo>
                    <a:pt x="2112" y="4982"/>
                    <a:pt x="1543" y="4839"/>
                    <a:pt x="1045" y="4531"/>
                  </a:cubicBezTo>
                  <a:cubicBezTo>
                    <a:pt x="404" y="4199"/>
                    <a:pt x="1" y="3535"/>
                    <a:pt x="1" y="2823"/>
                  </a:cubicBezTo>
                  <a:cubicBezTo>
                    <a:pt x="1" y="2467"/>
                    <a:pt x="1" y="2111"/>
                    <a:pt x="1" y="1756"/>
                  </a:cubicBezTo>
                  <a:cubicBezTo>
                    <a:pt x="48" y="1139"/>
                    <a:pt x="380" y="546"/>
                    <a:pt x="926" y="237"/>
                  </a:cubicBezTo>
                  <a:cubicBezTo>
                    <a:pt x="1306" y="0"/>
                    <a:pt x="1804" y="0"/>
                    <a:pt x="2183" y="237"/>
                  </a:cubicBezTo>
                  <a:cubicBezTo>
                    <a:pt x="2302" y="332"/>
                    <a:pt x="2420" y="451"/>
                    <a:pt x="2492" y="593"/>
                  </a:cubicBezTo>
                  <a:cubicBezTo>
                    <a:pt x="2563" y="759"/>
                    <a:pt x="2444" y="949"/>
                    <a:pt x="2254" y="925"/>
                  </a:cubicBezTo>
                  <a:cubicBezTo>
                    <a:pt x="2183" y="925"/>
                    <a:pt x="2136" y="925"/>
                    <a:pt x="2065" y="902"/>
                  </a:cubicBezTo>
                  <a:cubicBezTo>
                    <a:pt x="1946" y="830"/>
                    <a:pt x="1780" y="830"/>
                    <a:pt x="1661" y="902"/>
                  </a:cubicBezTo>
                  <a:cubicBezTo>
                    <a:pt x="1495" y="996"/>
                    <a:pt x="1353" y="1115"/>
                    <a:pt x="1234" y="1257"/>
                  </a:cubicBezTo>
                  <a:cubicBezTo>
                    <a:pt x="1140" y="1447"/>
                    <a:pt x="1068" y="1661"/>
                    <a:pt x="1045" y="1898"/>
                  </a:cubicBezTo>
                  <a:cubicBezTo>
                    <a:pt x="1021" y="2183"/>
                    <a:pt x="1021" y="2467"/>
                    <a:pt x="1045" y="2752"/>
                  </a:cubicBezTo>
                  <a:cubicBezTo>
                    <a:pt x="1045" y="3084"/>
                    <a:pt x="1234" y="3369"/>
                    <a:pt x="1495" y="3535"/>
                  </a:cubicBezTo>
                  <a:cubicBezTo>
                    <a:pt x="1851" y="3748"/>
                    <a:pt x="2254" y="3867"/>
                    <a:pt x="2681" y="3867"/>
                  </a:cubicBezTo>
                  <a:cubicBezTo>
                    <a:pt x="2990" y="3867"/>
                    <a:pt x="3298" y="3843"/>
                    <a:pt x="3606" y="3867"/>
                  </a:cubicBezTo>
                  <a:cubicBezTo>
                    <a:pt x="3891" y="3890"/>
                    <a:pt x="4152" y="3772"/>
                    <a:pt x="4318" y="3558"/>
                  </a:cubicBezTo>
                  <a:cubicBezTo>
                    <a:pt x="4626" y="3226"/>
                    <a:pt x="4911" y="2870"/>
                    <a:pt x="5219" y="2515"/>
                  </a:cubicBezTo>
                  <a:cubicBezTo>
                    <a:pt x="5362" y="2325"/>
                    <a:pt x="5528" y="2135"/>
                    <a:pt x="5694" y="1969"/>
                  </a:cubicBezTo>
                  <a:cubicBezTo>
                    <a:pt x="6002" y="1684"/>
                    <a:pt x="6477" y="1969"/>
                    <a:pt x="6358" y="2349"/>
                  </a:cubicBezTo>
                  <a:cubicBezTo>
                    <a:pt x="6311" y="2657"/>
                    <a:pt x="6192" y="2942"/>
                    <a:pt x="6026" y="3226"/>
                  </a:cubicBezTo>
                  <a:cubicBezTo>
                    <a:pt x="5670" y="3724"/>
                    <a:pt x="5267" y="4199"/>
                    <a:pt x="4793" y="4602"/>
                  </a:cubicBezTo>
                  <a:cubicBezTo>
                    <a:pt x="4555" y="4839"/>
                    <a:pt x="4223" y="4958"/>
                    <a:pt x="3891" y="4934"/>
                  </a:cubicBezTo>
                  <a:lnTo>
                    <a:pt x="3156" y="49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3"/>
            <p:cNvSpPr/>
            <p:nvPr/>
          </p:nvSpPr>
          <p:spPr>
            <a:xfrm>
              <a:off x="7280025" y="3222325"/>
              <a:ext cx="609075" cy="339825"/>
            </a:xfrm>
            <a:custGeom>
              <a:avLst/>
              <a:gdLst/>
              <a:ahLst/>
              <a:cxnLst/>
              <a:rect l="l" t="t" r="r" b="b"/>
              <a:pathLst>
                <a:path w="24363" h="13593" extrusionOk="0">
                  <a:moveTo>
                    <a:pt x="13498" y="7283"/>
                  </a:moveTo>
                  <a:cubicBezTo>
                    <a:pt x="13261" y="7544"/>
                    <a:pt x="12953" y="7710"/>
                    <a:pt x="12620" y="7757"/>
                  </a:cubicBezTo>
                  <a:cubicBezTo>
                    <a:pt x="12051" y="7876"/>
                    <a:pt x="11529" y="8065"/>
                    <a:pt x="11055" y="8350"/>
                  </a:cubicBezTo>
                  <a:cubicBezTo>
                    <a:pt x="11031" y="8374"/>
                    <a:pt x="11031" y="8421"/>
                    <a:pt x="11007" y="8469"/>
                  </a:cubicBezTo>
                  <a:cubicBezTo>
                    <a:pt x="11102" y="9773"/>
                    <a:pt x="10509" y="10817"/>
                    <a:pt x="9703" y="11766"/>
                  </a:cubicBezTo>
                  <a:cubicBezTo>
                    <a:pt x="9205" y="12359"/>
                    <a:pt x="8540" y="12786"/>
                    <a:pt x="7829" y="13023"/>
                  </a:cubicBezTo>
                  <a:cubicBezTo>
                    <a:pt x="6643" y="13450"/>
                    <a:pt x="5362" y="13592"/>
                    <a:pt x="4105" y="13450"/>
                  </a:cubicBezTo>
                  <a:cubicBezTo>
                    <a:pt x="3322" y="13331"/>
                    <a:pt x="2563" y="13094"/>
                    <a:pt x="1875" y="12762"/>
                  </a:cubicBezTo>
                  <a:cubicBezTo>
                    <a:pt x="1448" y="12549"/>
                    <a:pt x="1092" y="12288"/>
                    <a:pt x="784" y="11956"/>
                  </a:cubicBezTo>
                  <a:cubicBezTo>
                    <a:pt x="286" y="11505"/>
                    <a:pt x="25" y="10888"/>
                    <a:pt x="1" y="10248"/>
                  </a:cubicBezTo>
                  <a:lnTo>
                    <a:pt x="1" y="9014"/>
                  </a:lnTo>
                  <a:cubicBezTo>
                    <a:pt x="25" y="8516"/>
                    <a:pt x="167" y="8065"/>
                    <a:pt x="428" y="7662"/>
                  </a:cubicBezTo>
                  <a:cubicBezTo>
                    <a:pt x="713" y="7188"/>
                    <a:pt x="973" y="6690"/>
                    <a:pt x="1472" y="6405"/>
                  </a:cubicBezTo>
                  <a:cubicBezTo>
                    <a:pt x="1495" y="6215"/>
                    <a:pt x="1543" y="6025"/>
                    <a:pt x="1638" y="5859"/>
                  </a:cubicBezTo>
                  <a:cubicBezTo>
                    <a:pt x="1733" y="5717"/>
                    <a:pt x="1875" y="5598"/>
                    <a:pt x="2041" y="5504"/>
                  </a:cubicBezTo>
                  <a:cubicBezTo>
                    <a:pt x="2254" y="5385"/>
                    <a:pt x="2492" y="5290"/>
                    <a:pt x="2729" y="5219"/>
                  </a:cubicBezTo>
                  <a:cubicBezTo>
                    <a:pt x="3322" y="5005"/>
                    <a:pt x="3962" y="4863"/>
                    <a:pt x="4603" y="4839"/>
                  </a:cubicBezTo>
                  <a:cubicBezTo>
                    <a:pt x="5243" y="4816"/>
                    <a:pt x="5884" y="4816"/>
                    <a:pt x="6524" y="4839"/>
                  </a:cubicBezTo>
                  <a:cubicBezTo>
                    <a:pt x="7710" y="4887"/>
                    <a:pt x="8873" y="5409"/>
                    <a:pt x="9726" y="6263"/>
                  </a:cubicBezTo>
                  <a:cubicBezTo>
                    <a:pt x="10082" y="6595"/>
                    <a:pt x="10414" y="6951"/>
                    <a:pt x="10770" y="7330"/>
                  </a:cubicBezTo>
                  <a:lnTo>
                    <a:pt x="12976" y="6642"/>
                  </a:lnTo>
                  <a:lnTo>
                    <a:pt x="12976" y="5314"/>
                  </a:lnTo>
                  <a:cubicBezTo>
                    <a:pt x="12953" y="4555"/>
                    <a:pt x="13190" y="3819"/>
                    <a:pt x="13664" y="3226"/>
                  </a:cubicBezTo>
                  <a:cubicBezTo>
                    <a:pt x="13949" y="2847"/>
                    <a:pt x="14305" y="2467"/>
                    <a:pt x="14684" y="2159"/>
                  </a:cubicBezTo>
                  <a:cubicBezTo>
                    <a:pt x="14779" y="2040"/>
                    <a:pt x="14898" y="1969"/>
                    <a:pt x="15016" y="1898"/>
                  </a:cubicBezTo>
                  <a:cubicBezTo>
                    <a:pt x="16131" y="1234"/>
                    <a:pt x="17317" y="688"/>
                    <a:pt x="18551" y="261"/>
                  </a:cubicBezTo>
                  <a:cubicBezTo>
                    <a:pt x="19049" y="95"/>
                    <a:pt x="19571" y="0"/>
                    <a:pt x="20069" y="24"/>
                  </a:cubicBezTo>
                  <a:cubicBezTo>
                    <a:pt x="20425" y="48"/>
                    <a:pt x="20780" y="24"/>
                    <a:pt x="21136" y="24"/>
                  </a:cubicBezTo>
                  <a:cubicBezTo>
                    <a:pt x="21539" y="0"/>
                    <a:pt x="21919" y="143"/>
                    <a:pt x="22227" y="404"/>
                  </a:cubicBezTo>
                  <a:cubicBezTo>
                    <a:pt x="22559" y="688"/>
                    <a:pt x="22892" y="949"/>
                    <a:pt x="23224" y="1234"/>
                  </a:cubicBezTo>
                  <a:cubicBezTo>
                    <a:pt x="23508" y="1518"/>
                    <a:pt x="23698" y="1874"/>
                    <a:pt x="23793" y="2254"/>
                  </a:cubicBezTo>
                  <a:cubicBezTo>
                    <a:pt x="23864" y="2515"/>
                    <a:pt x="23935" y="2776"/>
                    <a:pt x="24006" y="3013"/>
                  </a:cubicBezTo>
                  <a:cubicBezTo>
                    <a:pt x="24362" y="3938"/>
                    <a:pt x="24196" y="5005"/>
                    <a:pt x="23579" y="5764"/>
                  </a:cubicBezTo>
                  <a:cubicBezTo>
                    <a:pt x="23129" y="6334"/>
                    <a:pt x="22607" y="6856"/>
                    <a:pt x="22014" y="7259"/>
                  </a:cubicBezTo>
                  <a:cubicBezTo>
                    <a:pt x="20685" y="8137"/>
                    <a:pt x="19191" y="8706"/>
                    <a:pt x="17626" y="8967"/>
                  </a:cubicBezTo>
                  <a:cubicBezTo>
                    <a:pt x="17127" y="9085"/>
                    <a:pt x="16629" y="8991"/>
                    <a:pt x="16202" y="8730"/>
                  </a:cubicBezTo>
                  <a:cubicBezTo>
                    <a:pt x="16012" y="8587"/>
                    <a:pt x="15799" y="8516"/>
                    <a:pt x="15562" y="8492"/>
                  </a:cubicBezTo>
                  <a:cubicBezTo>
                    <a:pt x="15064" y="8397"/>
                    <a:pt x="14589" y="8160"/>
                    <a:pt x="14210" y="7804"/>
                  </a:cubicBezTo>
                  <a:cubicBezTo>
                    <a:pt x="13996" y="7638"/>
                    <a:pt x="13783" y="7496"/>
                    <a:pt x="13498" y="7283"/>
                  </a:cubicBezTo>
                  <a:close/>
                  <a:moveTo>
                    <a:pt x="3962" y="5859"/>
                  </a:moveTo>
                  <a:cubicBezTo>
                    <a:pt x="3939" y="6144"/>
                    <a:pt x="3678" y="6357"/>
                    <a:pt x="3393" y="6357"/>
                  </a:cubicBezTo>
                  <a:cubicBezTo>
                    <a:pt x="3322" y="6357"/>
                    <a:pt x="3227" y="6476"/>
                    <a:pt x="3156" y="6547"/>
                  </a:cubicBezTo>
                  <a:cubicBezTo>
                    <a:pt x="2919" y="6856"/>
                    <a:pt x="2587" y="7093"/>
                    <a:pt x="2231" y="7259"/>
                  </a:cubicBezTo>
                  <a:cubicBezTo>
                    <a:pt x="2112" y="7306"/>
                    <a:pt x="1993" y="7401"/>
                    <a:pt x="1875" y="7496"/>
                  </a:cubicBezTo>
                  <a:cubicBezTo>
                    <a:pt x="1472" y="8042"/>
                    <a:pt x="1068" y="8611"/>
                    <a:pt x="1140" y="9346"/>
                  </a:cubicBezTo>
                  <a:cubicBezTo>
                    <a:pt x="1163" y="9584"/>
                    <a:pt x="1140" y="9844"/>
                    <a:pt x="1140" y="10082"/>
                  </a:cubicBezTo>
                  <a:cubicBezTo>
                    <a:pt x="1140" y="10556"/>
                    <a:pt x="1329" y="10983"/>
                    <a:pt x="1709" y="11268"/>
                  </a:cubicBezTo>
                  <a:cubicBezTo>
                    <a:pt x="2420" y="11837"/>
                    <a:pt x="3274" y="12193"/>
                    <a:pt x="4176" y="12288"/>
                  </a:cubicBezTo>
                  <a:cubicBezTo>
                    <a:pt x="5101" y="12454"/>
                    <a:pt x="6050" y="12406"/>
                    <a:pt x="6927" y="12145"/>
                  </a:cubicBezTo>
                  <a:cubicBezTo>
                    <a:pt x="7592" y="11979"/>
                    <a:pt x="8208" y="11647"/>
                    <a:pt x="8706" y="11197"/>
                  </a:cubicBezTo>
                  <a:cubicBezTo>
                    <a:pt x="9181" y="10698"/>
                    <a:pt x="9560" y="10129"/>
                    <a:pt x="9798" y="9489"/>
                  </a:cubicBezTo>
                  <a:cubicBezTo>
                    <a:pt x="9916" y="9204"/>
                    <a:pt x="9940" y="8872"/>
                    <a:pt x="9893" y="8587"/>
                  </a:cubicBezTo>
                  <a:cubicBezTo>
                    <a:pt x="9869" y="8374"/>
                    <a:pt x="9821" y="8184"/>
                    <a:pt x="9750" y="7994"/>
                  </a:cubicBezTo>
                  <a:cubicBezTo>
                    <a:pt x="9703" y="7804"/>
                    <a:pt x="9608" y="7638"/>
                    <a:pt x="9489" y="7496"/>
                  </a:cubicBezTo>
                  <a:cubicBezTo>
                    <a:pt x="8612" y="6452"/>
                    <a:pt x="7497" y="5788"/>
                    <a:pt x="6073" y="5764"/>
                  </a:cubicBezTo>
                  <a:cubicBezTo>
                    <a:pt x="5409" y="5741"/>
                    <a:pt x="4698" y="5670"/>
                    <a:pt x="3962" y="5859"/>
                  </a:cubicBezTo>
                  <a:close/>
                  <a:moveTo>
                    <a:pt x="20425" y="1068"/>
                  </a:moveTo>
                  <a:cubicBezTo>
                    <a:pt x="19974" y="1044"/>
                    <a:pt x="19523" y="1091"/>
                    <a:pt x="19072" y="1186"/>
                  </a:cubicBezTo>
                  <a:cubicBezTo>
                    <a:pt x="18124" y="1471"/>
                    <a:pt x="17222" y="1874"/>
                    <a:pt x="16345" y="2349"/>
                  </a:cubicBezTo>
                  <a:cubicBezTo>
                    <a:pt x="16179" y="2467"/>
                    <a:pt x="15989" y="2538"/>
                    <a:pt x="15799" y="2657"/>
                  </a:cubicBezTo>
                  <a:cubicBezTo>
                    <a:pt x="15609" y="2752"/>
                    <a:pt x="15419" y="2894"/>
                    <a:pt x="15253" y="3037"/>
                  </a:cubicBezTo>
                  <a:cubicBezTo>
                    <a:pt x="14969" y="3298"/>
                    <a:pt x="14732" y="3630"/>
                    <a:pt x="14471" y="3914"/>
                  </a:cubicBezTo>
                  <a:cubicBezTo>
                    <a:pt x="13949" y="4507"/>
                    <a:pt x="13996" y="5266"/>
                    <a:pt x="14020" y="6002"/>
                  </a:cubicBezTo>
                  <a:cubicBezTo>
                    <a:pt x="14067" y="6524"/>
                    <a:pt x="14518" y="6737"/>
                    <a:pt x="14850" y="7022"/>
                  </a:cubicBezTo>
                  <a:cubicBezTo>
                    <a:pt x="14898" y="7069"/>
                    <a:pt x="14945" y="7093"/>
                    <a:pt x="14992" y="7140"/>
                  </a:cubicBezTo>
                  <a:cubicBezTo>
                    <a:pt x="15372" y="7449"/>
                    <a:pt x="15799" y="7638"/>
                    <a:pt x="16273" y="7686"/>
                  </a:cubicBezTo>
                  <a:cubicBezTo>
                    <a:pt x="16463" y="7710"/>
                    <a:pt x="16653" y="7757"/>
                    <a:pt x="16819" y="7828"/>
                  </a:cubicBezTo>
                  <a:cubicBezTo>
                    <a:pt x="17032" y="7923"/>
                    <a:pt x="17246" y="7947"/>
                    <a:pt x="17483" y="7876"/>
                  </a:cubicBezTo>
                  <a:cubicBezTo>
                    <a:pt x="18503" y="7686"/>
                    <a:pt x="19476" y="7377"/>
                    <a:pt x="20401" y="6927"/>
                  </a:cubicBezTo>
                  <a:cubicBezTo>
                    <a:pt x="21279" y="6524"/>
                    <a:pt x="22038" y="5931"/>
                    <a:pt x="22654" y="5195"/>
                  </a:cubicBezTo>
                  <a:cubicBezTo>
                    <a:pt x="23081" y="4697"/>
                    <a:pt x="23224" y="4033"/>
                    <a:pt x="23010" y="3392"/>
                  </a:cubicBezTo>
                  <a:cubicBezTo>
                    <a:pt x="22939" y="3131"/>
                    <a:pt x="22868" y="2847"/>
                    <a:pt x="22773" y="2562"/>
                  </a:cubicBezTo>
                  <a:cubicBezTo>
                    <a:pt x="22749" y="2396"/>
                    <a:pt x="22654" y="2230"/>
                    <a:pt x="22536" y="2088"/>
                  </a:cubicBezTo>
                  <a:cubicBezTo>
                    <a:pt x="22204" y="1756"/>
                    <a:pt x="21824" y="1447"/>
                    <a:pt x="21468" y="1139"/>
                  </a:cubicBezTo>
                  <a:lnTo>
                    <a:pt x="20496" y="109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3"/>
            <p:cNvSpPr/>
            <p:nvPr/>
          </p:nvSpPr>
          <p:spPr>
            <a:xfrm>
              <a:off x="7504800" y="3472575"/>
              <a:ext cx="288225" cy="142950"/>
            </a:xfrm>
            <a:custGeom>
              <a:avLst/>
              <a:gdLst/>
              <a:ahLst/>
              <a:cxnLst/>
              <a:rect l="l" t="t" r="r" b="b"/>
              <a:pathLst>
                <a:path w="11529" h="5718" extrusionOk="0">
                  <a:moveTo>
                    <a:pt x="5361" y="5717"/>
                  </a:moveTo>
                  <a:cubicBezTo>
                    <a:pt x="4578" y="5694"/>
                    <a:pt x="4009" y="5646"/>
                    <a:pt x="3463" y="5646"/>
                  </a:cubicBezTo>
                  <a:cubicBezTo>
                    <a:pt x="2870" y="5599"/>
                    <a:pt x="2325" y="5433"/>
                    <a:pt x="1827" y="5100"/>
                  </a:cubicBezTo>
                  <a:cubicBezTo>
                    <a:pt x="1352" y="4792"/>
                    <a:pt x="878" y="4436"/>
                    <a:pt x="403" y="4128"/>
                  </a:cubicBezTo>
                  <a:cubicBezTo>
                    <a:pt x="237" y="4009"/>
                    <a:pt x="95" y="3820"/>
                    <a:pt x="48" y="3630"/>
                  </a:cubicBezTo>
                  <a:cubicBezTo>
                    <a:pt x="0" y="3321"/>
                    <a:pt x="166" y="3132"/>
                    <a:pt x="451" y="3179"/>
                  </a:cubicBezTo>
                  <a:cubicBezTo>
                    <a:pt x="712" y="3227"/>
                    <a:pt x="949" y="3321"/>
                    <a:pt x="1162" y="3416"/>
                  </a:cubicBezTo>
                  <a:cubicBezTo>
                    <a:pt x="1495" y="3606"/>
                    <a:pt x="1827" y="3820"/>
                    <a:pt x="2159" y="4057"/>
                  </a:cubicBezTo>
                  <a:cubicBezTo>
                    <a:pt x="2586" y="4389"/>
                    <a:pt x="3131" y="4602"/>
                    <a:pt x="3701" y="4602"/>
                  </a:cubicBezTo>
                  <a:cubicBezTo>
                    <a:pt x="4649" y="4602"/>
                    <a:pt x="5598" y="4579"/>
                    <a:pt x="6547" y="4555"/>
                  </a:cubicBezTo>
                  <a:cubicBezTo>
                    <a:pt x="7021" y="4507"/>
                    <a:pt x="7472" y="4389"/>
                    <a:pt x="7899" y="4175"/>
                  </a:cubicBezTo>
                  <a:cubicBezTo>
                    <a:pt x="8089" y="4080"/>
                    <a:pt x="8255" y="3962"/>
                    <a:pt x="8445" y="3867"/>
                  </a:cubicBezTo>
                  <a:cubicBezTo>
                    <a:pt x="9014" y="3630"/>
                    <a:pt x="9441" y="3155"/>
                    <a:pt x="9583" y="2562"/>
                  </a:cubicBezTo>
                  <a:cubicBezTo>
                    <a:pt x="9797" y="1851"/>
                    <a:pt x="10129" y="1163"/>
                    <a:pt x="10414" y="451"/>
                  </a:cubicBezTo>
                  <a:cubicBezTo>
                    <a:pt x="10485" y="167"/>
                    <a:pt x="10769" y="1"/>
                    <a:pt x="11054" y="72"/>
                  </a:cubicBezTo>
                  <a:cubicBezTo>
                    <a:pt x="11339" y="143"/>
                    <a:pt x="11528" y="451"/>
                    <a:pt x="11457" y="736"/>
                  </a:cubicBezTo>
                  <a:cubicBezTo>
                    <a:pt x="11362" y="1115"/>
                    <a:pt x="11244" y="1495"/>
                    <a:pt x="11101" y="1851"/>
                  </a:cubicBezTo>
                  <a:cubicBezTo>
                    <a:pt x="10888" y="2420"/>
                    <a:pt x="10651" y="2966"/>
                    <a:pt x="10414" y="3511"/>
                  </a:cubicBezTo>
                  <a:cubicBezTo>
                    <a:pt x="10271" y="3867"/>
                    <a:pt x="10034" y="4175"/>
                    <a:pt x="9749" y="4389"/>
                  </a:cubicBezTo>
                  <a:cubicBezTo>
                    <a:pt x="8943" y="4958"/>
                    <a:pt x="8065" y="5361"/>
                    <a:pt x="7093" y="5575"/>
                  </a:cubicBezTo>
                  <a:cubicBezTo>
                    <a:pt x="6523" y="5646"/>
                    <a:pt x="5954" y="5717"/>
                    <a:pt x="5361" y="57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3"/>
            <p:cNvSpPr/>
            <p:nvPr/>
          </p:nvSpPr>
          <p:spPr>
            <a:xfrm>
              <a:off x="7416425" y="3426325"/>
              <a:ext cx="47475" cy="50425"/>
            </a:xfrm>
            <a:custGeom>
              <a:avLst/>
              <a:gdLst/>
              <a:ahLst/>
              <a:cxnLst/>
              <a:rect l="l" t="t" r="r" b="b"/>
              <a:pathLst>
                <a:path w="1899" h="2017" extrusionOk="0">
                  <a:moveTo>
                    <a:pt x="1021" y="1993"/>
                  </a:moveTo>
                  <a:cubicBezTo>
                    <a:pt x="760" y="1993"/>
                    <a:pt x="546" y="1874"/>
                    <a:pt x="428" y="1661"/>
                  </a:cubicBezTo>
                  <a:cubicBezTo>
                    <a:pt x="190" y="1305"/>
                    <a:pt x="1" y="949"/>
                    <a:pt x="214" y="522"/>
                  </a:cubicBezTo>
                  <a:cubicBezTo>
                    <a:pt x="333" y="166"/>
                    <a:pt x="712" y="0"/>
                    <a:pt x="1068" y="119"/>
                  </a:cubicBezTo>
                  <a:cubicBezTo>
                    <a:pt x="1329" y="190"/>
                    <a:pt x="1543" y="356"/>
                    <a:pt x="1685" y="593"/>
                  </a:cubicBezTo>
                  <a:cubicBezTo>
                    <a:pt x="1898" y="831"/>
                    <a:pt x="1898" y="1210"/>
                    <a:pt x="1685" y="1447"/>
                  </a:cubicBezTo>
                  <a:cubicBezTo>
                    <a:pt x="1637" y="1542"/>
                    <a:pt x="1566" y="1661"/>
                    <a:pt x="1519" y="1756"/>
                  </a:cubicBezTo>
                  <a:cubicBezTo>
                    <a:pt x="1400" y="1945"/>
                    <a:pt x="1210" y="2017"/>
                    <a:pt x="102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3"/>
            <p:cNvSpPr/>
            <p:nvPr/>
          </p:nvSpPr>
          <p:spPr>
            <a:xfrm>
              <a:off x="7709375" y="3323125"/>
              <a:ext cx="44500" cy="36800"/>
            </a:xfrm>
            <a:custGeom>
              <a:avLst/>
              <a:gdLst/>
              <a:ahLst/>
              <a:cxnLst/>
              <a:rect l="l" t="t" r="r" b="b"/>
              <a:pathLst>
                <a:path w="1780" h="1472" extrusionOk="0">
                  <a:moveTo>
                    <a:pt x="950" y="1472"/>
                  </a:moveTo>
                  <a:cubicBezTo>
                    <a:pt x="475" y="1472"/>
                    <a:pt x="262" y="1306"/>
                    <a:pt x="119" y="902"/>
                  </a:cubicBezTo>
                  <a:cubicBezTo>
                    <a:pt x="1" y="665"/>
                    <a:pt x="119" y="404"/>
                    <a:pt x="357" y="286"/>
                  </a:cubicBezTo>
                  <a:cubicBezTo>
                    <a:pt x="475" y="238"/>
                    <a:pt x="641" y="214"/>
                    <a:pt x="760" y="143"/>
                  </a:cubicBezTo>
                  <a:cubicBezTo>
                    <a:pt x="950" y="1"/>
                    <a:pt x="1211" y="1"/>
                    <a:pt x="1400" y="143"/>
                  </a:cubicBezTo>
                  <a:cubicBezTo>
                    <a:pt x="1638" y="286"/>
                    <a:pt x="1780" y="570"/>
                    <a:pt x="1780" y="855"/>
                  </a:cubicBezTo>
                  <a:cubicBezTo>
                    <a:pt x="1780" y="973"/>
                    <a:pt x="1709" y="1092"/>
                    <a:pt x="1638" y="1187"/>
                  </a:cubicBezTo>
                  <a:cubicBezTo>
                    <a:pt x="1448" y="1353"/>
                    <a:pt x="1211" y="1472"/>
                    <a:pt x="950" y="14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0" name="Google Shape;2120;p73"/>
          <p:cNvSpPr/>
          <p:nvPr/>
        </p:nvSpPr>
        <p:spPr>
          <a:xfrm>
            <a:off x="3128550" y="1726548"/>
            <a:ext cx="2886823" cy="128704"/>
          </a:xfrm>
          <a:custGeom>
            <a:avLst/>
            <a:gdLst/>
            <a:ahLst/>
            <a:cxnLst/>
            <a:rect l="l" t="t" r="r" b="b"/>
            <a:pathLst>
              <a:path w="285612" h="7061" extrusionOk="0">
                <a:moveTo>
                  <a:pt x="54672" y="1"/>
                </a:moveTo>
                <a:cubicBezTo>
                  <a:pt x="36503" y="1"/>
                  <a:pt x="18350" y="890"/>
                  <a:pt x="327" y="3448"/>
                </a:cubicBezTo>
                <a:cubicBezTo>
                  <a:pt x="1" y="3489"/>
                  <a:pt x="1217" y="5428"/>
                  <a:pt x="1866" y="5428"/>
                </a:cubicBezTo>
                <a:cubicBezTo>
                  <a:pt x="1885" y="5428"/>
                  <a:pt x="1905" y="5426"/>
                  <a:pt x="1923" y="5423"/>
                </a:cubicBezTo>
                <a:cubicBezTo>
                  <a:pt x="19891" y="2898"/>
                  <a:pt x="37970" y="2014"/>
                  <a:pt x="56077" y="2014"/>
                </a:cubicBezTo>
                <a:cubicBezTo>
                  <a:pt x="74717" y="2014"/>
                  <a:pt x="93385" y="2950"/>
                  <a:pt x="111989" y="3995"/>
                </a:cubicBezTo>
                <a:cubicBezTo>
                  <a:pt x="130431" y="5045"/>
                  <a:pt x="148873" y="6095"/>
                  <a:pt x="167316" y="6641"/>
                </a:cubicBezTo>
                <a:cubicBezTo>
                  <a:pt x="177708" y="6923"/>
                  <a:pt x="188088" y="7060"/>
                  <a:pt x="198468" y="7060"/>
                </a:cubicBezTo>
                <a:cubicBezTo>
                  <a:pt x="206635" y="7060"/>
                  <a:pt x="214803" y="6975"/>
                  <a:pt x="222978" y="6809"/>
                </a:cubicBezTo>
                <a:cubicBezTo>
                  <a:pt x="243773" y="6347"/>
                  <a:pt x="264568" y="5339"/>
                  <a:pt x="285321" y="3742"/>
                </a:cubicBezTo>
                <a:cubicBezTo>
                  <a:pt x="285612" y="3742"/>
                  <a:pt x="284421" y="1726"/>
                  <a:pt x="283745" y="1726"/>
                </a:cubicBezTo>
                <a:cubicBezTo>
                  <a:pt x="283738" y="1726"/>
                  <a:pt x="283731" y="1726"/>
                  <a:pt x="283724" y="1726"/>
                </a:cubicBezTo>
                <a:cubicBezTo>
                  <a:pt x="254777" y="3930"/>
                  <a:pt x="225753" y="5052"/>
                  <a:pt x="196692" y="5052"/>
                </a:cubicBezTo>
                <a:cubicBezTo>
                  <a:pt x="188639" y="5052"/>
                  <a:pt x="180583" y="4966"/>
                  <a:pt x="172525" y="4793"/>
                </a:cubicBezTo>
                <a:cubicBezTo>
                  <a:pt x="135598" y="3995"/>
                  <a:pt x="98798" y="550"/>
                  <a:pt x="61913" y="46"/>
                </a:cubicBezTo>
                <a:cubicBezTo>
                  <a:pt x="59499" y="16"/>
                  <a:pt x="57085" y="1"/>
                  <a:pt x="546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5" name="Google Shape;2125;p73"/>
          <p:cNvGrpSpPr/>
          <p:nvPr/>
        </p:nvGrpSpPr>
        <p:grpSpPr>
          <a:xfrm>
            <a:off x="8259975" y="4358938"/>
            <a:ext cx="487025" cy="489125"/>
            <a:chOff x="7047525" y="3892375"/>
            <a:chExt cx="487025" cy="489125"/>
          </a:xfrm>
        </p:grpSpPr>
        <p:sp>
          <p:nvSpPr>
            <p:cNvPr id="2126" name="Google Shape;2126;p73"/>
            <p:cNvSpPr/>
            <p:nvPr/>
          </p:nvSpPr>
          <p:spPr>
            <a:xfrm flipH="1">
              <a:off x="7087800" y="4105800"/>
              <a:ext cx="177350" cy="192000"/>
            </a:xfrm>
            <a:custGeom>
              <a:avLst/>
              <a:gdLst/>
              <a:ahLst/>
              <a:cxnLst/>
              <a:rect l="l" t="t" r="r" b="b"/>
              <a:pathLst>
                <a:path w="7094" h="7680" extrusionOk="0">
                  <a:moveTo>
                    <a:pt x="1423" y="1"/>
                  </a:moveTo>
                  <a:cubicBezTo>
                    <a:pt x="1946" y="398"/>
                    <a:pt x="2197" y="900"/>
                    <a:pt x="2490" y="1361"/>
                  </a:cubicBezTo>
                  <a:cubicBezTo>
                    <a:pt x="2616" y="1570"/>
                    <a:pt x="2699" y="1821"/>
                    <a:pt x="2888" y="1988"/>
                  </a:cubicBezTo>
                  <a:cubicBezTo>
                    <a:pt x="3473" y="2595"/>
                    <a:pt x="4059" y="3244"/>
                    <a:pt x="4520" y="3955"/>
                  </a:cubicBezTo>
                  <a:cubicBezTo>
                    <a:pt x="4771" y="4269"/>
                    <a:pt x="5001" y="4583"/>
                    <a:pt x="5231" y="4918"/>
                  </a:cubicBezTo>
                  <a:cubicBezTo>
                    <a:pt x="5524" y="5315"/>
                    <a:pt x="5775" y="5713"/>
                    <a:pt x="6173" y="6027"/>
                  </a:cubicBezTo>
                  <a:cubicBezTo>
                    <a:pt x="6549" y="6320"/>
                    <a:pt x="6779" y="6759"/>
                    <a:pt x="7093" y="7115"/>
                  </a:cubicBezTo>
                  <a:cubicBezTo>
                    <a:pt x="6445" y="7680"/>
                    <a:pt x="5670" y="7470"/>
                    <a:pt x="4938" y="7596"/>
                  </a:cubicBezTo>
                  <a:cubicBezTo>
                    <a:pt x="4248" y="6947"/>
                    <a:pt x="3557" y="6257"/>
                    <a:pt x="3034" y="5441"/>
                  </a:cubicBezTo>
                  <a:cubicBezTo>
                    <a:pt x="2323" y="4374"/>
                    <a:pt x="1548" y="3349"/>
                    <a:pt x="816" y="2302"/>
                  </a:cubicBezTo>
                  <a:cubicBezTo>
                    <a:pt x="691" y="2135"/>
                    <a:pt x="544" y="1988"/>
                    <a:pt x="398" y="1821"/>
                  </a:cubicBezTo>
                  <a:cubicBezTo>
                    <a:pt x="0" y="1361"/>
                    <a:pt x="0" y="1235"/>
                    <a:pt x="230" y="775"/>
                  </a:cubicBezTo>
                  <a:cubicBezTo>
                    <a:pt x="439" y="356"/>
                    <a:pt x="711" y="64"/>
                    <a:pt x="1235" y="210"/>
                  </a:cubicBezTo>
                  <a:cubicBezTo>
                    <a:pt x="1235" y="189"/>
                    <a:pt x="1318" y="84"/>
                    <a:pt x="1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3"/>
            <p:cNvSpPr/>
            <p:nvPr/>
          </p:nvSpPr>
          <p:spPr>
            <a:xfrm flipH="1">
              <a:off x="7071075" y="4308775"/>
              <a:ext cx="55475" cy="45525"/>
            </a:xfrm>
            <a:custGeom>
              <a:avLst/>
              <a:gdLst/>
              <a:ahLst/>
              <a:cxnLst/>
              <a:rect l="l" t="t" r="r" b="b"/>
              <a:pathLst>
                <a:path w="2219" h="1821" extrusionOk="0">
                  <a:moveTo>
                    <a:pt x="1863" y="1820"/>
                  </a:moveTo>
                  <a:cubicBezTo>
                    <a:pt x="1319" y="1235"/>
                    <a:pt x="503" y="1025"/>
                    <a:pt x="1" y="314"/>
                  </a:cubicBezTo>
                  <a:cubicBezTo>
                    <a:pt x="629" y="188"/>
                    <a:pt x="1173" y="105"/>
                    <a:pt x="1737" y="0"/>
                  </a:cubicBezTo>
                  <a:cubicBezTo>
                    <a:pt x="1758" y="0"/>
                    <a:pt x="1779" y="21"/>
                    <a:pt x="1800" y="21"/>
                  </a:cubicBezTo>
                  <a:cubicBezTo>
                    <a:pt x="1905" y="356"/>
                    <a:pt x="2051" y="712"/>
                    <a:pt x="2156" y="1046"/>
                  </a:cubicBezTo>
                  <a:cubicBezTo>
                    <a:pt x="2219" y="1297"/>
                    <a:pt x="2219" y="1569"/>
                    <a:pt x="1863" y="18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3"/>
            <p:cNvSpPr/>
            <p:nvPr/>
          </p:nvSpPr>
          <p:spPr>
            <a:xfrm flipH="1">
              <a:off x="7047525" y="4077025"/>
              <a:ext cx="244825" cy="304475"/>
            </a:xfrm>
            <a:custGeom>
              <a:avLst/>
              <a:gdLst/>
              <a:ahLst/>
              <a:cxnLst/>
              <a:rect l="l" t="t" r="r" b="b"/>
              <a:pathLst>
                <a:path w="9793" h="12179" extrusionOk="0">
                  <a:moveTo>
                    <a:pt x="1883" y="1"/>
                  </a:moveTo>
                  <a:cubicBezTo>
                    <a:pt x="2783" y="419"/>
                    <a:pt x="3473" y="1089"/>
                    <a:pt x="3976" y="1884"/>
                  </a:cubicBezTo>
                  <a:cubicBezTo>
                    <a:pt x="4289" y="2407"/>
                    <a:pt x="4708" y="2826"/>
                    <a:pt x="5126" y="3286"/>
                  </a:cubicBezTo>
                  <a:cubicBezTo>
                    <a:pt x="5775" y="3956"/>
                    <a:pt x="6403" y="4667"/>
                    <a:pt x="6905" y="5483"/>
                  </a:cubicBezTo>
                  <a:cubicBezTo>
                    <a:pt x="7135" y="5860"/>
                    <a:pt x="7365" y="6257"/>
                    <a:pt x="7805" y="6466"/>
                  </a:cubicBezTo>
                  <a:cubicBezTo>
                    <a:pt x="7909" y="6529"/>
                    <a:pt x="7993" y="6634"/>
                    <a:pt x="8077" y="6696"/>
                  </a:cubicBezTo>
                  <a:cubicBezTo>
                    <a:pt x="8537" y="7324"/>
                    <a:pt x="9018" y="7952"/>
                    <a:pt x="9458" y="8580"/>
                  </a:cubicBezTo>
                  <a:cubicBezTo>
                    <a:pt x="9332" y="9249"/>
                    <a:pt x="9332" y="9835"/>
                    <a:pt x="9625" y="10421"/>
                  </a:cubicBezTo>
                  <a:cubicBezTo>
                    <a:pt x="9792" y="10818"/>
                    <a:pt x="9750" y="11258"/>
                    <a:pt x="9750" y="11676"/>
                  </a:cubicBezTo>
                  <a:cubicBezTo>
                    <a:pt x="9750" y="11990"/>
                    <a:pt x="9478" y="12178"/>
                    <a:pt x="9165" y="12116"/>
                  </a:cubicBezTo>
                  <a:cubicBezTo>
                    <a:pt x="8955" y="12074"/>
                    <a:pt x="8746" y="11990"/>
                    <a:pt x="8621" y="11823"/>
                  </a:cubicBezTo>
                  <a:cubicBezTo>
                    <a:pt x="8411" y="11593"/>
                    <a:pt x="8160" y="11488"/>
                    <a:pt x="7867" y="11362"/>
                  </a:cubicBezTo>
                  <a:cubicBezTo>
                    <a:pt x="6905" y="10944"/>
                    <a:pt x="6173" y="10191"/>
                    <a:pt x="5461" y="9458"/>
                  </a:cubicBezTo>
                  <a:cubicBezTo>
                    <a:pt x="5356" y="9354"/>
                    <a:pt x="5294" y="9186"/>
                    <a:pt x="5231" y="9061"/>
                  </a:cubicBezTo>
                  <a:cubicBezTo>
                    <a:pt x="5168" y="8956"/>
                    <a:pt x="5126" y="8831"/>
                    <a:pt x="5022" y="8768"/>
                  </a:cubicBezTo>
                  <a:cubicBezTo>
                    <a:pt x="4394" y="8412"/>
                    <a:pt x="4017" y="7805"/>
                    <a:pt x="3620" y="7220"/>
                  </a:cubicBezTo>
                  <a:cubicBezTo>
                    <a:pt x="3369" y="6864"/>
                    <a:pt x="3139" y="6466"/>
                    <a:pt x="2846" y="6111"/>
                  </a:cubicBezTo>
                  <a:cubicBezTo>
                    <a:pt x="2574" y="5734"/>
                    <a:pt x="2260" y="5399"/>
                    <a:pt x="1988" y="5064"/>
                  </a:cubicBezTo>
                  <a:cubicBezTo>
                    <a:pt x="1486" y="4458"/>
                    <a:pt x="963" y="3851"/>
                    <a:pt x="460" y="3223"/>
                  </a:cubicBezTo>
                  <a:cubicBezTo>
                    <a:pt x="105" y="2763"/>
                    <a:pt x="0" y="2177"/>
                    <a:pt x="167" y="1654"/>
                  </a:cubicBezTo>
                  <a:cubicBezTo>
                    <a:pt x="335" y="1194"/>
                    <a:pt x="628" y="733"/>
                    <a:pt x="1067" y="461"/>
                  </a:cubicBezTo>
                  <a:cubicBezTo>
                    <a:pt x="1318" y="315"/>
                    <a:pt x="1569" y="189"/>
                    <a:pt x="1883" y="1"/>
                  </a:cubicBezTo>
                  <a:close/>
                  <a:moveTo>
                    <a:pt x="2511" y="1152"/>
                  </a:moveTo>
                  <a:cubicBezTo>
                    <a:pt x="2406" y="1235"/>
                    <a:pt x="2323" y="1340"/>
                    <a:pt x="2260" y="1340"/>
                  </a:cubicBezTo>
                  <a:cubicBezTo>
                    <a:pt x="1737" y="1194"/>
                    <a:pt x="1486" y="1466"/>
                    <a:pt x="1276" y="1884"/>
                  </a:cubicBezTo>
                  <a:cubicBezTo>
                    <a:pt x="1046" y="2365"/>
                    <a:pt x="1046" y="2512"/>
                    <a:pt x="1423" y="2930"/>
                  </a:cubicBezTo>
                  <a:cubicBezTo>
                    <a:pt x="1569" y="3098"/>
                    <a:pt x="1716" y="3244"/>
                    <a:pt x="1841" y="3432"/>
                  </a:cubicBezTo>
                  <a:cubicBezTo>
                    <a:pt x="2615" y="4479"/>
                    <a:pt x="3369" y="5504"/>
                    <a:pt x="4080" y="6571"/>
                  </a:cubicBezTo>
                  <a:cubicBezTo>
                    <a:pt x="4624" y="7408"/>
                    <a:pt x="5294" y="8098"/>
                    <a:pt x="5984" y="8726"/>
                  </a:cubicBezTo>
                  <a:cubicBezTo>
                    <a:pt x="6717" y="8580"/>
                    <a:pt x="7470" y="8768"/>
                    <a:pt x="8118" y="8245"/>
                  </a:cubicBezTo>
                  <a:cubicBezTo>
                    <a:pt x="7825" y="7889"/>
                    <a:pt x="7595" y="7408"/>
                    <a:pt x="7198" y="7157"/>
                  </a:cubicBezTo>
                  <a:cubicBezTo>
                    <a:pt x="6779" y="6843"/>
                    <a:pt x="6549" y="6445"/>
                    <a:pt x="6256" y="6048"/>
                  </a:cubicBezTo>
                  <a:cubicBezTo>
                    <a:pt x="6026" y="5734"/>
                    <a:pt x="5796" y="5420"/>
                    <a:pt x="5566" y="5085"/>
                  </a:cubicBezTo>
                  <a:cubicBezTo>
                    <a:pt x="5064" y="4374"/>
                    <a:pt x="4520" y="3746"/>
                    <a:pt x="3913" y="3119"/>
                  </a:cubicBezTo>
                  <a:cubicBezTo>
                    <a:pt x="3766" y="2972"/>
                    <a:pt x="3662" y="2700"/>
                    <a:pt x="3515" y="2491"/>
                  </a:cubicBezTo>
                  <a:cubicBezTo>
                    <a:pt x="3264" y="2051"/>
                    <a:pt x="2992" y="1549"/>
                    <a:pt x="2511" y="1152"/>
                  </a:cubicBezTo>
                  <a:close/>
                  <a:moveTo>
                    <a:pt x="8495" y="11090"/>
                  </a:moveTo>
                  <a:cubicBezTo>
                    <a:pt x="8851" y="10860"/>
                    <a:pt x="8851" y="10567"/>
                    <a:pt x="8788" y="10316"/>
                  </a:cubicBezTo>
                  <a:cubicBezTo>
                    <a:pt x="8683" y="9982"/>
                    <a:pt x="8579" y="9626"/>
                    <a:pt x="8432" y="9291"/>
                  </a:cubicBezTo>
                  <a:cubicBezTo>
                    <a:pt x="8411" y="9291"/>
                    <a:pt x="8390" y="9249"/>
                    <a:pt x="8349" y="9270"/>
                  </a:cubicBezTo>
                  <a:cubicBezTo>
                    <a:pt x="7805" y="9375"/>
                    <a:pt x="7261" y="9479"/>
                    <a:pt x="6633" y="9584"/>
                  </a:cubicBezTo>
                  <a:cubicBezTo>
                    <a:pt x="7135" y="10295"/>
                    <a:pt x="7972" y="10505"/>
                    <a:pt x="8495" y="110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3"/>
            <p:cNvSpPr/>
            <p:nvPr/>
          </p:nvSpPr>
          <p:spPr>
            <a:xfrm flipH="1">
              <a:off x="7382300" y="3976075"/>
              <a:ext cx="131850" cy="225475"/>
            </a:xfrm>
            <a:custGeom>
              <a:avLst/>
              <a:gdLst/>
              <a:ahLst/>
              <a:cxnLst/>
              <a:rect l="l" t="t" r="r" b="b"/>
              <a:pathLst>
                <a:path w="5274" h="9019" extrusionOk="0">
                  <a:moveTo>
                    <a:pt x="3976" y="1"/>
                  </a:moveTo>
                  <a:cubicBezTo>
                    <a:pt x="4311" y="1"/>
                    <a:pt x="4625" y="43"/>
                    <a:pt x="4855" y="335"/>
                  </a:cubicBezTo>
                  <a:cubicBezTo>
                    <a:pt x="5273" y="775"/>
                    <a:pt x="5210" y="1319"/>
                    <a:pt x="5001" y="1779"/>
                  </a:cubicBezTo>
                  <a:cubicBezTo>
                    <a:pt x="4792" y="2219"/>
                    <a:pt x="4729" y="2721"/>
                    <a:pt x="4541" y="3139"/>
                  </a:cubicBezTo>
                  <a:cubicBezTo>
                    <a:pt x="4311" y="3704"/>
                    <a:pt x="4227" y="4311"/>
                    <a:pt x="4081" y="4876"/>
                  </a:cubicBezTo>
                  <a:cubicBezTo>
                    <a:pt x="3913" y="5357"/>
                    <a:pt x="3662" y="5797"/>
                    <a:pt x="3432" y="6278"/>
                  </a:cubicBezTo>
                  <a:cubicBezTo>
                    <a:pt x="3265" y="6592"/>
                    <a:pt x="3118" y="6905"/>
                    <a:pt x="2972" y="7261"/>
                  </a:cubicBezTo>
                  <a:cubicBezTo>
                    <a:pt x="2804" y="7784"/>
                    <a:pt x="2658" y="8370"/>
                    <a:pt x="2114" y="8705"/>
                  </a:cubicBezTo>
                  <a:cubicBezTo>
                    <a:pt x="1863" y="8851"/>
                    <a:pt x="1591" y="9019"/>
                    <a:pt x="1277" y="8956"/>
                  </a:cubicBezTo>
                  <a:cubicBezTo>
                    <a:pt x="942" y="8914"/>
                    <a:pt x="628" y="8851"/>
                    <a:pt x="314" y="8789"/>
                  </a:cubicBezTo>
                  <a:cubicBezTo>
                    <a:pt x="105" y="8726"/>
                    <a:pt x="0" y="8433"/>
                    <a:pt x="126" y="8266"/>
                  </a:cubicBezTo>
                  <a:cubicBezTo>
                    <a:pt x="419" y="7868"/>
                    <a:pt x="461" y="7408"/>
                    <a:pt x="565" y="6968"/>
                  </a:cubicBezTo>
                  <a:cubicBezTo>
                    <a:pt x="586" y="6843"/>
                    <a:pt x="628" y="6738"/>
                    <a:pt x="670" y="6633"/>
                  </a:cubicBezTo>
                  <a:cubicBezTo>
                    <a:pt x="1360" y="4981"/>
                    <a:pt x="2030" y="3307"/>
                    <a:pt x="2741" y="1675"/>
                  </a:cubicBezTo>
                  <a:cubicBezTo>
                    <a:pt x="3076" y="670"/>
                    <a:pt x="3118" y="691"/>
                    <a:pt x="39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3"/>
            <p:cNvSpPr/>
            <p:nvPr/>
          </p:nvSpPr>
          <p:spPr>
            <a:xfrm flipH="1">
              <a:off x="7371850" y="3934750"/>
              <a:ext cx="29325" cy="35075"/>
            </a:xfrm>
            <a:custGeom>
              <a:avLst/>
              <a:gdLst/>
              <a:ahLst/>
              <a:cxnLst/>
              <a:rect l="l" t="t" r="r" b="b"/>
              <a:pathLst>
                <a:path w="1173" h="1403" extrusionOk="0">
                  <a:moveTo>
                    <a:pt x="942" y="1403"/>
                  </a:moveTo>
                  <a:cubicBezTo>
                    <a:pt x="608" y="1277"/>
                    <a:pt x="294" y="1152"/>
                    <a:pt x="1" y="1047"/>
                  </a:cubicBezTo>
                  <a:cubicBezTo>
                    <a:pt x="482" y="231"/>
                    <a:pt x="587" y="126"/>
                    <a:pt x="1068" y="1"/>
                  </a:cubicBezTo>
                  <a:cubicBezTo>
                    <a:pt x="1173" y="461"/>
                    <a:pt x="1026" y="921"/>
                    <a:pt x="942" y="14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3"/>
            <p:cNvSpPr/>
            <p:nvPr/>
          </p:nvSpPr>
          <p:spPr>
            <a:xfrm flipH="1">
              <a:off x="7351975" y="3892375"/>
              <a:ext cx="182575" cy="327500"/>
            </a:xfrm>
            <a:custGeom>
              <a:avLst/>
              <a:gdLst/>
              <a:ahLst/>
              <a:cxnLst/>
              <a:rect l="l" t="t" r="r" b="b"/>
              <a:pathLst>
                <a:path w="7303" h="13100" extrusionOk="0">
                  <a:moveTo>
                    <a:pt x="7240" y="1173"/>
                  </a:moveTo>
                  <a:cubicBezTo>
                    <a:pt x="7135" y="2010"/>
                    <a:pt x="7073" y="2930"/>
                    <a:pt x="6968" y="3809"/>
                  </a:cubicBezTo>
                  <a:cubicBezTo>
                    <a:pt x="6926" y="4123"/>
                    <a:pt x="6884" y="4395"/>
                    <a:pt x="6654" y="4646"/>
                  </a:cubicBezTo>
                  <a:cubicBezTo>
                    <a:pt x="6508" y="4771"/>
                    <a:pt x="6570" y="5064"/>
                    <a:pt x="6466" y="5253"/>
                  </a:cubicBezTo>
                  <a:cubicBezTo>
                    <a:pt x="6047" y="5901"/>
                    <a:pt x="6194" y="6738"/>
                    <a:pt x="5754" y="7387"/>
                  </a:cubicBezTo>
                  <a:cubicBezTo>
                    <a:pt x="5713" y="7492"/>
                    <a:pt x="5650" y="7638"/>
                    <a:pt x="5671" y="7743"/>
                  </a:cubicBezTo>
                  <a:cubicBezTo>
                    <a:pt x="5754" y="8433"/>
                    <a:pt x="5252" y="8998"/>
                    <a:pt x="5148" y="9647"/>
                  </a:cubicBezTo>
                  <a:cubicBezTo>
                    <a:pt x="5127" y="9772"/>
                    <a:pt x="5001" y="9898"/>
                    <a:pt x="4917" y="10044"/>
                  </a:cubicBezTo>
                  <a:cubicBezTo>
                    <a:pt x="4729" y="10379"/>
                    <a:pt x="4541" y="10693"/>
                    <a:pt x="4457" y="11111"/>
                  </a:cubicBezTo>
                  <a:cubicBezTo>
                    <a:pt x="4206" y="11969"/>
                    <a:pt x="3767" y="12722"/>
                    <a:pt x="2804" y="12994"/>
                  </a:cubicBezTo>
                  <a:cubicBezTo>
                    <a:pt x="2616" y="13036"/>
                    <a:pt x="2428" y="13099"/>
                    <a:pt x="2281" y="13099"/>
                  </a:cubicBezTo>
                  <a:cubicBezTo>
                    <a:pt x="1779" y="13078"/>
                    <a:pt x="1319" y="13015"/>
                    <a:pt x="816" y="12974"/>
                  </a:cubicBezTo>
                  <a:cubicBezTo>
                    <a:pt x="419" y="12911"/>
                    <a:pt x="189" y="12681"/>
                    <a:pt x="168" y="12304"/>
                  </a:cubicBezTo>
                  <a:cubicBezTo>
                    <a:pt x="105" y="11865"/>
                    <a:pt x="0" y="11404"/>
                    <a:pt x="272" y="10986"/>
                  </a:cubicBezTo>
                  <a:cubicBezTo>
                    <a:pt x="335" y="10839"/>
                    <a:pt x="419" y="10693"/>
                    <a:pt x="419" y="10567"/>
                  </a:cubicBezTo>
                  <a:cubicBezTo>
                    <a:pt x="440" y="9898"/>
                    <a:pt x="796" y="9333"/>
                    <a:pt x="1047" y="8747"/>
                  </a:cubicBezTo>
                  <a:cubicBezTo>
                    <a:pt x="1444" y="7868"/>
                    <a:pt x="1800" y="6948"/>
                    <a:pt x="2197" y="6069"/>
                  </a:cubicBezTo>
                  <a:cubicBezTo>
                    <a:pt x="2469" y="5483"/>
                    <a:pt x="2720" y="4876"/>
                    <a:pt x="3013" y="4311"/>
                  </a:cubicBezTo>
                  <a:cubicBezTo>
                    <a:pt x="3160" y="3997"/>
                    <a:pt x="3411" y="3704"/>
                    <a:pt x="3641" y="3411"/>
                  </a:cubicBezTo>
                  <a:cubicBezTo>
                    <a:pt x="3850" y="3160"/>
                    <a:pt x="4101" y="2951"/>
                    <a:pt x="4206" y="2616"/>
                  </a:cubicBezTo>
                  <a:cubicBezTo>
                    <a:pt x="4269" y="2428"/>
                    <a:pt x="4499" y="2303"/>
                    <a:pt x="4625" y="2135"/>
                  </a:cubicBezTo>
                  <a:cubicBezTo>
                    <a:pt x="4897" y="1842"/>
                    <a:pt x="5210" y="1570"/>
                    <a:pt x="5399" y="1214"/>
                  </a:cubicBezTo>
                  <a:cubicBezTo>
                    <a:pt x="5629" y="754"/>
                    <a:pt x="6047" y="482"/>
                    <a:pt x="6466" y="252"/>
                  </a:cubicBezTo>
                  <a:cubicBezTo>
                    <a:pt x="6926" y="1"/>
                    <a:pt x="7303" y="231"/>
                    <a:pt x="7282" y="775"/>
                  </a:cubicBezTo>
                  <a:cubicBezTo>
                    <a:pt x="7282" y="901"/>
                    <a:pt x="7240" y="984"/>
                    <a:pt x="7240" y="1173"/>
                  </a:cubicBezTo>
                  <a:close/>
                  <a:moveTo>
                    <a:pt x="4792" y="3349"/>
                  </a:moveTo>
                  <a:cubicBezTo>
                    <a:pt x="3934" y="4039"/>
                    <a:pt x="3892" y="4039"/>
                    <a:pt x="3495" y="4960"/>
                  </a:cubicBezTo>
                  <a:cubicBezTo>
                    <a:pt x="2804" y="6613"/>
                    <a:pt x="2135" y="8287"/>
                    <a:pt x="1444" y="9940"/>
                  </a:cubicBezTo>
                  <a:cubicBezTo>
                    <a:pt x="1381" y="10044"/>
                    <a:pt x="1360" y="10170"/>
                    <a:pt x="1340" y="10274"/>
                  </a:cubicBezTo>
                  <a:cubicBezTo>
                    <a:pt x="1256" y="10714"/>
                    <a:pt x="1172" y="11153"/>
                    <a:pt x="879" y="11551"/>
                  </a:cubicBezTo>
                  <a:cubicBezTo>
                    <a:pt x="754" y="11739"/>
                    <a:pt x="858" y="12032"/>
                    <a:pt x="1068" y="12074"/>
                  </a:cubicBezTo>
                  <a:cubicBezTo>
                    <a:pt x="1381" y="12158"/>
                    <a:pt x="1716" y="12199"/>
                    <a:pt x="2030" y="12262"/>
                  </a:cubicBezTo>
                  <a:cubicBezTo>
                    <a:pt x="2344" y="12304"/>
                    <a:pt x="2616" y="12178"/>
                    <a:pt x="2867" y="11990"/>
                  </a:cubicBezTo>
                  <a:cubicBezTo>
                    <a:pt x="3432" y="11655"/>
                    <a:pt x="3557" y="11090"/>
                    <a:pt x="3746" y="10567"/>
                  </a:cubicBezTo>
                  <a:cubicBezTo>
                    <a:pt x="3871" y="10212"/>
                    <a:pt x="4018" y="9898"/>
                    <a:pt x="4185" y="9563"/>
                  </a:cubicBezTo>
                  <a:cubicBezTo>
                    <a:pt x="4415" y="9124"/>
                    <a:pt x="4708" y="8684"/>
                    <a:pt x="4834" y="8182"/>
                  </a:cubicBezTo>
                  <a:cubicBezTo>
                    <a:pt x="5022" y="7596"/>
                    <a:pt x="5064" y="7010"/>
                    <a:pt x="5315" y="6424"/>
                  </a:cubicBezTo>
                  <a:cubicBezTo>
                    <a:pt x="5482" y="6006"/>
                    <a:pt x="5545" y="5504"/>
                    <a:pt x="5754" y="5064"/>
                  </a:cubicBezTo>
                  <a:cubicBezTo>
                    <a:pt x="5985" y="4625"/>
                    <a:pt x="6068" y="4081"/>
                    <a:pt x="5629" y="3621"/>
                  </a:cubicBezTo>
                  <a:cubicBezTo>
                    <a:pt x="5420" y="3391"/>
                    <a:pt x="5106" y="3349"/>
                    <a:pt x="4792" y="3349"/>
                  </a:cubicBezTo>
                  <a:close/>
                  <a:moveTo>
                    <a:pt x="6277" y="3098"/>
                  </a:moveTo>
                  <a:cubicBezTo>
                    <a:pt x="6361" y="2637"/>
                    <a:pt x="6487" y="2198"/>
                    <a:pt x="6403" y="1696"/>
                  </a:cubicBezTo>
                  <a:cubicBezTo>
                    <a:pt x="5922" y="1821"/>
                    <a:pt x="5775" y="1926"/>
                    <a:pt x="5336" y="2742"/>
                  </a:cubicBezTo>
                  <a:cubicBezTo>
                    <a:pt x="5650" y="2847"/>
                    <a:pt x="5943" y="2972"/>
                    <a:pt x="6277" y="30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2" name="Google Shape;2132;p73"/>
          <p:cNvGrpSpPr/>
          <p:nvPr/>
        </p:nvGrpSpPr>
        <p:grpSpPr>
          <a:xfrm>
            <a:off x="2062413" y="4505650"/>
            <a:ext cx="643950" cy="195675"/>
            <a:chOff x="806663" y="3241275"/>
            <a:chExt cx="643950" cy="195675"/>
          </a:xfrm>
        </p:grpSpPr>
        <p:sp>
          <p:nvSpPr>
            <p:cNvPr id="2133" name="Google Shape;2133;p73"/>
            <p:cNvSpPr/>
            <p:nvPr/>
          </p:nvSpPr>
          <p:spPr>
            <a:xfrm>
              <a:off x="808238" y="3264300"/>
              <a:ext cx="600025" cy="172650"/>
            </a:xfrm>
            <a:custGeom>
              <a:avLst/>
              <a:gdLst/>
              <a:ahLst/>
              <a:cxnLst/>
              <a:rect l="l" t="t" r="r" b="b"/>
              <a:pathLst>
                <a:path w="24001" h="6906" extrusionOk="0">
                  <a:moveTo>
                    <a:pt x="22870" y="858"/>
                  </a:moveTo>
                  <a:cubicBezTo>
                    <a:pt x="22054" y="1026"/>
                    <a:pt x="21406" y="1570"/>
                    <a:pt x="20694" y="1967"/>
                  </a:cubicBezTo>
                  <a:cubicBezTo>
                    <a:pt x="20673" y="1967"/>
                    <a:pt x="20652" y="1988"/>
                    <a:pt x="20652" y="1988"/>
                  </a:cubicBezTo>
                  <a:cubicBezTo>
                    <a:pt x="19941" y="2156"/>
                    <a:pt x="19334" y="2469"/>
                    <a:pt x="18727" y="2930"/>
                  </a:cubicBezTo>
                  <a:cubicBezTo>
                    <a:pt x="18497" y="3118"/>
                    <a:pt x="18141" y="3537"/>
                    <a:pt x="17744" y="3871"/>
                  </a:cubicBezTo>
                  <a:cubicBezTo>
                    <a:pt x="18100" y="3034"/>
                    <a:pt x="18497" y="2156"/>
                    <a:pt x="17535" y="1570"/>
                  </a:cubicBezTo>
                  <a:cubicBezTo>
                    <a:pt x="17576" y="1381"/>
                    <a:pt x="17618" y="1172"/>
                    <a:pt x="17576" y="942"/>
                  </a:cubicBezTo>
                  <a:cubicBezTo>
                    <a:pt x="17556" y="377"/>
                    <a:pt x="16991" y="0"/>
                    <a:pt x="16426" y="293"/>
                  </a:cubicBezTo>
                  <a:cubicBezTo>
                    <a:pt x="15735" y="649"/>
                    <a:pt x="15317" y="1444"/>
                    <a:pt x="14961" y="2114"/>
                  </a:cubicBezTo>
                  <a:cubicBezTo>
                    <a:pt x="14815" y="2469"/>
                    <a:pt x="14647" y="2783"/>
                    <a:pt x="14501" y="3118"/>
                  </a:cubicBezTo>
                  <a:cubicBezTo>
                    <a:pt x="14333" y="2407"/>
                    <a:pt x="14082" y="1779"/>
                    <a:pt x="13287" y="1633"/>
                  </a:cubicBezTo>
                  <a:cubicBezTo>
                    <a:pt x="12952" y="1277"/>
                    <a:pt x="12408" y="1214"/>
                    <a:pt x="11990" y="1591"/>
                  </a:cubicBezTo>
                  <a:cubicBezTo>
                    <a:pt x="11341" y="2218"/>
                    <a:pt x="11467" y="3055"/>
                    <a:pt x="11404" y="3829"/>
                  </a:cubicBezTo>
                  <a:cubicBezTo>
                    <a:pt x="10714" y="3055"/>
                    <a:pt x="10149" y="2177"/>
                    <a:pt x="9165" y="1758"/>
                  </a:cubicBezTo>
                  <a:cubicBezTo>
                    <a:pt x="8684" y="1549"/>
                    <a:pt x="7910" y="1737"/>
                    <a:pt x="7847" y="2323"/>
                  </a:cubicBezTo>
                  <a:cubicBezTo>
                    <a:pt x="7575" y="2197"/>
                    <a:pt x="7261" y="2156"/>
                    <a:pt x="6885" y="2197"/>
                  </a:cubicBezTo>
                  <a:cubicBezTo>
                    <a:pt x="6592" y="2218"/>
                    <a:pt x="6257" y="2407"/>
                    <a:pt x="6110" y="2679"/>
                  </a:cubicBezTo>
                  <a:cubicBezTo>
                    <a:pt x="6069" y="2637"/>
                    <a:pt x="6027" y="2616"/>
                    <a:pt x="6006" y="2595"/>
                  </a:cubicBezTo>
                  <a:cubicBezTo>
                    <a:pt x="5315" y="2051"/>
                    <a:pt x="4562" y="1633"/>
                    <a:pt x="3704" y="1988"/>
                  </a:cubicBezTo>
                  <a:cubicBezTo>
                    <a:pt x="2783" y="2386"/>
                    <a:pt x="3851" y="3829"/>
                    <a:pt x="4980" y="5001"/>
                  </a:cubicBezTo>
                  <a:cubicBezTo>
                    <a:pt x="4353" y="4813"/>
                    <a:pt x="3725" y="4583"/>
                    <a:pt x="3181" y="4290"/>
                  </a:cubicBezTo>
                  <a:cubicBezTo>
                    <a:pt x="2344" y="3850"/>
                    <a:pt x="1403" y="3620"/>
                    <a:pt x="482" y="3850"/>
                  </a:cubicBezTo>
                  <a:cubicBezTo>
                    <a:pt x="168" y="3934"/>
                    <a:pt x="1" y="4311"/>
                    <a:pt x="189" y="4583"/>
                  </a:cubicBezTo>
                  <a:cubicBezTo>
                    <a:pt x="942" y="5817"/>
                    <a:pt x="1988" y="6152"/>
                    <a:pt x="3286" y="6654"/>
                  </a:cubicBezTo>
                  <a:cubicBezTo>
                    <a:pt x="3851" y="6884"/>
                    <a:pt x="4667" y="6905"/>
                    <a:pt x="4750" y="6152"/>
                  </a:cubicBezTo>
                  <a:cubicBezTo>
                    <a:pt x="4750" y="6089"/>
                    <a:pt x="4750" y="6068"/>
                    <a:pt x="4708" y="6026"/>
                  </a:cubicBezTo>
                  <a:cubicBezTo>
                    <a:pt x="5483" y="6257"/>
                    <a:pt x="6215" y="6550"/>
                    <a:pt x="6989" y="6759"/>
                  </a:cubicBezTo>
                  <a:cubicBezTo>
                    <a:pt x="7491" y="6884"/>
                    <a:pt x="7805" y="6466"/>
                    <a:pt x="7742" y="6068"/>
                  </a:cubicBezTo>
                  <a:cubicBezTo>
                    <a:pt x="7805" y="6131"/>
                    <a:pt x="7847" y="6152"/>
                    <a:pt x="7889" y="6194"/>
                  </a:cubicBezTo>
                  <a:cubicBezTo>
                    <a:pt x="8349" y="6675"/>
                    <a:pt x="9144" y="6361"/>
                    <a:pt x="9270" y="5775"/>
                  </a:cubicBezTo>
                  <a:cubicBezTo>
                    <a:pt x="9709" y="6047"/>
                    <a:pt x="10421" y="5880"/>
                    <a:pt x="10609" y="5441"/>
                  </a:cubicBezTo>
                  <a:cubicBezTo>
                    <a:pt x="10839" y="5713"/>
                    <a:pt x="11090" y="5943"/>
                    <a:pt x="11404" y="6152"/>
                  </a:cubicBezTo>
                  <a:cubicBezTo>
                    <a:pt x="11509" y="6194"/>
                    <a:pt x="11592" y="6257"/>
                    <a:pt x="11697" y="6257"/>
                  </a:cubicBezTo>
                  <a:cubicBezTo>
                    <a:pt x="12178" y="6717"/>
                    <a:pt x="13120" y="6654"/>
                    <a:pt x="13287" y="5859"/>
                  </a:cubicBezTo>
                  <a:cubicBezTo>
                    <a:pt x="13287" y="5817"/>
                    <a:pt x="13329" y="5775"/>
                    <a:pt x="13329" y="5734"/>
                  </a:cubicBezTo>
                  <a:cubicBezTo>
                    <a:pt x="13475" y="5880"/>
                    <a:pt x="13685" y="5985"/>
                    <a:pt x="13957" y="5985"/>
                  </a:cubicBezTo>
                  <a:cubicBezTo>
                    <a:pt x="14815" y="6068"/>
                    <a:pt x="15359" y="5315"/>
                    <a:pt x="15756" y="4625"/>
                  </a:cubicBezTo>
                  <a:cubicBezTo>
                    <a:pt x="15735" y="4792"/>
                    <a:pt x="15735" y="4918"/>
                    <a:pt x="15756" y="5085"/>
                  </a:cubicBezTo>
                  <a:cubicBezTo>
                    <a:pt x="15777" y="5420"/>
                    <a:pt x="15986" y="5817"/>
                    <a:pt x="16363" y="5859"/>
                  </a:cubicBezTo>
                  <a:cubicBezTo>
                    <a:pt x="17158" y="5985"/>
                    <a:pt x="17744" y="5734"/>
                    <a:pt x="18267" y="5336"/>
                  </a:cubicBezTo>
                  <a:cubicBezTo>
                    <a:pt x="18372" y="5399"/>
                    <a:pt x="18497" y="5420"/>
                    <a:pt x="18665" y="5399"/>
                  </a:cubicBezTo>
                  <a:cubicBezTo>
                    <a:pt x="19711" y="5252"/>
                    <a:pt x="21510" y="4415"/>
                    <a:pt x="21824" y="3244"/>
                  </a:cubicBezTo>
                  <a:cubicBezTo>
                    <a:pt x="21991" y="3139"/>
                    <a:pt x="22159" y="3034"/>
                    <a:pt x="22347" y="2930"/>
                  </a:cubicBezTo>
                  <a:cubicBezTo>
                    <a:pt x="22766" y="3578"/>
                    <a:pt x="24000" y="3432"/>
                    <a:pt x="24000" y="2469"/>
                  </a:cubicBezTo>
                  <a:lnTo>
                    <a:pt x="24000" y="1674"/>
                  </a:lnTo>
                  <a:cubicBezTo>
                    <a:pt x="24000" y="1109"/>
                    <a:pt x="23414" y="754"/>
                    <a:pt x="22870" y="858"/>
                  </a:cubicBezTo>
                  <a:close/>
                  <a:moveTo>
                    <a:pt x="4353" y="6068"/>
                  </a:moveTo>
                  <a:cubicBezTo>
                    <a:pt x="4185" y="6340"/>
                    <a:pt x="3223" y="5754"/>
                    <a:pt x="2993" y="5671"/>
                  </a:cubicBezTo>
                  <a:cubicBezTo>
                    <a:pt x="2470" y="5524"/>
                    <a:pt x="2009" y="5231"/>
                    <a:pt x="1633" y="4876"/>
                  </a:cubicBezTo>
                  <a:cubicBezTo>
                    <a:pt x="2365" y="5064"/>
                    <a:pt x="3014" y="5587"/>
                    <a:pt x="3746" y="5775"/>
                  </a:cubicBezTo>
                  <a:cubicBezTo>
                    <a:pt x="3976" y="5838"/>
                    <a:pt x="4206" y="5922"/>
                    <a:pt x="4457" y="5985"/>
                  </a:cubicBezTo>
                  <a:cubicBezTo>
                    <a:pt x="4416" y="5985"/>
                    <a:pt x="4374" y="6026"/>
                    <a:pt x="4353" y="60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3"/>
            <p:cNvSpPr/>
            <p:nvPr/>
          </p:nvSpPr>
          <p:spPr>
            <a:xfrm>
              <a:off x="806663" y="3241275"/>
              <a:ext cx="643950" cy="188350"/>
            </a:xfrm>
            <a:custGeom>
              <a:avLst/>
              <a:gdLst/>
              <a:ahLst/>
              <a:cxnLst/>
              <a:rect l="l" t="t" r="r" b="b"/>
              <a:pathLst>
                <a:path w="25758" h="7534" extrusionOk="0">
                  <a:moveTo>
                    <a:pt x="4709" y="4897"/>
                  </a:moveTo>
                  <a:cubicBezTo>
                    <a:pt x="4499" y="4583"/>
                    <a:pt x="4311" y="4332"/>
                    <a:pt x="4144" y="4060"/>
                  </a:cubicBezTo>
                  <a:cubicBezTo>
                    <a:pt x="4039" y="3872"/>
                    <a:pt x="3997" y="3704"/>
                    <a:pt x="3914" y="3474"/>
                  </a:cubicBezTo>
                  <a:cubicBezTo>
                    <a:pt x="3767" y="3098"/>
                    <a:pt x="3725" y="2679"/>
                    <a:pt x="3767" y="2261"/>
                  </a:cubicBezTo>
                  <a:cubicBezTo>
                    <a:pt x="3809" y="1633"/>
                    <a:pt x="4290" y="1214"/>
                    <a:pt x="4918" y="1361"/>
                  </a:cubicBezTo>
                  <a:cubicBezTo>
                    <a:pt x="5567" y="1528"/>
                    <a:pt x="6215" y="1675"/>
                    <a:pt x="6822" y="2051"/>
                  </a:cubicBezTo>
                  <a:cubicBezTo>
                    <a:pt x="7387" y="2386"/>
                    <a:pt x="7994" y="2700"/>
                    <a:pt x="8600" y="3014"/>
                  </a:cubicBezTo>
                  <a:cubicBezTo>
                    <a:pt x="8852" y="3139"/>
                    <a:pt x="9124" y="3223"/>
                    <a:pt x="9417" y="3328"/>
                  </a:cubicBezTo>
                  <a:cubicBezTo>
                    <a:pt x="9772" y="2993"/>
                    <a:pt x="9877" y="2595"/>
                    <a:pt x="10044" y="2240"/>
                  </a:cubicBezTo>
                  <a:cubicBezTo>
                    <a:pt x="10253" y="1779"/>
                    <a:pt x="10421" y="1319"/>
                    <a:pt x="10672" y="859"/>
                  </a:cubicBezTo>
                  <a:cubicBezTo>
                    <a:pt x="10881" y="440"/>
                    <a:pt x="11258" y="273"/>
                    <a:pt x="11760" y="273"/>
                  </a:cubicBezTo>
                  <a:cubicBezTo>
                    <a:pt x="12199" y="273"/>
                    <a:pt x="12492" y="419"/>
                    <a:pt x="12681" y="817"/>
                  </a:cubicBezTo>
                  <a:cubicBezTo>
                    <a:pt x="12890" y="1235"/>
                    <a:pt x="13099" y="1654"/>
                    <a:pt x="13329" y="2072"/>
                  </a:cubicBezTo>
                  <a:cubicBezTo>
                    <a:pt x="13413" y="2240"/>
                    <a:pt x="13538" y="2323"/>
                    <a:pt x="13664" y="2512"/>
                  </a:cubicBezTo>
                  <a:cubicBezTo>
                    <a:pt x="14187" y="1989"/>
                    <a:pt x="14710" y="1507"/>
                    <a:pt x="15212" y="1005"/>
                  </a:cubicBezTo>
                  <a:cubicBezTo>
                    <a:pt x="15484" y="712"/>
                    <a:pt x="15798" y="524"/>
                    <a:pt x="16133" y="315"/>
                  </a:cubicBezTo>
                  <a:cubicBezTo>
                    <a:pt x="16656" y="1"/>
                    <a:pt x="17200" y="1"/>
                    <a:pt x="17744" y="64"/>
                  </a:cubicBezTo>
                  <a:cubicBezTo>
                    <a:pt x="18100" y="85"/>
                    <a:pt x="18267" y="273"/>
                    <a:pt x="18330" y="629"/>
                  </a:cubicBezTo>
                  <a:cubicBezTo>
                    <a:pt x="18351" y="921"/>
                    <a:pt x="18351" y="1214"/>
                    <a:pt x="18351" y="1528"/>
                  </a:cubicBezTo>
                  <a:cubicBezTo>
                    <a:pt x="18351" y="1737"/>
                    <a:pt x="18414" y="1926"/>
                    <a:pt x="18435" y="2177"/>
                  </a:cubicBezTo>
                  <a:cubicBezTo>
                    <a:pt x="18623" y="2156"/>
                    <a:pt x="18748" y="2135"/>
                    <a:pt x="18874" y="2072"/>
                  </a:cubicBezTo>
                  <a:cubicBezTo>
                    <a:pt x="19983" y="1675"/>
                    <a:pt x="21071" y="1256"/>
                    <a:pt x="22285" y="1214"/>
                  </a:cubicBezTo>
                  <a:cubicBezTo>
                    <a:pt x="22494" y="1214"/>
                    <a:pt x="22661" y="1110"/>
                    <a:pt x="22870" y="1047"/>
                  </a:cubicBezTo>
                  <a:cubicBezTo>
                    <a:pt x="23561" y="880"/>
                    <a:pt x="24210" y="1047"/>
                    <a:pt x="24858" y="1256"/>
                  </a:cubicBezTo>
                  <a:cubicBezTo>
                    <a:pt x="24963" y="1298"/>
                    <a:pt x="25109" y="1361"/>
                    <a:pt x="25151" y="1465"/>
                  </a:cubicBezTo>
                  <a:cubicBezTo>
                    <a:pt x="25465" y="2135"/>
                    <a:pt x="25758" y="2784"/>
                    <a:pt x="25339" y="3495"/>
                  </a:cubicBezTo>
                  <a:cubicBezTo>
                    <a:pt x="25214" y="3725"/>
                    <a:pt x="25046" y="3934"/>
                    <a:pt x="24900" y="4144"/>
                  </a:cubicBezTo>
                  <a:lnTo>
                    <a:pt x="23707" y="5797"/>
                  </a:lnTo>
                  <a:cubicBezTo>
                    <a:pt x="23645" y="5922"/>
                    <a:pt x="23561" y="6027"/>
                    <a:pt x="23435" y="6131"/>
                  </a:cubicBezTo>
                  <a:cubicBezTo>
                    <a:pt x="23268" y="6257"/>
                    <a:pt x="23121" y="6257"/>
                    <a:pt x="22933" y="6152"/>
                  </a:cubicBezTo>
                  <a:cubicBezTo>
                    <a:pt x="22766" y="6048"/>
                    <a:pt x="22661" y="5901"/>
                    <a:pt x="22703" y="5713"/>
                  </a:cubicBezTo>
                  <a:cubicBezTo>
                    <a:pt x="22745" y="5462"/>
                    <a:pt x="22829" y="5253"/>
                    <a:pt x="22954" y="5043"/>
                  </a:cubicBezTo>
                  <a:cubicBezTo>
                    <a:pt x="23268" y="4562"/>
                    <a:pt x="23645" y="4081"/>
                    <a:pt x="23979" y="3621"/>
                  </a:cubicBezTo>
                  <a:cubicBezTo>
                    <a:pt x="24126" y="3411"/>
                    <a:pt x="24314" y="3202"/>
                    <a:pt x="24419" y="2951"/>
                  </a:cubicBezTo>
                  <a:cubicBezTo>
                    <a:pt x="24628" y="2533"/>
                    <a:pt x="24398" y="2114"/>
                    <a:pt x="23917" y="2051"/>
                  </a:cubicBezTo>
                  <a:cubicBezTo>
                    <a:pt x="23707" y="2010"/>
                    <a:pt x="23498" y="1989"/>
                    <a:pt x="23289" y="2010"/>
                  </a:cubicBezTo>
                  <a:cubicBezTo>
                    <a:pt x="21971" y="2219"/>
                    <a:pt x="20590" y="2386"/>
                    <a:pt x="19376" y="2951"/>
                  </a:cubicBezTo>
                  <a:cubicBezTo>
                    <a:pt x="18895" y="3202"/>
                    <a:pt x="18414" y="3223"/>
                    <a:pt x="17912" y="3160"/>
                  </a:cubicBezTo>
                  <a:cubicBezTo>
                    <a:pt x="17514" y="3118"/>
                    <a:pt x="17326" y="2930"/>
                    <a:pt x="17305" y="2512"/>
                  </a:cubicBezTo>
                  <a:cubicBezTo>
                    <a:pt x="17284" y="2198"/>
                    <a:pt x="17305" y="1863"/>
                    <a:pt x="17305" y="1549"/>
                  </a:cubicBezTo>
                  <a:cubicBezTo>
                    <a:pt x="17305" y="1382"/>
                    <a:pt x="17263" y="1214"/>
                    <a:pt x="17221" y="1005"/>
                  </a:cubicBezTo>
                  <a:cubicBezTo>
                    <a:pt x="16656" y="1068"/>
                    <a:pt x="16259" y="1319"/>
                    <a:pt x="15903" y="1675"/>
                  </a:cubicBezTo>
                  <a:cubicBezTo>
                    <a:pt x="15443" y="2156"/>
                    <a:pt x="14982" y="2595"/>
                    <a:pt x="14543" y="3056"/>
                  </a:cubicBezTo>
                  <a:cubicBezTo>
                    <a:pt x="14375" y="3223"/>
                    <a:pt x="14250" y="3349"/>
                    <a:pt x="14082" y="3474"/>
                  </a:cubicBezTo>
                  <a:cubicBezTo>
                    <a:pt x="13643" y="3767"/>
                    <a:pt x="13078" y="3662"/>
                    <a:pt x="12806" y="3223"/>
                  </a:cubicBezTo>
                  <a:cubicBezTo>
                    <a:pt x="12555" y="2805"/>
                    <a:pt x="12346" y="2323"/>
                    <a:pt x="12095" y="1884"/>
                  </a:cubicBezTo>
                  <a:cubicBezTo>
                    <a:pt x="11990" y="1675"/>
                    <a:pt x="11865" y="1486"/>
                    <a:pt x="11718" y="1235"/>
                  </a:cubicBezTo>
                  <a:cubicBezTo>
                    <a:pt x="11572" y="1361"/>
                    <a:pt x="11446" y="1465"/>
                    <a:pt x="11404" y="1570"/>
                  </a:cubicBezTo>
                  <a:cubicBezTo>
                    <a:pt x="11237" y="1905"/>
                    <a:pt x="11090" y="2282"/>
                    <a:pt x="10923" y="2616"/>
                  </a:cubicBezTo>
                  <a:cubicBezTo>
                    <a:pt x="10735" y="3014"/>
                    <a:pt x="10588" y="3432"/>
                    <a:pt x="10358" y="3830"/>
                  </a:cubicBezTo>
                  <a:cubicBezTo>
                    <a:pt x="10065" y="4311"/>
                    <a:pt x="9689" y="4458"/>
                    <a:pt x="9145" y="4290"/>
                  </a:cubicBezTo>
                  <a:cubicBezTo>
                    <a:pt x="8789" y="4186"/>
                    <a:pt x="8412" y="4039"/>
                    <a:pt x="8077" y="3872"/>
                  </a:cubicBezTo>
                  <a:cubicBezTo>
                    <a:pt x="7450" y="3558"/>
                    <a:pt x="6822" y="3202"/>
                    <a:pt x="6215" y="2846"/>
                  </a:cubicBezTo>
                  <a:cubicBezTo>
                    <a:pt x="5713" y="2574"/>
                    <a:pt x="5232" y="2407"/>
                    <a:pt x="4667" y="2219"/>
                  </a:cubicBezTo>
                  <a:cubicBezTo>
                    <a:pt x="4499" y="2846"/>
                    <a:pt x="4709" y="3349"/>
                    <a:pt x="4981" y="3788"/>
                  </a:cubicBezTo>
                  <a:cubicBezTo>
                    <a:pt x="5378" y="4353"/>
                    <a:pt x="5818" y="4834"/>
                    <a:pt x="6278" y="5357"/>
                  </a:cubicBezTo>
                  <a:cubicBezTo>
                    <a:pt x="6445" y="5608"/>
                    <a:pt x="6696" y="5776"/>
                    <a:pt x="7010" y="5839"/>
                  </a:cubicBezTo>
                  <a:cubicBezTo>
                    <a:pt x="7387" y="5922"/>
                    <a:pt x="7575" y="6299"/>
                    <a:pt x="7847" y="6571"/>
                  </a:cubicBezTo>
                  <a:cubicBezTo>
                    <a:pt x="7952" y="6675"/>
                    <a:pt x="7952" y="6968"/>
                    <a:pt x="7889" y="7136"/>
                  </a:cubicBezTo>
                  <a:cubicBezTo>
                    <a:pt x="7847" y="7429"/>
                    <a:pt x="7471" y="7533"/>
                    <a:pt x="7282" y="7324"/>
                  </a:cubicBezTo>
                  <a:cubicBezTo>
                    <a:pt x="6906" y="6822"/>
                    <a:pt x="6299" y="6613"/>
                    <a:pt x="5797" y="6278"/>
                  </a:cubicBezTo>
                  <a:cubicBezTo>
                    <a:pt x="5023" y="5755"/>
                    <a:pt x="4102" y="5671"/>
                    <a:pt x="3265" y="5336"/>
                  </a:cubicBezTo>
                  <a:cubicBezTo>
                    <a:pt x="2867" y="5190"/>
                    <a:pt x="2407" y="5085"/>
                    <a:pt x="1821" y="5106"/>
                  </a:cubicBezTo>
                  <a:cubicBezTo>
                    <a:pt x="2093" y="5420"/>
                    <a:pt x="2302" y="5650"/>
                    <a:pt x="2470" y="5922"/>
                  </a:cubicBezTo>
                  <a:cubicBezTo>
                    <a:pt x="2658" y="6152"/>
                    <a:pt x="2826" y="6383"/>
                    <a:pt x="2972" y="6655"/>
                  </a:cubicBezTo>
                  <a:cubicBezTo>
                    <a:pt x="2993" y="6696"/>
                    <a:pt x="2972" y="6864"/>
                    <a:pt x="2930" y="6885"/>
                  </a:cubicBezTo>
                  <a:cubicBezTo>
                    <a:pt x="2846" y="6927"/>
                    <a:pt x="2679" y="7010"/>
                    <a:pt x="2616" y="6989"/>
                  </a:cubicBezTo>
                  <a:cubicBezTo>
                    <a:pt x="2365" y="6864"/>
                    <a:pt x="2156" y="6696"/>
                    <a:pt x="1947" y="6550"/>
                  </a:cubicBezTo>
                  <a:cubicBezTo>
                    <a:pt x="1486" y="6173"/>
                    <a:pt x="1089" y="5734"/>
                    <a:pt x="566" y="5441"/>
                  </a:cubicBezTo>
                  <a:cubicBezTo>
                    <a:pt x="440" y="5399"/>
                    <a:pt x="357" y="5253"/>
                    <a:pt x="252" y="5127"/>
                  </a:cubicBezTo>
                  <a:cubicBezTo>
                    <a:pt x="1" y="4771"/>
                    <a:pt x="147" y="4186"/>
                    <a:pt x="691" y="4165"/>
                  </a:cubicBezTo>
                  <a:cubicBezTo>
                    <a:pt x="1800" y="4102"/>
                    <a:pt x="2867" y="4269"/>
                    <a:pt x="3872" y="4771"/>
                  </a:cubicBezTo>
                  <a:cubicBezTo>
                    <a:pt x="4102" y="4876"/>
                    <a:pt x="4332" y="5023"/>
                    <a:pt x="4709" y="48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5" name="Google Shape;2135;p73"/>
          <p:cNvGrpSpPr/>
          <p:nvPr/>
        </p:nvGrpSpPr>
        <p:grpSpPr>
          <a:xfrm>
            <a:off x="784550" y="2589925"/>
            <a:ext cx="1871650" cy="2020200"/>
            <a:chOff x="653975" y="2589925"/>
            <a:chExt cx="1871650" cy="2020200"/>
          </a:xfrm>
        </p:grpSpPr>
        <p:sp>
          <p:nvSpPr>
            <p:cNvPr id="2136" name="Google Shape;2136;p73"/>
            <p:cNvSpPr/>
            <p:nvPr/>
          </p:nvSpPr>
          <p:spPr>
            <a:xfrm>
              <a:off x="685350" y="2612400"/>
              <a:ext cx="1293650" cy="959900"/>
            </a:xfrm>
            <a:custGeom>
              <a:avLst/>
              <a:gdLst/>
              <a:ahLst/>
              <a:cxnLst/>
              <a:rect l="l" t="t" r="r" b="b"/>
              <a:pathLst>
                <a:path w="51746" h="38396" extrusionOk="0">
                  <a:moveTo>
                    <a:pt x="51745" y="19857"/>
                  </a:moveTo>
                  <a:cubicBezTo>
                    <a:pt x="51661" y="19753"/>
                    <a:pt x="51557" y="19669"/>
                    <a:pt x="51515" y="19564"/>
                  </a:cubicBezTo>
                  <a:cubicBezTo>
                    <a:pt x="51222" y="19083"/>
                    <a:pt x="50824" y="18811"/>
                    <a:pt x="50218" y="18916"/>
                  </a:cubicBezTo>
                  <a:cubicBezTo>
                    <a:pt x="50113" y="18937"/>
                    <a:pt x="50050" y="18916"/>
                    <a:pt x="49946" y="18916"/>
                  </a:cubicBezTo>
                  <a:cubicBezTo>
                    <a:pt x="48753" y="18769"/>
                    <a:pt x="47749" y="19167"/>
                    <a:pt x="46849" y="20004"/>
                  </a:cubicBezTo>
                  <a:cubicBezTo>
                    <a:pt x="46661" y="19753"/>
                    <a:pt x="46535" y="19544"/>
                    <a:pt x="46347" y="19272"/>
                  </a:cubicBezTo>
                  <a:cubicBezTo>
                    <a:pt x="46200" y="19292"/>
                    <a:pt x="46033" y="19292"/>
                    <a:pt x="45907" y="19376"/>
                  </a:cubicBezTo>
                  <a:cubicBezTo>
                    <a:pt x="45510" y="19606"/>
                    <a:pt x="45091" y="19564"/>
                    <a:pt x="44715" y="19397"/>
                  </a:cubicBezTo>
                  <a:cubicBezTo>
                    <a:pt x="43417" y="18895"/>
                    <a:pt x="42162" y="18414"/>
                    <a:pt x="40907" y="17828"/>
                  </a:cubicBezTo>
                  <a:cubicBezTo>
                    <a:pt x="39630" y="17263"/>
                    <a:pt x="38500" y="16405"/>
                    <a:pt x="37412" y="15526"/>
                  </a:cubicBezTo>
                  <a:cubicBezTo>
                    <a:pt x="37308" y="15443"/>
                    <a:pt x="37182" y="15380"/>
                    <a:pt x="37119" y="15275"/>
                  </a:cubicBezTo>
                  <a:cubicBezTo>
                    <a:pt x="36806" y="14585"/>
                    <a:pt x="36094" y="14354"/>
                    <a:pt x="35550" y="13915"/>
                  </a:cubicBezTo>
                  <a:cubicBezTo>
                    <a:pt x="35257" y="13664"/>
                    <a:pt x="35006" y="13748"/>
                    <a:pt x="34839" y="14082"/>
                  </a:cubicBezTo>
                  <a:cubicBezTo>
                    <a:pt x="34483" y="14899"/>
                    <a:pt x="33855" y="15589"/>
                    <a:pt x="33583" y="16447"/>
                  </a:cubicBezTo>
                  <a:cubicBezTo>
                    <a:pt x="33521" y="16698"/>
                    <a:pt x="33311" y="16865"/>
                    <a:pt x="33102" y="16991"/>
                  </a:cubicBezTo>
                  <a:cubicBezTo>
                    <a:pt x="32433" y="17388"/>
                    <a:pt x="31763" y="17744"/>
                    <a:pt x="31072" y="18058"/>
                  </a:cubicBezTo>
                  <a:cubicBezTo>
                    <a:pt x="29378" y="18874"/>
                    <a:pt x="27557" y="19146"/>
                    <a:pt x="25716" y="19397"/>
                  </a:cubicBezTo>
                  <a:cubicBezTo>
                    <a:pt x="24461" y="19564"/>
                    <a:pt x="23226" y="19251"/>
                    <a:pt x="22054" y="18895"/>
                  </a:cubicBezTo>
                  <a:cubicBezTo>
                    <a:pt x="21866" y="18853"/>
                    <a:pt x="21720" y="18728"/>
                    <a:pt x="21552" y="18623"/>
                  </a:cubicBezTo>
                  <a:cubicBezTo>
                    <a:pt x="21176" y="18351"/>
                    <a:pt x="20778" y="18100"/>
                    <a:pt x="20381" y="17807"/>
                  </a:cubicBezTo>
                  <a:cubicBezTo>
                    <a:pt x="20234" y="17702"/>
                    <a:pt x="20088" y="17577"/>
                    <a:pt x="19983" y="17409"/>
                  </a:cubicBezTo>
                  <a:cubicBezTo>
                    <a:pt x="19669" y="16991"/>
                    <a:pt x="19711" y="16991"/>
                    <a:pt x="19251" y="17116"/>
                  </a:cubicBezTo>
                  <a:cubicBezTo>
                    <a:pt x="19104" y="17179"/>
                    <a:pt x="18958" y="17221"/>
                    <a:pt x="18811" y="17284"/>
                  </a:cubicBezTo>
                  <a:cubicBezTo>
                    <a:pt x="18811" y="17409"/>
                    <a:pt x="18769" y="17514"/>
                    <a:pt x="18790" y="17577"/>
                  </a:cubicBezTo>
                  <a:cubicBezTo>
                    <a:pt x="19125" y="18016"/>
                    <a:pt x="19041" y="18539"/>
                    <a:pt x="19020" y="19041"/>
                  </a:cubicBezTo>
                  <a:cubicBezTo>
                    <a:pt x="19020" y="19292"/>
                    <a:pt x="19000" y="19564"/>
                    <a:pt x="19020" y="19795"/>
                  </a:cubicBezTo>
                  <a:cubicBezTo>
                    <a:pt x="19104" y="20925"/>
                    <a:pt x="18832" y="22013"/>
                    <a:pt x="18518" y="23080"/>
                  </a:cubicBezTo>
                  <a:cubicBezTo>
                    <a:pt x="18309" y="23770"/>
                    <a:pt x="17974" y="24377"/>
                    <a:pt x="17577" y="24942"/>
                  </a:cubicBezTo>
                  <a:cubicBezTo>
                    <a:pt x="17326" y="25318"/>
                    <a:pt x="15359" y="26532"/>
                    <a:pt x="14940" y="26616"/>
                  </a:cubicBezTo>
                  <a:cubicBezTo>
                    <a:pt x="14731" y="26637"/>
                    <a:pt x="14501" y="26616"/>
                    <a:pt x="14292" y="26637"/>
                  </a:cubicBezTo>
                  <a:cubicBezTo>
                    <a:pt x="14020" y="26679"/>
                    <a:pt x="13748" y="26595"/>
                    <a:pt x="13497" y="26846"/>
                  </a:cubicBezTo>
                  <a:cubicBezTo>
                    <a:pt x="13392" y="26992"/>
                    <a:pt x="13078" y="26951"/>
                    <a:pt x="12869" y="26930"/>
                  </a:cubicBezTo>
                  <a:cubicBezTo>
                    <a:pt x="11697" y="26804"/>
                    <a:pt x="10923" y="27536"/>
                    <a:pt x="10965" y="28834"/>
                  </a:cubicBezTo>
                  <a:cubicBezTo>
                    <a:pt x="10986" y="29524"/>
                    <a:pt x="11174" y="30110"/>
                    <a:pt x="11655" y="30570"/>
                  </a:cubicBezTo>
                  <a:cubicBezTo>
                    <a:pt x="12074" y="30968"/>
                    <a:pt x="12450" y="31386"/>
                    <a:pt x="12869" y="31805"/>
                  </a:cubicBezTo>
                  <a:cubicBezTo>
                    <a:pt x="13350" y="32265"/>
                    <a:pt x="13915" y="32495"/>
                    <a:pt x="14606" y="32474"/>
                  </a:cubicBezTo>
                  <a:cubicBezTo>
                    <a:pt x="15108" y="32453"/>
                    <a:pt x="15631" y="32474"/>
                    <a:pt x="16175" y="32474"/>
                  </a:cubicBezTo>
                  <a:cubicBezTo>
                    <a:pt x="16677" y="33081"/>
                    <a:pt x="17200" y="33688"/>
                    <a:pt x="17723" y="34316"/>
                  </a:cubicBezTo>
                  <a:cubicBezTo>
                    <a:pt x="18246" y="34901"/>
                    <a:pt x="18665" y="35592"/>
                    <a:pt x="19418" y="36010"/>
                  </a:cubicBezTo>
                  <a:cubicBezTo>
                    <a:pt x="19334" y="36408"/>
                    <a:pt x="19293" y="36764"/>
                    <a:pt x="19209" y="37161"/>
                  </a:cubicBezTo>
                  <a:cubicBezTo>
                    <a:pt x="18184" y="37935"/>
                    <a:pt x="17012" y="38228"/>
                    <a:pt x="15756" y="38312"/>
                  </a:cubicBezTo>
                  <a:cubicBezTo>
                    <a:pt x="14083" y="38396"/>
                    <a:pt x="12450" y="37998"/>
                    <a:pt x="10839" y="37622"/>
                  </a:cubicBezTo>
                  <a:cubicBezTo>
                    <a:pt x="10777" y="37601"/>
                    <a:pt x="10714" y="37580"/>
                    <a:pt x="10651" y="37580"/>
                  </a:cubicBezTo>
                  <a:cubicBezTo>
                    <a:pt x="9019" y="37245"/>
                    <a:pt x="7492" y="36617"/>
                    <a:pt x="6027" y="35822"/>
                  </a:cubicBezTo>
                  <a:cubicBezTo>
                    <a:pt x="4792" y="35173"/>
                    <a:pt x="3453" y="34671"/>
                    <a:pt x="2219" y="34044"/>
                  </a:cubicBezTo>
                  <a:cubicBezTo>
                    <a:pt x="1528" y="33688"/>
                    <a:pt x="901" y="33186"/>
                    <a:pt x="231" y="32746"/>
                  </a:cubicBezTo>
                  <a:cubicBezTo>
                    <a:pt x="126" y="32663"/>
                    <a:pt x="85" y="32558"/>
                    <a:pt x="1" y="32453"/>
                  </a:cubicBezTo>
                  <a:cubicBezTo>
                    <a:pt x="64" y="32349"/>
                    <a:pt x="64" y="32244"/>
                    <a:pt x="106" y="32160"/>
                  </a:cubicBezTo>
                  <a:cubicBezTo>
                    <a:pt x="942" y="31344"/>
                    <a:pt x="1696" y="30403"/>
                    <a:pt x="2700" y="29754"/>
                  </a:cubicBezTo>
                  <a:cubicBezTo>
                    <a:pt x="2909" y="29629"/>
                    <a:pt x="3098" y="29420"/>
                    <a:pt x="3223" y="29231"/>
                  </a:cubicBezTo>
                  <a:cubicBezTo>
                    <a:pt x="3935" y="28248"/>
                    <a:pt x="4604" y="27243"/>
                    <a:pt x="5316" y="26260"/>
                  </a:cubicBezTo>
                  <a:cubicBezTo>
                    <a:pt x="5608" y="25862"/>
                    <a:pt x="5776" y="25444"/>
                    <a:pt x="5880" y="24942"/>
                  </a:cubicBezTo>
                  <a:cubicBezTo>
                    <a:pt x="6152" y="23791"/>
                    <a:pt x="6466" y="22640"/>
                    <a:pt x="6696" y="21489"/>
                  </a:cubicBezTo>
                  <a:cubicBezTo>
                    <a:pt x="6801" y="20987"/>
                    <a:pt x="6822" y="20464"/>
                    <a:pt x="6885" y="19983"/>
                  </a:cubicBezTo>
                  <a:cubicBezTo>
                    <a:pt x="6927" y="19502"/>
                    <a:pt x="6927" y="19000"/>
                    <a:pt x="7010" y="18560"/>
                  </a:cubicBezTo>
                  <a:cubicBezTo>
                    <a:pt x="7199" y="17472"/>
                    <a:pt x="7429" y="16363"/>
                    <a:pt x="7638" y="15275"/>
                  </a:cubicBezTo>
                  <a:cubicBezTo>
                    <a:pt x="7889" y="14020"/>
                    <a:pt x="8329" y="12806"/>
                    <a:pt x="8935" y="11676"/>
                  </a:cubicBezTo>
                  <a:cubicBezTo>
                    <a:pt x="9375" y="10881"/>
                    <a:pt x="9814" y="10065"/>
                    <a:pt x="10295" y="9249"/>
                  </a:cubicBezTo>
                  <a:cubicBezTo>
                    <a:pt x="11090" y="7910"/>
                    <a:pt x="12283" y="6948"/>
                    <a:pt x="13601" y="6132"/>
                  </a:cubicBezTo>
                  <a:cubicBezTo>
                    <a:pt x="14438" y="5922"/>
                    <a:pt x="15254" y="5608"/>
                    <a:pt x="16091" y="5546"/>
                  </a:cubicBezTo>
                  <a:cubicBezTo>
                    <a:pt x="17033" y="5441"/>
                    <a:pt x="17995" y="5504"/>
                    <a:pt x="18958" y="5504"/>
                  </a:cubicBezTo>
                  <a:cubicBezTo>
                    <a:pt x="19418" y="5504"/>
                    <a:pt x="19837" y="5650"/>
                    <a:pt x="20234" y="5880"/>
                  </a:cubicBezTo>
                  <a:cubicBezTo>
                    <a:pt x="20778" y="6194"/>
                    <a:pt x="21385" y="6424"/>
                    <a:pt x="21950" y="6696"/>
                  </a:cubicBezTo>
                  <a:cubicBezTo>
                    <a:pt x="22222" y="6801"/>
                    <a:pt x="22494" y="6634"/>
                    <a:pt x="22494" y="6341"/>
                  </a:cubicBezTo>
                  <a:cubicBezTo>
                    <a:pt x="22494" y="6173"/>
                    <a:pt x="22410" y="5985"/>
                    <a:pt x="22389" y="5797"/>
                  </a:cubicBezTo>
                  <a:cubicBezTo>
                    <a:pt x="22410" y="5755"/>
                    <a:pt x="22452" y="5671"/>
                    <a:pt x="22494" y="5650"/>
                  </a:cubicBezTo>
                  <a:cubicBezTo>
                    <a:pt x="22933" y="5253"/>
                    <a:pt x="23498" y="4918"/>
                    <a:pt x="23833" y="4437"/>
                  </a:cubicBezTo>
                  <a:cubicBezTo>
                    <a:pt x="24189" y="3935"/>
                    <a:pt x="24649" y="3558"/>
                    <a:pt x="25067" y="3098"/>
                  </a:cubicBezTo>
                  <a:cubicBezTo>
                    <a:pt x="25695" y="2449"/>
                    <a:pt x="26469" y="2030"/>
                    <a:pt x="27285" y="1633"/>
                  </a:cubicBezTo>
                  <a:cubicBezTo>
                    <a:pt x="27536" y="1507"/>
                    <a:pt x="27829" y="1424"/>
                    <a:pt x="28059" y="1277"/>
                  </a:cubicBezTo>
                  <a:cubicBezTo>
                    <a:pt x="29461" y="461"/>
                    <a:pt x="30947" y="126"/>
                    <a:pt x="32537" y="64"/>
                  </a:cubicBezTo>
                  <a:cubicBezTo>
                    <a:pt x="33855" y="22"/>
                    <a:pt x="35153" y="126"/>
                    <a:pt x="36471" y="43"/>
                  </a:cubicBezTo>
                  <a:cubicBezTo>
                    <a:pt x="37894" y="1"/>
                    <a:pt x="39233" y="315"/>
                    <a:pt x="40593" y="670"/>
                  </a:cubicBezTo>
                  <a:cubicBezTo>
                    <a:pt x="41702" y="984"/>
                    <a:pt x="42664" y="1486"/>
                    <a:pt x="43522" y="2219"/>
                  </a:cubicBezTo>
                  <a:cubicBezTo>
                    <a:pt x="44422" y="2972"/>
                    <a:pt x="45384" y="3683"/>
                    <a:pt x="46326" y="4395"/>
                  </a:cubicBezTo>
                  <a:cubicBezTo>
                    <a:pt x="46933" y="4834"/>
                    <a:pt x="47393" y="5399"/>
                    <a:pt x="47665" y="6111"/>
                  </a:cubicBezTo>
                  <a:cubicBezTo>
                    <a:pt x="47790" y="6487"/>
                    <a:pt x="47937" y="6822"/>
                    <a:pt x="48230" y="7073"/>
                  </a:cubicBezTo>
                  <a:cubicBezTo>
                    <a:pt x="48293" y="7136"/>
                    <a:pt x="48334" y="7157"/>
                    <a:pt x="48355" y="7220"/>
                  </a:cubicBezTo>
                  <a:cubicBezTo>
                    <a:pt x="48606" y="8077"/>
                    <a:pt x="49297" y="8621"/>
                    <a:pt x="49674" y="9417"/>
                  </a:cubicBezTo>
                  <a:cubicBezTo>
                    <a:pt x="49799" y="9689"/>
                    <a:pt x="49987" y="9961"/>
                    <a:pt x="50218" y="10191"/>
                  </a:cubicBezTo>
                  <a:cubicBezTo>
                    <a:pt x="50490" y="10463"/>
                    <a:pt x="50594" y="10797"/>
                    <a:pt x="50657" y="11132"/>
                  </a:cubicBezTo>
                  <a:cubicBezTo>
                    <a:pt x="50762" y="11572"/>
                    <a:pt x="50866" y="11990"/>
                    <a:pt x="50908" y="12450"/>
                  </a:cubicBezTo>
                  <a:cubicBezTo>
                    <a:pt x="50971" y="13350"/>
                    <a:pt x="51347" y="14250"/>
                    <a:pt x="51222" y="15191"/>
                  </a:cubicBezTo>
                  <a:cubicBezTo>
                    <a:pt x="51473" y="16175"/>
                    <a:pt x="51452" y="17200"/>
                    <a:pt x="51640" y="18204"/>
                  </a:cubicBezTo>
                  <a:cubicBezTo>
                    <a:pt x="51619" y="18748"/>
                    <a:pt x="51661" y="19292"/>
                    <a:pt x="51745" y="198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3"/>
            <p:cNvSpPr/>
            <p:nvPr/>
          </p:nvSpPr>
          <p:spPr>
            <a:xfrm>
              <a:off x="1063025" y="2992700"/>
              <a:ext cx="786225" cy="556075"/>
            </a:xfrm>
            <a:custGeom>
              <a:avLst/>
              <a:gdLst/>
              <a:ahLst/>
              <a:cxnLst/>
              <a:rect l="l" t="t" r="r" b="b"/>
              <a:pathLst>
                <a:path w="31449" h="22243" extrusionOk="0">
                  <a:moveTo>
                    <a:pt x="1" y="12178"/>
                  </a:moveTo>
                  <a:cubicBezTo>
                    <a:pt x="1110" y="12199"/>
                    <a:pt x="1884" y="11508"/>
                    <a:pt x="2721" y="11027"/>
                  </a:cubicBezTo>
                  <a:cubicBezTo>
                    <a:pt x="2930" y="10881"/>
                    <a:pt x="3097" y="10713"/>
                    <a:pt x="3244" y="10504"/>
                  </a:cubicBezTo>
                  <a:cubicBezTo>
                    <a:pt x="3495" y="10086"/>
                    <a:pt x="3788" y="9625"/>
                    <a:pt x="3976" y="9165"/>
                  </a:cubicBezTo>
                  <a:cubicBezTo>
                    <a:pt x="4499" y="7951"/>
                    <a:pt x="4813" y="6675"/>
                    <a:pt x="4813" y="5378"/>
                  </a:cubicBezTo>
                  <a:cubicBezTo>
                    <a:pt x="4813" y="4917"/>
                    <a:pt x="4771" y="4478"/>
                    <a:pt x="4771" y="4039"/>
                  </a:cubicBezTo>
                  <a:cubicBezTo>
                    <a:pt x="4771" y="3871"/>
                    <a:pt x="4813" y="3746"/>
                    <a:pt x="4834" y="3536"/>
                  </a:cubicBezTo>
                  <a:cubicBezTo>
                    <a:pt x="5253" y="3662"/>
                    <a:pt x="5504" y="3934"/>
                    <a:pt x="5755" y="4143"/>
                  </a:cubicBezTo>
                  <a:cubicBezTo>
                    <a:pt x="6173" y="4499"/>
                    <a:pt x="6654" y="4708"/>
                    <a:pt x="7178" y="4855"/>
                  </a:cubicBezTo>
                  <a:cubicBezTo>
                    <a:pt x="8161" y="5064"/>
                    <a:pt x="9103" y="5336"/>
                    <a:pt x="10107" y="5273"/>
                  </a:cubicBezTo>
                  <a:cubicBezTo>
                    <a:pt x="10504" y="5231"/>
                    <a:pt x="10881" y="5210"/>
                    <a:pt x="11258" y="5168"/>
                  </a:cubicBezTo>
                  <a:cubicBezTo>
                    <a:pt x="11864" y="5085"/>
                    <a:pt x="12471" y="4980"/>
                    <a:pt x="13078" y="4876"/>
                  </a:cubicBezTo>
                  <a:cubicBezTo>
                    <a:pt x="13810" y="4771"/>
                    <a:pt x="14501" y="4604"/>
                    <a:pt x="15191" y="4290"/>
                  </a:cubicBezTo>
                  <a:cubicBezTo>
                    <a:pt x="15945" y="3955"/>
                    <a:pt x="16698" y="3641"/>
                    <a:pt x="17472" y="3306"/>
                  </a:cubicBezTo>
                  <a:cubicBezTo>
                    <a:pt x="17493" y="3306"/>
                    <a:pt x="17514" y="3244"/>
                    <a:pt x="17535" y="3244"/>
                  </a:cubicBezTo>
                  <a:cubicBezTo>
                    <a:pt x="18644" y="3181"/>
                    <a:pt x="18937" y="2260"/>
                    <a:pt x="19355" y="1507"/>
                  </a:cubicBezTo>
                  <a:cubicBezTo>
                    <a:pt x="19606" y="984"/>
                    <a:pt x="19878" y="482"/>
                    <a:pt x="20234" y="63"/>
                  </a:cubicBezTo>
                  <a:cubicBezTo>
                    <a:pt x="20548" y="0"/>
                    <a:pt x="20757" y="147"/>
                    <a:pt x="20883" y="356"/>
                  </a:cubicBezTo>
                  <a:cubicBezTo>
                    <a:pt x="21385" y="1151"/>
                    <a:pt x="22201" y="1632"/>
                    <a:pt x="22933" y="2176"/>
                  </a:cubicBezTo>
                  <a:cubicBezTo>
                    <a:pt x="24314" y="3223"/>
                    <a:pt x="25862" y="3976"/>
                    <a:pt x="27473" y="4562"/>
                  </a:cubicBezTo>
                  <a:cubicBezTo>
                    <a:pt x="27892" y="4687"/>
                    <a:pt x="28373" y="4645"/>
                    <a:pt x="28771" y="4792"/>
                  </a:cubicBezTo>
                  <a:cubicBezTo>
                    <a:pt x="29147" y="4959"/>
                    <a:pt x="29545" y="5085"/>
                    <a:pt x="29963" y="5064"/>
                  </a:cubicBezTo>
                  <a:lnTo>
                    <a:pt x="30570" y="5064"/>
                  </a:lnTo>
                  <a:cubicBezTo>
                    <a:pt x="30675" y="5273"/>
                    <a:pt x="30779" y="5441"/>
                    <a:pt x="30863" y="5650"/>
                  </a:cubicBezTo>
                  <a:cubicBezTo>
                    <a:pt x="31240" y="6759"/>
                    <a:pt x="31449" y="7847"/>
                    <a:pt x="31344" y="9039"/>
                  </a:cubicBezTo>
                  <a:cubicBezTo>
                    <a:pt x="31323" y="9207"/>
                    <a:pt x="31386" y="9458"/>
                    <a:pt x="31303" y="9604"/>
                  </a:cubicBezTo>
                  <a:cubicBezTo>
                    <a:pt x="30863" y="10420"/>
                    <a:pt x="30884" y="11383"/>
                    <a:pt x="30466" y="12220"/>
                  </a:cubicBezTo>
                  <a:cubicBezTo>
                    <a:pt x="30256" y="12638"/>
                    <a:pt x="30194" y="13161"/>
                    <a:pt x="29775" y="13454"/>
                  </a:cubicBezTo>
                  <a:cubicBezTo>
                    <a:pt x="29608" y="14270"/>
                    <a:pt x="28938" y="14793"/>
                    <a:pt x="28478" y="15421"/>
                  </a:cubicBezTo>
                  <a:cubicBezTo>
                    <a:pt x="28038" y="16049"/>
                    <a:pt x="27536" y="16614"/>
                    <a:pt x="27034" y="17221"/>
                  </a:cubicBezTo>
                  <a:cubicBezTo>
                    <a:pt x="26846" y="17430"/>
                    <a:pt x="26637" y="17639"/>
                    <a:pt x="26406" y="17785"/>
                  </a:cubicBezTo>
                  <a:cubicBezTo>
                    <a:pt x="25423" y="18497"/>
                    <a:pt x="24419" y="19187"/>
                    <a:pt x="23456" y="19878"/>
                  </a:cubicBezTo>
                  <a:cubicBezTo>
                    <a:pt x="23121" y="20129"/>
                    <a:pt x="22745" y="20296"/>
                    <a:pt x="22326" y="20401"/>
                  </a:cubicBezTo>
                  <a:cubicBezTo>
                    <a:pt x="21238" y="20694"/>
                    <a:pt x="20108" y="20987"/>
                    <a:pt x="18999" y="21322"/>
                  </a:cubicBezTo>
                  <a:cubicBezTo>
                    <a:pt x="18016" y="21614"/>
                    <a:pt x="16991" y="21719"/>
                    <a:pt x="16007" y="21824"/>
                  </a:cubicBezTo>
                  <a:cubicBezTo>
                    <a:pt x="14333" y="21991"/>
                    <a:pt x="12660" y="22242"/>
                    <a:pt x="10944" y="22138"/>
                  </a:cubicBezTo>
                  <a:cubicBezTo>
                    <a:pt x="9772" y="22054"/>
                    <a:pt x="8621" y="21845"/>
                    <a:pt x="7575" y="21217"/>
                  </a:cubicBezTo>
                  <a:cubicBezTo>
                    <a:pt x="6696" y="20694"/>
                    <a:pt x="5797" y="20213"/>
                    <a:pt x="4918" y="19689"/>
                  </a:cubicBezTo>
                  <a:cubicBezTo>
                    <a:pt x="4667" y="19564"/>
                    <a:pt x="4416" y="19417"/>
                    <a:pt x="4227" y="19166"/>
                  </a:cubicBezTo>
                  <a:cubicBezTo>
                    <a:pt x="3181" y="17890"/>
                    <a:pt x="2030" y="16697"/>
                    <a:pt x="1110" y="15296"/>
                  </a:cubicBezTo>
                  <a:cubicBezTo>
                    <a:pt x="733" y="14731"/>
                    <a:pt x="440" y="14145"/>
                    <a:pt x="273" y="13496"/>
                  </a:cubicBezTo>
                  <a:cubicBezTo>
                    <a:pt x="252" y="13078"/>
                    <a:pt x="126" y="12659"/>
                    <a:pt x="1" y="12178"/>
                  </a:cubicBezTo>
                  <a:close/>
                  <a:moveTo>
                    <a:pt x="16238" y="20171"/>
                  </a:moveTo>
                  <a:cubicBezTo>
                    <a:pt x="17430" y="20359"/>
                    <a:pt x="19292" y="19543"/>
                    <a:pt x="20150" y="19229"/>
                  </a:cubicBezTo>
                  <a:cubicBezTo>
                    <a:pt x="21196" y="18434"/>
                    <a:pt x="22556" y="17995"/>
                    <a:pt x="23247" y="16739"/>
                  </a:cubicBezTo>
                  <a:cubicBezTo>
                    <a:pt x="23289" y="16656"/>
                    <a:pt x="23372" y="16614"/>
                    <a:pt x="23435" y="16530"/>
                  </a:cubicBezTo>
                  <a:cubicBezTo>
                    <a:pt x="24293" y="15651"/>
                    <a:pt x="24440" y="14521"/>
                    <a:pt x="24502" y="13350"/>
                  </a:cubicBezTo>
                  <a:cubicBezTo>
                    <a:pt x="24502" y="13287"/>
                    <a:pt x="24502" y="13203"/>
                    <a:pt x="24440" y="13161"/>
                  </a:cubicBezTo>
                  <a:cubicBezTo>
                    <a:pt x="24377" y="13057"/>
                    <a:pt x="24293" y="12952"/>
                    <a:pt x="24188" y="12931"/>
                  </a:cubicBezTo>
                  <a:cubicBezTo>
                    <a:pt x="24084" y="12889"/>
                    <a:pt x="23896" y="12973"/>
                    <a:pt x="23875" y="13057"/>
                  </a:cubicBezTo>
                  <a:cubicBezTo>
                    <a:pt x="23686" y="13412"/>
                    <a:pt x="23498" y="13810"/>
                    <a:pt x="23393" y="14208"/>
                  </a:cubicBezTo>
                  <a:cubicBezTo>
                    <a:pt x="23163" y="15296"/>
                    <a:pt x="22326" y="16007"/>
                    <a:pt x="21719" y="16844"/>
                  </a:cubicBezTo>
                  <a:cubicBezTo>
                    <a:pt x="21699" y="16907"/>
                    <a:pt x="21615" y="16928"/>
                    <a:pt x="21573" y="16948"/>
                  </a:cubicBezTo>
                  <a:cubicBezTo>
                    <a:pt x="20443" y="17660"/>
                    <a:pt x="19355" y="18434"/>
                    <a:pt x="18016" y="18790"/>
                  </a:cubicBezTo>
                  <a:cubicBezTo>
                    <a:pt x="16572" y="19166"/>
                    <a:pt x="15191" y="19250"/>
                    <a:pt x="13852" y="18476"/>
                  </a:cubicBezTo>
                  <a:cubicBezTo>
                    <a:pt x="13769" y="18413"/>
                    <a:pt x="13664" y="18392"/>
                    <a:pt x="13601" y="18371"/>
                  </a:cubicBezTo>
                  <a:cubicBezTo>
                    <a:pt x="12764" y="18099"/>
                    <a:pt x="12199" y="17534"/>
                    <a:pt x="11781" y="16781"/>
                  </a:cubicBezTo>
                  <a:cubicBezTo>
                    <a:pt x="11530" y="16321"/>
                    <a:pt x="11320" y="15881"/>
                    <a:pt x="11341" y="15337"/>
                  </a:cubicBezTo>
                  <a:cubicBezTo>
                    <a:pt x="11341" y="15065"/>
                    <a:pt x="11320" y="14814"/>
                    <a:pt x="11237" y="14584"/>
                  </a:cubicBezTo>
                  <a:cubicBezTo>
                    <a:pt x="11216" y="14480"/>
                    <a:pt x="11007" y="14312"/>
                    <a:pt x="10902" y="14312"/>
                  </a:cubicBezTo>
                  <a:cubicBezTo>
                    <a:pt x="10776" y="14312"/>
                    <a:pt x="10588" y="14480"/>
                    <a:pt x="10546" y="14584"/>
                  </a:cubicBezTo>
                  <a:cubicBezTo>
                    <a:pt x="10400" y="15337"/>
                    <a:pt x="10274" y="16091"/>
                    <a:pt x="10693" y="16802"/>
                  </a:cubicBezTo>
                  <a:cubicBezTo>
                    <a:pt x="10965" y="17283"/>
                    <a:pt x="11237" y="17785"/>
                    <a:pt x="11572" y="18288"/>
                  </a:cubicBezTo>
                  <a:cubicBezTo>
                    <a:pt x="11697" y="18497"/>
                    <a:pt x="11948" y="18643"/>
                    <a:pt x="12157" y="18769"/>
                  </a:cubicBezTo>
                  <a:cubicBezTo>
                    <a:pt x="12597" y="19020"/>
                    <a:pt x="13057" y="19229"/>
                    <a:pt x="13517" y="19459"/>
                  </a:cubicBezTo>
                  <a:cubicBezTo>
                    <a:pt x="14396" y="19982"/>
                    <a:pt x="15317" y="20296"/>
                    <a:pt x="16238" y="20171"/>
                  </a:cubicBezTo>
                  <a:close/>
                  <a:moveTo>
                    <a:pt x="9521" y="9290"/>
                  </a:moveTo>
                  <a:cubicBezTo>
                    <a:pt x="9458" y="9521"/>
                    <a:pt x="9416" y="9772"/>
                    <a:pt x="9375" y="9981"/>
                  </a:cubicBezTo>
                  <a:cubicBezTo>
                    <a:pt x="9375" y="10420"/>
                    <a:pt x="9563" y="10609"/>
                    <a:pt x="10002" y="10630"/>
                  </a:cubicBezTo>
                  <a:cubicBezTo>
                    <a:pt x="10609" y="10650"/>
                    <a:pt x="10818" y="10441"/>
                    <a:pt x="10797" y="9834"/>
                  </a:cubicBezTo>
                  <a:cubicBezTo>
                    <a:pt x="10776" y="9395"/>
                    <a:pt x="10588" y="9186"/>
                    <a:pt x="10149" y="9186"/>
                  </a:cubicBezTo>
                  <a:cubicBezTo>
                    <a:pt x="9960" y="9165"/>
                    <a:pt x="9751" y="9249"/>
                    <a:pt x="9521" y="9290"/>
                  </a:cubicBezTo>
                  <a:close/>
                  <a:moveTo>
                    <a:pt x="22243" y="8684"/>
                  </a:moveTo>
                  <a:cubicBezTo>
                    <a:pt x="22243" y="8788"/>
                    <a:pt x="22243" y="8956"/>
                    <a:pt x="22305" y="9102"/>
                  </a:cubicBezTo>
                  <a:cubicBezTo>
                    <a:pt x="22347" y="9311"/>
                    <a:pt x="22515" y="9416"/>
                    <a:pt x="22724" y="9416"/>
                  </a:cubicBezTo>
                  <a:cubicBezTo>
                    <a:pt x="22996" y="9416"/>
                    <a:pt x="23372" y="9060"/>
                    <a:pt x="23456" y="8746"/>
                  </a:cubicBezTo>
                  <a:cubicBezTo>
                    <a:pt x="23540" y="8433"/>
                    <a:pt x="23393" y="8140"/>
                    <a:pt x="23059" y="7951"/>
                  </a:cubicBezTo>
                  <a:cubicBezTo>
                    <a:pt x="22619" y="7700"/>
                    <a:pt x="22305" y="7847"/>
                    <a:pt x="22243" y="83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3"/>
            <p:cNvSpPr/>
            <p:nvPr/>
          </p:nvSpPr>
          <p:spPr>
            <a:xfrm>
              <a:off x="1250825" y="3528875"/>
              <a:ext cx="511075" cy="522050"/>
            </a:xfrm>
            <a:custGeom>
              <a:avLst/>
              <a:gdLst/>
              <a:ahLst/>
              <a:cxnLst/>
              <a:rect l="l" t="t" r="r" b="b"/>
              <a:pathLst>
                <a:path w="20443" h="20882" extrusionOk="0">
                  <a:moveTo>
                    <a:pt x="12303" y="11989"/>
                  </a:moveTo>
                  <a:cubicBezTo>
                    <a:pt x="10378" y="11655"/>
                    <a:pt x="8663" y="10985"/>
                    <a:pt x="7345" y="9604"/>
                  </a:cubicBezTo>
                  <a:lnTo>
                    <a:pt x="6529" y="8788"/>
                  </a:lnTo>
                  <a:cubicBezTo>
                    <a:pt x="5608" y="7909"/>
                    <a:pt x="4980" y="6821"/>
                    <a:pt x="4562" y="5649"/>
                  </a:cubicBezTo>
                  <a:cubicBezTo>
                    <a:pt x="4478" y="5440"/>
                    <a:pt x="4457" y="5210"/>
                    <a:pt x="4478" y="5022"/>
                  </a:cubicBezTo>
                  <a:cubicBezTo>
                    <a:pt x="4666" y="4059"/>
                    <a:pt x="4896" y="3097"/>
                    <a:pt x="5106" y="2072"/>
                  </a:cubicBezTo>
                  <a:cubicBezTo>
                    <a:pt x="5524" y="1862"/>
                    <a:pt x="6047" y="1946"/>
                    <a:pt x="6549" y="1862"/>
                  </a:cubicBezTo>
                  <a:cubicBezTo>
                    <a:pt x="7052" y="1779"/>
                    <a:pt x="7575" y="1758"/>
                    <a:pt x="8035" y="1695"/>
                  </a:cubicBezTo>
                  <a:cubicBezTo>
                    <a:pt x="8391" y="2009"/>
                    <a:pt x="8684" y="2281"/>
                    <a:pt x="8977" y="2595"/>
                  </a:cubicBezTo>
                  <a:cubicBezTo>
                    <a:pt x="9207" y="2825"/>
                    <a:pt x="9479" y="2950"/>
                    <a:pt x="9855" y="2929"/>
                  </a:cubicBezTo>
                  <a:cubicBezTo>
                    <a:pt x="10399" y="2908"/>
                    <a:pt x="10922" y="2908"/>
                    <a:pt x="11466" y="2929"/>
                  </a:cubicBezTo>
                  <a:cubicBezTo>
                    <a:pt x="11864" y="2950"/>
                    <a:pt x="12115" y="2783"/>
                    <a:pt x="12387" y="2511"/>
                  </a:cubicBezTo>
                  <a:cubicBezTo>
                    <a:pt x="12743" y="2155"/>
                    <a:pt x="12952" y="1674"/>
                    <a:pt x="13057" y="1172"/>
                  </a:cubicBezTo>
                  <a:cubicBezTo>
                    <a:pt x="13078" y="1025"/>
                    <a:pt x="13119" y="858"/>
                    <a:pt x="13140" y="691"/>
                  </a:cubicBezTo>
                  <a:cubicBezTo>
                    <a:pt x="13956" y="439"/>
                    <a:pt x="14731" y="230"/>
                    <a:pt x="15526" y="0"/>
                  </a:cubicBezTo>
                  <a:cubicBezTo>
                    <a:pt x="15630" y="105"/>
                    <a:pt x="15735" y="188"/>
                    <a:pt x="15756" y="272"/>
                  </a:cubicBezTo>
                  <a:cubicBezTo>
                    <a:pt x="15902" y="795"/>
                    <a:pt x="16007" y="1318"/>
                    <a:pt x="16363" y="1758"/>
                  </a:cubicBezTo>
                  <a:cubicBezTo>
                    <a:pt x="16446" y="1862"/>
                    <a:pt x="16467" y="1988"/>
                    <a:pt x="16467" y="2113"/>
                  </a:cubicBezTo>
                  <a:cubicBezTo>
                    <a:pt x="16404" y="2699"/>
                    <a:pt x="16593" y="3160"/>
                    <a:pt x="16928" y="3641"/>
                  </a:cubicBezTo>
                  <a:cubicBezTo>
                    <a:pt x="17074" y="3829"/>
                    <a:pt x="17095" y="4059"/>
                    <a:pt x="17179" y="4268"/>
                  </a:cubicBezTo>
                  <a:cubicBezTo>
                    <a:pt x="17346" y="4833"/>
                    <a:pt x="17492" y="5440"/>
                    <a:pt x="17660" y="6026"/>
                  </a:cubicBezTo>
                  <a:cubicBezTo>
                    <a:pt x="17953" y="6863"/>
                    <a:pt x="18225" y="7721"/>
                    <a:pt x="18329" y="8600"/>
                  </a:cubicBezTo>
                  <a:cubicBezTo>
                    <a:pt x="18350" y="8872"/>
                    <a:pt x="18371" y="9123"/>
                    <a:pt x="18476" y="9374"/>
                  </a:cubicBezTo>
                  <a:cubicBezTo>
                    <a:pt x="19125" y="11048"/>
                    <a:pt x="19313" y="12826"/>
                    <a:pt x="19710" y="14563"/>
                  </a:cubicBezTo>
                  <a:cubicBezTo>
                    <a:pt x="19836" y="15170"/>
                    <a:pt x="20003" y="15756"/>
                    <a:pt x="20108" y="16341"/>
                  </a:cubicBezTo>
                  <a:cubicBezTo>
                    <a:pt x="20213" y="16844"/>
                    <a:pt x="20338" y="17325"/>
                    <a:pt x="20254" y="17848"/>
                  </a:cubicBezTo>
                  <a:cubicBezTo>
                    <a:pt x="20213" y="18266"/>
                    <a:pt x="20359" y="18706"/>
                    <a:pt x="20443" y="19208"/>
                  </a:cubicBezTo>
                  <a:cubicBezTo>
                    <a:pt x="20275" y="19271"/>
                    <a:pt x="20129" y="19375"/>
                    <a:pt x="19941" y="19438"/>
                  </a:cubicBezTo>
                  <a:cubicBezTo>
                    <a:pt x="19020" y="19731"/>
                    <a:pt x="18099" y="19982"/>
                    <a:pt x="17200" y="20275"/>
                  </a:cubicBezTo>
                  <a:cubicBezTo>
                    <a:pt x="16467" y="20505"/>
                    <a:pt x="15714" y="20610"/>
                    <a:pt x="14940" y="20589"/>
                  </a:cubicBezTo>
                  <a:cubicBezTo>
                    <a:pt x="14731" y="20568"/>
                    <a:pt x="14500" y="20589"/>
                    <a:pt x="14291" y="20631"/>
                  </a:cubicBezTo>
                  <a:cubicBezTo>
                    <a:pt x="13433" y="20882"/>
                    <a:pt x="12534" y="20882"/>
                    <a:pt x="11634" y="20882"/>
                  </a:cubicBezTo>
                  <a:cubicBezTo>
                    <a:pt x="9814" y="20882"/>
                    <a:pt x="7993" y="20840"/>
                    <a:pt x="6194" y="20882"/>
                  </a:cubicBezTo>
                  <a:cubicBezTo>
                    <a:pt x="5210" y="20882"/>
                    <a:pt x="4269" y="20798"/>
                    <a:pt x="3327" y="20673"/>
                  </a:cubicBezTo>
                  <a:cubicBezTo>
                    <a:pt x="3034" y="20610"/>
                    <a:pt x="2762" y="20589"/>
                    <a:pt x="2469" y="20589"/>
                  </a:cubicBezTo>
                  <a:cubicBezTo>
                    <a:pt x="1674" y="20589"/>
                    <a:pt x="942" y="20422"/>
                    <a:pt x="377" y="19878"/>
                  </a:cubicBezTo>
                  <a:cubicBezTo>
                    <a:pt x="314" y="19836"/>
                    <a:pt x="189" y="19794"/>
                    <a:pt x="84" y="19773"/>
                  </a:cubicBezTo>
                  <a:cubicBezTo>
                    <a:pt x="0" y="19166"/>
                    <a:pt x="189" y="18580"/>
                    <a:pt x="377" y="18015"/>
                  </a:cubicBezTo>
                  <a:cubicBezTo>
                    <a:pt x="900" y="16341"/>
                    <a:pt x="1339" y="14647"/>
                    <a:pt x="2051" y="13056"/>
                  </a:cubicBezTo>
                  <a:cubicBezTo>
                    <a:pt x="2155" y="12826"/>
                    <a:pt x="2260" y="12575"/>
                    <a:pt x="2302" y="12345"/>
                  </a:cubicBezTo>
                  <a:cubicBezTo>
                    <a:pt x="2553" y="10859"/>
                    <a:pt x="3118" y="9478"/>
                    <a:pt x="3557" y="8035"/>
                  </a:cubicBezTo>
                  <a:cubicBezTo>
                    <a:pt x="3641" y="7742"/>
                    <a:pt x="3746" y="7449"/>
                    <a:pt x="3913" y="7030"/>
                  </a:cubicBezTo>
                  <a:cubicBezTo>
                    <a:pt x="4060" y="7240"/>
                    <a:pt x="4143" y="7386"/>
                    <a:pt x="4227" y="7491"/>
                  </a:cubicBezTo>
                  <a:cubicBezTo>
                    <a:pt x="4645" y="8328"/>
                    <a:pt x="5210" y="9060"/>
                    <a:pt x="5880" y="9709"/>
                  </a:cubicBezTo>
                  <a:cubicBezTo>
                    <a:pt x="6549" y="10378"/>
                    <a:pt x="7240" y="11048"/>
                    <a:pt x="8014" y="11592"/>
                  </a:cubicBezTo>
                  <a:cubicBezTo>
                    <a:pt x="9018" y="12261"/>
                    <a:pt x="10106" y="12659"/>
                    <a:pt x="11278" y="12868"/>
                  </a:cubicBezTo>
                  <a:cubicBezTo>
                    <a:pt x="11759" y="12952"/>
                    <a:pt x="12094" y="13140"/>
                    <a:pt x="12408" y="13496"/>
                  </a:cubicBezTo>
                  <a:cubicBezTo>
                    <a:pt x="12785" y="13914"/>
                    <a:pt x="13203" y="14333"/>
                    <a:pt x="13622" y="14730"/>
                  </a:cubicBezTo>
                  <a:cubicBezTo>
                    <a:pt x="13768" y="14856"/>
                    <a:pt x="13977" y="14960"/>
                    <a:pt x="14187" y="15023"/>
                  </a:cubicBezTo>
                  <a:cubicBezTo>
                    <a:pt x="14375" y="15065"/>
                    <a:pt x="14563" y="14940"/>
                    <a:pt x="14668" y="14751"/>
                  </a:cubicBezTo>
                  <a:cubicBezTo>
                    <a:pt x="14772" y="14542"/>
                    <a:pt x="14689" y="14396"/>
                    <a:pt x="14521" y="14249"/>
                  </a:cubicBezTo>
                  <a:cubicBezTo>
                    <a:pt x="14145" y="13977"/>
                    <a:pt x="13789" y="13663"/>
                    <a:pt x="13538" y="13287"/>
                  </a:cubicBezTo>
                  <a:cubicBezTo>
                    <a:pt x="13622" y="13035"/>
                    <a:pt x="13789" y="13077"/>
                    <a:pt x="13915" y="13077"/>
                  </a:cubicBezTo>
                  <a:cubicBezTo>
                    <a:pt x="14166" y="13056"/>
                    <a:pt x="14375" y="13056"/>
                    <a:pt x="14605" y="13077"/>
                  </a:cubicBezTo>
                  <a:cubicBezTo>
                    <a:pt x="15337" y="13140"/>
                    <a:pt x="15651" y="12575"/>
                    <a:pt x="16007" y="12115"/>
                  </a:cubicBezTo>
                  <a:cubicBezTo>
                    <a:pt x="16091" y="12010"/>
                    <a:pt x="15902" y="11738"/>
                    <a:pt x="15777" y="11780"/>
                  </a:cubicBezTo>
                  <a:cubicBezTo>
                    <a:pt x="15568" y="11801"/>
                    <a:pt x="15316" y="11801"/>
                    <a:pt x="15149" y="11906"/>
                  </a:cubicBezTo>
                  <a:cubicBezTo>
                    <a:pt x="14689" y="12199"/>
                    <a:pt x="14187" y="12157"/>
                    <a:pt x="13705" y="12094"/>
                  </a:cubicBezTo>
                  <a:cubicBezTo>
                    <a:pt x="13601" y="11885"/>
                    <a:pt x="13684" y="11738"/>
                    <a:pt x="13852" y="11675"/>
                  </a:cubicBezTo>
                  <a:cubicBezTo>
                    <a:pt x="14270" y="11487"/>
                    <a:pt x="14584" y="11152"/>
                    <a:pt x="14835" y="10797"/>
                  </a:cubicBezTo>
                  <a:cubicBezTo>
                    <a:pt x="14898" y="10755"/>
                    <a:pt x="14856" y="10629"/>
                    <a:pt x="14835" y="10546"/>
                  </a:cubicBezTo>
                  <a:cubicBezTo>
                    <a:pt x="14793" y="10462"/>
                    <a:pt x="14689" y="10378"/>
                    <a:pt x="14605" y="10420"/>
                  </a:cubicBezTo>
                  <a:cubicBezTo>
                    <a:pt x="13915" y="10483"/>
                    <a:pt x="13287" y="10734"/>
                    <a:pt x="12868" y="11299"/>
                  </a:cubicBezTo>
                  <a:cubicBezTo>
                    <a:pt x="12617" y="11445"/>
                    <a:pt x="12492" y="11696"/>
                    <a:pt x="12303" y="119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3"/>
            <p:cNvSpPr/>
            <p:nvPr/>
          </p:nvSpPr>
          <p:spPr>
            <a:xfrm>
              <a:off x="1220475" y="4039400"/>
              <a:ext cx="563400" cy="142825"/>
            </a:xfrm>
            <a:custGeom>
              <a:avLst/>
              <a:gdLst/>
              <a:ahLst/>
              <a:cxnLst/>
              <a:rect l="l" t="t" r="r" b="b"/>
              <a:pathLst>
                <a:path w="22536" h="5713" extrusionOk="0">
                  <a:moveTo>
                    <a:pt x="1" y="3892"/>
                  </a:moveTo>
                  <a:cubicBezTo>
                    <a:pt x="336" y="3390"/>
                    <a:pt x="691" y="2972"/>
                    <a:pt x="942" y="2490"/>
                  </a:cubicBezTo>
                  <a:cubicBezTo>
                    <a:pt x="1173" y="2051"/>
                    <a:pt x="1256" y="1549"/>
                    <a:pt x="1403" y="1109"/>
                  </a:cubicBezTo>
                  <a:cubicBezTo>
                    <a:pt x="1758" y="921"/>
                    <a:pt x="2030" y="1026"/>
                    <a:pt x="2302" y="1089"/>
                  </a:cubicBezTo>
                  <a:cubicBezTo>
                    <a:pt x="2533" y="1130"/>
                    <a:pt x="2805" y="1214"/>
                    <a:pt x="3035" y="1235"/>
                  </a:cubicBezTo>
                  <a:cubicBezTo>
                    <a:pt x="3683" y="1319"/>
                    <a:pt x="4374" y="1381"/>
                    <a:pt x="5022" y="1423"/>
                  </a:cubicBezTo>
                  <a:cubicBezTo>
                    <a:pt x="5859" y="1465"/>
                    <a:pt x="6675" y="1549"/>
                    <a:pt x="7512" y="1549"/>
                  </a:cubicBezTo>
                  <a:cubicBezTo>
                    <a:pt x="9542" y="1591"/>
                    <a:pt x="11592" y="1549"/>
                    <a:pt x="13622" y="1549"/>
                  </a:cubicBezTo>
                  <a:cubicBezTo>
                    <a:pt x="14020" y="1549"/>
                    <a:pt x="14375" y="1528"/>
                    <a:pt x="14773" y="1465"/>
                  </a:cubicBezTo>
                  <a:cubicBezTo>
                    <a:pt x="15568" y="1340"/>
                    <a:pt x="16342" y="1214"/>
                    <a:pt x="17158" y="1256"/>
                  </a:cubicBezTo>
                  <a:cubicBezTo>
                    <a:pt x="17346" y="1256"/>
                    <a:pt x="17556" y="1235"/>
                    <a:pt x="17723" y="1193"/>
                  </a:cubicBezTo>
                  <a:cubicBezTo>
                    <a:pt x="18958" y="879"/>
                    <a:pt x="20213" y="628"/>
                    <a:pt x="21364" y="63"/>
                  </a:cubicBezTo>
                  <a:cubicBezTo>
                    <a:pt x="21447" y="1"/>
                    <a:pt x="21552" y="42"/>
                    <a:pt x="21657" y="1"/>
                  </a:cubicBezTo>
                  <a:cubicBezTo>
                    <a:pt x="21761" y="691"/>
                    <a:pt x="21971" y="1319"/>
                    <a:pt x="22264" y="1925"/>
                  </a:cubicBezTo>
                  <a:cubicBezTo>
                    <a:pt x="22536" y="2449"/>
                    <a:pt x="22515" y="2470"/>
                    <a:pt x="22494" y="3223"/>
                  </a:cubicBezTo>
                  <a:cubicBezTo>
                    <a:pt x="21992" y="3830"/>
                    <a:pt x="21280" y="4164"/>
                    <a:pt x="20590" y="4394"/>
                  </a:cubicBezTo>
                  <a:cubicBezTo>
                    <a:pt x="20004" y="4583"/>
                    <a:pt x="19376" y="4792"/>
                    <a:pt x="18748" y="4792"/>
                  </a:cubicBezTo>
                  <a:cubicBezTo>
                    <a:pt x="18351" y="4792"/>
                    <a:pt x="17995" y="4771"/>
                    <a:pt x="17598" y="4792"/>
                  </a:cubicBezTo>
                  <a:cubicBezTo>
                    <a:pt x="17242" y="4813"/>
                    <a:pt x="16844" y="4876"/>
                    <a:pt x="16468" y="4959"/>
                  </a:cubicBezTo>
                  <a:cubicBezTo>
                    <a:pt x="15673" y="5169"/>
                    <a:pt x="14877" y="5336"/>
                    <a:pt x="14041" y="5378"/>
                  </a:cubicBezTo>
                  <a:cubicBezTo>
                    <a:pt x="13748" y="5378"/>
                    <a:pt x="13476" y="5399"/>
                    <a:pt x="13204" y="5483"/>
                  </a:cubicBezTo>
                  <a:cubicBezTo>
                    <a:pt x="12555" y="5650"/>
                    <a:pt x="11906" y="5692"/>
                    <a:pt x="11216" y="5692"/>
                  </a:cubicBezTo>
                  <a:cubicBezTo>
                    <a:pt x="10170" y="5650"/>
                    <a:pt x="9123" y="5692"/>
                    <a:pt x="8056" y="5692"/>
                  </a:cubicBezTo>
                  <a:cubicBezTo>
                    <a:pt x="6529" y="5713"/>
                    <a:pt x="5064" y="5566"/>
                    <a:pt x="3600" y="5190"/>
                  </a:cubicBezTo>
                  <a:cubicBezTo>
                    <a:pt x="3223" y="5085"/>
                    <a:pt x="2805" y="5043"/>
                    <a:pt x="2386" y="4959"/>
                  </a:cubicBezTo>
                  <a:cubicBezTo>
                    <a:pt x="1507" y="4792"/>
                    <a:pt x="859" y="4520"/>
                    <a:pt x="1" y="38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3"/>
            <p:cNvSpPr/>
            <p:nvPr/>
          </p:nvSpPr>
          <p:spPr>
            <a:xfrm>
              <a:off x="2167800" y="2832625"/>
              <a:ext cx="337425" cy="305000"/>
            </a:xfrm>
            <a:custGeom>
              <a:avLst/>
              <a:gdLst/>
              <a:ahLst/>
              <a:cxnLst/>
              <a:rect l="l" t="t" r="r" b="b"/>
              <a:pathLst>
                <a:path w="13497" h="12200" extrusionOk="0">
                  <a:moveTo>
                    <a:pt x="8265" y="8014"/>
                  </a:moveTo>
                  <a:cubicBezTo>
                    <a:pt x="8077" y="8454"/>
                    <a:pt x="7931" y="8872"/>
                    <a:pt x="7931" y="9312"/>
                  </a:cubicBezTo>
                  <a:cubicBezTo>
                    <a:pt x="7931" y="9709"/>
                    <a:pt x="7889" y="10023"/>
                    <a:pt x="7575" y="10358"/>
                  </a:cubicBezTo>
                  <a:cubicBezTo>
                    <a:pt x="7303" y="10651"/>
                    <a:pt x="7198" y="11069"/>
                    <a:pt x="6989" y="11425"/>
                  </a:cubicBezTo>
                  <a:cubicBezTo>
                    <a:pt x="6926" y="11530"/>
                    <a:pt x="6822" y="11676"/>
                    <a:pt x="6759" y="11718"/>
                  </a:cubicBezTo>
                  <a:cubicBezTo>
                    <a:pt x="6173" y="11906"/>
                    <a:pt x="5629" y="12199"/>
                    <a:pt x="5001" y="12053"/>
                  </a:cubicBezTo>
                  <a:cubicBezTo>
                    <a:pt x="4373" y="11927"/>
                    <a:pt x="3997" y="11488"/>
                    <a:pt x="3976" y="10965"/>
                  </a:cubicBezTo>
                  <a:cubicBezTo>
                    <a:pt x="3955" y="10379"/>
                    <a:pt x="3934" y="9814"/>
                    <a:pt x="3976" y="9228"/>
                  </a:cubicBezTo>
                  <a:cubicBezTo>
                    <a:pt x="4039" y="8768"/>
                    <a:pt x="4269" y="8328"/>
                    <a:pt x="4373" y="7868"/>
                  </a:cubicBezTo>
                  <a:cubicBezTo>
                    <a:pt x="4457" y="7617"/>
                    <a:pt x="4478" y="7324"/>
                    <a:pt x="4499" y="7031"/>
                  </a:cubicBezTo>
                  <a:cubicBezTo>
                    <a:pt x="4499" y="6801"/>
                    <a:pt x="4185" y="6592"/>
                    <a:pt x="3934" y="6696"/>
                  </a:cubicBezTo>
                  <a:cubicBezTo>
                    <a:pt x="3557" y="6864"/>
                    <a:pt x="3160" y="7031"/>
                    <a:pt x="2825" y="7282"/>
                  </a:cubicBezTo>
                  <a:cubicBezTo>
                    <a:pt x="2197" y="7659"/>
                    <a:pt x="1549" y="7826"/>
                    <a:pt x="816" y="7722"/>
                  </a:cubicBezTo>
                  <a:cubicBezTo>
                    <a:pt x="691" y="7701"/>
                    <a:pt x="544" y="7701"/>
                    <a:pt x="440" y="7638"/>
                  </a:cubicBezTo>
                  <a:cubicBezTo>
                    <a:pt x="189" y="7554"/>
                    <a:pt x="0" y="7345"/>
                    <a:pt x="21" y="7073"/>
                  </a:cubicBezTo>
                  <a:cubicBezTo>
                    <a:pt x="126" y="6194"/>
                    <a:pt x="231" y="5357"/>
                    <a:pt x="1068" y="4834"/>
                  </a:cubicBezTo>
                  <a:cubicBezTo>
                    <a:pt x="1381" y="4625"/>
                    <a:pt x="1653" y="4290"/>
                    <a:pt x="2009" y="4185"/>
                  </a:cubicBezTo>
                  <a:cubicBezTo>
                    <a:pt x="2490" y="4039"/>
                    <a:pt x="3013" y="4039"/>
                    <a:pt x="3537" y="3976"/>
                  </a:cubicBezTo>
                  <a:cubicBezTo>
                    <a:pt x="3662" y="3955"/>
                    <a:pt x="3788" y="3997"/>
                    <a:pt x="3934" y="3976"/>
                  </a:cubicBezTo>
                  <a:cubicBezTo>
                    <a:pt x="4039" y="3955"/>
                    <a:pt x="4206" y="3934"/>
                    <a:pt x="4248" y="3851"/>
                  </a:cubicBezTo>
                  <a:cubicBezTo>
                    <a:pt x="4373" y="3516"/>
                    <a:pt x="4792" y="3662"/>
                    <a:pt x="4980" y="3369"/>
                  </a:cubicBezTo>
                  <a:cubicBezTo>
                    <a:pt x="4918" y="3035"/>
                    <a:pt x="4708" y="2721"/>
                    <a:pt x="4415" y="2491"/>
                  </a:cubicBezTo>
                  <a:cubicBezTo>
                    <a:pt x="3871" y="2009"/>
                    <a:pt x="3850" y="1382"/>
                    <a:pt x="3976" y="733"/>
                  </a:cubicBezTo>
                  <a:cubicBezTo>
                    <a:pt x="4060" y="419"/>
                    <a:pt x="4353" y="189"/>
                    <a:pt x="4687" y="126"/>
                  </a:cubicBezTo>
                  <a:cubicBezTo>
                    <a:pt x="5462" y="1"/>
                    <a:pt x="6194" y="22"/>
                    <a:pt x="6801" y="670"/>
                  </a:cubicBezTo>
                  <a:cubicBezTo>
                    <a:pt x="7135" y="1047"/>
                    <a:pt x="7386" y="1444"/>
                    <a:pt x="7324" y="1968"/>
                  </a:cubicBezTo>
                  <a:cubicBezTo>
                    <a:pt x="7303" y="2114"/>
                    <a:pt x="7324" y="2281"/>
                    <a:pt x="7345" y="2428"/>
                  </a:cubicBezTo>
                  <a:cubicBezTo>
                    <a:pt x="7386" y="2637"/>
                    <a:pt x="7512" y="2805"/>
                    <a:pt x="7721" y="2825"/>
                  </a:cubicBezTo>
                  <a:cubicBezTo>
                    <a:pt x="8077" y="2846"/>
                    <a:pt x="8475" y="2909"/>
                    <a:pt x="8851" y="2700"/>
                  </a:cubicBezTo>
                  <a:cubicBezTo>
                    <a:pt x="9207" y="2512"/>
                    <a:pt x="9604" y="2386"/>
                    <a:pt x="10002" y="2198"/>
                  </a:cubicBezTo>
                  <a:cubicBezTo>
                    <a:pt x="10525" y="1988"/>
                    <a:pt x="10985" y="2009"/>
                    <a:pt x="11404" y="2407"/>
                  </a:cubicBezTo>
                  <a:cubicBezTo>
                    <a:pt x="11467" y="2470"/>
                    <a:pt x="11508" y="2491"/>
                    <a:pt x="11571" y="2512"/>
                  </a:cubicBezTo>
                  <a:cubicBezTo>
                    <a:pt x="12429" y="3118"/>
                    <a:pt x="12617" y="3139"/>
                    <a:pt x="12408" y="4562"/>
                  </a:cubicBezTo>
                  <a:cubicBezTo>
                    <a:pt x="11927" y="4813"/>
                    <a:pt x="11404" y="5022"/>
                    <a:pt x="10860" y="5148"/>
                  </a:cubicBezTo>
                  <a:cubicBezTo>
                    <a:pt x="10651" y="5211"/>
                    <a:pt x="10420" y="5253"/>
                    <a:pt x="10232" y="5336"/>
                  </a:cubicBezTo>
                  <a:cubicBezTo>
                    <a:pt x="10127" y="5399"/>
                    <a:pt x="10002" y="5525"/>
                    <a:pt x="10023" y="5629"/>
                  </a:cubicBezTo>
                  <a:cubicBezTo>
                    <a:pt x="10044" y="5755"/>
                    <a:pt x="10148" y="5943"/>
                    <a:pt x="10253" y="5985"/>
                  </a:cubicBezTo>
                  <a:cubicBezTo>
                    <a:pt x="10651" y="6173"/>
                    <a:pt x="11069" y="6194"/>
                    <a:pt x="11467" y="6090"/>
                  </a:cubicBezTo>
                  <a:cubicBezTo>
                    <a:pt x="11676" y="6048"/>
                    <a:pt x="11885" y="5943"/>
                    <a:pt x="12115" y="5859"/>
                  </a:cubicBezTo>
                  <a:cubicBezTo>
                    <a:pt x="12366" y="6027"/>
                    <a:pt x="12659" y="6152"/>
                    <a:pt x="12931" y="6299"/>
                  </a:cubicBezTo>
                  <a:cubicBezTo>
                    <a:pt x="13308" y="6592"/>
                    <a:pt x="13496" y="7219"/>
                    <a:pt x="13287" y="7659"/>
                  </a:cubicBezTo>
                  <a:cubicBezTo>
                    <a:pt x="13245" y="7805"/>
                    <a:pt x="13078" y="7952"/>
                    <a:pt x="12952" y="7952"/>
                  </a:cubicBezTo>
                  <a:cubicBezTo>
                    <a:pt x="12136" y="8056"/>
                    <a:pt x="11362" y="8391"/>
                    <a:pt x="10525" y="8328"/>
                  </a:cubicBezTo>
                  <a:cubicBezTo>
                    <a:pt x="9939" y="8266"/>
                    <a:pt x="9374" y="8224"/>
                    <a:pt x="8809" y="8056"/>
                  </a:cubicBezTo>
                  <a:cubicBezTo>
                    <a:pt x="8663" y="8035"/>
                    <a:pt x="8475" y="8035"/>
                    <a:pt x="8265" y="8014"/>
                  </a:cubicBezTo>
                  <a:close/>
                  <a:moveTo>
                    <a:pt x="5524" y="3641"/>
                  </a:moveTo>
                  <a:cubicBezTo>
                    <a:pt x="5357" y="4060"/>
                    <a:pt x="5190" y="4395"/>
                    <a:pt x="5127" y="4771"/>
                  </a:cubicBezTo>
                  <a:cubicBezTo>
                    <a:pt x="5085" y="5232"/>
                    <a:pt x="5001" y="5755"/>
                    <a:pt x="5127" y="6173"/>
                  </a:cubicBezTo>
                  <a:cubicBezTo>
                    <a:pt x="5462" y="7219"/>
                    <a:pt x="5252" y="7303"/>
                    <a:pt x="6529" y="7282"/>
                  </a:cubicBezTo>
                  <a:cubicBezTo>
                    <a:pt x="6717" y="7282"/>
                    <a:pt x="6926" y="7282"/>
                    <a:pt x="7114" y="7240"/>
                  </a:cubicBezTo>
                  <a:cubicBezTo>
                    <a:pt x="7282" y="7219"/>
                    <a:pt x="7428" y="7198"/>
                    <a:pt x="7554" y="7115"/>
                  </a:cubicBezTo>
                  <a:cubicBezTo>
                    <a:pt x="8726" y="6403"/>
                    <a:pt x="8830" y="6194"/>
                    <a:pt x="8726" y="4813"/>
                  </a:cubicBezTo>
                  <a:cubicBezTo>
                    <a:pt x="8726" y="4667"/>
                    <a:pt x="8726" y="4499"/>
                    <a:pt x="8684" y="4332"/>
                  </a:cubicBezTo>
                  <a:cubicBezTo>
                    <a:pt x="8600" y="3893"/>
                    <a:pt x="8056" y="3411"/>
                    <a:pt x="7617" y="3411"/>
                  </a:cubicBezTo>
                  <a:cubicBezTo>
                    <a:pt x="6926" y="3411"/>
                    <a:pt x="6236" y="3369"/>
                    <a:pt x="5524" y="36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3"/>
            <p:cNvSpPr/>
            <p:nvPr/>
          </p:nvSpPr>
          <p:spPr>
            <a:xfrm>
              <a:off x="1840875" y="3108825"/>
              <a:ext cx="255800" cy="256325"/>
            </a:xfrm>
            <a:custGeom>
              <a:avLst/>
              <a:gdLst/>
              <a:ahLst/>
              <a:cxnLst/>
              <a:rect l="l" t="t" r="r" b="b"/>
              <a:pathLst>
                <a:path w="10232" h="10253" extrusionOk="0">
                  <a:moveTo>
                    <a:pt x="5503" y="21"/>
                  </a:moveTo>
                  <a:cubicBezTo>
                    <a:pt x="5963" y="523"/>
                    <a:pt x="6173" y="1151"/>
                    <a:pt x="6256" y="1800"/>
                  </a:cubicBezTo>
                  <a:cubicBezTo>
                    <a:pt x="6298" y="2156"/>
                    <a:pt x="6403" y="2469"/>
                    <a:pt x="6570" y="2783"/>
                  </a:cubicBezTo>
                  <a:lnTo>
                    <a:pt x="7575" y="4834"/>
                  </a:lnTo>
                  <a:cubicBezTo>
                    <a:pt x="8077" y="5775"/>
                    <a:pt x="8704" y="6591"/>
                    <a:pt x="9374" y="7428"/>
                  </a:cubicBezTo>
                  <a:cubicBezTo>
                    <a:pt x="9646" y="7784"/>
                    <a:pt x="9918" y="8182"/>
                    <a:pt x="10232" y="8579"/>
                  </a:cubicBezTo>
                  <a:cubicBezTo>
                    <a:pt x="9730" y="8893"/>
                    <a:pt x="9207" y="9060"/>
                    <a:pt x="8704" y="9228"/>
                  </a:cubicBezTo>
                  <a:cubicBezTo>
                    <a:pt x="8139" y="9416"/>
                    <a:pt x="7554" y="9563"/>
                    <a:pt x="6926" y="9583"/>
                  </a:cubicBezTo>
                  <a:cubicBezTo>
                    <a:pt x="6298" y="9625"/>
                    <a:pt x="5670" y="9835"/>
                    <a:pt x="5085" y="9981"/>
                  </a:cubicBezTo>
                  <a:cubicBezTo>
                    <a:pt x="4269" y="10190"/>
                    <a:pt x="3453" y="10253"/>
                    <a:pt x="2637" y="9855"/>
                  </a:cubicBezTo>
                  <a:cubicBezTo>
                    <a:pt x="2385" y="9730"/>
                    <a:pt x="2093" y="9667"/>
                    <a:pt x="1821" y="9563"/>
                  </a:cubicBezTo>
                  <a:cubicBezTo>
                    <a:pt x="1256" y="9374"/>
                    <a:pt x="712" y="9102"/>
                    <a:pt x="0" y="9416"/>
                  </a:cubicBezTo>
                  <a:cubicBezTo>
                    <a:pt x="84" y="8328"/>
                    <a:pt x="628" y="7554"/>
                    <a:pt x="774" y="6696"/>
                  </a:cubicBezTo>
                  <a:cubicBezTo>
                    <a:pt x="1360" y="6424"/>
                    <a:pt x="1862" y="6131"/>
                    <a:pt x="2385" y="5922"/>
                  </a:cubicBezTo>
                  <a:cubicBezTo>
                    <a:pt x="3013" y="5692"/>
                    <a:pt x="3474" y="5294"/>
                    <a:pt x="3871" y="4771"/>
                  </a:cubicBezTo>
                  <a:cubicBezTo>
                    <a:pt x="4269" y="4227"/>
                    <a:pt x="4624" y="3683"/>
                    <a:pt x="5022" y="3139"/>
                  </a:cubicBezTo>
                  <a:cubicBezTo>
                    <a:pt x="5357" y="2616"/>
                    <a:pt x="5545" y="2030"/>
                    <a:pt x="5524" y="1423"/>
                  </a:cubicBezTo>
                  <a:cubicBezTo>
                    <a:pt x="5545" y="963"/>
                    <a:pt x="5545" y="482"/>
                    <a:pt x="5503" y="21"/>
                  </a:cubicBezTo>
                  <a:cubicBezTo>
                    <a:pt x="5524" y="0"/>
                    <a:pt x="5503" y="21"/>
                    <a:pt x="5503"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3"/>
            <p:cNvSpPr/>
            <p:nvPr/>
          </p:nvSpPr>
          <p:spPr>
            <a:xfrm>
              <a:off x="1672950" y="4438000"/>
              <a:ext cx="165325" cy="74300"/>
            </a:xfrm>
            <a:custGeom>
              <a:avLst/>
              <a:gdLst/>
              <a:ahLst/>
              <a:cxnLst/>
              <a:rect l="l" t="t" r="r" b="b"/>
              <a:pathLst>
                <a:path w="6613" h="2972" extrusionOk="0">
                  <a:moveTo>
                    <a:pt x="1277" y="2951"/>
                  </a:moveTo>
                  <a:cubicBezTo>
                    <a:pt x="942" y="2699"/>
                    <a:pt x="628" y="2490"/>
                    <a:pt x="335" y="2218"/>
                  </a:cubicBezTo>
                  <a:cubicBezTo>
                    <a:pt x="210" y="2114"/>
                    <a:pt x="84" y="1925"/>
                    <a:pt x="22" y="1779"/>
                  </a:cubicBezTo>
                  <a:cubicBezTo>
                    <a:pt x="1" y="1653"/>
                    <a:pt x="84" y="1402"/>
                    <a:pt x="147" y="1360"/>
                  </a:cubicBezTo>
                  <a:cubicBezTo>
                    <a:pt x="921" y="942"/>
                    <a:pt x="1675" y="461"/>
                    <a:pt x="2616" y="419"/>
                  </a:cubicBezTo>
                  <a:cubicBezTo>
                    <a:pt x="3056" y="377"/>
                    <a:pt x="3474" y="251"/>
                    <a:pt x="3913" y="189"/>
                  </a:cubicBezTo>
                  <a:cubicBezTo>
                    <a:pt x="4102" y="147"/>
                    <a:pt x="4290" y="105"/>
                    <a:pt x="4478" y="84"/>
                  </a:cubicBezTo>
                  <a:cubicBezTo>
                    <a:pt x="5211" y="0"/>
                    <a:pt x="5859" y="189"/>
                    <a:pt x="6403" y="712"/>
                  </a:cubicBezTo>
                  <a:cubicBezTo>
                    <a:pt x="6613" y="1172"/>
                    <a:pt x="6487" y="1570"/>
                    <a:pt x="6069" y="1863"/>
                  </a:cubicBezTo>
                  <a:cubicBezTo>
                    <a:pt x="5273" y="2448"/>
                    <a:pt x="4437" y="2971"/>
                    <a:pt x="3390" y="2930"/>
                  </a:cubicBezTo>
                  <a:cubicBezTo>
                    <a:pt x="2930" y="2909"/>
                    <a:pt x="2449" y="2867"/>
                    <a:pt x="1968" y="2867"/>
                  </a:cubicBezTo>
                  <a:cubicBezTo>
                    <a:pt x="1758" y="2867"/>
                    <a:pt x="1549" y="2930"/>
                    <a:pt x="1277" y="29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3"/>
            <p:cNvSpPr/>
            <p:nvPr/>
          </p:nvSpPr>
          <p:spPr>
            <a:xfrm>
              <a:off x="1863350" y="3107250"/>
              <a:ext cx="95750" cy="130800"/>
            </a:xfrm>
            <a:custGeom>
              <a:avLst/>
              <a:gdLst/>
              <a:ahLst/>
              <a:cxnLst/>
              <a:rect l="l" t="t" r="r" b="b"/>
              <a:pathLst>
                <a:path w="3830" h="5232" extrusionOk="0">
                  <a:moveTo>
                    <a:pt x="419" y="5232"/>
                  </a:moveTo>
                  <a:lnTo>
                    <a:pt x="419" y="3746"/>
                  </a:lnTo>
                  <a:cubicBezTo>
                    <a:pt x="440" y="3118"/>
                    <a:pt x="419" y="2470"/>
                    <a:pt x="168" y="1863"/>
                  </a:cubicBezTo>
                  <a:cubicBezTo>
                    <a:pt x="1" y="1382"/>
                    <a:pt x="147" y="1047"/>
                    <a:pt x="482" y="754"/>
                  </a:cubicBezTo>
                  <a:cubicBezTo>
                    <a:pt x="984" y="335"/>
                    <a:pt x="1507" y="1"/>
                    <a:pt x="2198" y="22"/>
                  </a:cubicBezTo>
                  <a:cubicBezTo>
                    <a:pt x="2491" y="22"/>
                    <a:pt x="2826" y="22"/>
                    <a:pt x="3160" y="63"/>
                  </a:cubicBezTo>
                  <a:cubicBezTo>
                    <a:pt x="3474" y="84"/>
                    <a:pt x="3663" y="210"/>
                    <a:pt x="3704" y="503"/>
                  </a:cubicBezTo>
                  <a:cubicBezTo>
                    <a:pt x="3809" y="1340"/>
                    <a:pt x="3830" y="2156"/>
                    <a:pt x="3223" y="2846"/>
                  </a:cubicBezTo>
                  <a:cubicBezTo>
                    <a:pt x="2909" y="3244"/>
                    <a:pt x="2595" y="3662"/>
                    <a:pt x="2323" y="4081"/>
                  </a:cubicBezTo>
                  <a:cubicBezTo>
                    <a:pt x="1884" y="4708"/>
                    <a:pt x="1298" y="5106"/>
                    <a:pt x="419" y="52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3"/>
            <p:cNvSpPr/>
            <p:nvPr/>
          </p:nvSpPr>
          <p:spPr>
            <a:xfrm>
              <a:off x="1287950" y="4461525"/>
              <a:ext cx="82150" cy="120875"/>
            </a:xfrm>
            <a:custGeom>
              <a:avLst/>
              <a:gdLst/>
              <a:ahLst/>
              <a:cxnLst/>
              <a:rect l="l" t="t" r="r" b="b"/>
              <a:pathLst>
                <a:path w="3286" h="4835" extrusionOk="0">
                  <a:moveTo>
                    <a:pt x="126" y="1"/>
                  </a:moveTo>
                  <a:cubicBezTo>
                    <a:pt x="336" y="105"/>
                    <a:pt x="482" y="147"/>
                    <a:pt x="629" y="231"/>
                  </a:cubicBezTo>
                  <a:cubicBezTo>
                    <a:pt x="1068" y="524"/>
                    <a:pt x="1507" y="859"/>
                    <a:pt x="1947" y="1152"/>
                  </a:cubicBezTo>
                  <a:cubicBezTo>
                    <a:pt x="2323" y="1361"/>
                    <a:pt x="2533" y="1696"/>
                    <a:pt x="2763" y="2030"/>
                  </a:cubicBezTo>
                  <a:cubicBezTo>
                    <a:pt x="3286" y="2826"/>
                    <a:pt x="3286" y="3621"/>
                    <a:pt x="2951" y="4458"/>
                  </a:cubicBezTo>
                  <a:cubicBezTo>
                    <a:pt x="2930" y="4541"/>
                    <a:pt x="2888" y="4646"/>
                    <a:pt x="2847" y="4730"/>
                  </a:cubicBezTo>
                  <a:cubicBezTo>
                    <a:pt x="2847" y="4751"/>
                    <a:pt x="2784" y="4771"/>
                    <a:pt x="2742" y="4834"/>
                  </a:cubicBezTo>
                  <a:cubicBezTo>
                    <a:pt x="2303" y="4730"/>
                    <a:pt x="1863" y="4520"/>
                    <a:pt x="1445" y="4207"/>
                  </a:cubicBezTo>
                  <a:cubicBezTo>
                    <a:pt x="796" y="3767"/>
                    <a:pt x="587" y="3160"/>
                    <a:pt x="398" y="2470"/>
                  </a:cubicBezTo>
                  <a:cubicBezTo>
                    <a:pt x="168" y="1717"/>
                    <a:pt x="1" y="963"/>
                    <a:pt x="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3"/>
            <p:cNvSpPr/>
            <p:nvPr/>
          </p:nvSpPr>
          <p:spPr>
            <a:xfrm>
              <a:off x="980900" y="3303925"/>
              <a:ext cx="86350" cy="98375"/>
            </a:xfrm>
            <a:custGeom>
              <a:avLst/>
              <a:gdLst/>
              <a:ahLst/>
              <a:cxnLst/>
              <a:rect l="l" t="t" r="r" b="b"/>
              <a:pathLst>
                <a:path w="3454" h="3935" extrusionOk="0">
                  <a:moveTo>
                    <a:pt x="3453" y="3725"/>
                  </a:moveTo>
                  <a:cubicBezTo>
                    <a:pt x="2595" y="3935"/>
                    <a:pt x="1968" y="3767"/>
                    <a:pt x="1465" y="3181"/>
                  </a:cubicBezTo>
                  <a:cubicBezTo>
                    <a:pt x="1214" y="2867"/>
                    <a:pt x="900" y="2575"/>
                    <a:pt x="587" y="2303"/>
                  </a:cubicBezTo>
                  <a:cubicBezTo>
                    <a:pt x="84" y="1884"/>
                    <a:pt x="1" y="1340"/>
                    <a:pt x="105" y="733"/>
                  </a:cubicBezTo>
                  <a:cubicBezTo>
                    <a:pt x="168" y="461"/>
                    <a:pt x="315" y="273"/>
                    <a:pt x="587" y="189"/>
                  </a:cubicBezTo>
                  <a:cubicBezTo>
                    <a:pt x="670" y="168"/>
                    <a:pt x="775" y="147"/>
                    <a:pt x="859" y="147"/>
                  </a:cubicBezTo>
                  <a:cubicBezTo>
                    <a:pt x="1905" y="1"/>
                    <a:pt x="2072" y="85"/>
                    <a:pt x="2302" y="1026"/>
                  </a:cubicBezTo>
                  <a:cubicBezTo>
                    <a:pt x="2386" y="1319"/>
                    <a:pt x="2491" y="1570"/>
                    <a:pt x="2553" y="1863"/>
                  </a:cubicBezTo>
                  <a:cubicBezTo>
                    <a:pt x="2658" y="2344"/>
                    <a:pt x="2867" y="2763"/>
                    <a:pt x="3118" y="3139"/>
                  </a:cubicBezTo>
                  <a:cubicBezTo>
                    <a:pt x="3223" y="3307"/>
                    <a:pt x="3328" y="3495"/>
                    <a:pt x="3453" y="37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3"/>
            <p:cNvSpPr/>
            <p:nvPr/>
          </p:nvSpPr>
          <p:spPr>
            <a:xfrm>
              <a:off x="1487775" y="3556075"/>
              <a:ext cx="62275" cy="22500"/>
            </a:xfrm>
            <a:custGeom>
              <a:avLst/>
              <a:gdLst/>
              <a:ahLst/>
              <a:cxnLst/>
              <a:rect l="l" t="t" r="r" b="b"/>
              <a:pathLst>
                <a:path w="2491" h="900" extrusionOk="0">
                  <a:moveTo>
                    <a:pt x="64" y="481"/>
                  </a:moveTo>
                  <a:cubicBezTo>
                    <a:pt x="859" y="335"/>
                    <a:pt x="1654" y="167"/>
                    <a:pt x="2470" y="0"/>
                  </a:cubicBezTo>
                  <a:cubicBezTo>
                    <a:pt x="2491" y="649"/>
                    <a:pt x="2323" y="858"/>
                    <a:pt x="1758" y="879"/>
                  </a:cubicBezTo>
                  <a:cubicBezTo>
                    <a:pt x="1444" y="900"/>
                    <a:pt x="1110" y="900"/>
                    <a:pt x="817" y="879"/>
                  </a:cubicBezTo>
                  <a:cubicBezTo>
                    <a:pt x="545" y="858"/>
                    <a:pt x="294" y="732"/>
                    <a:pt x="22" y="649"/>
                  </a:cubicBezTo>
                  <a:cubicBezTo>
                    <a:pt x="1" y="628"/>
                    <a:pt x="22" y="565"/>
                    <a:pt x="64" y="4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3"/>
            <p:cNvSpPr/>
            <p:nvPr/>
          </p:nvSpPr>
          <p:spPr>
            <a:xfrm>
              <a:off x="2317400" y="2928875"/>
              <a:ext cx="51300" cy="60700"/>
            </a:xfrm>
            <a:custGeom>
              <a:avLst/>
              <a:gdLst/>
              <a:ahLst/>
              <a:cxnLst/>
              <a:rect l="l" t="t" r="r" b="b"/>
              <a:pathLst>
                <a:path w="2052" h="2428" extrusionOk="0">
                  <a:moveTo>
                    <a:pt x="398" y="105"/>
                  </a:moveTo>
                  <a:cubicBezTo>
                    <a:pt x="796" y="1"/>
                    <a:pt x="1193" y="84"/>
                    <a:pt x="1612" y="126"/>
                  </a:cubicBezTo>
                  <a:cubicBezTo>
                    <a:pt x="1863" y="147"/>
                    <a:pt x="2051" y="398"/>
                    <a:pt x="2051" y="649"/>
                  </a:cubicBezTo>
                  <a:cubicBezTo>
                    <a:pt x="2051" y="1026"/>
                    <a:pt x="2030" y="1403"/>
                    <a:pt x="1988" y="1800"/>
                  </a:cubicBezTo>
                  <a:lnTo>
                    <a:pt x="1298" y="2281"/>
                  </a:lnTo>
                  <a:cubicBezTo>
                    <a:pt x="1089" y="2428"/>
                    <a:pt x="817" y="2428"/>
                    <a:pt x="566" y="2428"/>
                  </a:cubicBezTo>
                  <a:cubicBezTo>
                    <a:pt x="294" y="2428"/>
                    <a:pt x="147" y="2240"/>
                    <a:pt x="84" y="2030"/>
                  </a:cubicBezTo>
                  <a:cubicBezTo>
                    <a:pt x="42" y="1863"/>
                    <a:pt x="1" y="1654"/>
                    <a:pt x="63" y="1486"/>
                  </a:cubicBezTo>
                  <a:cubicBezTo>
                    <a:pt x="147" y="1047"/>
                    <a:pt x="273" y="607"/>
                    <a:pt x="398" y="1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3"/>
            <p:cNvSpPr/>
            <p:nvPr/>
          </p:nvSpPr>
          <p:spPr>
            <a:xfrm>
              <a:off x="1164000" y="3271500"/>
              <a:ext cx="190425" cy="187825"/>
            </a:xfrm>
            <a:custGeom>
              <a:avLst/>
              <a:gdLst/>
              <a:ahLst/>
              <a:cxnLst/>
              <a:rect l="l" t="t" r="r" b="b"/>
              <a:pathLst>
                <a:path w="7617" h="7513" extrusionOk="0">
                  <a:moveTo>
                    <a:pt x="5566" y="670"/>
                  </a:moveTo>
                  <a:cubicBezTo>
                    <a:pt x="3724" y="1"/>
                    <a:pt x="1318" y="1151"/>
                    <a:pt x="649" y="3014"/>
                  </a:cubicBezTo>
                  <a:cubicBezTo>
                    <a:pt x="0" y="4855"/>
                    <a:pt x="1276" y="7324"/>
                    <a:pt x="3264" y="7429"/>
                  </a:cubicBezTo>
                  <a:cubicBezTo>
                    <a:pt x="4352" y="7512"/>
                    <a:pt x="5315" y="6947"/>
                    <a:pt x="5942" y="6173"/>
                  </a:cubicBezTo>
                  <a:cubicBezTo>
                    <a:pt x="6152" y="6006"/>
                    <a:pt x="6340" y="5838"/>
                    <a:pt x="6486" y="5650"/>
                  </a:cubicBezTo>
                  <a:cubicBezTo>
                    <a:pt x="7114" y="4939"/>
                    <a:pt x="7616" y="4018"/>
                    <a:pt x="7533" y="3056"/>
                  </a:cubicBezTo>
                  <a:cubicBezTo>
                    <a:pt x="7512" y="1926"/>
                    <a:pt x="6591" y="1047"/>
                    <a:pt x="5566" y="67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3"/>
            <p:cNvSpPr/>
            <p:nvPr/>
          </p:nvSpPr>
          <p:spPr>
            <a:xfrm>
              <a:off x="1611225" y="3201400"/>
              <a:ext cx="187300" cy="174225"/>
            </a:xfrm>
            <a:custGeom>
              <a:avLst/>
              <a:gdLst/>
              <a:ahLst/>
              <a:cxnLst/>
              <a:rect l="l" t="t" r="r" b="b"/>
              <a:pathLst>
                <a:path w="7492" h="6969" extrusionOk="0">
                  <a:moveTo>
                    <a:pt x="7052" y="1800"/>
                  </a:moveTo>
                  <a:cubicBezTo>
                    <a:pt x="6466" y="796"/>
                    <a:pt x="5608" y="273"/>
                    <a:pt x="4457" y="168"/>
                  </a:cubicBezTo>
                  <a:cubicBezTo>
                    <a:pt x="2595" y="1"/>
                    <a:pt x="1193" y="1026"/>
                    <a:pt x="545" y="2700"/>
                  </a:cubicBezTo>
                  <a:cubicBezTo>
                    <a:pt x="1" y="4186"/>
                    <a:pt x="440" y="5860"/>
                    <a:pt x="1988" y="6445"/>
                  </a:cubicBezTo>
                  <a:cubicBezTo>
                    <a:pt x="3411" y="6968"/>
                    <a:pt x="5022" y="6362"/>
                    <a:pt x="6131" y="5462"/>
                  </a:cubicBezTo>
                  <a:cubicBezTo>
                    <a:pt x="6362" y="5295"/>
                    <a:pt x="6571" y="5043"/>
                    <a:pt x="6738" y="4813"/>
                  </a:cubicBezTo>
                  <a:cubicBezTo>
                    <a:pt x="6801" y="4730"/>
                    <a:pt x="6864" y="4667"/>
                    <a:pt x="6947" y="4562"/>
                  </a:cubicBezTo>
                  <a:cubicBezTo>
                    <a:pt x="7491" y="3788"/>
                    <a:pt x="7491" y="2616"/>
                    <a:pt x="7052" y="180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3"/>
            <p:cNvSpPr/>
            <p:nvPr/>
          </p:nvSpPr>
          <p:spPr>
            <a:xfrm>
              <a:off x="653975" y="2589925"/>
              <a:ext cx="1871650" cy="2020200"/>
            </a:xfrm>
            <a:custGeom>
              <a:avLst/>
              <a:gdLst/>
              <a:ahLst/>
              <a:cxnLst/>
              <a:rect l="l" t="t" r="r" b="b"/>
              <a:pathLst>
                <a:path w="74866" h="80808" extrusionOk="0">
                  <a:moveTo>
                    <a:pt x="40802" y="63859"/>
                  </a:moveTo>
                  <a:cubicBezTo>
                    <a:pt x="40258" y="63796"/>
                    <a:pt x="39755" y="63775"/>
                    <a:pt x="39274" y="63922"/>
                  </a:cubicBezTo>
                  <a:cubicBezTo>
                    <a:pt x="38374" y="64194"/>
                    <a:pt x="37454" y="64319"/>
                    <a:pt x="36554" y="64382"/>
                  </a:cubicBezTo>
                  <a:cubicBezTo>
                    <a:pt x="36408" y="64382"/>
                    <a:pt x="36282" y="64382"/>
                    <a:pt x="36157" y="64403"/>
                  </a:cubicBezTo>
                  <a:cubicBezTo>
                    <a:pt x="35048" y="64738"/>
                    <a:pt x="33939" y="64612"/>
                    <a:pt x="32830" y="64633"/>
                  </a:cubicBezTo>
                  <a:lnTo>
                    <a:pt x="31595" y="64633"/>
                  </a:lnTo>
                  <a:cubicBezTo>
                    <a:pt x="31281" y="65763"/>
                    <a:pt x="31030" y="66851"/>
                    <a:pt x="30654" y="67897"/>
                  </a:cubicBezTo>
                  <a:cubicBezTo>
                    <a:pt x="30444" y="68525"/>
                    <a:pt x="30089" y="69111"/>
                    <a:pt x="29754" y="69676"/>
                  </a:cubicBezTo>
                  <a:cubicBezTo>
                    <a:pt x="29566" y="70032"/>
                    <a:pt x="29252" y="70283"/>
                    <a:pt x="29126" y="70659"/>
                  </a:cubicBezTo>
                  <a:cubicBezTo>
                    <a:pt x="28770" y="71454"/>
                    <a:pt x="28206" y="72082"/>
                    <a:pt x="27578" y="72689"/>
                  </a:cubicBezTo>
                  <a:cubicBezTo>
                    <a:pt x="27159" y="73086"/>
                    <a:pt x="26762" y="73505"/>
                    <a:pt x="26322" y="73944"/>
                  </a:cubicBezTo>
                  <a:cubicBezTo>
                    <a:pt x="26427" y="74049"/>
                    <a:pt x="26490" y="74174"/>
                    <a:pt x="26615" y="74258"/>
                  </a:cubicBezTo>
                  <a:cubicBezTo>
                    <a:pt x="27097" y="74593"/>
                    <a:pt x="27599" y="74949"/>
                    <a:pt x="28101" y="75304"/>
                  </a:cubicBezTo>
                  <a:cubicBezTo>
                    <a:pt x="28268" y="75430"/>
                    <a:pt x="28478" y="75576"/>
                    <a:pt x="28582" y="75723"/>
                  </a:cubicBezTo>
                  <a:cubicBezTo>
                    <a:pt x="28875" y="76162"/>
                    <a:pt x="29147" y="76643"/>
                    <a:pt x="29398" y="77146"/>
                  </a:cubicBezTo>
                  <a:cubicBezTo>
                    <a:pt x="29482" y="77271"/>
                    <a:pt x="29482" y="77459"/>
                    <a:pt x="29503" y="77606"/>
                  </a:cubicBezTo>
                  <a:cubicBezTo>
                    <a:pt x="29587" y="78443"/>
                    <a:pt x="29461" y="79259"/>
                    <a:pt x="29168" y="80033"/>
                  </a:cubicBezTo>
                  <a:cubicBezTo>
                    <a:pt x="29001" y="80431"/>
                    <a:pt x="28729" y="80640"/>
                    <a:pt x="28310" y="80703"/>
                  </a:cubicBezTo>
                  <a:cubicBezTo>
                    <a:pt x="27620" y="80807"/>
                    <a:pt x="27055" y="80451"/>
                    <a:pt x="26469" y="80242"/>
                  </a:cubicBezTo>
                  <a:cubicBezTo>
                    <a:pt x="26260" y="80179"/>
                    <a:pt x="26176" y="79803"/>
                    <a:pt x="25967" y="79698"/>
                  </a:cubicBezTo>
                  <a:cubicBezTo>
                    <a:pt x="25276" y="79301"/>
                    <a:pt x="25088" y="78631"/>
                    <a:pt x="24900" y="77982"/>
                  </a:cubicBezTo>
                  <a:cubicBezTo>
                    <a:pt x="24586" y="76936"/>
                    <a:pt x="24502" y="75827"/>
                    <a:pt x="24649" y="74760"/>
                  </a:cubicBezTo>
                  <a:cubicBezTo>
                    <a:pt x="24711" y="74070"/>
                    <a:pt x="25025" y="73505"/>
                    <a:pt x="25548" y="73024"/>
                  </a:cubicBezTo>
                  <a:cubicBezTo>
                    <a:pt x="26176" y="72459"/>
                    <a:pt x="26804" y="71852"/>
                    <a:pt x="27431" y="71245"/>
                  </a:cubicBezTo>
                  <a:cubicBezTo>
                    <a:pt x="27620" y="71078"/>
                    <a:pt x="27745" y="70868"/>
                    <a:pt x="27892" y="70638"/>
                  </a:cubicBezTo>
                  <a:cubicBezTo>
                    <a:pt x="28226" y="70157"/>
                    <a:pt x="28519" y="69634"/>
                    <a:pt x="28875" y="69132"/>
                  </a:cubicBezTo>
                  <a:cubicBezTo>
                    <a:pt x="29294" y="68525"/>
                    <a:pt x="29628" y="67876"/>
                    <a:pt x="29838" y="67165"/>
                  </a:cubicBezTo>
                  <a:cubicBezTo>
                    <a:pt x="30005" y="66600"/>
                    <a:pt x="30235" y="66014"/>
                    <a:pt x="30444" y="65449"/>
                  </a:cubicBezTo>
                  <a:cubicBezTo>
                    <a:pt x="30507" y="65282"/>
                    <a:pt x="30549" y="65156"/>
                    <a:pt x="30570" y="64989"/>
                  </a:cubicBezTo>
                  <a:cubicBezTo>
                    <a:pt x="30612" y="64926"/>
                    <a:pt x="30549" y="64822"/>
                    <a:pt x="30528" y="64675"/>
                  </a:cubicBezTo>
                  <a:cubicBezTo>
                    <a:pt x="30340" y="64654"/>
                    <a:pt x="30151" y="64633"/>
                    <a:pt x="29942" y="64633"/>
                  </a:cubicBezTo>
                  <a:cubicBezTo>
                    <a:pt x="28645" y="64612"/>
                    <a:pt x="27327" y="64445"/>
                    <a:pt x="26071" y="64131"/>
                  </a:cubicBezTo>
                  <a:cubicBezTo>
                    <a:pt x="26029" y="64110"/>
                    <a:pt x="25946" y="64089"/>
                    <a:pt x="25904" y="64089"/>
                  </a:cubicBezTo>
                  <a:cubicBezTo>
                    <a:pt x="24544" y="63985"/>
                    <a:pt x="23309" y="63441"/>
                    <a:pt x="22096" y="62876"/>
                  </a:cubicBezTo>
                  <a:cubicBezTo>
                    <a:pt x="21845" y="62750"/>
                    <a:pt x="21677" y="62562"/>
                    <a:pt x="21656" y="62311"/>
                  </a:cubicBezTo>
                  <a:cubicBezTo>
                    <a:pt x="21615" y="61871"/>
                    <a:pt x="21573" y="61369"/>
                    <a:pt x="21970" y="61076"/>
                  </a:cubicBezTo>
                  <a:cubicBezTo>
                    <a:pt x="22703" y="60511"/>
                    <a:pt x="22975" y="59716"/>
                    <a:pt x="23142" y="58858"/>
                  </a:cubicBezTo>
                  <a:cubicBezTo>
                    <a:pt x="23184" y="58775"/>
                    <a:pt x="23205" y="58670"/>
                    <a:pt x="23226" y="58544"/>
                  </a:cubicBezTo>
                  <a:cubicBezTo>
                    <a:pt x="22765" y="58231"/>
                    <a:pt x="22682" y="57749"/>
                    <a:pt x="22703" y="57205"/>
                  </a:cubicBezTo>
                  <a:cubicBezTo>
                    <a:pt x="22765" y="56431"/>
                    <a:pt x="22912" y="55699"/>
                    <a:pt x="23142" y="54946"/>
                  </a:cubicBezTo>
                  <a:cubicBezTo>
                    <a:pt x="23665" y="53293"/>
                    <a:pt x="24167" y="51598"/>
                    <a:pt x="24879" y="49987"/>
                  </a:cubicBezTo>
                  <a:cubicBezTo>
                    <a:pt x="24962" y="49777"/>
                    <a:pt x="25025" y="49568"/>
                    <a:pt x="25088" y="49359"/>
                  </a:cubicBezTo>
                  <a:cubicBezTo>
                    <a:pt x="25276" y="48292"/>
                    <a:pt x="25653" y="47267"/>
                    <a:pt x="26009" y="46241"/>
                  </a:cubicBezTo>
                  <a:cubicBezTo>
                    <a:pt x="26281" y="45404"/>
                    <a:pt x="26615" y="44547"/>
                    <a:pt x="26741" y="43689"/>
                  </a:cubicBezTo>
                  <a:cubicBezTo>
                    <a:pt x="26783" y="43270"/>
                    <a:pt x="27138" y="42956"/>
                    <a:pt x="27013" y="42517"/>
                  </a:cubicBezTo>
                  <a:cubicBezTo>
                    <a:pt x="26908" y="42140"/>
                    <a:pt x="26846" y="41764"/>
                    <a:pt x="26762" y="41387"/>
                  </a:cubicBezTo>
                  <a:cubicBezTo>
                    <a:pt x="26657" y="40822"/>
                    <a:pt x="26553" y="40257"/>
                    <a:pt x="26448" y="39609"/>
                  </a:cubicBezTo>
                  <a:cubicBezTo>
                    <a:pt x="26406" y="39567"/>
                    <a:pt x="26260" y="39462"/>
                    <a:pt x="26134" y="39441"/>
                  </a:cubicBezTo>
                  <a:cubicBezTo>
                    <a:pt x="24690" y="39211"/>
                    <a:pt x="23414" y="38583"/>
                    <a:pt x="22180" y="37830"/>
                  </a:cubicBezTo>
                  <a:cubicBezTo>
                    <a:pt x="22054" y="37746"/>
                    <a:pt x="21908" y="37663"/>
                    <a:pt x="21740" y="37579"/>
                  </a:cubicBezTo>
                  <a:cubicBezTo>
                    <a:pt x="21656" y="37725"/>
                    <a:pt x="21615" y="37851"/>
                    <a:pt x="21510" y="37956"/>
                  </a:cubicBezTo>
                  <a:cubicBezTo>
                    <a:pt x="21112" y="38374"/>
                    <a:pt x="20694" y="38772"/>
                    <a:pt x="20296" y="39190"/>
                  </a:cubicBezTo>
                  <a:cubicBezTo>
                    <a:pt x="19983" y="39525"/>
                    <a:pt x="19648" y="39776"/>
                    <a:pt x="19208" y="39922"/>
                  </a:cubicBezTo>
                  <a:cubicBezTo>
                    <a:pt x="18413" y="40174"/>
                    <a:pt x="17639" y="40341"/>
                    <a:pt x="16781" y="40383"/>
                  </a:cubicBezTo>
                  <a:cubicBezTo>
                    <a:pt x="15107" y="40446"/>
                    <a:pt x="13475" y="40048"/>
                    <a:pt x="11864" y="39671"/>
                  </a:cubicBezTo>
                  <a:cubicBezTo>
                    <a:pt x="11718" y="39650"/>
                    <a:pt x="11613" y="39609"/>
                    <a:pt x="11488" y="39588"/>
                  </a:cubicBezTo>
                  <a:cubicBezTo>
                    <a:pt x="9876" y="39211"/>
                    <a:pt x="8328" y="38604"/>
                    <a:pt x="6863" y="37851"/>
                  </a:cubicBezTo>
                  <a:cubicBezTo>
                    <a:pt x="5692" y="37223"/>
                    <a:pt x="4436" y="36700"/>
                    <a:pt x="3223" y="36156"/>
                  </a:cubicBezTo>
                  <a:cubicBezTo>
                    <a:pt x="2281" y="35738"/>
                    <a:pt x="1465" y="35110"/>
                    <a:pt x="628" y="34524"/>
                  </a:cubicBezTo>
                  <a:cubicBezTo>
                    <a:pt x="189" y="34210"/>
                    <a:pt x="1" y="33834"/>
                    <a:pt x="42" y="33311"/>
                  </a:cubicBezTo>
                  <a:cubicBezTo>
                    <a:pt x="42" y="33122"/>
                    <a:pt x="42" y="32913"/>
                    <a:pt x="63" y="32725"/>
                  </a:cubicBezTo>
                  <a:cubicBezTo>
                    <a:pt x="84" y="32495"/>
                    <a:pt x="168" y="32285"/>
                    <a:pt x="398" y="32181"/>
                  </a:cubicBezTo>
                  <a:cubicBezTo>
                    <a:pt x="900" y="31971"/>
                    <a:pt x="1193" y="31532"/>
                    <a:pt x="1549" y="31176"/>
                  </a:cubicBezTo>
                  <a:cubicBezTo>
                    <a:pt x="2051" y="30716"/>
                    <a:pt x="2511" y="30172"/>
                    <a:pt x="3118" y="29795"/>
                  </a:cubicBezTo>
                  <a:cubicBezTo>
                    <a:pt x="3286" y="29691"/>
                    <a:pt x="3411" y="29544"/>
                    <a:pt x="3516" y="29398"/>
                  </a:cubicBezTo>
                  <a:lnTo>
                    <a:pt x="5545" y="26510"/>
                  </a:lnTo>
                  <a:cubicBezTo>
                    <a:pt x="5734" y="26238"/>
                    <a:pt x="5838" y="25925"/>
                    <a:pt x="5943" y="25632"/>
                  </a:cubicBezTo>
                  <a:cubicBezTo>
                    <a:pt x="6215" y="24732"/>
                    <a:pt x="6445" y="23790"/>
                    <a:pt x="6654" y="22870"/>
                  </a:cubicBezTo>
                  <a:cubicBezTo>
                    <a:pt x="6843" y="22075"/>
                    <a:pt x="6989" y="21300"/>
                    <a:pt x="6947" y="20505"/>
                  </a:cubicBezTo>
                  <a:cubicBezTo>
                    <a:pt x="6947" y="20233"/>
                    <a:pt x="6968" y="19940"/>
                    <a:pt x="7010" y="19647"/>
                  </a:cubicBezTo>
                  <a:cubicBezTo>
                    <a:pt x="7303" y="18183"/>
                    <a:pt x="7596" y="16718"/>
                    <a:pt x="7910" y="15253"/>
                  </a:cubicBezTo>
                  <a:cubicBezTo>
                    <a:pt x="8203" y="13914"/>
                    <a:pt x="8768" y="12722"/>
                    <a:pt x="9416" y="11550"/>
                  </a:cubicBezTo>
                  <a:cubicBezTo>
                    <a:pt x="9667" y="11090"/>
                    <a:pt x="9939" y="10650"/>
                    <a:pt x="10190" y="10211"/>
                  </a:cubicBezTo>
                  <a:cubicBezTo>
                    <a:pt x="11132" y="8474"/>
                    <a:pt x="12555" y="7219"/>
                    <a:pt x="14229" y="6235"/>
                  </a:cubicBezTo>
                  <a:cubicBezTo>
                    <a:pt x="14333" y="6173"/>
                    <a:pt x="14480" y="6110"/>
                    <a:pt x="14584" y="6068"/>
                  </a:cubicBezTo>
                  <a:cubicBezTo>
                    <a:pt x="15630" y="5817"/>
                    <a:pt x="16635" y="5419"/>
                    <a:pt x="17765" y="5503"/>
                  </a:cubicBezTo>
                  <a:cubicBezTo>
                    <a:pt x="18246" y="5524"/>
                    <a:pt x="18727" y="5524"/>
                    <a:pt x="19208" y="5524"/>
                  </a:cubicBezTo>
                  <a:cubicBezTo>
                    <a:pt x="20255" y="5503"/>
                    <a:pt x="21217" y="5712"/>
                    <a:pt x="22159" y="6173"/>
                  </a:cubicBezTo>
                  <a:cubicBezTo>
                    <a:pt x="22493" y="6361"/>
                    <a:pt x="22661" y="6319"/>
                    <a:pt x="22912" y="6026"/>
                  </a:cubicBezTo>
                  <a:cubicBezTo>
                    <a:pt x="23079" y="5859"/>
                    <a:pt x="23205" y="5691"/>
                    <a:pt x="23288" y="5482"/>
                  </a:cubicBezTo>
                  <a:cubicBezTo>
                    <a:pt x="23644" y="4750"/>
                    <a:pt x="24209" y="4164"/>
                    <a:pt x="24774" y="3620"/>
                  </a:cubicBezTo>
                  <a:cubicBezTo>
                    <a:pt x="24858" y="3536"/>
                    <a:pt x="24983" y="3411"/>
                    <a:pt x="25088" y="3411"/>
                  </a:cubicBezTo>
                  <a:cubicBezTo>
                    <a:pt x="25569" y="3494"/>
                    <a:pt x="25737" y="3097"/>
                    <a:pt x="26050" y="2888"/>
                  </a:cubicBezTo>
                  <a:cubicBezTo>
                    <a:pt x="26720" y="2469"/>
                    <a:pt x="27369" y="1967"/>
                    <a:pt x="28122" y="1674"/>
                  </a:cubicBezTo>
                  <a:cubicBezTo>
                    <a:pt x="28394" y="1569"/>
                    <a:pt x="28666" y="1465"/>
                    <a:pt x="28875" y="1318"/>
                  </a:cubicBezTo>
                  <a:cubicBezTo>
                    <a:pt x="29335" y="1005"/>
                    <a:pt x="29817" y="795"/>
                    <a:pt x="30382" y="670"/>
                  </a:cubicBezTo>
                  <a:cubicBezTo>
                    <a:pt x="31030" y="481"/>
                    <a:pt x="31658" y="314"/>
                    <a:pt x="32307" y="168"/>
                  </a:cubicBezTo>
                  <a:cubicBezTo>
                    <a:pt x="32683" y="84"/>
                    <a:pt x="33060" y="42"/>
                    <a:pt x="33436" y="42"/>
                  </a:cubicBezTo>
                  <a:cubicBezTo>
                    <a:pt x="35194" y="0"/>
                    <a:pt x="36931" y="0"/>
                    <a:pt x="38688" y="42"/>
                  </a:cubicBezTo>
                  <a:cubicBezTo>
                    <a:pt x="39086" y="42"/>
                    <a:pt x="39442" y="63"/>
                    <a:pt x="39818" y="168"/>
                  </a:cubicBezTo>
                  <a:cubicBezTo>
                    <a:pt x="40739" y="398"/>
                    <a:pt x="41639" y="691"/>
                    <a:pt x="42580" y="900"/>
                  </a:cubicBezTo>
                  <a:cubicBezTo>
                    <a:pt x="43417" y="1109"/>
                    <a:pt x="44107" y="1528"/>
                    <a:pt x="44756" y="2051"/>
                  </a:cubicBezTo>
                  <a:cubicBezTo>
                    <a:pt x="45886" y="2929"/>
                    <a:pt x="47037" y="3808"/>
                    <a:pt x="48167" y="4666"/>
                  </a:cubicBezTo>
                  <a:cubicBezTo>
                    <a:pt x="48815" y="5189"/>
                    <a:pt x="49338" y="5838"/>
                    <a:pt x="49652" y="6633"/>
                  </a:cubicBezTo>
                  <a:cubicBezTo>
                    <a:pt x="49778" y="6947"/>
                    <a:pt x="49882" y="7219"/>
                    <a:pt x="50113" y="7428"/>
                  </a:cubicBezTo>
                  <a:cubicBezTo>
                    <a:pt x="50196" y="7491"/>
                    <a:pt x="50280" y="7575"/>
                    <a:pt x="50301" y="7637"/>
                  </a:cubicBezTo>
                  <a:cubicBezTo>
                    <a:pt x="50531" y="8453"/>
                    <a:pt x="51222" y="8997"/>
                    <a:pt x="51577" y="9772"/>
                  </a:cubicBezTo>
                  <a:cubicBezTo>
                    <a:pt x="51724" y="10023"/>
                    <a:pt x="51870" y="10295"/>
                    <a:pt x="52058" y="10462"/>
                  </a:cubicBezTo>
                  <a:cubicBezTo>
                    <a:pt x="52456" y="10839"/>
                    <a:pt x="52623" y="11341"/>
                    <a:pt x="52707" y="11822"/>
                  </a:cubicBezTo>
                  <a:cubicBezTo>
                    <a:pt x="52874" y="12764"/>
                    <a:pt x="53042" y="13705"/>
                    <a:pt x="53293" y="14626"/>
                  </a:cubicBezTo>
                  <a:cubicBezTo>
                    <a:pt x="53335" y="14856"/>
                    <a:pt x="53335" y="15128"/>
                    <a:pt x="53335" y="15379"/>
                  </a:cubicBezTo>
                  <a:cubicBezTo>
                    <a:pt x="53335" y="15944"/>
                    <a:pt x="53314" y="16488"/>
                    <a:pt x="53565" y="16990"/>
                  </a:cubicBezTo>
                  <a:cubicBezTo>
                    <a:pt x="53628" y="17053"/>
                    <a:pt x="53628" y="17158"/>
                    <a:pt x="53628" y="17262"/>
                  </a:cubicBezTo>
                  <a:cubicBezTo>
                    <a:pt x="53586" y="18036"/>
                    <a:pt x="53753" y="18790"/>
                    <a:pt x="53879" y="19543"/>
                  </a:cubicBezTo>
                  <a:cubicBezTo>
                    <a:pt x="53963" y="20024"/>
                    <a:pt x="54088" y="20484"/>
                    <a:pt x="54276" y="20903"/>
                  </a:cubicBezTo>
                  <a:cubicBezTo>
                    <a:pt x="54507" y="21426"/>
                    <a:pt x="54716" y="21949"/>
                    <a:pt x="54799" y="22556"/>
                  </a:cubicBezTo>
                  <a:cubicBezTo>
                    <a:pt x="54820" y="22702"/>
                    <a:pt x="54841" y="22870"/>
                    <a:pt x="54904" y="23016"/>
                  </a:cubicBezTo>
                  <a:cubicBezTo>
                    <a:pt x="55532" y="24167"/>
                    <a:pt x="55992" y="25381"/>
                    <a:pt x="56787" y="26448"/>
                  </a:cubicBezTo>
                  <a:cubicBezTo>
                    <a:pt x="57352" y="27201"/>
                    <a:pt x="57980" y="27933"/>
                    <a:pt x="58649" y="28624"/>
                  </a:cubicBezTo>
                  <a:cubicBezTo>
                    <a:pt x="58775" y="28749"/>
                    <a:pt x="58900" y="28917"/>
                    <a:pt x="59005" y="29063"/>
                  </a:cubicBezTo>
                  <a:cubicBezTo>
                    <a:pt x="59214" y="29482"/>
                    <a:pt x="59110" y="29816"/>
                    <a:pt x="58649" y="29963"/>
                  </a:cubicBezTo>
                  <a:cubicBezTo>
                    <a:pt x="58419" y="30026"/>
                    <a:pt x="58252" y="30088"/>
                    <a:pt x="58189" y="30339"/>
                  </a:cubicBezTo>
                  <a:cubicBezTo>
                    <a:pt x="58189" y="30402"/>
                    <a:pt x="58126" y="30423"/>
                    <a:pt x="58043" y="30444"/>
                  </a:cubicBezTo>
                  <a:cubicBezTo>
                    <a:pt x="56996" y="30925"/>
                    <a:pt x="55971" y="31427"/>
                    <a:pt x="54799" y="31490"/>
                  </a:cubicBezTo>
                  <a:cubicBezTo>
                    <a:pt x="54172" y="31553"/>
                    <a:pt x="53544" y="31699"/>
                    <a:pt x="52916" y="31867"/>
                  </a:cubicBezTo>
                  <a:cubicBezTo>
                    <a:pt x="51828" y="32160"/>
                    <a:pt x="50719" y="32264"/>
                    <a:pt x="49652" y="31741"/>
                  </a:cubicBezTo>
                  <a:cubicBezTo>
                    <a:pt x="49338" y="31574"/>
                    <a:pt x="49004" y="31490"/>
                    <a:pt x="48627" y="31574"/>
                  </a:cubicBezTo>
                  <a:cubicBezTo>
                    <a:pt x="48250" y="31658"/>
                    <a:pt x="47957" y="31553"/>
                    <a:pt x="47665" y="31281"/>
                  </a:cubicBezTo>
                  <a:cubicBezTo>
                    <a:pt x="47455" y="31114"/>
                    <a:pt x="47183" y="31009"/>
                    <a:pt x="46911" y="30821"/>
                  </a:cubicBezTo>
                  <a:cubicBezTo>
                    <a:pt x="46723" y="31009"/>
                    <a:pt x="46556" y="31155"/>
                    <a:pt x="46430" y="31344"/>
                  </a:cubicBezTo>
                  <a:cubicBezTo>
                    <a:pt x="45760" y="32202"/>
                    <a:pt x="45091" y="33039"/>
                    <a:pt x="44442" y="33896"/>
                  </a:cubicBezTo>
                  <a:cubicBezTo>
                    <a:pt x="44149" y="34294"/>
                    <a:pt x="43815" y="34608"/>
                    <a:pt x="43417" y="34901"/>
                  </a:cubicBezTo>
                  <a:cubicBezTo>
                    <a:pt x="42685" y="35424"/>
                    <a:pt x="41952" y="35947"/>
                    <a:pt x="41241" y="36470"/>
                  </a:cubicBezTo>
                  <a:cubicBezTo>
                    <a:pt x="41094" y="36575"/>
                    <a:pt x="40990" y="36700"/>
                    <a:pt x="40864" y="36826"/>
                  </a:cubicBezTo>
                  <a:cubicBezTo>
                    <a:pt x="41032" y="37119"/>
                    <a:pt x="41283" y="37223"/>
                    <a:pt x="41513" y="37223"/>
                  </a:cubicBezTo>
                  <a:cubicBezTo>
                    <a:pt x="42475" y="37202"/>
                    <a:pt x="43396" y="37579"/>
                    <a:pt x="44338" y="37705"/>
                  </a:cubicBezTo>
                  <a:cubicBezTo>
                    <a:pt x="45781" y="37851"/>
                    <a:pt x="47183" y="37956"/>
                    <a:pt x="48564" y="37453"/>
                  </a:cubicBezTo>
                  <a:cubicBezTo>
                    <a:pt x="49087" y="37244"/>
                    <a:pt x="49694" y="37202"/>
                    <a:pt x="50238" y="37077"/>
                  </a:cubicBezTo>
                  <a:cubicBezTo>
                    <a:pt x="50552" y="36993"/>
                    <a:pt x="50866" y="36972"/>
                    <a:pt x="51159" y="36805"/>
                  </a:cubicBezTo>
                  <a:cubicBezTo>
                    <a:pt x="53105" y="35842"/>
                    <a:pt x="55030" y="34880"/>
                    <a:pt x="56934" y="33834"/>
                  </a:cubicBezTo>
                  <a:cubicBezTo>
                    <a:pt x="57959" y="33248"/>
                    <a:pt x="58942" y="32536"/>
                    <a:pt x="59947" y="31888"/>
                  </a:cubicBezTo>
                  <a:cubicBezTo>
                    <a:pt x="60051" y="31532"/>
                    <a:pt x="60156" y="31072"/>
                    <a:pt x="60261" y="30653"/>
                  </a:cubicBezTo>
                  <a:cubicBezTo>
                    <a:pt x="60344" y="30339"/>
                    <a:pt x="60449" y="30067"/>
                    <a:pt x="60553" y="29774"/>
                  </a:cubicBezTo>
                  <a:cubicBezTo>
                    <a:pt x="60679" y="29377"/>
                    <a:pt x="60784" y="28979"/>
                    <a:pt x="60909" y="28603"/>
                  </a:cubicBezTo>
                  <a:cubicBezTo>
                    <a:pt x="61056" y="28122"/>
                    <a:pt x="61286" y="27703"/>
                    <a:pt x="61788" y="27515"/>
                  </a:cubicBezTo>
                  <a:cubicBezTo>
                    <a:pt x="61893" y="27494"/>
                    <a:pt x="62018" y="27557"/>
                    <a:pt x="62123" y="27598"/>
                  </a:cubicBezTo>
                  <a:cubicBezTo>
                    <a:pt x="62165" y="27619"/>
                    <a:pt x="62227" y="27787"/>
                    <a:pt x="62206" y="27829"/>
                  </a:cubicBezTo>
                  <a:cubicBezTo>
                    <a:pt x="61809" y="28707"/>
                    <a:pt x="61830" y="29712"/>
                    <a:pt x="61369" y="30549"/>
                  </a:cubicBezTo>
                  <a:cubicBezTo>
                    <a:pt x="61328" y="30632"/>
                    <a:pt x="61369" y="30737"/>
                    <a:pt x="61369" y="30821"/>
                  </a:cubicBezTo>
                  <a:cubicBezTo>
                    <a:pt x="61621" y="30946"/>
                    <a:pt x="61767" y="30800"/>
                    <a:pt x="61830" y="30632"/>
                  </a:cubicBezTo>
                  <a:cubicBezTo>
                    <a:pt x="61934" y="30444"/>
                    <a:pt x="61997" y="30214"/>
                    <a:pt x="62018" y="30005"/>
                  </a:cubicBezTo>
                  <a:cubicBezTo>
                    <a:pt x="62248" y="28917"/>
                    <a:pt x="62458" y="27808"/>
                    <a:pt x="62730" y="26741"/>
                  </a:cubicBezTo>
                  <a:cubicBezTo>
                    <a:pt x="62855" y="26134"/>
                    <a:pt x="63022" y="25569"/>
                    <a:pt x="63190" y="24983"/>
                  </a:cubicBezTo>
                  <a:cubicBezTo>
                    <a:pt x="63378" y="24376"/>
                    <a:pt x="63587" y="23790"/>
                    <a:pt x="63797" y="23184"/>
                  </a:cubicBezTo>
                  <a:cubicBezTo>
                    <a:pt x="63985" y="22660"/>
                    <a:pt x="64110" y="22158"/>
                    <a:pt x="63608" y="21698"/>
                  </a:cubicBezTo>
                  <a:cubicBezTo>
                    <a:pt x="63462" y="21531"/>
                    <a:pt x="63462" y="21217"/>
                    <a:pt x="63441" y="20987"/>
                  </a:cubicBezTo>
                  <a:cubicBezTo>
                    <a:pt x="63441" y="20066"/>
                    <a:pt x="63441" y="19145"/>
                    <a:pt x="63462" y="18246"/>
                  </a:cubicBezTo>
                  <a:lnTo>
                    <a:pt x="63399" y="18204"/>
                  </a:lnTo>
                  <a:cubicBezTo>
                    <a:pt x="62604" y="18664"/>
                    <a:pt x="61725" y="18559"/>
                    <a:pt x="60888" y="18518"/>
                  </a:cubicBezTo>
                  <a:cubicBezTo>
                    <a:pt x="60721" y="18518"/>
                    <a:pt x="60533" y="18455"/>
                    <a:pt x="60344" y="18371"/>
                  </a:cubicBezTo>
                  <a:cubicBezTo>
                    <a:pt x="59403" y="17869"/>
                    <a:pt x="59172" y="17262"/>
                    <a:pt x="59424" y="16153"/>
                  </a:cubicBezTo>
                  <a:cubicBezTo>
                    <a:pt x="59507" y="15798"/>
                    <a:pt x="59612" y="15463"/>
                    <a:pt x="59717" y="15128"/>
                  </a:cubicBezTo>
                  <a:cubicBezTo>
                    <a:pt x="59779" y="14940"/>
                    <a:pt x="59884" y="14751"/>
                    <a:pt x="60009" y="14626"/>
                  </a:cubicBezTo>
                  <a:cubicBezTo>
                    <a:pt x="60344" y="14312"/>
                    <a:pt x="60742" y="13998"/>
                    <a:pt x="61097" y="13705"/>
                  </a:cubicBezTo>
                  <a:cubicBezTo>
                    <a:pt x="61286" y="13580"/>
                    <a:pt x="61495" y="13475"/>
                    <a:pt x="61662" y="13329"/>
                  </a:cubicBezTo>
                  <a:cubicBezTo>
                    <a:pt x="61934" y="13015"/>
                    <a:pt x="62290" y="12931"/>
                    <a:pt x="62709" y="12952"/>
                  </a:cubicBezTo>
                  <a:cubicBezTo>
                    <a:pt x="63043" y="12973"/>
                    <a:pt x="63378" y="12952"/>
                    <a:pt x="63797" y="12952"/>
                  </a:cubicBezTo>
                  <a:cubicBezTo>
                    <a:pt x="63880" y="12638"/>
                    <a:pt x="63901" y="12324"/>
                    <a:pt x="63755" y="12031"/>
                  </a:cubicBezTo>
                  <a:cubicBezTo>
                    <a:pt x="63441" y="11508"/>
                    <a:pt x="63546" y="10922"/>
                    <a:pt x="63566" y="10357"/>
                  </a:cubicBezTo>
                  <a:cubicBezTo>
                    <a:pt x="63566" y="10148"/>
                    <a:pt x="63713" y="9939"/>
                    <a:pt x="63859" y="9792"/>
                  </a:cubicBezTo>
                  <a:cubicBezTo>
                    <a:pt x="64550" y="8893"/>
                    <a:pt x="65533" y="8830"/>
                    <a:pt x="66538" y="9039"/>
                  </a:cubicBezTo>
                  <a:cubicBezTo>
                    <a:pt x="67584" y="9248"/>
                    <a:pt x="68253" y="9981"/>
                    <a:pt x="68693" y="10922"/>
                  </a:cubicBezTo>
                  <a:cubicBezTo>
                    <a:pt x="68776" y="11132"/>
                    <a:pt x="68818" y="11341"/>
                    <a:pt x="68902" y="11592"/>
                  </a:cubicBezTo>
                  <a:cubicBezTo>
                    <a:pt x="69320" y="11445"/>
                    <a:pt x="69739" y="11278"/>
                    <a:pt x="70136" y="11132"/>
                  </a:cubicBezTo>
                  <a:cubicBezTo>
                    <a:pt x="70513" y="10943"/>
                    <a:pt x="70932" y="10922"/>
                    <a:pt x="71350" y="10922"/>
                  </a:cubicBezTo>
                  <a:cubicBezTo>
                    <a:pt x="71706" y="10922"/>
                    <a:pt x="71978" y="10985"/>
                    <a:pt x="72250" y="11194"/>
                  </a:cubicBezTo>
                  <a:cubicBezTo>
                    <a:pt x="72605" y="11487"/>
                    <a:pt x="73024" y="11780"/>
                    <a:pt x="73401" y="12073"/>
                  </a:cubicBezTo>
                  <a:cubicBezTo>
                    <a:pt x="73819" y="12408"/>
                    <a:pt x="74049" y="12826"/>
                    <a:pt x="74007" y="13391"/>
                  </a:cubicBezTo>
                  <a:cubicBezTo>
                    <a:pt x="73945" y="13977"/>
                    <a:pt x="74112" y="14542"/>
                    <a:pt x="73756" y="15107"/>
                  </a:cubicBezTo>
                  <a:cubicBezTo>
                    <a:pt x="73819" y="15170"/>
                    <a:pt x="73861" y="15253"/>
                    <a:pt x="73924" y="15316"/>
                  </a:cubicBezTo>
                  <a:cubicBezTo>
                    <a:pt x="74761" y="15902"/>
                    <a:pt x="74865" y="16781"/>
                    <a:pt x="74782" y="17681"/>
                  </a:cubicBezTo>
                  <a:cubicBezTo>
                    <a:pt x="74761" y="17869"/>
                    <a:pt x="74656" y="18057"/>
                    <a:pt x="74530" y="18183"/>
                  </a:cubicBezTo>
                  <a:cubicBezTo>
                    <a:pt x="74342" y="18371"/>
                    <a:pt x="74133" y="18559"/>
                    <a:pt x="73903" y="18601"/>
                  </a:cubicBezTo>
                  <a:cubicBezTo>
                    <a:pt x="73170" y="18790"/>
                    <a:pt x="72459" y="19124"/>
                    <a:pt x="71664" y="19103"/>
                  </a:cubicBezTo>
                  <a:cubicBezTo>
                    <a:pt x="71036" y="19083"/>
                    <a:pt x="70388" y="19083"/>
                    <a:pt x="69760" y="19041"/>
                  </a:cubicBezTo>
                  <a:cubicBezTo>
                    <a:pt x="69530" y="19627"/>
                    <a:pt x="69341" y="20254"/>
                    <a:pt x="69048" y="20819"/>
                  </a:cubicBezTo>
                  <a:cubicBezTo>
                    <a:pt x="68693" y="21593"/>
                    <a:pt x="68065" y="22137"/>
                    <a:pt x="67333" y="22535"/>
                  </a:cubicBezTo>
                  <a:cubicBezTo>
                    <a:pt x="67040" y="22681"/>
                    <a:pt x="66747" y="22765"/>
                    <a:pt x="66412" y="22765"/>
                  </a:cubicBezTo>
                  <a:lnTo>
                    <a:pt x="65031" y="22765"/>
                  </a:lnTo>
                  <a:cubicBezTo>
                    <a:pt x="64947" y="22953"/>
                    <a:pt x="64864" y="23100"/>
                    <a:pt x="64822" y="23288"/>
                  </a:cubicBezTo>
                  <a:cubicBezTo>
                    <a:pt x="64759" y="23414"/>
                    <a:pt x="64759" y="23539"/>
                    <a:pt x="64717" y="23644"/>
                  </a:cubicBezTo>
                  <a:cubicBezTo>
                    <a:pt x="63880" y="25715"/>
                    <a:pt x="63671" y="27912"/>
                    <a:pt x="63127" y="30109"/>
                  </a:cubicBezTo>
                  <a:cubicBezTo>
                    <a:pt x="63357" y="30193"/>
                    <a:pt x="63587" y="30235"/>
                    <a:pt x="63797" y="30339"/>
                  </a:cubicBezTo>
                  <a:cubicBezTo>
                    <a:pt x="63985" y="30423"/>
                    <a:pt x="64006" y="30716"/>
                    <a:pt x="63880" y="30842"/>
                  </a:cubicBezTo>
                  <a:cubicBezTo>
                    <a:pt x="63650" y="31030"/>
                    <a:pt x="63441" y="31218"/>
                    <a:pt x="63169" y="31323"/>
                  </a:cubicBezTo>
                  <a:cubicBezTo>
                    <a:pt x="62834" y="31427"/>
                    <a:pt x="62730" y="31658"/>
                    <a:pt x="62730" y="32013"/>
                  </a:cubicBezTo>
                  <a:cubicBezTo>
                    <a:pt x="62876" y="32097"/>
                    <a:pt x="63085" y="32181"/>
                    <a:pt x="63274" y="32306"/>
                  </a:cubicBezTo>
                  <a:cubicBezTo>
                    <a:pt x="63378" y="32390"/>
                    <a:pt x="63504" y="32536"/>
                    <a:pt x="63504" y="32683"/>
                  </a:cubicBezTo>
                  <a:cubicBezTo>
                    <a:pt x="63546" y="32892"/>
                    <a:pt x="63357" y="33018"/>
                    <a:pt x="63148" y="33039"/>
                  </a:cubicBezTo>
                  <a:cubicBezTo>
                    <a:pt x="62939" y="33059"/>
                    <a:pt x="62709" y="33039"/>
                    <a:pt x="62437" y="33039"/>
                  </a:cubicBezTo>
                  <a:cubicBezTo>
                    <a:pt x="62227" y="33332"/>
                    <a:pt x="62185" y="33666"/>
                    <a:pt x="62144" y="34001"/>
                  </a:cubicBezTo>
                  <a:cubicBezTo>
                    <a:pt x="62081" y="34796"/>
                    <a:pt x="62018" y="35612"/>
                    <a:pt x="61934" y="36386"/>
                  </a:cubicBezTo>
                  <a:cubicBezTo>
                    <a:pt x="61913" y="36721"/>
                    <a:pt x="61830" y="37077"/>
                    <a:pt x="61788" y="37433"/>
                  </a:cubicBezTo>
                  <a:cubicBezTo>
                    <a:pt x="61704" y="37851"/>
                    <a:pt x="61621" y="38249"/>
                    <a:pt x="61516" y="38646"/>
                  </a:cubicBezTo>
                  <a:cubicBezTo>
                    <a:pt x="61474" y="38855"/>
                    <a:pt x="61390" y="39065"/>
                    <a:pt x="61307" y="39274"/>
                  </a:cubicBezTo>
                  <a:cubicBezTo>
                    <a:pt x="61286" y="39316"/>
                    <a:pt x="61202" y="39337"/>
                    <a:pt x="61160" y="39337"/>
                  </a:cubicBezTo>
                  <a:cubicBezTo>
                    <a:pt x="61077" y="39316"/>
                    <a:pt x="60951" y="39295"/>
                    <a:pt x="60930" y="39232"/>
                  </a:cubicBezTo>
                  <a:cubicBezTo>
                    <a:pt x="60721" y="38793"/>
                    <a:pt x="60616" y="38332"/>
                    <a:pt x="60742" y="37851"/>
                  </a:cubicBezTo>
                  <a:cubicBezTo>
                    <a:pt x="61035" y="36554"/>
                    <a:pt x="61035" y="35194"/>
                    <a:pt x="61181" y="33855"/>
                  </a:cubicBezTo>
                  <a:cubicBezTo>
                    <a:pt x="61244" y="33457"/>
                    <a:pt x="61286" y="33039"/>
                    <a:pt x="61369" y="32599"/>
                  </a:cubicBezTo>
                  <a:cubicBezTo>
                    <a:pt x="61056" y="32515"/>
                    <a:pt x="60784" y="32474"/>
                    <a:pt x="60470" y="32390"/>
                  </a:cubicBezTo>
                  <a:cubicBezTo>
                    <a:pt x="60261" y="32578"/>
                    <a:pt x="60051" y="32746"/>
                    <a:pt x="59842" y="32955"/>
                  </a:cubicBezTo>
                  <a:cubicBezTo>
                    <a:pt x="58754" y="34064"/>
                    <a:pt x="57499" y="34922"/>
                    <a:pt x="56139" y="35612"/>
                  </a:cubicBezTo>
                  <a:cubicBezTo>
                    <a:pt x="54799" y="36282"/>
                    <a:pt x="53439" y="36930"/>
                    <a:pt x="52142" y="37621"/>
                  </a:cubicBezTo>
                  <a:cubicBezTo>
                    <a:pt x="51577" y="37914"/>
                    <a:pt x="51012" y="38060"/>
                    <a:pt x="50406" y="38186"/>
                  </a:cubicBezTo>
                  <a:cubicBezTo>
                    <a:pt x="49778" y="38332"/>
                    <a:pt x="49150" y="38458"/>
                    <a:pt x="48543" y="38667"/>
                  </a:cubicBezTo>
                  <a:cubicBezTo>
                    <a:pt x="47999" y="38855"/>
                    <a:pt x="47455" y="38918"/>
                    <a:pt x="46848" y="38918"/>
                  </a:cubicBezTo>
                  <a:cubicBezTo>
                    <a:pt x="45405" y="38981"/>
                    <a:pt x="43982" y="38876"/>
                    <a:pt x="42580" y="38458"/>
                  </a:cubicBezTo>
                  <a:cubicBezTo>
                    <a:pt x="42517" y="38437"/>
                    <a:pt x="42413" y="38395"/>
                    <a:pt x="42308" y="38395"/>
                  </a:cubicBezTo>
                  <a:cubicBezTo>
                    <a:pt x="41994" y="38374"/>
                    <a:pt x="41680" y="38353"/>
                    <a:pt x="41366" y="38290"/>
                  </a:cubicBezTo>
                  <a:cubicBezTo>
                    <a:pt x="41053" y="38249"/>
                    <a:pt x="40760" y="38144"/>
                    <a:pt x="40341" y="38018"/>
                  </a:cubicBezTo>
                  <a:cubicBezTo>
                    <a:pt x="40467" y="38249"/>
                    <a:pt x="40530" y="38374"/>
                    <a:pt x="40592" y="38479"/>
                  </a:cubicBezTo>
                  <a:cubicBezTo>
                    <a:pt x="40969" y="38897"/>
                    <a:pt x="41199" y="39378"/>
                    <a:pt x="41262" y="39943"/>
                  </a:cubicBezTo>
                  <a:cubicBezTo>
                    <a:pt x="41283" y="40174"/>
                    <a:pt x="41408" y="40425"/>
                    <a:pt x="41513" y="40655"/>
                  </a:cubicBezTo>
                  <a:cubicBezTo>
                    <a:pt x="41639" y="40948"/>
                    <a:pt x="41806" y="41220"/>
                    <a:pt x="41911" y="41513"/>
                  </a:cubicBezTo>
                  <a:cubicBezTo>
                    <a:pt x="42203" y="42350"/>
                    <a:pt x="42475" y="43207"/>
                    <a:pt x="42747" y="44044"/>
                  </a:cubicBezTo>
                  <a:cubicBezTo>
                    <a:pt x="42873" y="44505"/>
                    <a:pt x="43061" y="44965"/>
                    <a:pt x="43103" y="45446"/>
                  </a:cubicBezTo>
                  <a:cubicBezTo>
                    <a:pt x="43250" y="46283"/>
                    <a:pt x="43501" y="47057"/>
                    <a:pt x="43731" y="47852"/>
                  </a:cubicBezTo>
                  <a:cubicBezTo>
                    <a:pt x="43982" y="48606"/>
                    <a:pt x="44107" y="49380"/>
                    <a:pt x="44296" y="50175"/>
                  </a:cubicBezTo>
                  <a:cubicBezTo>
                    <a:pt x="44610" y="51577"/>
                    <a:pt x="44924" y="52979"/>
                    <a:pt x="45196" y="54381"/>
                  </a:cubicBezTo>
                  <a:cubicBezTo>
                    <a:pt x="45384" y="55322"/>
                    <a:pt x="45468" y="56264"/>
                    <a:pt x="45154" y="57205"/>
                  </a:cubicBezTo>
                  <a:cubicBezTo>
                    <a:pt x="45091" y="57373"/>
                    <a:pt x="45133" y="57582"/>
                    <a:pt x="45154" y="57749"/>
                  </a:cubicBezTo>
                  <a:cubicBezTo>
                    <a:pt x="45279" y="58356"/>
                    <a:pt x="45488" y="58900"/>
                    <a:pt x="45802" y="59465"/>
                  </a:cubicBezTo>
                  <a:cubicBezTo>
                    <a:pt x="46095" y="59925"/>
                    <a:pt x="46179" y="60449"/>
                    <a:pt x="46200" y="60993"/>
                  </a:cubicBezTo>
                  <a:cubicBezTo>
                    <a:pt x="46221" y="61725"/>
                    <a:pt x="45970" y="62248"/>
                    <a:pt x="45342" y="62562"/>
                  </a:cubicBezTo>
                  <a:cubicBezTo>
                    <a:pt x="44547" y="62959"/>
                    <a:pt x="43835" y="63545"/>
                    <a:pt x="42894" y="63587"/>
                  </a:cubicBezTo>
                  <a:cubicBezTo>
                    <a:pt x="42559" y="63608"/>
                    <a:pt x="42245" y="63817"/>
                    <a:pt x="41890" y="63985"/>
                  </a:cubicBezTo>
                  <a:cubicBezTo>
                    <a:pt x="42224" y="65052"/>
                    <a:pt x="42099" y="66182"/>
                    <a:pt x="42308" y="67249"/>
                  </a:cubicBezTo>
                  <a:cubicBezTo>
                    <a:pt x="42517" y="68316"/>
                    <a:pt x="42455" y="69425"/>
                    <a:pt x="42434" y="70492"/>
                  </a:cubicBezTo>
                  <a:cubicBezTo>
                    <a:pt x="42413" y="71392"/>
                    <a:pt x="42266" y="72270"/>
                    <a:pt x="42015" y="73128"/>
                  </a:cubicBezTo>
                  <a:cubicBezTo>
                    <a:pt x="41952" y="73296"/>
                    <a:pt x="41931" y="73484"/>
                    <a:pt x="41890" y="73756"/>
                  </a:cubicBezTo>
                  <a:cubicBezTo>
                    <a:pt x="42308" y="73651"/>
                    <a:pt x="42643" y="73589"/>
                    <a:pt x="42957" y="73505"/>
                  </a:cubicBezTo>
                  <a:lnTo>
                    <a:pt x="43898" y="73337"/>
                  </a:lnTo>
                  <a:cubicBezTo>
                    <a:pt x="44547" y="73212"/>
                    <a:pt x="45237" y="73107"/>
                    <a:pt x="45886" y="73191"/>
                  </a:cubicBezTo>
                  <a:cubicBezTo>
                    <a:pt x="46953" y="73317"/>
                    <a:pt x="47790" y="73840"/>
                    <a:pt x="48271" y="74865"/>
                  </a:cubicBezTo>
                  <a:cubicBezTo>
                    <a:pt x="48418" y="75221"/>
                    <a:pt x="48418" y="75534"/>
                    <a:pt x="48167" y="75827"/>
                  </a:cubicBezTo>
                  <a:cubicBezTo>
                    <a:pt x="47853" y="76204"/>
                    <a:pt x="47497" y="76539"/>
                    <a:pt x="47141" y="76853"/>
                  </a:cubicBezTo>
                  <a:cubicBezTo>
                    <a:pt x="46974" y="76978"/>
                    <a:pt x="46744" y="77041"/>
                    <a:pt x="46535" y="77146"/>
                  </a:cubicBezTo>
                  <a:cubicBezTo>
                    <a:pt x="46514" y="77146"/>
                    <a:pt x="46493" y="77146"/>
                    <a:pt x="46430" y="77166"/>
                  </a:cubicBezTo>
                  <a:cubicBezTo>
                    <a:pt x="45677" y="77250"/>
                    <a:pt x="45028" y="77731"/>
                    <a:pt x="44233" y="77731"/>
                  </a:cubicBezTo>
                  <a:cubicBezTo>
                    <a:pt x="43501" y="77731"/>
                    <a:pt x="42768" y="77836"/>
                    <a:pt x="42036" y="77941"/>
                  </a:cubicBezTo>
                  <a:cubicBezTo>
                    <a:pt x="41639" y="78003"/>
                    <a:pt x="41366" y="77899"/>
                    <a:pt x="41074" y="77669"/>
                  </a:cubicBezTo>
                  <a:cubicBezTo>
                    <a:pt x="40843" y="77459"/>
                    <a:pt x="40571" y="77271"/>
                    <a:pt x="40320" y="77083"/>
                  </a:cubicBezTo>
                  <a:cubicBezTo>
                    <a:pt x="39797" y="76685"/>
                    <a:pt x="39525" y="76037"/>
                    <a:pt x="39693" y="75388"/>
                  </a:cubicBezTo>
                  <a:cubicBezTo>
                    <a:pt x="39734" y="75200"/>
                    <a:pt x="39839" y="75011"/>
                    <a:pt x="40006" y="74907"/>
                  </a:cubicBezTo>
                  <a:cubicBezTo>
                    <a:pt x="40530" y="74551"/>
                    <a:pt x="40697" y="74049"/>
                    <a:pt x="40781" y="73442"/>
                  </a:cubicBezTo>
                  <a:cubicBezTo>
                    <a:pt x="40885" y="72773"/>
                    <a:pt x="41074" y="72082"/>
                    <a:pt x="41199" y="71392"/>
                  </a:cubicBezTo>
                  <a:cubicBezTo>
                    <a:pt x="41492" y="69760"/>
                    <a:pt x="41408" y="68148"/>
                    <a:pt x="41178" y="66516"/>
                  </a:cubicBezTo>
                  <a:cubicBezTo>
                    <a:pt x="41157" y="66307"/>
                    <a:pt x="41074" y="66077"/>
                    <a:pt x="41094" y="65868"/>
                  </a:cubicBezTo>
                  <a:cubicBezTo>
                    <a:pt x="41220" y="65156"/>
                    <a:pt x="41094" y="64529"/>
                    <a:pt x="40802" y="63859"/>
                  </a:cubicBezTo>
                  <a:close/>
                  <a:moveTo>
                    <a:pt x="53000" y="20756"/>
                  </a:moveTo>
                  <a:cubicBezTo>
                    <a:pt x="53000" y="21217"/>
                    <a:pt x="53021" y="21719"/>
                    <a:pt x="53021" y="22179"/>
                  </a:cubicBezTo>
                  <a:cubicBezTo>
                    <a:pt x="53042" y="22807"/>
                    <a:pt x="52874" y="23393"/>
                    <a:pt x="52519" y="23895"/>
                  </a:cubicBezTo>
                  <a:cubicBezTo>
                    <a:pt x="52163" y="24439"/>
                    <a:pt x="51766" y="24983"/>
                    <a:pt x="51368" y="25527"/>
                  </a:cubicBezTo>
                  <a:cubicBezTo>
                    <a:pt x="51012" y="26050"/>
                    <a:pt x="50510" y="26448"/>
                    <a:pt x="49882" y="26678"/>
                  </a:cubicBezTo>
                  <a:cubicBezTo>
                    <a:pt x="49359" y="26887"/>
                    <a:pt x="48857" y="27159"/>
                    <a:pt x="48292" y="27452"/>
                  </a:cubicBezTo>
                  <a:cubicBezTo>
                    <a:pt x="48125" y="28331"/>
                    <a:pt x="47581" y="29084"/>
                    <a:pt x="47497" y="30172"/>
                  </a:cubicBezTo>
                  <a:cubicBezTo>
                    <a:pt x="48209" y="29858"/>
                    <a:pt x="48753" y="30130"/>
                    <a:pt x="49338" y="30319"/>
                  </a:cubicBezTo>
                  <a:cubicBezTo>
                    <a:pt x="49589" y="30402"/>
                    <a:pt x="49882" y="30486"/>
                    <a:pt x="50154" y="30611"/>
                  </a:cubicBezTo>
                  <a:cubicBezTo>
                    <a:pt x="50929" y="31009"/>
                    <a:pt x="51745" y="30946"/>
                    <a:pt x="52582" y="30737"/>
                  </a:cubicBezTo>
                  <a:cubicBezTo>
                    <a:pt x="53209" y="30591"/>
                    <a:pt x="53816" y="30381"/>
                    <a:pt x="54444" y="30339"/>
                  </a:cubicBezTo>
                  <a:cubicBezTo>
                    <a:pt x="55051" y="30319"/>
                    <a:pt x="55636" y="30172"/>
                    <a:pt x="56222" y="29984"/>
                  </a:cubicBezTo>
                  <a:cubicBezTo>
                    <a:pt x="56704" y="29816"/>
                    <a:pt x="57227" y="29649"/>
                    <a:pt x="57729" y="29335"/>
                  </a:cubicBezTo>
                  <a:cubicBezTo>
                    <a:pt x="57415" y="28917"/>
                    <a:pt x="57164" y="28519"/>
                    <a:pt x="56871" y="28184"/>
                  </a:cubicBezTo>
                  <a:cubicBezTo>
                    <a:pt x="56222" y="27368"/>
                    <a:pt x="55553" y="26531"/>
                    <a:pt x="55092" y="25590"/>
                  </a:cubicBezTo>
                  <a:cubicBezTo>
                    <a:pt x="54716" y="24899"/>
                    <a:pt x="54402" y="24230"/>
                    <a:pt x="54067" y="23539"/>
                  </a:cubicBezTo>
                  <a:cubicBezTo>
                    <a:pt x="53921" y="23225"/>
                    <a:pt x="53816" y="22912"/>
                    <a:pt x="53753" y="22556"/>
                  </a:cubicBezTo>
                  <a:cubicBezTo>
                    <a:pt x="53649" y="21907"/>
                    <a:pt x="53460" y="21279"/>
                    <a:pt x="53000" y="20756"/>
                  </a:cubicBezTo>
                  <a:cubicBezTo>
                    <a:pt x="52895" y="20191"/>
                    <a:pt x="52833" y="19627"/>
                    <a:pt x="52770" y="19083"/>
                  </a:cubicBezTo>
                  <a:cubicBezTo>
                    <a:pt x="52582" y="18078"/>
                    <a:pt x="52582" y="17053"/>
                    <a:pt x="52351" y="16070"/>
                  </a:cubicBezTo>
                  <a:cubicBezTo>
                    <a:pt x="52477" y="15128"/>
                    <a:pt x="52100" y="14228"/>
                    <a:pt x="52038" y="13329"/>
                  </a:cubicBezTo>
                  <a:cubicBezTo>
                    <a:pt x="51996" y="12868"/>
                    <a:pt x="51870" y="12450"/>
                    <a:pt x="51786" y="12010"/>
                  </a:cubicBezTo>
                  <a:cubicBezTo>
                    <a:pt x="51724" y="11676"/>
                    <a:pt x="51619" y="11362"/>
                    <a:pt x="51347" y="11069"/>
                  </a:cubicBezTo>
                  <a:cubicBezTo>
                    <a:pt x="51138" y="10839"/>
                    <a:pt x="50929" y="10567"/>
                    <a:pt x="50803" y="10295"/>
                  </a:cubicBezTo>
                  <a:cubicBezTo>
                    <a:pt x="50426" y="9500"/>
                    <a:pt x="49736" y="8955"/>
                    <a:pt x="49485" y="8098"/>
                  </a:cubicBezTo>
                  <a:cubicBezTo>
                    <a:pt x="49464" y="8035"/>
                    <a:pt x="49422" y="7972"/>
                    <a:pt x="49359" y="7951"/>
                  </a:cubicBezTo>
                  <a:cubicBezTo>
                    <a:pt x="49066" y="7700"/>
                    <a:pt x="48920" y="7323"/>
                    <a:pt x="48794" y="6989"/>
                  </a:cubicBezTo>
                  <a:cubicBezTo>
                    <a:pt x="48522" y="6277"/>
                    <a:pt x="48062" y="5733"/>
                    <a:pt x="47455" y="5273"/>
                  </a:cubicBezTo>
                  <a:cubicBezTo>
                    <a:pt x="46514" y="4562"/>
                    <a:pt x="45572" y="3850"/>
                    <a:pt x="44652" y="3097"/>
                  </a:cubicBezTo>
                  <a:cubicBezTo>
                    <a:pt x="43794" y="2365"/>
                    <a:pt x="42831" y="1841"/>
                    <a:pt x="41722" y="1549"/>
                  </a:cubicBezTo>
                  <a:cubicBezTo>
                    <a:pt x="40362" y="1151"/>
                    <a:pt x="39023" y="837"/>
                    <a:pt x="37600" y="921"/>
                  </a:cubicBezTo>
                  <a:cubicBezTo>
                    <a:pt x="36282" y="963"/>
                    <a:pt x="34985" y="900"/>
                    <a:pt x="33667" y="942"/>
                  </a:cubicBezTo>
                  <a:cubicBezTo>
                    <a:pt x="32097" y="1005"/>
                    <a:pt x="30591" y="1339"/>
                    <a:pt x="29189" y="2155"/>
                  </a:cubicBezTo>
                  <a:cubicBezTo>
                    <a:pt x="28959" y="2302"/>
                    <a:pt x="28666" y="2385"/>
                    <a:pt x="28415" y="2511"/>
                  </a:cubicBezTo>
                  <a:cubicBezTo>
                    <a:pt x="27599" y="2909"/>
                    <a:pt x="26825" y="3306"/>
                    <a:pt x="26197" y="3976"/>
                  </a:cubicBezTo>
                  <a:cubicBezTo>
                    <a:pt x="25778" y="4415"/>
                    <a:pt x="25318" y="4813"/>
                    <a:pt x="24962" y="5315"/>
                  </a:cubicBezTo>
                  <a:cubicBezTo>
                    <a:pt x="24628" y="5775"/>
                    <a:pt x="24063" y="6131"/>
                    <a:pt x="23623" y="6507"/>
                  </a:cubicBezTo>
                  <a:cubicBezTo>
                    <a:pt x="23581" y="6549"/>
                    <a:pt x="23581" y="6612"/>
                    <a:pt x="23519" y="6675"/>
                  </a:cubicBezTo>
                  <a:cubicBezTo>
                    <a:pt x="23540" y="6863"/>
                    <a:pt x="23623" y="7031"/>
                    <a:pt x="23623" y="7219"/>
                  </a:cubicBezTo>
                  <a:cubicBezTo>
                    <a:pt x="23623" y="7512"/>
                    <a:pt x="23330" y="7700"/>
                    <a:pt x="23079" y="7554"/>
                  </a:cubicBezTo>
                  <a:cubicBezTo>
                    <a:pt x="22493" y="7303"/>
                    <a:pt x="21908" y="7093"/>
                    <a:pt x="21343" y="6759"/>
                  </a:cubicBezTo>
                  <a:cubicBezTo>
                    <a:pt x="20966" y="6507"/>
                    <a:pt x="20548" y="6382"/>
                    <a:pt x="20087" y="6382"/>
                  </a:cubicBezTo>
                  <a:cubicBezTo>
                    <a:pt x="19125" y="6382"/>
                    <a:pt x="18162" y="6298"/>
                    <a:pt x="17221" y="6403"/>
                  </a:cubicBezTo>
                  <a:cubicBezTo>
                    <a:pt x="16384" y="6507"/>
                    <a:pt x="15547" y="6800"/>
                    <a:pt x="14731" y="7010"/>
                  </a:cubicBezTo>
                  <a:cubicBezTo>
                    <a:pt x="13433" y="7826"/>
                    <a:pt x="12220" y="8767"/>
                    <a:pt x="11404" y="10127"/>
                  </a:cubicBezTo>
                  <a:cubicBezTo>
                    <a:pt x="10944" y="10901"/>
                    <a:pt x="10504" y="11717"/>
                    <a:pt x="10044" y="12554"/>
                  </a:cubicBezTo>
                  <a:cubicBezTo>
                    <a:pt x="9458" y="13684"/>
                    <a:pt x="8998" y="14898"/>
                    <a:pt x="8768" y="16132"/>
                  </a:cubicBezTo>
                  <a:cubicBezTo>
                    <a:pt x="8558" y="17241"/>
                    <a:pt x="8328" y="18350"/>
                    <a:pt x="8140" y="19438"/>
                  </a:cubicBezTo>
                  <a:cubicBezTo>
                    <a:pt x="8056" y="19919"/>
                    <a:pt x="8056" y="20380"/>
                    <a:pt x="8014" y="20840"/>
                  </a:cubicBezTo>
                  <a:cubicBezTo>
                    <a:pt x="7951" y="21342"/>
                    <a:pt x="7931" y="21865"/>
                    <a:pt x="7826" y="22368"/>
                  </a:cubicBezTo>
                  <a:cubicBezTo>
                    <a:pt x="7575" y="23518"/>
                    <a:pt x="7282" y="24669"/>
                    <a:pt x="7010" y="25820"/>
                  </a:cubicBezTo>
                  <a:cubicBezTo>
                    <a:pt x="6905" y="26301"/>
                    <a:pt x="6738" y="26741"/>
                    <a:pt x="6445" y="27117"/>
                  </a:cubicBezTo>
                  <a:cubicBezTo>
                    <a:pt x="5734" y="28122"/>
                    <a:pt x="5064" y="29105"/>
                    <a:pt x="4353" y="30109"/>
                  </a:cubicBezTo>
                  <a:cubicBezTo>
                    <a:pt x="4185" y="30319"/>
                    <a:pt x="4018" y="30507"/>
                    <a:pt x="3830" y="30632"/>
                  </a:cubicBezTo>
                  <a:cubicBezTo>
                    <a:pt x="2825" y="31281"/>
                    <a:pt x="2093" y="32223"/>
                    <a:pt x="1235" y="33039"/>
                  </a:cubicBezTo>
                  <a:cubicBezTo>
                    <a:pt x="1193" y="33101"/>
                    <a:pt x="1151" y="33227"/>
                    <a:pt x="1130" y="33332"/>
                  </a:cubicBezTo>
                  <a:cubicBezTo>
                    <a:pt x="1214" y="33436"/>
                    <a:pt x="1256" y="33541"/>
                    <a:pt x="1361" y="33624"/>
                  </a:cubicBezTo>
                  <a:cubicBezTo>
                    <a:pt x="2030" y="34064"/>
                    <a:pt x="2658" y="34566"/>
                    <a:pt x="3348" y="34922"/>
                  </a:cubicBezTo>
                  <a:cubicBezTo>
                    <a:pt x="4604" y="35549"/>
                    <a:pt x="5922" y="36052"/>
                    <a:pt x="7156" y="36700"/>
                  </a:cubicBezTo>
                  <a:cubicBezTo>
                    <a:pt x="8642" y="37495"/>
                    <a:pt x="10148" y="38102"/>
                    <a:pt x="11781" y="38458"/>
                  </a:cubicBezTo>
                  <a:cubicBezTo>
                    <a:pt x="11822" y="38458"/>
                    <a:pt x="11906" y="38500"/>
                    <a:pt x="11969" y="38500"/>
                  </a:cubicBezTo>
                  <a:cubicBezTo>
                    <a:pt x="13580" y="38876"/>
                    <a:pt x="15170" y="39295"/>
                    <a:pt x="16886" y="39190"/>
                  </a:cubicBezTo>
                  <a:cubicBezTo>
                    <a:pt x="18162" y="39106"/>
                    <a:pt x="19334" y="38813"/>
                    <a:pt x="20338" y="38039"/>
                  </a:cubicBezTo>
                  <a:cubicBezTo>
                    <a:pt x="20401" y="37642"/>
                    <a:pt x="20485" y="37286"/>
                    <a:pt x="20548" y="36889"/>
                  </a:cubicBezTo>
                  <a:cubicBezTo>
                    <a:pt x="19773" y="36470"/>
                    <a:pt x="19355" y="35780"/>
                    <a:pt x="18832" y="35194"/>
                  </a:cubicBezTo>
                  <a:cubicBezTo>
                    <a:pt x="18309" y="34587"/>
                    <a:pt x="17827" y="33959"/>
                    <a:pt x="17304" y="33352"/>
                  </a:cubicBezTo>
                  <a:cubicBezTo>
                    <a:pt x="16739" y="33352"/>
                    <a:pt x="16258" y="33332"/>
                    <a:pt x="15735" y="33352"/>
                  </a:cubicBezTo>
                  <a:cubicBezTo>
                    <a:pt x="15045" y="33373"/>
                    <a:pt x="14480" y="33143"/>
                    <a:pt x="13998" y="32683"/>
                  </a:cubicBezTo>
                  <a:cubicBezTo>
                    <a:pt x="13601" y="32264"/>
                    <a:pt x="13182" y="31867"/>
                    <a:pt x="12764" y="31448"/>
                  </a:cubicBezTo>
                  <a:cubicBezTo>
                    <a:pt x="12304" y="30967"/>
                    <a:pt x="12115" y="30402"/>
                    <a:pt x="12094" y="29712"/>
                  </a:cubicBezTo>
                  <a:cubicBezTo>
                    <a:pt x="12032" y="28414"/>
                    <a:pt x="12827" y="27682"/>
                    <a:pt x="13998" y="27808"/>
                  </a:cubicBezTo>
                  <a:cubicBezTo>
                    <a:pt x="14208" y="27829"/>
                    <a:pt x="14522" y="27870"/>
                    <a:pt x="14626" y="27724"/>
                  </a:cubicBezTo>
                  <a:cubicBezTo>
                    <a:pt x="14856" y="27473"/>
                    <a:pt x="15149" y="27557"/>
                    <a:pt x="15421" y="27515"/>
                  </a:cubicBezTo>
                  <a:cubicBezTo>
                    <a:pt x="15630" y="27494"/>
                    <a:pt x="15861" y="27515"/>
                    <a:pt x="16070" y="27494"/>
                  </a:cubicBezTo>
                  <a:cubicBezTo>
                    <a:pt x="16488" y="27452"/>
                    <a:pt x="18455" y="26197"/>
                    <a:pt x="18706" y="25820"/>
                  </a:cubicBezTo>
                  <a:cubicBezTo>
                    <a:pt x="19125" y="25255"/>
                    <a:pt x="19439" y="24648"/>
                    <a:pt x="19648" y="23958"/>
                  </a:cubicBezTo>
                  <a:cubicBezTo>
                    <a:pt x="19983" y="22891"/>
                    <a:pt x="20234" y="21824"/>
                    <a:pt x="20150" y="20673"/>
                  </a:cubicBezTo>
                  <a:cubicBezTo>
                    <a:pt x="20129" y="20401"/>
                    <a:pt x="20150" y="20150"/>
                    <a:pt x="20150" y="19919"/>
                  </a:cubicBezTo>
                  <a:cubicBezTo>
                    <a:pt x="20171" y="19417"/>
                    <a:pt x="20255" y="18894"/>
                    <a:pt x="19920" y="18455"/>
                  </a:cubicBezTo>
                  <a:cubicBezTo>
                    <a:pt x="19857" y="18392"/>
                    <a:pt x="19920" y="18266"/>
                    <a:pt x="19941" y="18162"/>
                  </a:cubicBezTo>
                  <a:cubicBezTo>
                    <a:pt x="20087" y="18099"/>
                    <a:pt x="20234" y="18057"/>
                    <a:pt x="20380" y="17994"/>
                  </a:cubicBezTo>
                  <a:cubicBezTo>
                    <a:pt x="20820" y="17869"/>
                    <a:pt x="20820" y="17869"/>
                    <a:pt x="21112" y="18287"/>
                  </a:cubicBezTo>
                  <a:cubicBezTo>
                    <a:pt x="21217" y="18455"/>
                    <a:pt x="21384" y="18580"/>
                    <a:pt x="21510" y="18685"/>
                  </a:cubicBezTo>
                  <a:cubicBezTo>
                    <a:pt x="21908" y="18978"/>
                    <a:pt x="22284" y="19229"/>
                    <a:pt x="22682" y="19501"/>
                  </a:cubicBezTo>
                  <a:cubicBezTo>
                    <a:pt x="22849" y="19606"/>
                    <a:pt x="22996" y="19731"/>
                    <a:pt x="23184" y="19773"/>
                  </a:cubicBezTo>
                  <a:cubicBezTo>
                    <a:pt x="24377" y="20129"/>
                    <a:pt x="25590" y="20443"/>
                    <a:pt x="26846" y="20275"/>
                  </a:cubicBezTo>
                  <a:cubicBezTo>
                    <a:pt x="28666" y="20045"/>
                    <a:pt x="30507" y="19752"/>
                    <a:pt x="32202" y="18936"/>
                  </a:cubicBezTo>
                  <a:cubicBezTo>
                    <a:pt x="32913" y="18601"/>
                    <a:pt x="33562" y="18246"/>
                    <a:pt x="34211" y="17869"/>
                  </a:cubicBezTo>
                  <a:cubicBezTo>
                    <a:pt x="34420" y="17743"/>
                    <a:pt x="34629" y="17576"/>
                    <a:pt x="34713" y="17325"/>
                  </a:cubicBezTo>
                  <a:cubicBezTo>
                    <a:pt x="35006" y="16467"/>
                    <a:pt x="35633" y="15798"/>
                    <a:pt x="35968" y="14961"/>
                  </a:cubicBezTo>
                  <a:cubicBezTo>
                    <a:pt x="36136" y="14626"/>
                    <a:pt x="36387" y="14584"/>
                    <a:pt x="36680" y="14793"/>
                  </a:cubicBezTo>
                  <a:cubicBezTo>
                    <a:pt x="37224" y="15212"/>
                    <a:pt x="37914" y="15463"/>
                    <a:pt x="38249" y="16153"/>
                  </a:cubicBezTo>
                  <a:cubicBezTo>
                    <a:pt x="38291" y="16258"/>
                    <a:pt x="38437" y="16321"/>
                    <a:pt x="38542" y="16404"/>
                  </a:cubicBezTo>
                  <a:cubicBezTo>
                    <a:pt x="39630" y="17304"/>
                    <a:pt x="40760" y="18141"/>
                    <a:pt x="42036" y="18706"/>
                  </a:cubicBezTo>
                  <a:cubicBezTo>
                    <a:pt x="43291" y="19250"/>
                    <a:pt x="44547" y="19773"/>
                    <a:pt x="45823" y="20275"/>
                  </a:cubicBezTo>
                  <a:cubicBezTo>
                    <a:pt x="46221" y="20443"/>
                    <a:pt x="46639" y="20484"/>
                    <a:pt x="47037" y="20254"/>
                  </a:cubicBezTo>
                  <a:cubicBezTo>
                    <a:pt x="47162" y="20171"/>
                    <a:pt x="47330" y="20171"/>
                    <a:pt x="47476" y="20150"/>
                  </a:cubicBezTo>
                  <a:cubicBezTo>
                    <a:pt x="47665" y="20401"/>
                    <a:pt x="47790" y="20610"/>
                    <a:pt x="47978" y="20882"/>
                  </a:cubicBezTo>
                  <a:cubicBezTo>
                    <a:pt x="48857" y="20045"/>
                    <a:pt x="49882" y="19647"/>
                    <a:pt x="51054" y="19773"/>
                  </a:cubicBezTo>
                  <a:lnTo>
                    <a:pt x="51347" y="19773"/>
                  </a:lnTo>
                  <a:cubicBezTo>
                    <a:pt x="51933" y="19710"/>
                    <a:pt x="52310" y="19961"/>
                    <a:pt x="52623" y="20443"/>
                  </a:cubicBezTo>
                  <a:cubicBezTo>
                    <a:pt x="52833" y="20568"/>
                    <a:pt x="52916" y="20673"/>
                    <a:pt x="53000" y="20756"/>
                  </a:cubicBezTo>
                  <a:close/>
                  <a:moveTo>
                    <a:pt x="16363" y="28289"/>
                  </a:moveTo>
                  <a:cubicBezTo>
                    <a:pt x="16488" y="28770"/>
                    <a:pt x="16614" y="29189"/>
                    <a:pt x="16718" y="29607"/>
                  </a:cubicBezTo>
                  <a:cubicBezTo>
                    <a:pt x="16886" y="30277"/>
                    <a:pt x="17158" y="30863"/>
                    <a:pt x="17555" y="31427"/>
                  </a:cubicBezTo>
                  <a:cubicBezTo>
                    <a:pt x="18497" y="32808"/>
                    <a:pt x="19627" y="34001"/>
                    <a:pt x="20673" y="35298"/>
                  </a:cubicBezTo>
                  <a:cubicBezTo>
                    <a:pt x="20861" y="35508"/>
                    <a:pt x="21112" y="35654"/>
                    <a:pt x="21343" y="35821"/>
                  </a:cubicBezTo>
                  <a:cubicBezTo>
                    <a:pt x="22242" y="36345"/>
                    <a:pt x="23121" y="36805"/>
                    <a:pt x="24021" y="37328"/>
                  </a:cubicBezTo>
                  <a:cubicBezTo>
                    <a:pt x="25067" y="37935"/>
                    <a:pt x="26218" y="38165"/>
                    <a:pt x="27390" y="38249"/>
                  </a:cubicBezTo>
                  <a:cubicBezTo>
                    <a:pt x="29084" y="38353"/>
                    <a:pt x="30758" y="38123"/>
                    <a:pt x="32432" y="37935"/>
                  </a:cubicBezTo>
                  <a:cubicBezTo>
                    <a:pt x="33457" y="37830"/>
                    <a:pt x="34483" y="37725"/>
                    <a:pt x="35445" y="37433"/>
                  </a:cubicBezTo>
                  <a:cubicBezTo>
                    <a:pt x="36554" y="37098"/>
                    <a:pt x="37642" y="36805"/>
                    <a:pt x="38772" y="36512"/>
                  </a:cubicBezTo>
                  <a:cubicBezTo>
                    <a:pt x="39190" y="36407"/>
                    <a:pt x="39546" y="36261"/>
                    <a:pt x="39902" y="35989"/>
                  </a:cubicBezTo>
                  <a:cubicBezTo>
                    <a:pt x="40885" y="35298"/>
                    <a:pt x="41890" y="34608"/>
                    <a:pt x="42852" y="33896"/>
                  </a:cubicBezTo>
                  <a:cubicBezTo>
                    <a:pt x="43082" y="33750"/>
                    <a:pt x="43291" y="33541"/>
                    <a:pt x="43480" y="33332"/>
                  </a:cubicBezTo>
                  <a:cubicBezTo>
                    <a:pt x="43982" y="32746"/>
                    <a:pt x="44442" y="32160"/>
                    <a:pt x="44924" y="31532"/>
                  </a:cubicBezTo>
                  <a:cubicBezTo>
                    <a:pt x="45384" y="30904"/>
                    <a:pt x="46032" y="30381"/>
                    <a:pt x="46221" y="29565"/>
                  </a:cubicBezTo>
                  <a:cubicBezTo>
                    <a:pt x="46639" y="29251"/>
                    <a:pt x="46702" y="28749"/>
                    <a:pt x="46911" y="28331"/>
                  </a:cubicBezTo>
                  <a:cubicBezTo>
                    <a:pt x="47330" y="27494"/>
                    <a:pt x="47267" y="26531"/>
                    <a:pt x="47748" y="25715"/>
                  </a:cubicBezTo>
                  <a:cubicBezTo>
                    <a:pt x="47811" y="25569"/>
                    <a:pt x="47790" y="25360"/>
                    <a:pt x="47790" y="25150"/>
                  </a:cubicBezTo>
                  <a:cubicBezTo>
                    <a:pt x="47895" y="23958"/>
                    <a:pt x="47685" y="22870"/>
                    <a:pt x="47288" y="21761"/>
                  </a:cubicBezTo>
                  <a:cubicBezTo>
                    <a:pt x="47204" y="21552"/>
                    <a:pt x="47120" y="21384"/>
                    <a:pt x="47016" y="21175"/>
                  </a:cubicBezTo>
                  <a:lnTo>
                    <a:pt x="46409" y="21175"/>
                  </a:lnTo>
                  <a:cubicBezTo>
                    <a:pt x="45991" y="21175"/>
                    <a:pt x="45593" y="21028"/>
                    <a:pt x="45196" y="20903"/>
                  </a:cubicBezTo>
                  <a:cubicBezTo>
                    <a:pt x="44819" y="20756"/>
                    <a:pt x="44317" y="20798"/>
                    <a:pt x="43919" y="20673"/>
                  </a:cubicBezTo>
                  <a:cubicBezTo>
                    <a:pt x="42266" y="20087"/>
                    <a:pt x="40739" y="19334"/>
                    <a:pt x="39358" y="18287"/>
                  </a:cubicBezTo>
                  <a:cubicBezTo>
                    <a:pt x="38626" y="17743"/>
                    <a:pt x="37830" y="17262"/>
                    <a:pt x="37328" y="16467"/>
                  </a:cubicBezTo>
                  <a:cubicBezTo>
                    <a:pt x="37203" y="16258"/>
                    <a:pt x="36952" y="16090"/>
                    <a:pt x="36680" y="16174"/>
                  </a:cubicBezTo>
                  <a:cubicBezTo>
                    <a:pt x="36303" y="16593"/>
                    <a:pt x="36052" y="17116"/>
                    <a:pt x="35780" y="17618"/>
                  </a:cubicBezTo>
                  <a:cubicBezTo>
                    <a:pt x="35382" y="18371"/>
                    <a:pt x="35068" y="19292"/>
                    <a:pt x="33980" y="19355"/>
                  </a:cubicBezTo>
                  <a:cubicBezTo>
                    <a:pt x="33960" y="19355"/>
                    <a:pt x="33918" y="19396"/>
                    <a:pt x="33897" y="19417"/>
                  </a:cubicBezTo>
                  <a:cubicBezTo>
                    <a:pt x="33144" y="19752"/>
                    <a:pt x="32390" y="20066"/>
                    <a:pt x="31616" y="20401"/>
                  </a:cubicBezTo>
                  <a:cubicBezTo>
                    <a:pt x="30947" y="20715"/>
                    <a:pt x="30235" y="20882"/>
                    <a:pt x="29503" y="20987"/>
                  </a:cubicBezTo>
                  <a:cubicBezTo>
                    <a:pt x="28896" y="21091"/>
                    <a:pt x="28310" y="21196"/>
                    <a:pt x="27703" y="21279"/>
                  </a:cubicBezTo>
                  <a:cubicBezTo>
                    <a:pt x="27327" y="21321"/>
                    <a:pt x="26950" y="21342"/>
                    <a:pt x="26553" y="21384"/>
                  </a:cubicBezTo>
                  <a:cubicBezTo>
                    <a:pt x="25548" y="21447"/>
                    <a:pt x="24586" y="21133"/>
                    <a:pt x="23623" y="20966"/>
                  </a:cubicBezTo>
                  <a:cubicBezTo>
                    <a:pt x="23079" y="20861"/>
                    <a:pt x="22598" y="20610"/>
                    <a:pt x="22180" y="20254"/>
                  </a:cubicBezTo>
                  <a:cubicBezTo>
                    <a:pt x="21928" y="20045"/>
                    <a:pt x="21656" y="19773"/>
                    <a:pt x="21259" y="19647"/>
                  </a:cubicBezTo>
                  <a:cubicBezTo>
                    <a:pt x="21238" y="19857"/>
                    <a:pt x="21217" y="20024"/>
                    <a:pt x="21217" y="20150"/>
                  </a:cubicBezTo>
                  <a:cubicBezTo>
                    <a:pt x="21217" y="20589"/>
                    <a:pt x="21238" y="21028"/>
                    <a:pt x="21238" y="21489"/>
                  </a:cubicBezTo>
                  <a:cubicBezTo>
                    <a:pt x="21238" y="22807"/>
                    <a:pt x="20924" y="24062"/>
                    <a:pt x="20401" y="25276"/>
                  </a:cubicBezTo>
                  <a:cubicBezTo>
                    <a:pt x="20192" y="25736"/>
                    <a:pt x="19941" y="26197"/>
                    <a:pt x="19669" y="26615"/>
                  </a:cubicBezTo>
                  <a:cubicBezTo>
                    <a:pt x="19543" y="26824"/>
                    <a:pt x="19355" y="27033"/>
                    <a:pt x="19146" y="27138"/>
                  </a:cubicBezTo>
                  <a:cubicBezTo>
                    <a:pt x="18246" y="27619"/>
                    <a:pt x="17472" y="28310"/>
                    <a:pt x="16363" y="28289"/>
                  </a:cubicBezTo>
                  <a:close/>
                  <a:moveTo>
                    <a:pt x="36177" y="49547"/>
                  </a:moveTo>
                  <a:cubicBezTo>
                    <a:pt x="36366" y="49233"/>
                    <a:pt x="36491" y="48961"/>
                    <a:pt x="36659" y="48752"/>
                  </a:cubicBezTo>
                  <a:cubicBezTo>
                    <a:pt x="37077" y="48187"/>
                    <a:pt x="37705" y="47957"/>
                    <a:pt x="38374" y="47873"/>
                  </a:cubicBezTo>
                  <a:cubicBezTo>
                    <a:pt x="38458" y="47873"/>
                    <a:pt x="38563" y="47957"/>
                    <a:pt x="38605" y="47999"/>
                  </a:cubicBezTo>
                  <a:cubicBezTo>
                    <a:pt x="38646" y="48083"/>
                    <a:pt x="38667" y="48208"/>
                    <a:pt x="38605" y="48271"/>
                  </a:cubicBezTo>
                  <a:cubicBezTo>
                    <a:pt x="38333" y="48606"/>
                    <a:pt x="38040" y="48941"/>
                    <a:pt x="37621" y="49129"/>
                  </a:cubicBezTo>
                  <a:cubicBezTo>
                    <a:pt x="37454" y="49213"/>
                    <a:pt x="37391" y="49338"/>
                    <a:pt x="37496" y="49547"/>
                  </a:cubicBezTo>
                  <a:cubicBezTo>
                    <a:pt x="37977" y="49631"/>
                    <a:pt x="38458" y="49652"/>
                    <a:pt x="38918" y="49359"/>
                  </a:cubicBezTo>
                  <a:cubicBezTo>
                    <a:pt x="39107" y="49254"/>
                    <a:pt x="39337" y="49254"/>
                    <a:pt x="39546" y="49233"/>
                  </a:cubicBezTo>
                  <a:cubicBezTo>
                    <a:pt x="39693" y="49213"/>
                    <a:pt x="39860" y="49464"/>
                    <a:pt x="39797" y="49568"/>
                  </a:cubicBezTo>
                  <a:cubicBezTo>
                    <a:pt x="39442" y="50070"/>
                    <a:pt x="39107" y="50593"/>
                    <a:pt x="38374" y="50531"/>
                  </a:cubicBezTo>
                  <a:cubicBezTo>
                    <a:pt x="38165" y="50510"/>
                    <a:pt x="37935" y="50531"/>
                    <a:pt x="37705" y="50531"/>
                  </a:cubicBezTo>
                  <a:cubicBezTo>
                    <a:pt x="37537" y="50531"/>
                    <a:pt x="37349" y="50510"/>
                    <a:pt x="37307" y="50740"/>
                  </a:cubicBezTo>
                  <a:cubicBezTo>
                    <a:pt x="37558" y="51117"/>
                    <a:pt x="37935" y="51430"/>
                    <a:pt x="38291" y="51723"/>
                  </a:cubicBezTo>
                  <a:cubicBezTo>
                    <a:pt x="38458" y="51849"/>
                    <a:pt x="38563" y="51995"/>
                    <a:pt x="38437" y="52205"/>
                  </a:cubicBezTo>
                  <a:cubicBezTo>
                    <a:pt x="38333" y="52393"/>
                    <a:pt x="38144" y="52518"/>
                    <a:pt x="37956" y="52477"/>
                  </a:cubicBezTo>
                  <a:cubicBezTo>
                    <a:pt x="37747" y="52414"/>
                    <a:pt x="37537" y="52309"/>
                    <a:pt x="37391" y="52184"/>
                  </a:cubicBezTo>
                  <a:cubicBezTo>
                    <a:pt x="36973" y="51786"/>
                    <a:pt x="36554" y="51410"/>
                    <a:pt x="36177" y="50949"/>
                  </a:cubicBezTo>
                  <a:cubicBezTo>
                    <a:pt x="35864" y="50614"/>
                    <a:pt x="35529" y="50426"/>
                    <a:pt x="35048" y="50321"/>
                  </a:cubicBezTo>
                  <a:cubicBezTo>
                    <a:pt x="33897" y="50112"/>
                    <a:pt x="32809" y="49736"/>
                    <a:pt x="31783" y="49045"/>
                  </a:cubicBezTo>
                  <a:cubicBezTo>
                    <a:pt x="30967" y="48501"/>
                    <a:pt x="30319" y="47811"/>
                    <a:pt x="29649" y="47162"/>
                  </a:cubicBezTo>
                  <a:cubicBezTo>
                    <a:pt x="28980" y="46513"/>
                    <a:pt x="28415" y="45781"/>
                    <a:pt x="27996" y="44944"/>
                  </a:cubicBezTo>
                  <a:cubicBezTo>
                    <a:pt x="27934" y="44819"/>
                    <a:pt x="27829" y="44714"/>
                    <a:pt x="27682" y="44505"/>
                  </a:cubicBezTo>
                  <a:cubicBezTo>
                    <a:pt x="27557" y="44923"/>
                    <a:pt x="27452" y="45195"/>
                    <a:pt x="27348" y="45488"/>
                  </a:cubicBezTo>
                  <a:cubicBezTo>
                    <a:pt x="26887" y="46932"/>
                    <a:pt x="26322" y="48313"/>
                    <a:pt x="26092" y="49798"/>
                  </a:cubicBezTo>
                  <a:cubicBezTo>
                    <a:pt x="26050" y="50049"/>
                    <a:pt x="25925" y="50301"/>
                    <a:pt x="25820" y="50510"/>
                  </a:cubicBezTo>
                  <a:cubicBezTo>
                    <a:pt x="25088" y="52100"/>
                    <a:pt x="24669" y="53816"/>
                    <a:pt x="24146" y="55490"/>
                  </a:cubicBezTo>
                  <a:cubicBezTo>
                    <a:pt x="23958" y="56055"/>
                    <a:pt x="23770" y="56640"/>
                    <a:pt x="23853" y="57226"/>
                  </a:cubicBezTo>
                  <a:cubicBezTo>
                    <a:pt x="23958" y="57289"/>
                    <a:pt x="24105" y="57289"/>
                    <a:pt x="24146" y="57331"/>
                  </a:cubicBezTo>
                  <a:cubicBezTo>
                    <a:pt x="24753" y="57917"/>
                    <a:pt x="25444" y="58042"/>
                    <a:pt x="26239" y="58042"/>
                  </a:cubicBezTo>
                  <a:cubicBezTo>
                    <a:pt x="26532" y="58042"/>
                    <a:pt x="26804" y="58063"/>
                    <a:pt x="27097" y="58126"/>
                  </a:cubicBezTo>
                  <a:cubicBezTo>
                    <a:pt x="28038" y="58252"/>
                    <a:pt x="29022" y="58335"/>
                    <a:pt x="29963" y="58335"/>
                  </a:cubicBezTo>
                  <a:lnTo>
                    <a:pt x="35403" y="58335"/>
                  </a:lnTo>
                  <a:cubicBezTo>
                    <a:pt x="36282" y="58335"/>
                    <a:pt x="37182" y="58335"/>
                    <a:pt x="38061" y="58105"/>
                  </a:cubicBezTo>
                  <a:cubicBezTo>
                    <a:pt x="38270" y="58042"/>
                    <a:pt x="38500" y="58021"/>
                    <a:pt x="38709" y="58042"/>
                  </a:cubicBezTo>
                  <a:cubicBezTo>
                    <a:pt x="39504" y="58105"/>
                    <a:pt x="40237" y="57959"/>
                    <a:pt x="40969" y="57728"/>
                  </a:cubicBezTo>
                  <a:cubicBezTo>
                    <a:pt x="41890" y="57436"/>
                    <a:pt x="42789" y="57184"/>
                    <a:pt x="43710" y="56891"/>
                  </a:cubicBezTo>
                  <a:cubicBezTo>
                    <a:pt x="43898" y="56850"/>
                    <a:pt x="44045" y="56745"/>
                    <a:pt x="44212" y="56661"/>
                  </a:cubicBezTo>
                  <a:cubicBezTo>
                    <a:pt x="44128" y="56159"/>
                    <a:pt x="43982" y="55720"/>
                    <a:pt x="44024" y="55301"/>
                  </a:cubicBezTo>
                  <a:cubicBezTo>
                    <a:pt x="44107" y="54778"/>
                    <a:pt x="43982" y="54276"/>
                    <a:pt x="43877" y="53816"/>
                  </a:cubicBezTo>
                  <a:cubicBezTo>
                    <a:pt x="43731" y="53209"/>
                    <a:pt x="43605" y="52623"/>
                    <a:pt x="43480" y="52037"/>
                  </a:cubicBezTo>
                  <a:cubicBezTo>
                    <a:pt x="43082" y="50301"/>
                    <a:pt x="42873" y="48501"/>
                    <a:pt x="42245" y="46827"/>
                  </a:cubicBezTo>
                  <a:cubicBezTo>
                    <a:pt x="42162" y="46597"/>
                    <a:pt x="42120" y="46325"/>
                    <a:pt x="42099" y="46074"/>
                  </a:cubicBezTo>
                  <a:cubicBezTo>
                    <a:pt x="42015" y="45174"/>
                    <a:pt x="41722" y="44316"/>
                    <a:pt x="41429" y="43479"/>
                  </a:cubicBezTo>
                  <a:cubicBezTo>
                    <a:pt x="41262" y="42894"/>
                    <a:pt x="41094" y="42329"/>
                    <a:pt x="40948" y="41722"/>
                  </a:cubicBezTo>
                  <a:cubicBezTo>
                    <a:pt x="40885" y="41513"/>
                    <a:pt x="40843" y="41282"/>
                    <a:pt x="40697" y="41094"/>
                  </a:cubicBezTo>
                  <a:cubicBezTo>
                    <a:pt x="40383" y="40634"/>
                    <a:pt x="40174" y="40153"/>
                    <a:pt x="40237" y="39588"/>
                  </a:cubicBezTo>
                  <a:cubicBezTo>
                    <a:pt x="40237" y="39483"/>
                    <a:pt x="40216" y="39316"/>
                    <a:pt x="40132" y="39211"/>
                  </a:cubicBezTo>
                  <a:cubicBezTo>
                    <a:pt x="39797" y="38772"/>
                    <a:pt x="39693" y="38249"/>
                    <a:pt x="39525" y="37725"/>
                  </a:cubicBezTo>
                  <a:cubicBezTo>
                    <a:pt x="39504" y="37642"/>
                    <a:pt x="39400" y="37600"/>
                    <a:pt x="39295" y="37453"/>
                  </a:cubicBezTo>
                  <a:cubicBezTo>
                    <a:pt x="38500" y="37663"/>
                    <a:pt x="37726" y="37914"/>
                    <a:pt x="36910" y="38144"/>
                  </a:cubicBezTo>
                  <a:cubicBezTo>
                    <a:pt x="36889" y="38332"/>
                    <a:pt x="36868" y="38479"/>
                    <a:pt x="36826" y="38646"/>
                  </a:cubicBezTo>
                  <a:cubicBezTo>
                    <a:pt x="36721" y="39127"/>
                    <a:pt x="36512" y="39609"/>
                    <a:pt x="36157" y="39964"/>
                  </a:cubicBezTo>
                  <a:cubicBezTo>
                    <a:pt x="35885" y="40236"/>
                    <a:pt x="35613" y="40383"/>
                    <a:pt x="35236" y="40383"/>
                  </a:cubicBezTo>
                  <a:cubicBezTo>
                    <a:pt x="34692" y="40362"/>
                    <a:pt x="34169" y="40362"/>
                    <a:pt x="33625" y="40383"/>
                  </a:cubicBezTo>
                  <a:cubicBezTo>
                    <a:pt x="33269" y="40383"/>
                    <a:pt x="33018" y="40278"/>
                    <a:pt x="32746" y="40048"/>
                  </a:cubicBezTo>
                  <a:cubicBezTo>
                    <a:pt x="32474" y="39755"/>
                    <a:pt x="32160" y="39483"/>
                    <a:pt x="31804" y="39169"/>
                  </a:cubicBezTo>
                  <a:cubicBezTo>
                    <a:pt x="31323" y="39211"/>
                    <a:pt x="30821" y="39211"/>
                    <a:pt x="30319" y="39316"/>
                  </a:cubicBezTo>
                  <a:cubicBezTo>
                    <a:pt x="29817" y="39399"/>
                    <a:pt x="29294" y="39337"/>
                    <a:pt x="28875" y="39525"/>
                  </a:cubicBezTo>
                  <a:cubicBezTo>
                    <a:pt x="28645" y="40550"/>
                    <a:pt x="28436" y="41513"/>
                    <a:pt x="28247" y="42475"/>
                  </a:cubicBezTo>
                  <a:cubicBezTo>
                    <a:pt x="28206" y="42684"/>
                    <a:pt x="28247" y="42935"/>
                    <a:pt x="28331" y="43103"/>
                  </a:cubicBezTo>
                  <a:cubicBezTo>
                    <a:pt x="28770" y="44295"/>
                    <a:pt x="29398" y="45363"/>
                    <a:pt x="30298" y="46241"/>
                  </a:cubicBezTo>
                  <a:lnTo>
                    <a:pt x="31114" y="47057"/>
                  </a:lnTo>
                  <a:cubicBezTo>
                    <a:pt x="32579" y="48543"/>
                    <a:pt x="34252" y="49233"/>
                    <a:pt x="36177" y="49547"/>
                  </a:cubicBezTo>
                  <a:close/>
                  <a:moveTo>
                    <a:pt x="22661" y="61871"/>
                  </a:moveTo>
                  <a:cubicBezTo>
                    <a:pt x="23519" y="62499"/>
                    <a:pt x="24167" y="62771"/>
                    <a:pt x="25046" y="62917"/>
                  </a:cubicBezTo>
                  <a:cubicBezTo>
                    <a:pt x="25444" y="62980"/>
                    <a:pt x="25841" y="63043"/>
                    <a:pt x="26260" y="63148"/>
                  </a:cubicBezTo>
                  <a:cubicBezTo>
                    <a:pt x="27724" y="63503"/>
                    <a:pt x="29231" y="63671"/>
                    <a:pt x="30716" y="63629"/>
                  </a:cubicBezTo>
                  <a:cubicBezTo>
                    <a:pt x="31763" y="63629"/>
                    <a:pt x="32809" y="63608"/>
                    <a:pt x="33876" y="63629"/>
                  </a:cubicBezTo>
                  <a:cubicBezTo>
                    <a:pt x="34545" y="63629"/>
                    <a:pt x="35215" y="63608"/>
                    <a:pt x="35864" y="63420"/>
                  </a:cubicBezTo>
                  <a:cubicBezTo>
                    <a:pt x="36115" y="63357"/>
                    <a:pt x="36429" y="63315"/>
                    <a:pt x="36701" y="63315"/>
                  </a:cubicBezTo>
                  <a:cubicBezTo>
                    <a:pt x="37537" y="63294"/>
                    <a:pt x="38353" y="63148"/>
                    <a:pt x="39128" y="62897"/>
                  </a:cubicBezTo>
                  <a:cubicBezTo>
                    <a:pt x="39504" y="62792"/>
                    <a:pt x="39881" y="62771"/>
                    <a:pt x="40258" y="62750"/>
                  </a:cubicBezTo>
                  <a:cubicBezTo>
                    <a:pt x="40655" y="62729"/>
                    <a:pt x="41011" y="62729"/>
                    <a:pt x="41408" y="62750"/>
                  </a:cubicBezTo>
                  <a:cubicBezTo>
                    <a:pt x="42057" y="62771"/>
                    <a:pt x="42664" y="62562"/>
                    <a:pt x="43250" y="62353"/>
                  </a:cubicBezTo>
                  <a:cubicBezTo>
                    <a:pt x="43940" y="62122"/>
                    <a:pt x="44652" y="61788"/>
                    <a:pt x="45154" y="61181"/>
                  </a:cubicBezTo>
                  <a:cubicBezTo>
                    <a:pt x="45175" y="60428"/>
                    <a:pt x="45175" y="60428"/>
                    <a:pt x="44924" y="59863"/>
                  </a:cubicBezTo>
                  <a:cubicBezTo>
                    <a:pt x="44610" y="59277"/>
                    <a:pt x="44421" y="58649"/>
                    <a:pt x="44317" y="57959"/>
                  </a:cubicBezTo>
                  <a:cubicBezTo>
                    <a:pt x="44212" y="57980"/>
                    <a:pt x="44107" y="57980"/>
                    <a:pt x="44024" y="58021"/>
                  </a:cubicBezTo>
                  <a:cubicBezTo>
                    <a:pt x="42873" y="58586"/>
                    <a:pt x="41618" y="58816"/>
                    <a:pt x="40383" y="59130"/>
                  </a:cubicBezTo>
                  <a:cubicBezTo>
                    <a:pt x="40216" y="59193"/>
                    <a:pt x="40027" y="59214"/>
                    <a:pt x="39818" y="59214"/>
                  </a:cubicBezTo>
                  <a:cubicBezTo>
                    <a:pt x="39002" y="59193"/>
                    <a:pt x="38228" y="59298"/>
                    <a:pt x="37433" y="59423"/>
                  </a:cubicBezTo>
                  <a:cubicBezTo>
                    <a:pt x="37077" y="59507"/>
                    <a:pt x="36680" y="59507"/>
                    <a:pt x="36282" y="59507"/>
                  </a:cubicBezTo>
                  <a:cubicBezTo>
                    <a:pt x="34252" y="59507"/>
                    <a:pt x="32202" y="59528"/>
                    <a:pt x="30172" y="59507"/>
                  </a:cubicBezTo>
                  <a:cubicBezTo>
                    <a:pt x="29335" y="59507"/>
                    <a:pt x="28519" y="59423"/>
                    <a:pt x="27682" y="59381"/>
                  </a:cubicBezTo>
                  <a:cubicBezTo>
                    <a:pt x="27013" y="59319"/>
                    <a:pt x="26343" y="59277"/>
                    <a:pt x="25695" y="59193"/>
                  </a:cubicBezTo>
                  <a:cubicBezTo>
                    <a:pt x="25423" y="59172"/>
                    <a:pt x="25193" y="59088"/>
                    <a:pt x="24962" y="59026"/>
                  </a:cubicBezTo>
                  <a:cubicBezTo>
                    <a:pt x="24669" y="58984"/>
                    <a:pt x="24397" y="58879"/>
                    <a:pt x="24063" y="59068"/>
                  </a:cubicBezTo>
                  <a:cubicBezTo>
                    <a:pt x="23937" y="59507"/>
                    <a:pt x="23833" y="60009"/>
                    <a:pt x="23602" y="60449"/>
                  </a:cubicBezTo>
                  <a:cubicBezTo>
                    <a:pt x="23351" y="60972"/>
                    <a:pt x="22996" y="61390"/>
                    <a:pt x="22661" y="61871"/>
                  </a:cubicBezTo>
                  <a:close/>
                  <a:moveTo>
                    <a:pt x="68818" y="17722"/>
                  </a:moveTo>
                  <a:cubicBezTo>
                    <a:pt x="69028" y="17743"/>
                    <a:pt x="69216" y="17743"/>
                    <a:pt x="69404" y="17764"/>
                  </a:cubicBezTo>
                  <a:cubicBezTo>
                    <a:pt x="69948" y="17890"/>
                    <a:pt x="70513" y="17974"/>
                    <a:pt x="71099" y="18036"/>
                  </a:cubicBezTo>
                  <a:cubicBezTo>
                    <a:pt x="71957" y="18099"/>
                    <a:pt x="72710" y="17764"/>
                    <a:pt x="73526" y="17660"/>
                  </a:cubicBezTo>
                  <a:cubicBezTo>
                    <a:pt x="73652" y="17639"/>
                    <a:pt x="73819" y="17513"/>
                    <a:pt x="73861" y="17367"/>
                  </a:cubicBezTo>
                  <a:cubicBezTo>
                    <a:pt x="74070" y="16927"/>
                    <a:pt x="73903" y="16279"/>
                    <a:pt x="73505" y="16007"/>
                  </a:cubicBezTo>
                  <a:cubicBezTo>
                    <a:pt x="73233" y="15839"/>
                    <a:pt x="72961" y="15693"/>
                    <a:pt x="72689" y="15567"/>
                  </a:cubicBezTo>
                  <a:cubicBezTo>
                    <a:pt x="72459" y="15651"/>
                    <a:pt x="72250" y="15756"/>
                    <a:pt x="72041" y="15798"/>
                  </a:cubicBezTo>
                  <a:cubicBezTo>
                    <a:pt x="71622" y="15902"/>
                    <a:pt x="71204" y="15881"/>
                    <a:pt x="70827" y="15693"/>
                  </a:cubicBezTo>
                  <a:cubicBezTo>
                    <a:pt x="70722" y="15651"/>
                    <a:pt x="70618" y="15463"/>
                    <a:pt x="70597" y="15337"/>
                  </a:cubicBezTo>
                  <a:cubicBezTo>
                    <a:pt x="70576" y="15253"/>
                    <a:pt x="70722" y="15107"/>
                    <a:pt x="70806" y="15044"/>
                  </a:cubicBezTo>
                  <a:cubicBezTo>
                    <a:pt x="71015" y="14961"/>
                    <a:pt x="71225" y="14919"/>
                    <a:pt x="71434" y="14856"/>
                  </a:cubicBezTo>
                  <a:cubicBezTo>
                    <a:pt x="71978" y="14730"/>
                    <a:pt x="72501" y="14521"/>
                    <a:pt x="72982" y="14270"/>
                  </a:cubicBezTo>
                  <a:cubicBezTo>
                    <a:pt x="73191" y="12847"/>
                    <a:pt x="73003" y="12826"/>
                    <a:pt x="72145" y="12220"/>
                  </a:cubicBezTo>
                  <a:cubicBezTo>
                    <a:pt x="72082" y="12199"/>
                    <a:pt x="72041" y="12136"/>
                    <a:pt x="71978" y="12115"/>
                  </a:cubicBezTo>
                  <a:cubicBezTo>
                    <a:pt x="71559" y="11717"/>
                    <a:pt x="71057" y="11696"/>
                    <a:pt x="70576" y="11906"/>
                  </a:cubicBezTo>
                  <a:cubicBezTo>
                    <a:pt x="70178" y="12073"/>
                    <a:pt x="69781" y="12199"/>
                    <a:pt x="69425" y="12408"/>
                  </a:cubicBezTo>
                  <a:cubicBezTo>
                    <a:pt x="69048" y="12617"/>
                    <a:pt x="68693" y="12554"/>
                    <a:pt x="68295" y="12533"/>
                  </a:cubicBezTo>
                  <a:cubicBezTo>
                    <a:pt x="68086" y="12513"/>
                    <a:pt x="67960" y="12345"/>
                    <a:pt x="67939" y="12136"/>
                  </a:cubicBezTo>
                  <a:cubicBezTo>
                    <a:pt x="67898" y="11989"/>
                    <a:pt x="67877" y="11822"/>
                    <a:pt x="67898" y="11676"/>
                  </a:cubicBezTo>
                  <a:cubicBezTo>
                    <a:pt x="67960" y="11152"/>
                    <a:pt x="67730" y="10776"/>
                    <a:pt x="67375" y="10378"/>
                  </a:cubicBezTo>
                  <a:cubicBezTo>
                    <a:pt x="66789" y="9730"/>
                    <a:pt x="66035" y="9709"/>
                    <a:pt x="65261" y="9834"/>
                  </a:cubicBezTo>
                  <a:cubicBezTo>
                    <a:pt x="64947" y="9897"/>
                    <a:pt x="64634" y="10106"/>
                    <a:pt x="64550" y="10441"/>
                  </a:cubicBezTo>
                  <a:cubicBezTo>
                    <a:pt x="64424" y="11069"/>
                    <a:pt x="64445" y="11717"/>
                    <a:pt x="64989" y="12199"/>
                  </a:cubicBezTo>
                  <a:cubicBezTo>
                    <a:pt x="65282" y="12450"/>
                    <a:pt x="65491" y="12743"/>
                    <a:pt x="65554" y="13077"/>
                  </a:cubicBezTo>
                  <a:cubicBezTo>
                    <a:pt x="65345" y="13370"/>
                    <a:pt x="64926" y="13224"/>
                    <a:pt x="64822" y="13559"/>
                  </a:cubicBezTo>
                  <a:cubicBezTo>
                    <a:pt x="64780" y="13642"/>
                    <a:pt x="64613" y="13663"/>
                    <a:pt x="64508" y="13684"/>
                  </a:cubicBezTo>
                  <a:cubicBezTo>
                    <a:pt x="64382" y="13705"/>
                    <a:pt x="64236" y="13663"/>
                    <a:pt x="64110" y="13684"/>
                  </a:cubicBezTo>
                  <a:cubicBezTo>
                    <a:pt x="63608" y="13747"/>
                    <a:pt x="63085" y="13747"/>
                    <a:pt x="62604" y="13893"/>
                  </a:cubicBezTo>
                  <a:cubicBezTo>
                    <a:pt x="62248" y="13998"/>
                    <a:pt x="61997" y="14333"/>
                    <a:pt x="61641" y="14542"/>
                  </a:cubicBezTo>
                  <a:cubicBezTo>
                    <a:pt x="60805" y="15065"/>
                    <a:pt x="60700" y="15902"/>
                    <a:pt x="60595" y="16781"/>
                  </a:cubicBezTo>
                  <a:cubicBezTo>
                    <a:pt x="60574" y="17053"/>
                    <a:pt x="60742" y="17241"/>
                    <a:pt x="61035" y="17346"/>
                  </a:cubicBezTo>
                  <a:cubicBezTo>
                    <a:pt x="61160" y="17409"/>
                    <a:pt x="61265" y="17409"/>
                    <a:pt x="61390" y="17430"/>
                  </a:cubicBezTo>
                  <a:cubicBezTo>
                    <a:pt x="62123" y="17513"/>
                    <a:pt x="62771" y="17367"/>
                    <a:pt x="63399" y="16990"/>
                  </a:cubicBezTo>
                  <a:cubicBezTo>
                    <a:pt x="63734" y="16781"/>
                    <a:pt x="64110" y="16593"/>
                    <a:pt x="64508" y="16404"/>
                  </a:cubicBezTo>
                  <a:cubicBezTo>
                    <a:pt x="64738" y="16300"/>
                    <a:pt x="65073" y="16488"/>
                    <a:pt x="65073" y="16739"/>
                  </a:cubicBezTo>
                  <a:cubicBezTo>
                    <a:pt x="65073" y="17032"/>
                    <a:pt x="65031" y="17325"/>
                    <a:pt x="64947" y="17576"/>
                  </a:cubicBezTo>
                  <a:cubicBezTo>
                    <a:pt x="64822" y="18057"/>
                    <a:pt x="64613" y="18476"/>
                    <a:pt x="64550" y="18936"/>
                  </a:cubicBezTo>
                  <a:cubicBezTo>
                    <a:pt x="64466" y="19522"/>
                    <a:pt x="64529" y="20087"/>
                    <a:pt x="64550" y="20673"/>
                  </a:cubicBezTo>
                  <a:cubicBezTo>
                    <a:pt x="64571" y="21196"/>
                    <a:pt x="64947" y="21635"/>
                    <a:pt x="65575" y="21761"/>
                  </a:cubicBezTo>
                  <a:cubicBezTo>
                    <a:pt x="66203" y="21907"/>
                    <a:pt x="66747" y="21614"/>
                    <a:pt x="67333" y="21426"/>
                  </a:cubicBezTo>
                  <a:cubicBezTo>
                    <a:pt x="67437" y="21405"/>
                    <a:pt x="67500" y="21279"/>
                    <a:pt x="67563" y="21133"/>
                  </a:cubicBezTo>
                  <a:cubicBezTo>
                    <a:pt x="67772" y="20777"/>
                    <a:pt x="67877" y="20359"/>
                    <a:pt x="68170" y="20066"/>
                  </a:cubicBezTo>
                  <a:cubicBezTo>
                    <a:pt x="68484" y="19752"/>
                    <a:pt x="68504" y="19417"/>
                    <a:pt x="68504" y="19020"/>
                  </a:cubicBezTo>
                  <a:cubicBezTo>
                    <a:pt x="68484" y="18580"/>
                    <a:pt x="68651" y="18162"/>
                    <a:pt x="68818" y="17722"/>
                  </a:cubicBezTo>
                  <a:close/>
                  <a:moveTo>
                    <a:pt x="42036" y="76874"/>
                  </a:moveTo>
                  <a:cubicBezTo>
                    <a:pt x="42308" y="76853"/>
                    <a:pt x="42517" y="76790"/>
                    <a:pt x="42727" y="76790"/>
                  </a:cubicBezTo>
                  <a:cubicBezTo>
                    <a:pt x="43187" y="76790"/>
                    <a:pt x="43668" y="76832"/>
                    <a:pt x="44149" y="76853"/>
                  </a:cubicBezTo>
                  <a:cubicBezTo>
                    <a:pt x="45237" y="76894"/>
                    <a:pt x="46032" y="76371"/>
                    <a:pt x="46828" y="75786"/>
                  </a:cubicBezTo>
                  <a:cubicBezTo>
                    <a:pt x="47204" y="75472"/>
                    <a:pt x="47351" y="75095"/>
                    <a:pt x="47162" y="74635"/>
                  </a:cubicBezTo>
                  <a:cubicBezTo>
                    <a:pt x="46618" y="74112"/>
                    <a:pt x="45970" y="73923"/>
                    <a:pt x="45237" y="74007"/>
                  </a:cubicBezTo>
                  <a:cubicBezTo>
                    <a:pt x="45049" y="74028"/>
                    <a:pt x="44861" y="74070"/>
                    <a:pt x="44672" y="74112"/>
                  </a:cubicBezTo>
                  <a:cubicBezTo>
                    <a:pt x="44233" y="74174"/>
                    <a:pt x="43815" y="74342"/>
                    <a:pt x="43375" y="74342"/>
                  </a:cubicBezTo>
                  <a:cubicBezTo>
                    <a:pt x="42434" y="74363"/>
                    <a:pt x="41701" y="74823"/>
                    <a:pt x="40906" y="75283"/>
                  </a:cubicBezTo>
                  <a:cubicBezTo>
                    <a:pt x="40802" y="75325"/>
                    <a:pt x="40739" y="75576"/>
                    <a:pt x="40781" y="75702"/>
                  </a:cubicBezTo>
                  <a:cubicBezTo>
                    <a:pt x="40822" y="75848"/>
                    <a:pt x="40969" y="76037"/>
                    <a:pt x="41094" y="76141"/>
                  </a:cubicBezTo>
                  <a:cubicBezTo>
                    <a:pt x="41387" y="76413"/>
                    <a:pt x="41701" y="76622"/>
                    <a:pt x="42036" y="76874"/>
                  </a:cubicBezTo>
                  <a:close/>
                  <a:moveTo>
                    <a:pt x="48794" y="25925"/>
                  </a:moveTo>
                  <a:cubicBezTo>
                    <a:pt x="49694" y="25799"/>
                    <a:pt x="50280" y="25401"/>
                    <a:pt x="50698" y="24753"/>
                  </a:cubicBezTo>
                  <a:cubicBezTo>
                    <a:pt x="50991" y="24334"/>
                    <a:pt x="51263" y="23916"/>
                    <a:pt x="51619" y="23518"/>
                  </a:cubicBezTo>
                  <a:cubicBezTo>
                    <a:pt x="52184" y="22807"/>
                    <a:pt x="52184" y="22012"/>
                    <a:pt x="52079" y="21175"/>
                  </a:cubicBezTo>
                  <a:cubicBezTo>
                    <a:pt x="52058" y="20882"/>
                    <a:pt x="51849" y="20756"/>
                    <a:pt x="51535" y="20715"/>
                  </a:cubicBezTo>
                  <a:cubicBezTo>
                    <a:pt x="51222" y="20694"/>
                    <a:pt x="50908" y="20715"/>
                    <a:pt x="50573" y="20694"/>
                  </a:cubicBezTo>
                  <a:cubicBezTo>
                    <a:pt x="49882" y="20694"/>
                    <a:pt x="49338" y="21007"/>
                    <a:pt x="48857" y="21426"/>
                  </a:cubicBezTo>
                  <a:cubicBezTo>
                    <a:pt x="48522" y="21719"/>
                    <a:pt x="48376" y="22054"/>
                    <a:pt x="48543" y="22535"/>
                  </a:cubicBezTo>
                  <a:cubicBezTo>
                    <a:pt x="48794" y="23121"/>
                    <a:pt x="48815" y="23748"/>
                    <a:pt x="48794" y="24418"/>
                  </a:cubicBezTo>
                  <a:cubicBezTo>
                    <a:pt x="48753" y="24899"/>
                    <a:pt x="48794" y="25381"/>
                    <a:pt x="48794" y="25925"/>
                  </a:cubicBezTo>
                  <a:close/>
                  <a:moveTo>
                    <a:pt x="25485" y="74865"/>
                  </a:moveTo>
                  <a:cubicBezTo>
                    <a:pt x="25381" y="75806"/>
                    <a:pt x="25527" y="76581"/>
                    <a:pt x="25737" y="77355"/>
                  </a:cubicBezTo>
                  <a:cubicBezTo>
                    <a:pt x="25925" y="78024"/>
                    <a:pt x="26155" y="78631"/>
                    <a:pt x="26783" y="79071"/>
                  </a:cubicBezTo>
                  <a:cubicBezTo>
                    <a:pt x="27201" y="79363"/>
                    <a:pt x="27620" y="79573"/>
                    <a:pt x="28080" y="79698"/>
                  </a:cubicBezTo>
                  <a:cubicBezTo>
                    <a:pt x="28143" y="79615"/>
                    <a:pt x="28185" y="79615"/>
                    <a:pt x="28185" y="79594"/>
                  </a:cubicBezTo>
                  <a:cubicBezTo>
                    <a:pt x="28206" y="79510"/>
                    <a:pt x="28226" y="79405"/>
                    <a:pt x="28289" y="79343"/>
                  </a:cubicBezTo>
                  <a:cubicBezTo>
                    <a:pt x="28624" y="78506"/>
                    <a:pt x="28624" y="77690"/>
                    <a:pt x="28101" y="76894"/>
                  </a:cubicBezTo>
                  <a:cubicBezTo>
                    <a:pt x="27871" y="76560"/>
                    <a:pt x="27662" y="76225"/>
                    <a:pt x="27285" y="76016"/>
                  </a:cubicBezTo>
                  <a:cubicBezTo>
                    <a:pt x="26825" y="75744"/>
                    <a:pt x="26406" y="75409"/>
                    <a:pt x="25946" y="75095"/>
                  </a:cubicBezTo>
                  <a:cubicBezTo>
                    <a:pt x="25841" y="75011"/>
                    <a:pt x="25695" y="74969"/>
                    <a:pt x="25485" y="74865"/>
                  </a:cubicBezTo>
                  <a:close/>
                  <a:moveTo>
                    <a:pt x="16530" y="32285"/>
                  </a:moveTo>
                  <a:cubicBezTo>
                    <a:pt x="16384" y="32013"/>
                    <a:pt x="16300" y="31867"/>
                    <a:pt x="16195" y="31699"/>
                  </a:cubicBezTo>
                  <a:cubicBezTo>
                    <a:pt x="15902" y="31323"/>
                    <a:pt x="15735" y="30904"/>
                    <a:pt x="15630" y="30423"/>
                  </a:cubicBezTo>
                  <a:cubicBezTo>
                    <a:pt x="15568" y="30130"/>
                    <a:pt x="15463" y="29879"/>
                    <a:pt x="15379" y="29586"/>
                  </a:cubicBezTo>
                  <a:cubicBezTo>
                    <a:pt x="15149" y="28645"/>
                    <a:pt x="14982" y="28561"/>
                    <a:pt x="13936" y="28707"/>
                  </a:cubicBezTo>
                  <a:cubicBezTo>
                    <a:pt x="13831" y="28707"/>
                    <a:pt x="13768" y="28728"/>
                    <a:pt x="13664" y="28749"/>
                  </a:cubicBezTo>
                  <a:cubicBezTo>
                    <a:pt x="13392" y="28833"/>
                    <a:pt x="13224" y="29021"/>
                    <a:pt x="13182" y="29293"/>
                  </a:cubicBezTo>
                  <a:cubicBezTo>
                    <a:pt x="13120" y="29900"/>
                    <a:pt x="13182" y="30423"/>
                    <a:pt x="13664" y="30863"/>
                  </a:cubicBezTo>
                  <a:cubicBezTo>
                    <a:pt x="13977" y="31135"/>
                    <a:pt x="14270" y="31427"/>
                    <a:pt x="14542" y="31741"/>
                  </a:cubicBezTo>
                  <a:cubicBezTo>
                    <a:pt x="15045" y="32369"/>
                    <a:pt x="15672" y="32515"/>
                    <a:pt x="16530" y="32285"/>
                  </a:cubicBezTo>
                  <a:close/>
                  <a:moveTo>
                    <a:pt x="33416" y="39127"/>
                  </a:moveTo>
                  <a:cubicBezTo>
                    <a:pt x="33374" y="39190"/>
                    <a:pt x="33374" y="39274"/>
                    <a:pt x="33353" y="39316"/>
                  </a:cubicBezTo>
                  <a:cubicBezTo>
                    <a:pt x="33625" y="39399"/>
                    <a:pt x="33876" y="39525"/>
                    <a:pt x="34148" y="39546"/>
                  </a:cubicBezTo>
                  <a:cubicBezTo>
                    <a:pt x="34462" y="39588"/>
                    <a:pt x="34776" y="39588"/>
                    <a:pt x="35089" y="39546"/>
                  </a:cubicBezTo>
                  <a:cubicBezTo>
                    <a:pt x="35654" y="39525"/>
                    <a:pt x="35822" y="39295"/>
                    <a:pt x="35780" y="38667"/>
                  </a:cubicBezTo>
                  <a:cubicBezTo>
                    <a:pt x="35006" y="38813"/>
                    <a:pt x="34190" y="38981"/>
                    <a:pt x="33416" y="39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3"/>
            <p:cNvSpPr/>
            <p:nvPr/>
          </p:nvSpPr>
          <p:spPr>
            <a:xfrm>
              <a:off x="1320925" y="3317025"/>
              <a:ext cx="355725" cy="184675"/>
            </a:xfrm>
            <a:custGeom>
              <a:avLst/>
              <a:gdLst/>
              <a:ahLst/>
              <a:cxnLst/>
              <a:rect l="l" t="t" r="r" b="b"/>
              <a:pathLst>
                <a:path w="14229" h="7387" extrusionOk="0">
                  <a:moveTo>
                    <a:pt x="5922" y="7198"/>
                  </a:moveTo>
                  <a:cubicBezTo>
                    <a:pt x="5001" y="7323"/>
                    <a:pt x="4122" y="7009"/>
                    <a:pt x="3243" y="6570"/>
                  </a:cubicBezTo>
                  <a:cubicBezTo>
                    <a:pt x="2804" y="6340"/>
                    <a:pt x="2344" y="6131"/>
                    <a:pt x="1883" y="5859"/>
                  </a:cubicBezTo>
                  <a:cubicBezTo>
                    <a:pt x="1674" y="5733"/>
                    <a:pt x="1444" y="5587"/>
                    <a:pt x="1318" y="5398"/>
                  </a:cubicBezTo>
                  <a:cubicBezTo>
                    <a:pt x="1004" y="4917"/>
                    <a:pt x="732" y="4394"/>
                    <a:pt x="419" y="3913"/>
                  </a:cubicBezTo>
                  <a:cubicBezTo>
                    <a:pt x="0" y="3180"/>
                    <a:pt x="147" y="2406"/>
                    <a:pt x="293" y="1674"/>
                  </a:cubicBezTo>
                  <a:cubicBezTo>
                    <a:pt x="314" y="1569"/>
                    <a:pt x="502" y="1423"/>
                    <a:pt x="628" y="1423"/>
                  </a:cubicBezTo>
                  <a:cubicBezTo>
                    <a:pt x="774" y="1423"/>
                    <a:pt x="942" y="1548"/>
                    <a:pt x="984" y="1674"/>
                  </a:cubicBezTo>
                  <a:cubicBezTo>
                    <a:pt x="1046" y="1925"/>
                    <a:pt x="1088" y="2176"/>
                    <a:pt x="1088" y="2448"/>
                  </a:cubicBezTo>
                  <a:cubicBezTo>
                    <a:pt x="1046" y="2971"/>
                    <a:pt x="1256" y="3411"/>
                    <a:pt x="1528" y="3871"/>
                  </a:cubicBezTo>
                  <a:cubicBezTo>
                    <a:pt x="1946" y="4645"/>
                    <a:pt x="2490" y="5189"/>
                    <a:pt x="3327" y="5482"/>
                  </a:cubicBezTo>
                  <a:cubicBezTo>
                    <a:pt x="3411" y="5503"/>
                    <a:pt x="3515" y="5545"/>
                    <a:pt x="3599" y="5587"/>
                  </a:cubicBezTo>
                  <a:cubicBezTo>
                    <a:pt x="4917" y="6340"/>
                    <a:pt x="6319" y="6256"/>
                    <a:pt x="7742" y="5880"/>
                  </a:cubicBezTo>
                  <a:cubicBezTo>
                    <a:pt x="9081" y="5524"/>
                    <a:pt x="10148" y="4771"/>
                    <a:pt x="11299" y="4059"/>
                  </a:cubicBezTo>
                  <a:cubicBezTo>
                    <a:pt x="11362" y="4038"/>
                    <a:pt x="11403" y="4017"/>
                    <a:pt x="11466" y="3955"/>
                  </a:cubicBezTo>
                  <a:cubicBezTo>
                    <a:pt x="12073" y="3118"/>
                    <a:pt x="12910" y="2406"/>
                    <a:pt x="13140" y="1318"/>
                  </a:cubicBezTo>
                  <a:cubicBezTo>
                    <a:pt x="13224" y="921"/>
                    <a:pt x="13433" y="523"/>
                    <a:pt x="13600" y="167"/>
                  </a:cubicBezTo>
                  <a:cubicBezTo>
                    <a:pt x="13663" y="84"/>
                    <a:pt x="13810" y="0"/>
                    <a:pt x="13914" y="21"/>
                  </a:cubicBezTo>
                  <a:cubicBezTo>
                    <a:pt x="14019" y="63"/>
                    <a:pt x="14103" y="188"/>
                    <a:pt x="14186" y="272"/>
                  </a:cubicBezTo>
                  <a:cubicBezTo>
                    <a:pt x="14207" y="314"/>
                    <a:pt x="14228" y="398"/>
                    <a:pt x="14228" y="439"/>
                  </a:cubicBezTo>
                  <a:cubicBezTo>
                    <a:pt x="14186" y="1590"/>
                    <a:pt x="14019" y="2720"/>
                    <a:pt x="13161" y="3641"/>
                  </a:cubicBezTo>
                  <a:cubicBezTo>
                    <a:pt x="13077" y="3724"/>
                    <a:pt x="13015" y="3766"/>
                    <a:pt x="12973" y="3850"/>
                  </a:cubicBezTo>
                  <a:cubicBezTo>
                    <a:pt x="12303" y="5105"/>
                    <a:pt x="10943" y="5524"/>
                    <a:pt x="9897" y="6340"/>
                  </a:cubicBezTo>
                  <a:cubicBezTo>
                    <a:pt x="8955" y="6549"/>
                    <a:pt x="7114" y="7386"/>
                    <a:pt x="5922" y="71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3"/>
            <p:cNvSpPr/>
            <p:nvPr/>
          </p:nvSpPr>
          <p:spPr>
            <a:xfrm>
              <a:off x="1297375" y="3221800"/>
              <a:ext cx="37700" cy="36650"/>
            </a:xfrm>
            <a:custGeom>
              <a:avLst/>
              <a:gdLst/>
              <a:ahLst/>
              <a:cxnLst/>
              <a:rect l="l" t="t" r="r" b="b"/>
              <a:pathLst>
                <a:path w="1508" h="1466" extrusionOk="0">
                  <a:moveTo>
                    <a:pt x="147" y="126"/>
                  </a:moveTo>
                  <a:cubicBezTo>
                    <a:pt x="377" y="85"/>
                    <a:pt x="586" y="1"/>
                    <a:pt x="817" y="1"/>
                  </a:cubicBezTo>
                  <a:cubicBezTo>
                    <a:pt x="1256" y="1"/>
                    <a:pt x="1444" y="210"/>
                    <a:pt x="1465" y="650"/>
                  </a:cubicBezTo>
                  <a:cubicBezTo>
                    <a:pt x="1507" y="1256"/>
                    <a:pt x="1298" y="1466"/>
                    <a:pt x="691" y="1445"/>
                  </a:cubicBezTo>
                  <a:cubicBezTo>
                    <a:pt x="252" y="1403"/>
                    <a:pt x="42" y="1235"/>
                    <a:pt x="63" y="775"/>
                  </a:cubicBezTo>
                  <a:cubicBezTo>
                    <a:pt x="1" y="566"/>
                    <a:pt x="84" y="357"/>
                    <a:pt x="147" y="1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3"/>
            <p:cNvSpPr/>
            <p:nvPr/>
          </p:nvSpPr>
          <p:spPr>
            <a:xfrm>
              <a:off x="1619075" y="3185725"/>
              <a:ext cx="31925" cy="42375"/>
            </a:xfrm>
            <a:custGeom>
              <a:avLst/>
              <a:gdLst/>
              <a:ahLst/>
              <a:cxnLst/>
              <a:rect l="l" t="t" r="r" b="b"/>
              <a:pathLst>
                <a:path w="1277" h="1695" extrusionOk="0">
                  <a:moveTo>
                    <a:pt x="1" y="963"/>
                  </a:moveTo>
                  <a:cubicBezTo>
                    <a:pt x="1" y="816"/>
                    <a:pt x="42" y="712"/>
                    <a:pt x="42" y="628"/>
                  </a:cubicBezTo>
                  <a:cubicBezTo>
                    <a:pt x="84" y="126"/>
                    <a:pt x="398" y="0"/>
                    <a:pt x="838" y="230"/>
                  </a:cubicBezTo>
                  <a:cubicBezTo>
                    <a:pt x="1151" y="419"/>
                    <a:pt x="1277" y="712"/>
                    <a:pt x="1235" y="1025"/>
                  </a:cubicBezTo>
                  <a:cubicBezTo>
                    <a:pt x="1151" y="1339"/>
                    <a:pt x="796" y="1674"/>
                    <a:pt x="503" y="1695"/>
                  </a:cubicBezTo>
                  <a:cubicBezTo>
                    <a:pt x="294" y="1695"/>
                    <a:pt x="126" y="1590"/>
                    <a:pt x="84" y="1381"/>
                  </a:cubicBezTo>
                  <a:cubicBezTo>
                    <a:pt x="1" y="1235"/>
                    <a:pt x="1" y="1067"/>
                    <a:pt x="1" y="9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3"/>
            <p:cNvSpPr/>
            <p:nvPr/>
          </p:nvSpPr>
          <p:spPr>
            <a:xfrm>
              <a:off x="2293350" y="2916850"/>
              <a:ext cx="95750" cy="98375"/>
            </a:xfrm>
            <a:custGeom>
              <a:avLst/>
              <a:gdLst/>
              <a:ahLst/>
              <a:cxnLst/>
              <a:rect l="l" t="t" r="r" b="b"/>
              <a:pathLst>
                <a:path w="3830" h="3935" extrusionOk="0">
                  <a:moveTo>
                    <a:pt x="502" y="272"/>
                  </a:moveTo>
                  <a:cubicBezTo>
                    <a:pt x="1214" y="0"/>
                    <a:pt x="1904" y="42"/>
                    <a:pt x="2616" y="42"/>
                  </a:cubicBezTo>
                  <a:cubicBezTo>
                    <a:pt x="3055" y="42"/>
                    <a:pt x="3578" y="524"/>
                    <a:pt x="3683" y="963"/>
                  </a:cubicBezTo>
                  <a:cubicBezTo>
                    <a:pt x="3725" y="1130"/>
                    <a:pt x="3725" y="1277"/>
                    <a:pt x="3745" y="1444"/>
                  </a:cubicBezTo>
                  <a:cubicBezTo>
                    <a:pt x="3829" y="2825"/>
                    <a:pt x="3725" y="3034"/>
                    <a:pt x="2574" y="3746"/>
                  </a:cubicBezTo>
                  <a:cubicBezTo>
                    <a:pt x="2427" y="3829"/>
                    <a:pt x="2281" y="3871"/>
                    <a:pt x="2113" y="3871"/>
                  </a:cubicBezTo>
                  <a:cubicBezTo>
                    <a:pt x="1946" y="3913"/>
                    <a:pt x="1737" y="3913"/>
                    <a:pt x="1548" y="3913"/>
                  </a:cubicBezTo>
                  <a:cubicBezTo>
                    <a:pt x="272" y="3934"/>
                    <a:pt x="481" y="3850"/>
                    <a:pt x="126" y="2804"/>
                  </a:cubicBezTo>
                  <a:cubicBezTo>
                    <a:pt x="0" y="2386"/>
                    <a:pt x="63" y="1863"/>
                    <a:pt x="126" y="1402"/>
                  </a:cubicBezTo>
                  <a:cubicBezTo>
                    <a:pt x="168" y="1026"/>
                    <a:pt x="335" y="691"/>
                    <a:pt x="502" y="272"/>
                  </a:cubicBezTo>
                  <a:close/>
                  <a:moveTo>
                    <a:pt x="1360" y="586"/>
                  </a:moveTo>
                  <a:cubicBezTo>
                    <a:pt x="1235" y="1088"/>
                    <a:pt x="1130" y="1528"/>
                    <a:pt x="1025" y="1967"/>
                  </a:cubicBezTo>
                  <a:cubicBezTo>
                    <a:pt x="984" y="2156"/>
                    <a:pt x="1025" y="2365"/>
                    <a:pt x="1046" y="2511"/>
                  </a:cubicBezTo>
                  <a:cubicBezTo>
                    <a:pt x="1109" y="2762"/>
                    <a:pt x="1256" y="2909"/>
                    <a:pt x="1528" y="2909"/>
                  </a:cubicBezTo>
                  <a:cubicBezTo>
                    <a:pt x="1779" y="2909"/>
                    <a:pt x="2009" y="2930"/>
                    <a:pt x="2260" y="2762"/>
                  </a:cubicBezTo>
                  <a:lnTo>
                    <a:pt x="2950" y="2281"/>
                  </a:lnTo>
                  <a:cubicBezTo>
                    <a:pt x="2992" y="1863"/>
                    <a:pt x="3013" y="1507"/>
                    <a:pt x="3013" y="1130"/>
                  </a:cubicBezTo>
                  <a:cubicBezTo>
                    <a:pt x="3013" y="879"/>
                    <a:pt x="2804" y="628"/>
                    <a:pt x="2574" y="607"/>
                  </a:cubicBezTo>
                  <a:cubicBezTo>
                    <a:pt x="2155" y="586"/>
                    <a:pt x="1737" y="482"/>
                    <a:pt x="1360" y="5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5" name="Google Shape;2155;p73"/>
          <p:cNvGrpSpPr/>
          <p:nvPr/>
        </p:nvGrpSpPr>
        <p:grpSpPr>
          <a:xfrm>
            <a:off x="6224150" y="4502713"/>
            <a:ext cx="956750" cy="553975"/>
            <a:chOff x="-1199475" y="2658325"/>
            <a:chExt cx="956750" cy="553975"/>
          </a:xfrm>
        </p:grpSpPr>
        <p:sp>
          <p:nvSpPr>
            <p:cNvPr id="2156" name="Google Shape;2156;p73"/>
            <p:cNvSpPr/>
            <p:nvPr/>
          </p:nvSpPr>
          <p:spPr>
            <a:xfrm>
              <a:off x="-1137750" y="2679225"/>
              <a:ext cx="873050" cy="389225"/>
            </a:xfrm>
            <a:custGeom>
              <a:avLst/>
              <a:gdLst/>
              <a:ahLst/>
              <a:cxnLst/>
              <a:rect l="l" t="t" r="r" b="b"/>
              <a:pathLst>
                <a:path w="34922" h="15569" extrusionOk="0">
                  <a:moveTo>
                    <a:pt x="20631" y="1"/>
                  </a:moveTo>
                  <a:cubicBezTo>
                    <a:pt x="21426" y="587"/>
                    <a:pt x="22158" y="1068"/>
                    <a:pt x="22472" y="1989"/>
                  </a:cubicBezTo>
                  <a:cubicBezTo>
                    <a:pt x="22556" y="2261"/>
                    <a:pt x="22723" y="2428"/>
                    <a:pt x="22912" y="2637"/>
                  </a:cubicBezTo>
                  <a:cubicBezTo>
                    <a:pt x="23456" y="3202"/>
                    <a:pt x="24021" y="3725"/>
                    <a:pt x="24460" y="4374"/>
                  </a:cubicBezTo>
                  <a:cubicBezTo>
                    <a:pt x="24586" y="4583"/>
                    <a:pt x="24816" y="4772"/>
                    <a:pt x="25025" y="4918"/>
                  </a:cubicBezTo>
                  <a:cubicBezTo>
                    <a:pt x="25694" y="5357"/>
                    <a:pt x="26343" y="5776"/>
                    <a:pt x="26992" y="6194"/>
                  </a:cubicBezTo>
                  <a:cubicBezTo>
                    <a:pt x="28205" y="6969"/>
                    <a:pt x="29314" y="7805"/>
                    <a:pt x="30340" y="8768"/>
                  </a:cubicBezTo>
                  <a:cubicBezTo>
                    <a:pt x="30946" y="9312"/>
                    <a:pt x="31595" y="9751"/>
                    <a:pt x="32223" y="10254"/>
                  </a:cubicBezTo>
                  <a:cubicBezTo>
                    <a:pt x="32516" y="10484"/>
                    <a:pt x="32767" y="10735"/>
                    <a:pt x="33039" y="10965"/>
                  </a:cubicBezTo>
                  <a:cubicBezTo>
                    <a:pt x="33122" y="11049"/>
                    <a:pt x="33185" y="11174"/>
                    <a:pt x="33290" y="11216"/>
                  </a:cubicBezTo>
                  <a:cubicBezTo>
                    <a:pt x="34022" y="11530"/>
                    <a:pt x="34294" y="12241"/>
                    <a:pt x="34713" y="12827"/>
                  </a:cubicBezTo>
                  <a:cubicBezTo>
                    <a:pt x="34922" y="13078"/>
                    <a:pt x="34901" y="13371"/>
                    <a:pt x="34733" y="13664"/>
                  </a:cubicBezTo>
                  <a:cubicBezTo>
                    <a:pt x="34608" y="13894"/>
                    <a:pt x="34441" y="14145"/>
                    <a:pt x="34273" y="14438"/>
                  </a:cubicBezTo>
                  <a:cubicBezTo>
                    <a:pt x="34210" y="14292"/>
                    <a:pt x="34169" y="14187"/>
                    <a:pt x="34127" y="14083"/>
                  </a:cubicBezTo>
                  <a:cubicBezTo>
                    <a:pt x="34106" y="13831"/>
                    <a:pt x="33980" y="13685"/>
                    <a:pt x="33771" y="13601"/>
                  </a:cubicBezTo>
                  <a:cubicBezTo>
                    <a:pt x="33373" y="13392"/>
                    <a:pt x="32976" y="13183"/>
                    <a:pt x="32557" y="12995"/>
                  </a:cubicBezTo>
                  <a:cubicBezTo>
                    <a:pt x="32411" y="12932"/>
                    <a:pt x="32223" y="12890"/>
                    <a:pt x="32034" y="12869"/>
                  </a:cubicBezTo>
                  <a:cubicBezTo>
                    <a:pt x="31344" y="12785"/>
                    <a:pt x="30612" y="12639"/>
                    <a:pt x="29900" y="12869"/>
                  </a:cubicBezTo>
                  <a:cubicBezTo>
                    <a:pt x="29210" y="12743"/>
                    <a:pt x="28540" y="12953"/>
                    <a:pt x="27829" y="12953"/>
                  </a:cubicBezTo>
                  <a:cubicBezTo>
                    <a:pt x="27264" y="12953"/>
                    <a:pt x="26699" y="13057"/>
                    <a:pt x="26134" y="13141"/>
                  </a:cubicBezTo>
                  <a:cubicBezTo>
                    <a:pt x="25548" y="13204"/>
                    <a:pt x="25004" y="13350"/>
                    <a:pt x="24460" y="13413"/>
                  </a:cubicBezTo>
                  <a:cubicBezTo>
                    <a:pt x="23749" y="13497"/>
                    <a:pt x="23037" y="13685"/>
                    <a:pt x="22347" y="13831"/>
                  </a:cubicBezTo>
                  <a:cubicBezTo>
                    <a:pt x="21217" y="14124"/>
                    <a:pt x="20066" y="14334"/>
                    <a:pt x="18915" y="14606"/>
                  </a:cubicBezTo>
                  <a:cubicBezTo>
                    <a:pt x="18497" y="14668"/>
                    <a:pt x="18099" y="14773"/>
                    <a:pt x="17702" y="14920"/>
                  </a:cubicBezTo>
                  <a:cubicBezTo>
                    <a:pt x="17116" y="15129"/>
                    <a:pt x="16509" y="15275"/>
                    <a:pt x="15881" y="15296"/>
                  </a:cubicBezTo>
                  <a:cubicBezTo>
                    <a:pt x="15358" y="15338"/>
                    <a:pt x="14814" y="15401"/>
                    <a:pt x="14291" y="15484"/>
                  </a:cubicBezTo>
                  <a:cubicBezTo>
                    <a:pt x="13810" y="15568"/>
                    <a:pt x="13266" y="15464"/>
                    <a:pt x="12764" y="15380"/>
                  </a:cubicBezTo>
                  <a:cubicBezTo>
                    <a:pt x="12638" y="15359"/>
                    <a:pt x="12513" y="15233"/>
                    <a:pt x="12408" y="15129"/>
                  </a:cubicBezTo>
                  <a:cubicBezTo>
                    <a:pt x="11508" y="14229"/>
                    <a:pt x="10650" y="13287"/>
                    <a:pt x="9897" y="12304"/>
                  </a:cubicBezTo>
                  <a:cubicBezTo>
                    <a:pt x="9583" y="11907"/>
                    <a:pt x="9207" y="11530"/>
                    <a:pt x="8851" y="11195"/>
                  </a:cubicBezTo>
                  <a:cubicBezTo>
                    <a:pt x="7972" y="10421"/>
                    <a:pt x="7198" y="9542"/>
                    <a:pt x="6466" y="8601"/>
                  </a:cubicBezTo>
                  <a:cubicBezTo>
                    <a:pt x="6131" y="8161"/>
                    <a:pt x="5712" y="7743"/>
                    <a:pt x="5315" y="7345"/>
                  </a:cubicBezTo>
                  <a:cubicBezTo>
                    <a:pt x="4290" y="6341"/>
                    <a:pt x="3160" y="5420"/>
                    <a:pt x="2218" y="4311"/>
                  </a:cubicBezTo>
                  <a:cubicBezTo>
                    <a:pt x="1883" y="3935"/>
                    <a:pt x="1381" y="3642"/>
                    <a:pt x="942" y="3328"/>
                  </a:cubicBezTo>
                  <a:cubicBezTo>
                    <a:pt x="649" y="3119"/>
                    <a:pt x="335" y="2930"/>
                    <a:pt x="0" y="2721"/>
                  </a:cubicBezTo>
                  <a:cubicBezTo>
                    <a:pt x="21" y="2575"/>
                    <a:pt x="84" y="2428"/>
                    <a:pt x="105" y="2324"/>
                  </a:cubicBezTo>
                  <a:cubicBezTo>
                    <a:pt x="210" y="2282"/>
                    <a:pt x="272" y="2261"/>
                    <a:pt x="314" y="2261"/>
                  </a:cubicBezTo>
                  <a:cubicBezTo>
                    <a:pt x="963" y="2365"/>
                    <a:pt x="1632" y="2282"/>
                    <a:pt x="2281" y="2156"/>
                  </a:cubicBezTo>
                  <a:cubicBezTo>
                    <a:pt x="2804" y="2052"/>
                    <a:pt x="3348" y="1989"/>
                    <a:pt x="3871" y="1863"/>
                  </a:cubicBezTo>
                  <a:cubicBezTo>
                    <a:pt x="5043" y="1570"/>
                    <a:pt x="6236" y="1466"/>
                    <a:pt x="7428" y="1424"/>
                  </a:cubicBezTo>
                  <a:cubicBezTo>
                    <a:pt x="9918" y="1277"/>
                    <a:pt x="12408" y="1131"/>
                    <a:pt x="14877" y="963"/>
                  </a:cubicBezTo>
                  <a:cubicBezTo>
                    <a:pt x="15379" y="943"/>
                    <a:pt x="15902" y="922"/>
                    <a:pt x="16425" y="943"/>
                  </a:cubicBezTo>
                  <a:cubicBezTo>
                    <a:pt x="17137" y="963"/>
                    <a:pt x="17806" y="922"/>
                    <a:pt x="18497" y="817"/>
                  </a:cubicBezTo>
                  <a:cubicBezTo>
                    <a:pt x="18832" y="754"/>
                    <a:pt x="19208" y="817"/>
                    <a:pt x="19564" y="838"/>
                  </a:cubicBezTo>
                  <a:cubicBezTo>
                    <a:pt x="19982" y="901"/>
                    <a:pt x="20275" y="796"/>
                    <a:pt x="20401" y="336"/>
                  </a:cubicBezTo>
                  <a:cubicBezTo>
                    <a:pt x="20464" y="273"/>
                    <a:pt x="20505" y="189"/>
                    <a:pt x="20631" y="1"/>
                  </a:cubicBezTo>
                  <a:close/>
                  <a:moveTo>
                    <a:pt x="7240" y="4500"/>
                  </a:moveTo>
                  <a:cubicBezTo>
                    <a:pt x="7303" y="4604"/>
                    <a:pt x="7303" y="4688"/>
                    <a:pt x="7324" y="4709"/>
                  </a:cubicBezTo>
                  <a:cubicBezTo>
                    <a:pt x="7616" y="4813"/>
                    <a:pt x="7721" y="5002"/>
                    <a:pt x="7763" y="5295"/>
                  </a:cubicBezTo>
                  <a:cubicBezTo>
                    <a:pt x="7847" y="5713"/>
                    <a:pt x="8056" y="6048"/>
                    <a:pt x="8286" y="6404"/>
                  </a:cubicBezTo>
                  <a:cubicBezTo>
                    <a:pt x="8600" y="6906"/>
                    <a:pt x="9060" y="7324"/>
                    <a:pt x="9416" y="7764"/>
                  </a:cubicBezTo>
                  <a:cubicBezTo>
                    <a:pt x="9834" y="8287"/>
                    <a:pt x="10378" y="8329"/>
                    <a:pt x="10964" y="8161"/>
                  </a:cubicBezTo>
                  <a:cubicBezTo>
                    <a:pt x="11299" y="8057"/>
                    <a:pt x="11613" y="7910"/>
                    <a:pt x="11927" y="7722"/>
                  </a:cubicBezTo>
                  <a:cubicBezTo>
                    <a:pt x="12345" y="7492"/>
                    <a:pt x="12785" y="7220"/>
                    <a:pt x="13266" y="7241"/>
                  </a:cubicBezTo>
                  <a:cubicBezTo>
                    <a:pt x="13789" y="7282"/>
                    <a:pt x="14249" y="7115"/>
                    <a:pt x="14751" y="6989"/>
                  </a:cubicBezTo>
                  <a:cubicBezTo>
                    <a:pt x="15379" y="6822"/>
                    <a:pt x="16007" y="6571"/>
                    <a:pt x="16697" y="6697"/>
                  </a:cubicBezTo>
                  <a:cubicBezTo>
                    <a:pt x="16802" y="6717"/>
                    <a:pt x="16927" y="6697"/>
                    <a:pt x="17053" y="6655"/>
                  </a:cubicBezTo>
                  <a:cubicBezTo>
                    <a:pt x="17660" y="6466"/>
                    <a:pt x="18288" y="6362"/>
                    <a:pt x="18915" y="6299"/>
                  </a:cubicBezTo>
                  <a:cubicBezTo>
                    <a:pt x="19124" y="6278"/>
                    <a:pt x="19334" y="6278"/>
                    <a:pt x="19543" y="6215"/>
                  </a:cubicBezTo>
                  <a:cubicBezTo>
                    <a:pt x="19773" y="6173"/>
                    <a:pt x="20003" y="6153"/>
                    <a:pt x="20254" y="6069"/>
                  </a:cubicBezTo>
                  <a:cubicBezTo>
                    <a:pt x="20694" y="5881"/>
                    <a:pt x="20798" y="5525"/>
                    <a:pt x="20589" y="5127"/>
                  </a:cubicBezTo>
                  <a:cubicBezTo>
                    <a:pt x="20526" y="5023"/>
                    <a:pt x="20422" y="4939"/>
                    <a:pt x="20380" y="4834"/>
                  </a:cubicBezTo>
                  <a:cubicBezTo>
                    <a:pt x="20275" y="4625"/>
                    <a:pt x="20108" y="4416"/>
                    <a:pt x="20066" y="4207"/>
                  </a:cubicBezTo>
                  <a:cubicBezTo>
                    <a:pt x="19878" y="3391"/>
                    <a:pt x="19271" y="3035"/>
                    <a:pt x="18518" y="2930"/>
                  </a:cubicBezTo>
                  <a:cubicBezTo>
                    <a:pt x="17702" y="2805"/>
                    <a:pt x="16865" y="2637"/>
                    <a:pt x="16028" y="2909"/>
                  </a:cubicBezTo>
                  <a:cubicBezTo>
                    <a:pt x="15965" y="2930"/>
                    <a:pt x="15860" y="2909"/>
                    <a:pt x="15777" y="2909"/>
                  </a:cubicBezTo>
                  <a:cubicBezTo>
                    <a:pt x="15254" y="2909"/>
                    <a:pt x="14772" y="3056"/>
                    <a:pt x="14312" y="3265"/>
                  </a:cubicBezTo>
                  <a:cubicBezTo>
                    <a:pt x="13977" y="3432"/>
                    <a:pt x="13580" y="3558"/>
                    <a:pt x="13203" y="3642"/>
                  </a:cubicBezTo>
                  <a:cubicBezTo>
                    <a:pt x="12429" y="3809"/>
                    <a:pt x="11613" y="3893"/>
                    <a:pt x="10839" y="4081"/>
                  </a:cubicBezTo>
                  <a:cubicBezTo>
                    <a:pt x="9939" y="4311"/>
                    <a:pt x="9081" y="4416"/>
                    <a:pt x="8161" y="4311"/>
                  </a:cubicBezTo>
                  <a:cubicBezTo>
                    <a:pt x="7868" y="4311"/>
                    <a:pt x="7554" y="4290"/>
                    <a:pt x="7240" y="4500"/>
                  </a:cubicBezTo>
                  <a:close/>
                  <a:moveTo>
                    <a:pt x="31867" y="11781"/>
                  </a:moveTo>
                  <a:cubicBezTo>
                    <a:pt x="31532" y="11404"/>
                    <a:pt x="31197" y="11091"/>
                    <a:pt x="30779" y="10881"/>
                  </a:cubicBezTo>
                  <a:cubicBezTo>
                    <a:pt x="30319" y="10651"/>
                    <a:pt x="29921" y="10337"/>
                    <a:pt x="29544" y="10002"/>
                  </a:cubicBezTo>
                  <a:cubicBezTo>
                    <a:pt x="28979" y="9479"/>
                    <a:pt x="28435" y="8914"/>
                    <a:pt x="27745" y="8538"/>
                  </a:cubicBezTo>
                  <a:cubicBezTo>
                    <a:pt x="27536" y="8391"/>
                    <a:pt x="27389" y="8224"/>
                    <a:pt x="27222" y="8057"/>
                  </a:cubicBezTo>
                  <a:lnTo>
                    <a:pt x="25255" y="6090"/>
                  </a:lnTo>
                  <a:cubicBezTo>
                    <a:pt x="25130" y="5964"/>
                    <a:pt x="25004" y="5839"/>
                    <a:pt x="24899" y="5713"/>
                  </a:cubicBezTo>
                  <a:cubicBezTo>
                    <a:pt x="24125" y="4562"/>
                    <a:pt x="22995" y="3725"/>
                    <a:pt x="22117" y="2637"/>
                  </a:cubicBezTo>
                  <a:cubicBezTo>
                    <a:pt x="21970" y="2470"/>
                    <a:pt x="21803" y="2282"/>
                    <a:pt x="21552" y="2324"/>
                  </a:cubicBezTo>
                  <a:cubicBezTo>
                    <a:pt x="21384" y="2512"/>
                    <a:pt x="21447" y="2700"/>
                    <a:pt x="21552" y="2826"/>
                  </a:cubicBezTo>
                  <a:cubicBezTo>
                    <a:pt x="21886" y="3307"/>
                    <a:pt x="22179" y="3788"/>
                    <a:pt x="22598" y="4165"/>
                  </a:cubicBezTo>
                  <a:cubicBezTo>
                    <a:pt x="23205" y="4709"/>
                    <a:pt x="23686" y="5337"/>
                    <a:pt x="24209" y="5964"/>
                  </a:cubicBezTo>
                  <a:cubicBezTo>
                    <a:pt x="24397" y="6173"/>
                    <a:pt x="24565" y="6383"/>
                    <a:pt x="24732" y="6571"/>
                  </a:cubicBezTo>
                  <a:lnTo>
                    <a:pt x="26783" y="8601"/>
                  </a:lnTo>
                  <a:cubicBezTo>
                    <a:pt x="26929" y="8768"/>
                    <a:pt x="27075" y="8914"/>
                    <a:pt x="27243" y="9019"/>
                  </a:cubicBezTo>
                  <a:cubicBezTo>
                    <a:pt x="28059" y="9500"/>
                    <a:pt x="28707" y="10149"/>
                    <a:pt x="29419" y="10756"/>
                  </a:cubicBezTo>
                  <a:cubicBezTo>
                    <a:pt x="30109" y="11321"/>
                    <a:pt x="30904" y="11614"/>
                    <a:pt x="31720" y="11886"/>
                  </a:cubicBezTo>
                  <a:cubicBezTo>
                    <a:pt x="31720" y="11844"/>
                    <a:pt x="31762" y="11823"/>
                    <a:pt x="31867" y="11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3"/>
            <p:cNvSpPr/>
            <p:nvPr/>
          </p:nvSpPr>
          <p:spPr>
            <a:xfrm>
              <a:off x="-1173850" y="2814725"/>
              <a:ext cx="870975" cy="335325"/>
            </a:xfrm>
            <a:custGeom>
              <a:avLst/>
              <a:gdLst/>
              <a:ahLst/>
              <a:cxnLst/>
              <a:rect l="l" t="t" r="r" b="b"/>
              <a:pathLst>
                <a:path w="34839" h="13413" extrusionOk="0">
                  <a:moveTo>
                    <a:pt x="13601" y="11236"/>
                  </a:moveTo>
                  <a:cubicBezTo>
                    <a:pt x="13643" y="11090"/>
                    <a:pt x="13664" y="10901"/>
                    <a:pt x="13706" y="10713"/>
                  </a:cubicBezTo>
                  <a:cubicBezTo>
                    <a:pt x="14019" y="10755"/>
                    <a:pt x="14312" y="10776"/>
                    <a:pt x="14626" y="10818"/>
                  </a:cubicBezTo>
                  <a:cubicBezTo>
                    <a:pt x="15233" y="10901"/>
                    <a:pt x="15798" y="10964"/>
                    <a:pt x="16405" y="10776"/>
                  </a:cubicBezTo>
                  <a:cubicBezTo>
                    <a:pt x="16698" y="10671"/>
                    <a:pt x="17011" y="10692"/>
                    <a:pt x="17283" y="10692"/>
                  </a:cubicBezTo>
                  <a:cubicBezTo>
                    <a:pt x="18016" y="10671"/>
                    <a:pt x="18727" y="10525"/>
                    <a:pt x="19418" y="10274"/>
                  </a:cubicBezTo>
                  <a:cubicBezTo>
                    <a:pt x="19836" y="10106"/>
                    <a:pt x="20276" y="10064"/>
                    <a:pt x="20715" y="9960"/>
                  </a:cubicBezTo>
                  <a:cubicBezTo>
                    <a:pt x="20799" y="9939"/>
                    <a:pt x="20903" y="9939"/>
                    <a:pt x="20987" y="9918"/>
                  </a:cubicBezTo>
                  <a:cubicBezTo>
                    <a:pt x="22180" y="9646"/>
                    <a:pt x="23393" y="9353"/>
                    <a:pt x="24586" y="9102"/>
                  </a:cubicBezTo>
                  <a:cubicBezTo>
                    <a:pt x="24774" y="9039"/>
                    <a:pt x="24921" y="8997"/>
                    <a:pt x="25109" y="8956"/>
                  </a:cubicBezTo>
                  <a:cubicBezTo>
                    <a:pt x="26322" y="8788"/>
                    <a:pt x="27536" y="8579"/>
                    <a:pt x="28771" y="8391"/>
                  </a:cubicBezTo>
                  <a:cubicBezTo>
                    <a:pt x="28980" y="8370"/>
                    <a:pt x="29189" y="8349"/>
                    <a:pt x="29398" y="8370"/>
                  </a:cubicBezTo>
                  <a:cubicBezTo>
                    <a:pt x="29733" y="8391"/>
                    <a:pt x="30047" y="8286"/>
                    <a:pt x="30361" y="8307"/>
                  </a:cubicBezTo>
                  <a:cubicBezTo>
                    <a:pt x="31867" y="8370"/>
                    <a:pt x="33353" y="8014"/>
                    <a:pt x="34838" y="8474"/>
                  </a:cubicBezTo>
                  <a:cubicBezTo>
                    <a:pt x="34817" y="8684"/>
                    <a:pt x="34797" y="8893"/>
                    <a:pt x="34797" y="9039"/>
                  </a:cubicBezTo>
                  <a:cubicBezTo>
                    <a:pt x="34713" y="9102"/>
                    <a:pt x="34713" y="9123"/>
                    <a:pt x="34692" y="9123"/>
                  </a:cubicBezTo>
                  <a:cubicBezTo>
                    <a:pt x="33248" y="9290"/>
                    <a:pt x="31846" y="9458"/>
                    <a:pt x="30403" y="9562"/>
                  </a:cubicBezTo>
                  <a:cubicBezTo>
                    <a:pt x="28331" y="9730"/>
                    <a:pt x="26260" y="9981"/>
                    <a:pt x="24251" y="10378"/>
                  </a:cubicBezTo>
                  <a:cubicBezTo>
                    <a:pt x="22368" y="10734"/>
                    <a:pt x="20464" y="10964"/>
                    <a:pt x="18560" y="11132"/>
                  </a:cubicBezTo>
                  <a:cubicBezTo>
                    <a:pt x="17576" y="11215"/>
                    <a:pt x="16635" y="11320"/>
                    <a:pt x="15672" y="11404"/>
                  </a:cubicBezTo>
                  <a:cubicBezTo>
                    <a:pt x="15589" y="11404"/>
                    <a:pt x="15526" y="11487"/>
                    <a:pt x="15442" y="11508"/>
                  </a:cubicBezTo>
                  <a:cubicBezTo>
                    <a:pt x="15798" y="11843"/>
                    <a:pt x="16216" y="12031"/>
                    <a:pt x="16802" y="11989"/>
                  </a:cubicBezTo>
                  <a:cubicBezTo>
                    <a:pt x="17304" y="11969"/>
                    <a:pt x="17827" y="11885"/>
                    <a:pt x="18309" y="11864"/>
                  </a:cubicBezTo>
                  <a:cubicBezTo>
                    <a:pt x="18309" y="12094"/>
                    <a:pt x="18141" y="12073"/>
                    <a:pt x="18037" y="12094"/>
                  </a:cubicBezTo>
                  <a:cubicBezTo>
                    <a:pt x="16844" y="12303"/>
                    <a:pt x="15672" y="12513"/>
                    <a:pt x="14438" y="12722"/>
                  </a:cubicBezTo>
                  <a:cubicBezTo>
                    <a:pt x="14145" y="12513"/>
                    <a:pt x="13852" y="12303"/>
                    <a:pt x="13538" y="12073"/>
                  </a:cubicBezTo>
                  <a:cubicBezTo>
                    <a:pt x="13454" y="12031"/>
                    <a:pt x="13350" y="11969"/>
                    <a:pt x="13329" y="11927"/>
                  </a:cubicBezTo>
                  <a:cubicBezTo>
                    <a:pt x="13120" y="11299"/>
                    <a:pt x="12659" y="11445"/>
                    <a:pt x="12178" y="11571"/>
                  </a:cubicBezTo>
                  <a:cubicBezTo>
                    <a:pt x="10546" y="10044"/>
                    <a:pt x="8893" y="8516"/>
                    <a:pt x="7261" y="6968"/>
                  </a:cubicBezTo>
                  <a:lnTo>
                    <a:pt x="7115" y="6842"/>
                  </a:lnTo>
                  <a:cubicBezTo>
                    <a:pt x="6027" y="6110"/>
                    <a:pt x="5127" y="5126"/>
                    <a:pt x="4143" y="4227"/>
                  </a:cubicBezTo>
                  <a:cubicBezTo>
                    <a:pt x="3620" y="3766"/>
                    <a:pt x="3034" y="3285"/>
                    <a:pt x="2490" y="2825"/>
                  </a:cubicBezTo>
                  <a:cubicBezTo>
                    <a:pt x="2239" y="2574"/>
                    <a:pt x="1967" y="2532"/>
                    <a:pt x="1612" y="2678"/>
                  </a:cubicBezTo>
                  <a:cubicBezTo>
                    <a:pt x="1842" y="2888"/>
                    <a:pt x="2051" y="3076"/>
                    <a:pt x="2239" y="3285"/>
                  </a:cubicBezTo>
                  <a:cubicBezTo>
                    <a:pt x="2449" y="3494"/>
                    <a:pt x="2616" y="3725"/>
                    <a:pt x="2825" y="3934"/>
                  </a:cubicBezTo>
                  <a:cubicBezTo>
                    <a:pt x="3348" y="4436"/>
                    <a:pt x="3871" y="4938"/>
                    <a:pt x="4374" y="5461"/>
                  </a:cubicBezTo>
                  <a:cubicBezTo>
                    <a:pt x="4980" y="6068"/>
                    <a:pt x="5587" y="6633"/>
                    <a:pt x="6257" y="7135"/>
                  </a:cubicBezTo>
                  <a:cubicBezTo>
                    <a:pt x="6571" y="7365"/>
                    <a:pt x="6843" y="7658"/>
                    <a:pt x="7115" y="7909"/>
                  </a:cubicBezTo>
                  <a:cubicBezTo>
                    <a:pt x="8349" y="9060"/>
                    <a:pt x="9605" y="10190"/>
                    <a:pt x="10839" y="11341"/>
                  </a:cubicBezTo>
                  <a:cubicBezTo>
                    <a:pt x="11090" y="11571"/>
                    <a:pt x="11362" y="11843"/>
                    <a:pt x="11592" y="12094"/>
                  </a:cubicBezTo>
                  <a:cubicBezTo>
                    <a:pt x="11822" y="12387"/>
                    <a:pt x="12073" y="12617"/>
                    <a:pt x="12492" y="12659"/>
                  </a:cubicBezTo>
                  <a:cubicBezTo>
                    <a:pt x="12722" y="12680"/>
                    <a:pt x="12931" y="12785"/>
                    <a:pt x="13141" y="12868"/>
                  </a:cubicBezTo>
                  <a:cubicBezTo>
                    <a:pt x="13162" y="13182"/>
                    <a:pt x="12952" y="13245"/>
                    <a:pt x="12743" y="13412"/>
                  </a:cubicBezTo>
                  <a:cubicBezTo>
                    <a:pt x="12241" y="13182"/>
                    <a:pt x="11781" y="12889"/>
                    <a:pt x="11362" y="12492"/>
                  </a:cubicBezTo>
                  <a:cubicBezTo>
                    <a:pt x="10860" y="11989"/>
                    <a:pt x="10316" y="11613"/>
                    <a:pt x="9688" y="11299"/>
                  </a:cubicBezTo>
                  <a:cubicBezTo>
                    <a:pt x="9458" y="11152"/>
                    <a:pt x="9207" y="11006"/>
                    <a:pt x="8998" y="10839"/>
                  </a:cubicBezTo>
                  <a:cubicBezTo>
                    <a:pt x="7596" y="9730"/>
                    <a:pt x="6215" y="8600"/>
                    <a:pt x="4813" y="7428"/>
                  </a:cubicBezTo>
                  <a:cubicBezTo>
                    <a:pt x="4081" y="6800"/>
                    <a:pt x="3390" y="6131"/>
                    <a:pt x="2679" y="5482"/>
                  </a:cubicBezTo>
                  <a:cubicBezTo>
                    <a:pt x="2386" y="5231"/>
                    <a:pt x="2093" y="4959"/>
                    <a:pt x="1779" y="4729"/>
                  </a:cubicBezTo>
                  <a:cubicBezTo>
                    <a:pt x="1151" y="4248"/>
                    <a:pt x="586" y="3725"/>
                    <a:pt x="63" y="3097"/>
                  </a:cubicBezTo>
                  <a:cubicBezTo>
                    <a:pt x="1" y="2720"/>
                    <a:pt x="1" y="2344"/>
                    <a:pt x="293" y="2009"/>
                  </a:cubicBezTo>
                  <a:cubicBezTo>
                    <a:pt x="733" y="1507"/>
                    <a:pt x="817" y="963"/>
                    <a:pt x="691" y="335"/>
                  </a:cubicBezTo>
                  <a:cubicBezTo>
                    <a:pt x="670" y="251"/>
                    <a:pt x="712" y="168"/>
                    <a:pt x="733" y="0"/>
                  </a:cubicBezTo>
                  <a:cubicBezTo>
                    <a:pt x="1361" y="879"/>
                    <a:pt x="2281" y="1297"/>
                    <a:pt x="3034" y="1946"/>
                  </a:cubicBezTo>
                  <a:cubicBezTo>
                    <a:pt x="3725" y="2532"/>
                    <a:pt x="4457" y="3076"/>
                    <a:pt x="5169" y="3620"/>
                  </a:cubicBezTo>
                  <a:cubicBezTo>
                    <a:pt x="5315" y="3766"/>
                    <a:pt x="5503" y="3892"/>
                    <a:pt x="5650" y="4018"/>
                  </a:cubicBezTo>
                  <a:cubicBezTo>
                    <a:pt x="7303" y="5503"/>
                    <a:pt x="8956" y="7010"/>
                    <a:pt x="10567" y="8516"/>
                  </a:cubicBezTo>
                  <a:cubicBezTo>
                    <a:pt x="11048" y="8935"/>
                    <a:pt x="11446" y="9437"/>
                    <a:pt x="11885" y="9897"/>
                  </a:cubicBezTo>
                  <a:cubicBezTo>
                    <a:pt x="12283" y="10316"/>
                    <a:pt x="12638" y="10776"/>
                    <a:pt x="13015" y="11194"/>
                  </a:cubicBezTo>
                  <a:cubicBezTo>
                    <a:pt x="13182" y="11383"/>
                    <a:pt x="13371" y="11383"/>
                    <a:pt x="13601" y="112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3"/>
            <p:cNvSpPr/>
            <p:nvPr/>
          </p:nvSpPr>
          <p:spPr>
            <a:xfrm>
              <a:off x="-831225" y="3061100"/>
              <a:ext cx="516325" cy="128175"/>
            </a:xfrm>
            <a:custGeom>
              <a:avLst/>
              <a:gdLst/>
              <a:ahLst/>
              <a:cxnLst/>
              <a:rect l="l" t="t" r="r" b="b"/>
              <a:pathLst>
                <a:path w="20653" h="5127" extrusionOk="0">
                  <a:moveTo>
                    <a:pt x="879" y="4310"/>
                  </a:moveTo>
                  <a:cubicBezTo>
                    <a:pt x="1256" y="4896"/>
                    <a:pt x="1884" y="4708"/>
                    <a:pt x="2449" y="4938"/>
                  </a:cubicBezTo>
                  <a:cubicBezTo>
                    <a:pt x="2239" y="5022"/>
                    <a:pt x="2093" y="5127"/>
                    <a:pt x="1946" y="5127"/>
                  </a:cubicBezTo>
                  <a:cubicBezTo>
                    <a:pt x="1528" y="5106"/>
                    <a:pt x="1109" y="5043"/>
                    <a:pt x="691" y="5001"/>
                  </a:cubicBezTo>
                  <a:cubicBezTo>
                    <a:pt x="482" y="4708"/>
                    <a:pt x="252" y="4415"/>
                    <a:pt x="1" y="4080"/>
                  </a:cubicBezTo>
                  <a:cubicBezTo>
                    <a:pt x="84" y="3913"/>
                    <a:pt x="168" y="3746"/>
                    <a:pt x="273" y="3536"/>
                  </a:cubicBezTo>
                  <a:cubicBezTo>
                    <a:pt x="1402" y="3348"/>
                    <a:pt x="2511" y="3160"/>
                    <a:pt x="3641" y="3013"/>
                  </a:cubicBezTo>
                  <a:cubicBezTo>
                    <a:pt x="3767" y="2971"/>
                    <a:pt x="3871" y="3013"/>
                    <a:pt x="4018" y="2971"/>
                  </a:cubicBezTo>
                  <a:cubicBezTo>
                    <a:pt x="6006" y="2448"/>
                    <a:pt x="8056" y="2448"/>
                    <a:pt x="10023" y="1904"/>
                  </a:cubicBezTo>
                  <a:cubicBezTo>
                    <a:pt x="11048" y="1611"/>
                    <a:pt x="12115" y="1611"/>
                    <a:pt x="13141" y="1507"/>
                  </a:cubicBezTo>
                  <a:cubicBezTo>
                    <a:pt x="14187" y="1381"/>
                    <a:pt x="15233" y="1277"/>
                    <a:pt x="16279" y="1151"/>
                  </a:cubicBezTo>
                  <a:cubicBezTo>
                    <a:pt x="16781" y="1088"/>
                    <a:pt x="17263" y="984"/>
                    <a:pt x="17786" y="1067"/>
                  </a:cubicBezTo>
                  <a:cubicBezTo>
                    <a:pt x="18037" y="1088"/>
                    <a:pt x="18267" y="1025"/>
                    <a:pt x="18497" y="984"/>
                  </a:cubicBezTo>
                  <a:cubicBezTo>
                    <a:pt x="18915" y="942"/>
                    <a:pt x="19313" y="858"/>
                    <a:pt x="19857" y="774"/>
                  </a:cubicBezTo>
                  <a:cubicBezTo>
                    <a:pt x="19606" y="565"/>
                    <a:pt x="19459" y="440"/>
                    <a:pt x="19313" y="335"/>
                  </a:cubicBezTo>
                  <a:cubicBezTo>
                    <a:pt x="19334" y="314"/>
                    <a:pt x="19334" y="230"/>
                    <a:pt x="19397" y="230"/>
                  </a:cubicBezTo>
                  <a:cubicBezTo>
                    <a:pt x="19773" y="126"/>
                    <a:pt x="20192" y="0"/>
                    <a:pt x="20652" y="230"/>
                  </a:cubicBezTo>
                  <a:cubicBezTo>
                    <a:pt x="20610" y="565"/>
                    <a:pt x="20589" y="942"/>
                    <a:pt x="20506" y="1277"/>
                  </a:cubicBezTo>
                  <a:cubicBezTo>
                    <a:pt x="20464" y="1590"/>
                    <a:pt x="20296" y="1758"/>
                    <a:pt x="20024" y="1674"/>
                  </a:cubicBezTo>
                  <a:cubicBezTo>
                    <a:pt x="19418" y="1549"/>
                    <a:pt x="18832" y="1779"/>
                    <a:pt x="18246" y="1821"/>
                  </a:cubicBezTo>
                  <a:cubicBezTo>
                    <a:pt x="17681" y="1862"/>
                    <a:pt x="17158" y="1967"/>
                    <a:pt x="16614" y="1883"/>
                  </a:cubicBezTo>
                  <a:cubicBezTo>
                    <a:pt x="16363" y="1862"/>
                    <a:pt x="16091" y="1925"/>
                    <a:pt x="15798" y="1988"/>
                  </a:cubicBezTo>
                  <a:cubicBezTo>
                    <a:pt x="13915" y="2386"/>
                    <a:pt x="12032" y="2804"/>
                    <a:pt x="10128" y="3034"/>
                  </a:cubicBezTo>
                  <a:cubicBezTo>
                    <a:pt x="9709" y="3076"/>
                    <a:pt x="9312" y="3222"/>
                    <a:pt x="8893" y="3264"/>
                  </a:cubicBezTo>
                  <a:cubicBezTo>
                    <a:pt x="7512" y="3453"/>
                    <a:pt x="6089" y="3641"/>
                    <a:pt x="4729" y="3955"/>
                  </a:cubicBezTo>
                  <a:cubicBezTo>
                    <a:pt x="4248" y="4059"/>
                    <a:pt x="3725" y="4101"/>
                    <a:pt x="3223" y="4122"/>
                  </a:cubicBezTo>
                  <a:cubicBezTo>
                    <a:pt x="2825" y="4164"/>
                    <a:pt x="2449" y="4122"/>
                    <a:pt x="2051" y="4101"/>
                  </a:cubicBezTo>
                  <a:cubicBezTo>
                    <a:pt x="1716" y="4080"/>
                    <a:pt x="1319" y="4038"/>
                    <a:pt x="879" y="43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3"/>
            <p:cNvSpPr/>
            <p:nvPr/>
          </p:nvSpPr>
          <p:spPr>
            <a:xfrm>
              <a:off x="-1156575" y="2763450"/>
              <a:ext cx="254225" cy="244825"/>
            </a:xfrm>
            <a:custGeom>
              <a:avLst/>
              <a:gdLst/>
              <a:ahLst/>
              <a:cxnLst/>
              <a:rect l="l" t="t" r="r" b="b"/>
              <a:pathLst>
                <a:path w="10169" h="9793" extrusionOk="0">
                  <a:moveTo>
                    <a:pt x="126" y="1256"/>
                  </a:moveTo>
                  <a:cubicBezTo>
                    <a:pt x="126" y="984"/>
                    <a:pt x="126" y="733"/>
                    <a:pt x="105" y="503"/>
                  </a:cubicBezTo>
                  <a:cubicBezTo>
                    <a:pt x="84" y="315"/>
                    <a:pt x="0" y="105"/>
                    <a:pt x="209" y="43"/>
                  </a:cubicBezTo>
                  <a:cubicBezTo>
                    <a:pt x="335" y="1"/>
                    <a:pt x="544" y="105"/>
                    <a:pt x="670" y="189"/>
                  </a:cubicBezTo>
                  <a:cubicBezTo>
                    <a:pt x="1507" y="712"/>
                    <a:pt x="2302" y="1319"/>
                    <a:pt x="2888" y="2135"/>
                  </a:cubicBezTo>
                  <a:cubicBezTo>
                    <a:pt x="3285" y="2658"/>
                    <a:pt x="3808" y="3076"/>
                    <a:pt x="4310" y="3516"/>
                  </a:cubicBezTo>
                  <a:cubicBezTo>
                    <a:pt x="5440" y="4499"/>
                    <a:pt x="6445" y="5608"/>
                    <a:pt x="7386" y="6780"/>
                  </a:cubicBezTo>
                  <a:cubicBezTo>
                    <a:pt x="7909" y="7429"/>
                    <a:pt x="8579" y="7952"/>
                    <a:pt x="9165" y="8558"/>
                  </a:cubicBezTo>
                  <a:cubicBezTo>
                    <a:pt x="9520" y="8893"/>
                    <a:pt x="9834" y="9249"/>
                    <a:pt x="10169" y="9605"/>
                  </a:cubicBezTo>
                  <a:cubicBezTo>
                    <a:pt x="9939" y="9793"/>
                    <a:pt x="9855" y="9605"/>
                    <a:pt x="9771" y="9521"/>
                  </a:cubicBezTo>
                  <a:cubicBezTo>
                    <a:pt x="8369" y="8245"/>
                    <a:pt x="6947" y="6905"/>
                    <a:pt x="5503" y="5629"/>
                  </a:cubicBezTo>
                  <a:cubicBezTo>
                    <a:pt x="5043" y="5211"/>
                    <a:pt x="4520" y="4855"/>
                    <a:pt x="4017" y="4457"/>
                  </a:cubicBezTo>
                  <a:cubicBezTo>
                    <a:pt x="3097" y="3767"/>
                    <a:pt x="2239" y="3035"/>
                    <a:pt x="1276" y="2407"/>
                  </a:cubicBezTo>
                  <a:cubicBezTo>
                    <a:pt x="837" y="2156"/>
                    <a:pt x="502" y="1654"/>
                    <a:pt x="126" y="12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3"/>
            <p:cNvSpPr/>
            <p:nvPr/>
          </p:nvSpPr>
          <p:spPr>
            <a:xfrm>
              <a:off x="-1171750" y="2927700"/>
              <a:ext cx="148050" cy="129750"/>
            </a:xfrm>
            <a:custGeom>
              <a:avLst/>
              <a:gdLst/>
              <a:ahLst/>
              <a:cxnLst/>
              <a:rect l="l" t="t" r="r" b="b"/>
              <a:pathLst>
                <a:path w="5922" h="5190" extrusionOk="0">
                  <a:moveTo>
                    <a:pt x="5838" y="5190"/>
                  </a:moveTo>
                  <a:cubicBezTo>
                    <a:pt x="5524" y="4939"/>
                    <a:pt x="5210" y="4709"/>
                    <a:pt x="4896" y="4499"/>
                  </a:cubicBezTo>
                  <a:cubicBezTo>
                    <a:pt x="4311" y="4144"/>
                    <a:pt x="3787" y="3683"/>
                    <a:pt x="3327" y="3160"/>
                  </a:cubicBezTo>
                  <a:cubicBezTo>
                    <a:pt x="2741" y="2553"/>
                    <a:pt x="2093" y="2030"/>
                    <a:pt x="1528" y="1444"/>
                  </a:cubicBezTo>
                  <a:cubicBezTo>
                    <a:pt x="1130" y="1026"/>
                    <a:pt x="712" y="649"/>
                    <a:pt x="189" y="398"/>
                  </a:cubicBezTo>
                  <a:cubicBezTo>
                    <a:pt x="63" y="315"/>
                    <a:pt x="0" y="168"/>
                    <a:pt x="209" y="1"/>
                  </a:cubicBezTo>
                  <a:cubicBezTo>
                    <a:pt x="921" y="607"/>
                    <a:pt x="1632" y="1172"/>
                    <a:pt x="2302" y="1800"/>
                  </a:cubicBezTo>
                  <a:cubicBezTo>
                    <a:pt x="3306" y="2658"/>
                    <a:pt x="4290" y="3558"/>
                    <a:pt x="5294" y="4416"/>
                  </a:cubicBezTo>
                  <a:cubicBezTo>
                    <a:pt x="5482" y="4604"/>
                    <a:pt x="5712" y="4750"/>
                    <a:pt x="5880" y="4960"/>
                  </a:cubicBezTo>
                  <a:cubicBezTo>
                    <a:pt x="5922" y="4981"/>
                    <a:pt x="5838" y="5106"/>
                    <a:pt x="5838" y="51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3"/>
            <p:cNvSpPr/>
            <p:nvPr/>
          </p:nvSpPr>
          <p:spPr>
            <a:xfrm>
              <a:off x="-572300" y="3140075"/>
              <a:ext cx="156950" cy="27225"/>
            </a:xfrm>
            <a:custGeom>
              <a:avLst/>
              <a:gdLst/>
              <a:ahLst/>
              <a:cxnLst/>
              <a:rect l="l" t="t" r="r" b="b"/>
              <a:pathLst>
                <a:path w="6278" h="1089" extrusionOk="0">
                  <a:moveTo>
                    <a:pt x="1" y="900"/>
                  </a:moveTo>
                  <a:cubicBezTo>
                    <a:pt x="2093" y="377"/>
                    <a:pt x="4165" y="147"/>
                    <a:pt x="6278" y="1"/>
                  </a:cubicBezTo>
                  <a:cubicBezTo>
                    <a:pt x="6006" y="210"/>
                    <a:pt x="5420" y="461"/>
                    <a:pt x="5085" y="419"/>
                  </a:cubicBezTo>
                  <a:cubicBezTo>
                    <a:pt x="4583" y="398"/>
                    <a:pt x="4144" y="461"/>
                    <a:pt x="3662" y="587"/>
                  </a:cubicBezTo>
                  <a:cubicBezTo>
                    <a:pt x="3453" y="628"/>
                    <a:pt x="3244" y="628"/>
                    <a:pt x="3035" y="628"/>
                  </a:cubicBezTo>
                  <a:cubicBezTo>
                    <a:pt x="2344" y="628"/>
                    <a:pt x="1675" y="775"/>
                    <a:pt x="1005" y="921"/>
                  </a:cubicBezTo>
                  <a:cubicBezTo>
                    <a:pt x="691" y="1005"/>
                    <a:pt x="377" y="1089"/>
                    <a:pt x="1" y="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3"/>
            <p:cNvSpPr/>
            <p:nvPr/>
          </p:nvSpPr>
          <p:spPr>
            <a:xfrm>
              <a:off x="-1012725" y="3059000"/>
              <a:ext cx="52850" cy="46575"/>
            </a:xfrm>
            <a:custGeom>
              <a:avLst/>
              <a:gdLst/>
              <a:ahLst/>
              <a:cxnLst/>
              <a:rect l="l" t="t" r="r" b="b"/>
              <a:pathLst>
                <a:path w="2114" h="1863" extrusionOk="0">
                  <a:moveTo>
                    <a:pt x="0" y="1"/>
                  </a:moveTo>
                  <a:cubicBezTo>
                    <a:pt x="732" y="586"/>
                    <a:pt x="1486" y="1130"/>
                    <a:pt x="2113" y="1863"/>
                  </a:cubicBezTo>
                  <a:cubicBezTo>
                    <a:pt x="1988" y="1821"/>
                    <a:pt x="1862" y="1779"/>
                    <a:pt x="1758" y="1737"/>
                  </a:cubicBezTo>
                  <a:cubicBezTo>
                    <a:pt x="1151" y="1340"/>
                    <a:pt x="565" y="921"/>
                    <a:pt x="126" y="314"/>
                  </a:cubicBezTo>
                  <a:cubicBezTo>
                    <a:pt x="84" y="252"/>
                    <a:pt x="42" y="105"/>
                    <a:pt x="21" y="1"/>
                  </a:cubicBezTo>
                  <a:close/>
                </a:path>
              </a:pathLst>
            </a:custGeom>
            <a:solidFill>
              <a:srgbClr val="E6E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3"/>
            <p:cNvSpPr/>
            <p:nvPr/>
          </p:nvSpPr>
          <p:spPr>
            <a:xfrm>
              <a:off x="-1025825" y="3053775"/>
              <a:ext cx="13625" cy="5250"/>
            </a:xfrm>
            <a:custGeom>
              <a:avLst/>
              <a:gdLst/>
              <a:ahLst/>
              <a:cxnLst/>
              <a:rect l="l" t="t" r="r" b="b"/>
              <a:pathLst>
                <a:path w="545" h="210" extrusionOk="0">
                  <a:moveTo>
                    <a:pt x="1" y="147"/>
                  </a:moveTo>
                  <a:cubicBezTo>
                    <a:pt x="210" y="0"/>
                    <a:pt x="357" y="84"/>
                    <a:pt x="524" y="210"/>
                  </a:cubicBezTo>
                  <a:lnTo>
                    <a:pt x="545" y="189"/>
                  </a:lnTo>
                  <a:cubicBezTo>
                    <a:pt x="357" y="168"/>
                    <a:pt x="168" y="147"/>
                    <a:pt x="1" y="147"/>
                  </a:cubicBezTo>
                  <a:close/>
                </a:path>
              </a:pathLst>
            </a:custGeom>
            <a:solidFill>
              <a:srgbClr val="E6E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3"/>
            <p:cNvSpPr/>
            <p:nvPr/>
          </p:nvSpPr>
          <p:spPr>
            <a:xfrm>
              <a:off x="-922775" y="2765025"/>
              <a:ext cx="278850" cy="100450"/>
            </a:xfrm>
            <a:custGeom>
              <a:avLst/>
              <a:gdLst/>
              <a:ahLst/>
              <a:cxnLst/>
              <a:rect l="l" t="t" r="r" b="b"/>
              <a:pathLst>
                <a:path w="11154" h="4018" extrusionOk="0">
                  <a:moveTo>
                    <a:pt x="1" y="1653"/>
                  </a:moveTo>
                  <a:cubicBezTo>
                    <a:pt x="838" y="1800"/>
                    <a:pt x="1528" y="1612"/>
                    <a:pt x="2198" y="1486"/>
                  </a:cubicBezTo>
                  <a:cubicBezTo>
                    <a:pt x="3056" y="1319"/>
                    <a:pt x="3935" y="1193"/>
                    <a:pt x="4771" y="1005"/>
                  </a:cubicBezTo>
                  <a:cubicBezTo>
                    <a:pt x="5211" y="921"/>
                    <a:pt x="5629" y="754"/>
                    <a:pt x="6027" y="565"/>
                  </a:cubicBezTo>
                  <a:cubicBezTo>
                    <a:pt x="6445" y="398"/>
                    <a:pt x="6864" y="231"/>
                    <a:pt x="7324" y="272"/>
                  </a:cubicBezTo>
                  <a:cubicBezTo>
                    <a:pt x="7450" y="272"/>
                    <a:pt x="7596" y="314"/>
                    <a:pt x="7701" y="252"/>
                  </a:cubicBezTo>
                  <a:cubicBezTo>
                    <a:pt x="8349" y="0"/>
                    <a:pt x="8998" y="210"/>
                    <a:pt x="9647" y="231"/>
                  </a:cubicBezTo>
                  <a:cubicBezTo>
                    <a:pt x="10170" y="252"/>
                    <a:pt x="10463" y="565"/>
                    <a:pt x="10693" y="963"/>
                  </a:cubicBezTo>
                  <a:cubicBezTo>
                    <a:pt x="10860" y="1277"/>
                    <a:pt x="10986" y="1612"/>
                    <a:pt x="11153" y="2009"/>
                  </a:cubicBezTo>
                  <a:cubicBezTo>
                    <a:pt x="10902" y="2030"/>
                    <a:pt x="10693" y="2030"/>
                    <a:pt x="10484" y="2093"/>
                  </a:cubicBezTo>
                  <a:cubicBezTo>
                    <a:pt x="9814" y="2239"/>
                    <a:pt x="9124" y="2239"/>
                    <a:pt x="8475" y="2469"/>
                  </a:cubicBezTo>
                  <a:cubicBezTo>
                    <a:pt x="8370" y="2532"/>
                    <a:pt x="8245" y="2553"/>
                    <a:pt x="8140" y="2532"/>
                  </a:cubicBezTo>
                  <a:cubicBezTo>
                    <a:pt x="7324" y="2344"/>
                    <a:pt x="6592" y="2721"/>
                    <a:pt x="5860" y="2867"/>
                  </a:cubicBezTo>
                  <a:cubicBezTo>
                    <a:pt x="5525" y="2951"/>
                    <a:pt x="5190" y="3055"/>
                    <a:pt x="4813" y="3055"/>
                  </a:cubicBezTo>
                  <a:cubicBezTo>
                    <a:pt x="4374" y="3055"/>
                    <a:pt x="3935" y="3160"/>
                    <a:pt x="3537" y="3390"/>
                  </a:cubicBezTo>
                  <a:cubicBezTo>
                    <a:pt x="2993" y="3704"/>
                    <a:pt x="2407" y="3913"/>
                    <a:pt x="1696" y="4018"/>
                  </a:cubicBezTo>
                  <a:cubicBezTo>
                    <a:pt x="1089" y="3369"/>
                    <a:pt x="357" y="2741"/>
                    <a:pt x="1" y="165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3"/>
            <p:cNvSpPr/>
            <p:nvPr/>
          </p:nvSpPr>
          <p:spPr>
            <a:xfrm>
              <a:off x="-1199475" y="2658325"/>
              <a:ext cx="956750" cy="553975"/>
            </a:xfrm>
            <a:custGeom>
              <a:avLst/>
              <a:gdLst/>
              <a:ahLst/>
              <a:cxnLst/>
              <a:rect l="l" t="t" r="r" b="b"/>
              <a:pathLst>
                <a:path w="38270" h="22159" extrusionOk="0">
                  <a:moveTo>
                    <a:pt x="36156" y="19647"/>
                  </a:moveTo>
                  <a:lnTo>
                    <a:pt x="35529" y="19333"/>
                  </a:lnTo>
                  <a:cubicBezTo>
                    <a:pt x="34482" y="19543"/>
                    <a:pt x="33499" y="19752"/>
                    <a:pt x="32495" y="19961"/>
                  </a:cubicBezTo>
                  <a:cubicBezTo>
                    <a:pt x="32244" y="20003"/>
                    <a:pt x="31972" y="20087"/>
                    <a:pt x="31741" y="20170"/>
                  </a:cubicBezTo>
                  <a:cubicBezTo>
                    <a:pt x="31114" y="20359"/>
                    <a:pt x="30486" y="20589"/>
                    <a:pt x="29796" y="20526"/>
                  </a:cubicBezTo>
                  <a:cubicBezTo>
                    <a:pt x="29754" y="20526"/>
                    <a:pt x="29670" y="20505"/>
                    <a:pt x="29628" y="20526"/>
                  </a:cubicBezTo>
                  <a:cubicBezTo>
                    <a:pt x="28519" y="20694"/>
                    <a:pt x="27431" y="20819"/>
                    <a:pt x="26322" y="21007"/>
                  </a:cubicBezTo>
                  <a:cubicBezTo>
                    <a:pt x="25862" y="21091"/>
                    <a:pt x="25381" y="21154"/>
                    <a:pt x="24878" y="21112"/>
                  </a:cubicBezTo>
                  <a:cubicBezTo>
                    <a:pt x="24648" y="21070"/>
                    <a:pt x="24418" y="21070"/>
                    <a:pt x="24167" y="21133"/>
                  </a:cubicBezTo>
                  <a:cubicBezTo>
                    <a:pt x="23163" y="21258"/>
                    <a:pt x="22158" y="21447"/>
                    <a:pt x="21133" y="21572"/>
                  </a:cubicBezTo>
                  <a:cubicBezTo>
                    <a:pt x="20652" y="21656"/>
                    <a:pt x="20129" y="21698"/>
                    <a:pt x="19627" y="21635"/>
                  </a:cubicBezTo>
                  <a:cubicBezTo>
                    <a:pt x="19355" y="21593"/>
                    <a:pt x="19104" y="21635"/>
                    <a:pt x="18811" y="21677"/>
                  </a:cubicBezTo>
                  <a:cubicBezTo>
                    <a:pt x="18580" y="21698"/>
                    <a:pt x="18350" y="21761"/>
                    <a:pt x="18099" y="21844"/>
                  </a:cubicBezTo>
                  <a:cubicBezTo>
                    <a:pt x="17137" y="22158"/>
                    <a:pt x="16153" y="22074"/>
                    <a:pt x="15170" y="21928"/>
                  </a:cubicBezTo>
                  <a:cubicBezTo>
                    <a:pt x="14710" y="21844"/>
                    <a:pt x="14710" y="21844"/>
                    <a:pt x="14333" y="21342"/>
                  </a:cubicBezTo>
                  <a:cubicBezTo>
                    <a:pt x="14291" y="21321"/>
                    <a:pt x="14228" y="21300"/>
                    <a:pt x="14187" y="21300"/>
                  </a:cubicBezTo>
                  <a:cubicBezTo>
                    <a:pt x="13036" y="21238"/>
                    <a:pt x="12199" y="20505"/>
                    <a:pt x="11341" y="19877"/>
                  </a:cubicBezTo>
                  <a:cubicBezTo>
                    <a:pt x="11194" y="19794"/>
                    <a:pt x="11132" y="19668"/>
                    <a:pt x="10985" y="19626"/>
                  </a:cubicBezTo>
                  <a:cubicBezTo>
                    <a:pt x="10295" y="19250"/>
                    <a:pt x="9562" y="18894"/>
                    <a:pt x="8851" y="18517"/>
                  </a:cubicBezTo>
                  <a:cubicBezTo>
                    <a:pt x="8244" y="18204"/>
                    <a:pt x="7784" y="17743"/>
                    <a:pt x="7303" y="17283"/>
                  </a:cubicBezTo>
                  <a:cubicBezTo>
                    <a:pt x="6989" y="17011"/>
                    <a:pt x="6675" y="16739"/>
                    <a:pt x="6340" y="16509"/>
                  </a:cubicBezTo>
                  <a:cubicBezTo>
                    <a:pt x="5754" y="16111"/>
                    <a:pt x="5168" y="15776"/>
                    <a:pt x="4645" y="15337"/>
                  </a:cubicBezTo>
                  <a:cubicBezTo>
                    <a:pt x="3955" y="14751"/>
                    <a:pt x="3348" y="14082"/>
                    <a:pt x="2699" y="13454"/>
                  </a:cubicBezTo>
                  <a:cubicBezTo>
                    <a:pt x="2176" y="12931"/>
                    <a:pt x="1653" y="12366"/>
                    <a:pt x="1005" y="11989"/>
                  </a:cubicBezTo>
                  <a:cubicBezTo>
                    <a:pt x="565" y="11717"/>
                    <a:pt x="356" y="11382"/>
                    <a:pt x="461" y="10859"/>
                  </a:cubicBezTo>
                  <a:cubicBezTo>
                    <a:pt x="523" y="10483"/>
                    <a:pt x="419" y="10148"/>
                    <a:pt x="272" y="9813"/>
                  </a:cubicBezTo>
                  <a:cubicBezTo>
                    <a:pt x="189" y="9625"/>
                    <a:pt x="105" y="9416"/>
                    <a:pt x="0" y="9206"/>
                  </a:cubicBezTo>
                  <a:cubicBezTo>
                    <a:pt x="314" y="8767"/>
                    <a:pt x="628" y="8286"/>
                    <a:pt x="942" y="7846"/>
                  </a:cubicBezTo>
                  <a:cubicBezTo>
                    <a:pt x="1109" y="7616"/>
                    <a:pt x="1193" y="7344"/>
                    <a:pt x="1026" y="7093"/>
                  </a:cubicBezTo>
                  <a:cubicBezTo>
                    <a:pt x="816" y="6758"/>
                    <a:pt x="837" y="6403"/>
                    <a:pt x="900" y="6047"/>
                  </a:cubicBezTo>
                  <a:cubicBezTo>
                    <a:pt x="942" y="5566"/>
                    <a:pt x="1026" y="5105"/>
                    <a:pt x="837" y="4624"/>
                  </a:cubicBezTo>
                  <a:cubicBezTo>
                    <a:pt x="691" y="4185"/>
                    <a:pt x="1005" y="3829"/>
                    <a:pt x="1298" y="3536"/>
                  </a:cubicBezTo>
                  <a:cubicBezTo>
                    <a:pt x="1570" y="3243"/>
                    <a:pt x="1946" y="3013"/>
                    <a:pt x="2281" y="2783"/>
                  </a:cubicBezTo>
                  <a:cubicBezTo>
                    <a:pt x="2448" y="2678"/>
                    <a:pt x="2679" y="2595"/>
                    <a:pt x="2888" y="2595"/>
                  </a:cubicBezTo>
                  <a:cubicBezTo>
                    <a:pt x="3850" y="2595"/>
                    <a:pt x="4792" y="2385"/>
                    <a:pt x="5733" y="2155"/>
                  </a:cubicBezTo>
                  <a:cubicBezTo>
                    <a:pt x="7282" y="1737"/>
                    <a:pt x="8851" y="1569"/>
                    <a:pt x="10441" y="1486"/>
                  </a:cubicBezTo>
                  <a:lnTo>
                    <a:pt x="17262" y="1109"/>
                  </a:lnTo>
                  <a:cubicBezTo>
                    <a:pt x="18057" y="1046"/>
                    <a:pt x="18832" y="1067"/>
                    <a:pt x="19627" y="1046"/>
                  </a:cubicBezTo>
                  <a:cubicBezTo>
                    <a:pt x="20443" y="1025"/>
                    <a:pt x="21238" y="1025"/>
                    <a:pt x="22075" y="1004"/>
                  </a:cubicBezTo>
                  <a:cubicBezTo>
                    <a:pt x="22263" y="753"/>
                    <a:pt x="22472" y="481"/>
                    <a:pt x="22682" y="167"/>
                  </a:cubicBezTo>
                  <a:cubicBezTo>
                    <a:pt x="23184" y="0"/>
                    <a:pt x="23581" y="167"/>
                    <a:pt x="23895" y="523"/>
                  </a:cubicBezTo>
                  <a:cubicBezTo>
                    <a:pt x="24062" y="753"/>
                    <a:pt x="24272" y="963"/>
                    <a:pt x="24481" y="1214"/>
                  </a:cubicBezTo>
                  <a:cubicBezTo>
                    <a:pt x="24648" y="1381"/>
                    <a:pt x="24774" y="1590"/>
                    <a:pt x="24983" y="1737"/>
                  </a:cubicBezTo>
                  <a:cubicBezTo>
                    <a:pt x="25318" y="1967"/>
                    <a:pt x="25506" y="2281"/>
                    <a:pt x="25715" y="2615"/>
                  </a:cubicBezTo>
                  <a:cubicBezTo>
                    <a:pt x="26008" y="3055"/>
                    <a:pt x="26343" y="3473"/>
                    <a:pt x="26720" y="3892"/>
                  </a:cubicBezTo>
                  <a:cubicBezTo>
                    <a:pt x="26992" y="4248"/>
                    <a:pt x="27410" y="4457"/>
                    <a:pt x="27578" y="4917"/>
                  </a:cubicBezTo>
                  <a:cubicBezTo>
                    <a:pt x="27619" y="5084"/>
                    <a:pt x="27891" y="5210"/>
                    <a:pt x="28038" y="5315"/>
                  </a:cubicBezTo>
                  <a:lnTo>
                    <a:pt x="30235" y="6717"/>
                  </a:lnTo>
                  <a:cubicBezTo>
                    <a:pt x="31323" y="7407"/>
                    <a:pt x="32285" y="8181"/>
                    <a:pt x="33248" y="9018"/>
                  </a:cubicBezTo>
                  <a:cubicBezTo>
                    <a:pt x="33897" y="9583"/>
                    <a:pt x="34566" y="10169"/>
                    <a:pt x="35319" y="10587"/>
                  </a:cubicBezTo>
                  <a:cubicBezTo>
                    <a:pt x="35508" y="10692"/>
                    <a:pt x="35633" y="10859"/>
                    <a:pt x="35780" y="11006"/>
                  </a:cubicBezTo>
                  <a:cubicBezTo>
                    <a:pt x="36052" y="11278"/>
                    <a:pt x="36240" y="11571"/>
                    <a:pt x="36658" y="11634"/>
                  </a:cubicBezTo>
                  <a:cubicBezTo>
                    <a:pt x="36784" y="11675"/>
                    <a:pt x="36889" y="11822"/>
                    <a:pt x="36993" y="11927"/>
                  </a:cubicBezTo>
                  <a:cubicBezTo>
                    <a:pt x="37202" y="12136"/>
                    <a:pt x="37433" y="12345"/>
                    <a:pt x="37642" y="12554"/>
                  </a:cubicBezTo>
                  <a:cubicBezTo>
                    <a:pt x="38039" y="12931"/>
                    <a:pt x="38270" y="13349"/>
                    <a:pt x="38186" y="13893"/>
                  </a:cubicBezTo>
                  <a:cubicBezTo>
                    <a:pt x="38081" y="14709"/>
                    <a:pt x="37872" y="15463"/>
                    <a:pt x="37412" y="16174"/>
                  </a:cubicBezTo>
                  <a:cubicBezTo>
                    <a:pt x="37182" y="16530"/>
                    <a:pt x="37035" y="16906"/>
                    <a:pt x="37014" y="17346"/>
                  </a:cubicBezTo>
                  <a:cubicBezTo>
                    <a:pt x="36993" y="17764"/>
                    <a:pt x="36910" y="18183"/>
                    <a:pt x="36679" y="18538"/>
                  </a:cubicBezTo>
                  <a:cubicBezTo>
                    <a:pt x="36554" y="18748"/>
                    <a:pt x="36554" y="19020"/>
                    <a:pt x="36449" y="19229"/>
                  </a:cubicBezTo>
                  <a:cubicBezTo>
                    <a:pt x="36386" y="19271"/>
                    <a:pt x="36282" y="19438"/>
                    <a:pt x="36156" y="19647"/>
                  </a:cubicBezTo>
                  <a:close/>
                  <a:moveTo>
                    <a:pt x="7470" y="16028"/>
                  </a:moveTo>
                  <a:cubicBezTo>
                    <a:pt x="7303" y="15902"/>
                    <a:pt x="7135" y="15818"/>
                    <a:pt x="6947" y="15965"/>
                  </a:cubicBezTo>
                  <a:cubicBezTo>
                    <a:pt x="6968" y="15881"/>
                    <a:pt x="7031" y="15756"/>
                    <a:pt x="6989" y="15714"/>
                  </a:cubicBezTo>
                  <a:cubicBezTo>
                    <a:pt x="6821" y="15546"/>
                    <a:pt x="6612" y="15358"/>
                    <a:pt x="6403" y="15170"/>
                  </a:cubicBezTo>
                  <a:cubicBezTo>
                    <a:pt x="5399" y="14312"/>
                    <a:pt x="4415" y="13412"/>
                    <a:pt x="3411" y="12554"/>
                  </a:cubicBezTo>
                  <a:cubicBezTo>
                    <a:pt x="2699" y="11947"/>
                    <a:pt x="2009" y="11362"/>
                    <a:pt x="1318" y="10755"/>
                  </a:cubicBezTo>
                  <a:cubicBezTo>
                    <a:pt x="1109" y="10901"/>
                    <a:pt x="1172" y="11090"/>
                    <a:pt x="1298" y="11152"/>
                  </a:cubicBezTo>
                  <a:cubicBezTo>
                    <a:pt x="1800" y="11424"/>
                    <a:pt x="2218" y="11801"/>
                    <a:pt x="2637" y="12199"/>
                  </a:cubicBezTo>
                  <a:cubicBezTo>
                    <a:pt x="3202" y="12784"/>
                    <a:pt x="3892" y="13307"/>
                    <a:pt x="4436" y="13914"/>
                  </a:cubicBezTo>
                  <a:cubicBezTo>
                    <a:pt x="4896" y="14437"/>
                    <a:pt x="5420" y="14856"/>
                    <a:pt x="6005" y="15253"/>
                  </a:cubicBezTo>
                  <a:cubicBezTo>
                    <a:pt x="6319" y="15463"/>
                    <a:pt x="6633" y="15693"/>
                    <a:pt x="6968" y="15902"/>
                  </a:cubicBezTo>
                  <a:lnTo>
                    <a:pt x="7512" y="15986"/>
                  </a:lnTo>
                  <a:cubicBezTo>
                    <a:pt x="7554" y="16090"/>
                    <a:pt x="7554" y="16216"/>
                    <a:pt x="7617" y="16300"/>
                  </a:cubicBezTo>
                  <a:cubicBezTo>
                    <a:pt x="8035" y="16906"/>
                    <a:pt x="8642" y="17325"/>
                    <a:pt x="9249" y="17701"/>
                  </a:cubicBezTo>
                  <a:cubicBezTo>
                    <a:pt x="9353" y="17785"/>
                    <a:pt x="9479" y="17806"/>
                    <a:pt x="9604" y="17848"/>
                  </a:cubicBezTo>
                  <a:cubicBezTo>
                    <a:pt x="8956" y="17157"/>
                    <a:pt x="8202" y="16613"/>
                    <a:pt x="7470" y="16028"/>
                  </a:cubicBezTo>
                  <a:close/>
                  <a:moveTo>
                    <a:pt x="23100" y="837"/>
                  </a:moveTo>
                  <a:cubicBezTo>
                    <a:pt x="22974" y="1025"/>
                    <a:pt x="22891" y="1109"/>
                    <a:pt x="22891" y="1172"/>
                  </a:cubicBezTo>
                  <a:cubicBezTo>
                    <a:pt x="22786" y="1632"/>
                    <a:pt x="22472" y="1695"/>
                    <a:pt x="22054" y="1674"/>
                  </a:cubicBezTo>
                  <a:cubicBezTo>
                    <a:pt x="21698" y="1653"/>
                    <a:pt x="21321" y="1590"/>
                    <a:pt x="20987" y="1653"/>
                  </a:cubicBezTo>
                  <a:cubicBezTo>
                    <a:pt x="20317" y="1758"/>
                    <a:pt x="19627" y="1799"/>
                    <a:pt x="18915" y="1779"/>
                  </a:cubicBezTo>
                  <a:cubicBezTo>
                    <a:pt x="18392" y="1758"/>
                    <a:pt x="17911" y="1779"/>
                    <a:pt x="17388" y="1799"/>
                  </a:cubicBezTo>
                  <a:cubicBezTo>
                    <a:pt x="14898" y="1946"/>
                    <a:pt x="12408" y="2113"/>
                    <a:pt x="9918" y="2260"/>
                  </a:cubicBezTo>
                  <a:cubicBezTo>
                    <a:pt x="8725" y="2323"/>
                    <a:pt x="7512" y="2427"/>
                    <a:pt x="6361" y="2699"/>
                  </a:cubicBezTo>
                  <a:cubicBezTo>
                    <a:pt x="5838" y="2825"/>
                    <a:pt x="5294" y="2867"/>
                    <a:pt x="4771" y="2992"/>
                  </a:cubicBezTo>
                  <a:cubicBezTo>
                    <a:pt x="4122" y="3118"/>
                    <a:pt x="3453" y="3201"/>
                    <a:pt x="2804" y="3097"/>
                  </a:cubicBezTo>
                  <a:cubicBezTo>
                    <a:pt x="2762" y="3097"/>
                    <a:pt x="2699" y="3139"/>
                    <a:pt x="2595" y="3160"/>
                  </a:cubicBezTo>
                  <a:cubicBezTo>
                    <a:pt x="2574" y="3264"/>
                    <a:pt x="2553" y="3390"/>
                    <a:pt x="2490" y="3557"/>
                  </a:cubicBezTo>
                  <a:cubicBezTo>
                    <a:pt x="2846" y="3766"/>
                    <a:pt x="3160" y="3955"/>
                    <a:pt x="3432" y="4164"/>
                  </a:cubicBezTo>
                  <a:cubicBezTo>
                    <a:pt x="3892" y="4478"/>
                    <a:pt x="4352" y="4771"/>
                    <a:pt x="4729" y="5147"/>
                  </a:cubicBezTo>
                  <a:cubicBezTo>
                    <a:pt x="5671" y="6256"/>
                    <a:pt x="6780" y="7177"/>
                    <a:pt x="7805" y="8181"/>
                  </a:cubicBezTo>
                  <a:cubicBezTo>
                    <a:pt x="8202" y="8579"/>
                    <a:pt x="8621" y="8997"/>
                    <a:pt x="8956" y="9437"/>
                  </a:cubicBezTo>
                  <a:cubicBezTo>
                    <a:pt x="9688" y="10357"/>
                    <a:pt x="10462" y="11215"/>
                    <a:pt x="11341" y="12031"/>
                  </a:cubicBezTo>
                  <a:cubicBezTo>
                    <a:pt x="11697" y="12366"/>
                    <a:pt x="12094" y="12743"/>
                    <a:pt x="12387" y="13140"/>
                  </a:cubicBezTo>
                  <a:cubicBezTo>
                    <a:pt x="13140" y="14123"/>
                    <a:pt x="13998" y="15065"/>
                    <a:pt x="14898" y="15965"/>
                  </a:cubicBezTo>
                  <a:cubicBezTo>
                    <a:pt x="15003" y="16069"/>
                    <a:pt x="15128" y="16195"/>
                    <a:pt x="15254" y="16216"/>
                  </a:cubicBezTo>
                  <a:cubicBezTo>
                    <a:pt x="15756" y="16300"/>
                    <a:pt x="16279" y="16404"/>
                    <a:pt x="16781" y="16320"/>
                  </a:cubicBezTo>
                  <a:cubicBezTo>
                    <a:pt x="17304" y="16216"/>
                    <a:pt x="17848" y="16174"/>
                    <a:pt x="18371" y="16132"/>
                  </a:cubicBezTo>
                  <a:cubicBezTo>
                    <a:pt x="18999" y="16111"/>
                    <a:pt x="19606" y="15965"/>
                    <a:pt x="20213" y="15756"/>
                  </a:cubicBezTo>
                  <a:cubicBezTo>
                    <a:pt x="20589" y="15609"/>
                    <a:pt x="21008" y="15546"/>
                    <a:pt x="21405" y="15442"/>
                  </a:cubicBezTo>
                  <a:cubicBezTo>
                    <a:pt x="22556" y="15170"/>
                    <a:pt x="23707" y="14960"/>
                    <a:pt x="24837" y="14667"/>
                  </a:cubicBezTo>
                  <a:cubicBezTo>
                    <a:pt x="25548" y="14500"/>
                    <a:pt x="26218" y="14333"/>
                    <a:pt x="26950" y="14249"/>
                  </a:cubicBezTo>
                  <a:cubicBezTo>
                    <a:pt x="27536" y="14186"/>
                    <a:pt x="28080" y="14040"/>
                    <a:pt x="28624" y="13977"/>
                  </a:cubicBezTo>
                  <a:cubicBezTo>
                    <a:pt x="29210" y="13893"/>
                    <a:pt x="29754" y="13789"/>
                    <a:pt x="30319" y="13789"/>
                  </a:cubicBezTo>
                  <a:cubicBezTo>
                    <a:pt x="31009" y="13789"/>
                    <a:pt x="31679" y="13579"/>
                    <a:pt x="32390" y="13705"/>
                  </a:cubicBezTo>
                  <a:cubicBezTo>
                    <a:pt x="33101" y="13475"/>
                    <a:pt x="33834" y="13663"/>
                    <a:pt x="34545" y="13705"/>
                  </a:cubicBezTo>
                  <a:cubicBezTo>
                    <a:pt x="34713" y="13726"/>
                    <a:pt x="34901" y="13768"/>
                    <a:pt x="35068" y="13831"/>
                  </a:cubicBezTo>
                  <a:cubicBezTo>
                    <a:pt x="35487" y="14019"/>
                    <a:pt x="35863" y="14228"/>
                    <a:pt x="36261" y="14437"/>
                  </a:cubicBezTo>
                  <a:cubicBezTo>
                    <a:pt x="36449" y="14542"/>
                    <a:pt x="36596" y="14667"/>
                    <a:pt x="36638" y="14919"/>
                  </a:cubicBezTo>
                  <a:cubicBezTo>
                    <a:pt x="36638" y="15023"/>
                    <a:pt x="36700" y="15128"/>
                    <a:pt x="36763" y="15274"/>
                  </a:cubicBezTo>
                  <a:cubicBezTo>
                    <a:pt x="36951" y="14960"/>
                    <a:pt x="37098" y="14730"/>
                    <a:pt x="37223" y="14500"/>
                  </a:cubicBezTo>
                  <a:cubicBezTo>
                    <a:pt x="37391" y="14207"/>
                    <a:pt x="37412" y="13914"/>
                    <a:pt x="37202" y="13663"/>
                  </a:cubicBezTo>
                  <a:cubicBezTo>
                    <a:pt x="36763" y="13098"/>
                    <a:pt x="36491" y="12366"/>
                    <a:pt x="35801" y="12052"/>
                  </a:cubicBezTo>
                  <a:cubicBezTo>
                    <a:pt x="35696" y="12010"/>
                    <a:pt x="35633" y="11885"/>
                    <a:pt x="35529" y="11801"/>
                  </a:cubicBezTo>
                  <a:cubicBezTo>
                    <a:pt x="35278" y="11571"/>
                    <a:pt x="35006" y="11320"/>
                    <a:pt x="34713" y="11090"/>
                  </a:cubicBezTo>
                  <a:cubicBezTo>
                    <a:pt x="34085" y="10587"/>
                    <a:pt x="33415" y="10127"/>
                    <a:pt x="32829" y="9604"/>
                  </a:cubicBezTo>
                  <a:cubicBezTo>
                    <a:pt x="31783" y="8641"/>
                    <a:pt x="30674" y="7805"/>
                    <a:pt x="29482" y="7030"/>
                  </a:cubicBezTo>
                  <a:cubicBezTo>
                    <a:pt x="28833" y="6612"/>
                    <a:pt x="28184" y="6193"/>
                    <a:pt x="27536" y="5754"/>
                  </a:cubicBezTo>
                  <a:cubicBezTo>
                    <a:pt x="27327" y="5608"/>
                    <a:pt x="27075" y="5440"/>
                    <a:pt x="26950" y="5210"/>
                  </a:cubicBezTo>
                  <a:cubicBezTo>
                    <a:pt x="26531" y="4561"/>
                    <a:pt x="25967" y="4038"/>
                    <a:pt x="25402" y="3473"/>
                  </a:cubicBezTo>
                  <a:cubicBezTo>
                    <a:pt x="25213" y="3264"/>
                    <a:pt x="25046" y="3118"/>
                    <a:pt x="24962" y="2825"/>
                  </a:cubicBezTo>
                  <a:cubicBezTo>
                    <a:pt x="24627" y="1904"/>
                    <a:pt x="23895" y="1423"/>
                    <a:pt x="23100" y="837"/>
                  </a:cubicBezTo>
                  <a:close/>
                  <a:moveTo>
                    <a:pt x="14626" y="17492"/>
                  </a:moveTo>
                  <a:cubicBezTo>
                    <a:pt x="14417" y="17660"/>
                    <a:pt x="14207" y="17639"/>
                    <a:pt x="14061" y="17471"/>
                  </a:cubicBezTo>
                  <a:cubicBezTo>
                    <a:pt x="13663" y="17053"/>
                    <a:pt x="13308" y="16613"/>
                    <a:pt x="12931" y="16195"/>
                  </a:cubicBezTo>
                  <a:cubicBezTo>
                    <a:pt x="12513" y="15714"/>
                    <a:pt x="12094" y="15253"/>
                    <a:pt x="11634" y="14814"/>
                  </a:cubicBezTo>
                  <a:cubicBezTo>
                    <a:pt x="10002" y="13287"/>
                    <a:pt x="8349" y="11801"/>
                    <a:pt x="6717" y="10315"/>
                  </a:cubicBezTo>
                  <a:cubicBezTo>
                    <a:pt x="6549" y="10169"/>
                    <a:pt x="6403" y="10043"/>
                    <a:pt x="6215" y="9918"/>
                  </a:cubicBezTo>
                  <a:cubicBezTo>
                    <a:pt x="5503" y="9374"/>
                    <a:pt x="4771" y="8809"/>
                    <a:pt x="4101" y="8244"/>
                  </a:cubicBezTo>
                  <a:cubicBezTo>
                    <a:pt x="3327" y="7616"/>
                    <a:pt x="2427" y="7198"/>
                    <a:pt x="1800" y="6277"/>
                  </a:cubicBezTo>
                  <a:cubicBezTo>
                    <a:pt x="1758" y="6465"/>
                    <a:pt x="1716" y="6570"/>
                    <a:pt x="1737" y="6612"/>
                  </a:cubicBezTo>
                  <a:cubicBezTo>
                    <a:pt x="1904" y="7240"/>
                    <a:pt x="1800" y="7825"/>
                    <a:pt x="1339" y="8286"/>
                  </a:cubicBezTo>
                  <a:cubicBezTo>
                    <a:pt x="1067" y="8600"/>
                    <a:pt x="1067" y="8997"/>
                    <a:pt x="1109" y="9395"/>
                  </a:cubicBezTo>
                  <a:cubicBezTo>
                    <a:pt x="1632" y="10002"/>
                    <a:pt x="2218" y="10546"/>
                    <a:pt x="2846" y="11006"/>
                  </a:cubicBezTo>
                  <a:cubicBezTo>
                    <a:pt x="3160" y="11236"/>
                    <a:pt x="3432" y="11508"/>
                    <a:pt x="3725" y="11759"/>
                  </a:cubicBezTo>
                  <a:cubicBezTo>
                    <a:pt x="4436" y="12387"/>
                    <a:pt x="5148" y="13077"/>
                    <a:pt x="5880" y="13705"/>
                  </a:cubicBezTo>
                  <a:cubicBezTo>
                    <a:pt x="7261" y="14856"/>
                    <a:pt x="8663" y="15986"/>
                    <a:pt x="10065" y="17136"/>
                  </a:cubicBezTo>
                  <a:cubicBezTo>
                    <a:pt x="10274" y="17283"/>
                    <a:pt x="10504" y="17450"/>
                    <a:pt x="10734" y="17576"/>
                  </a:cubicBezTo>
                  <a:cubicBezTo>
                    <a:pt x="11362" y="17890"/>
                    <a:pt x="11906" y="18287"/>
                    <a:pt x="12408" y="18789"/>
                  </a:cubicBezTo>
                  <a:cubicBezTo>
                    <a:pt x="12806" y="19166"/>
                    <a:pt x="13308" y="19459"/>
                    <a:pt x="13789" y="19689"/>
                  </a:cubicBezTo>
                  <a:cubicBezTo>
                    <a:pt x="13998" y="19522"/>
                    <a:pt x="14207" y="19438"/>
                    <a:pt x="14187" y="19145"/>
                  </a:cubicBezTo>
                  <a:cubicBezTo>
                    <a:pt x="13977" y="19061"/>
                    <a:pt x="13768" y="18957"/>
                    <a:pt x="13538" y="18936"/>
                  </a:cubicBezTo>
                  <a:cubicBezTo>
                    <a:pt x="13140" y="18873"/>
                    <a:pt x="12889" y="18664"/>
                    <a:pt x="12638" y="18392"/>
                  </a:cubicBezTo>
                  <a:cubicBezTo>
                    <a:pt x="12408" y="18099"/>
                    <a:pt x="12157" y="17869"/>
                    <a:pt x="11885" y="17618"/>
                  </a:cubicBezTo>
                  <a:cubicBezTo>
                    <a:pt x="10650" y="16467"/>
                    <a:pt x="9395" y="15358"/>
                    <a:pt x="8181" y="14207"/>
                  </a:cubicBezTo>
                  <a:cubicBezTo>
                    <a:pt x="7889" y="13935"/>
                    <a:pt x="7617" y="13642"/>
                    <a:pt x="7303" y="13412"/>
                  </a:cubicBezTo>
                  <a:cubicBezTo>
                    <a:pt x="6633" y="12910"/>
                    <a:pt x="6026" y="12345"/>
                    <a:pt x="5420" y="11738"/>
                  </a:cubicBezTo>
                  <a:cubicBezTo>
                    <a:pt x="4938" y="11215"/>
                    <a:pt x="4373" y="10755"/>
                    <a:pt x="3892" y="10232"/>
                  </a:cubicBezTo>
                  <a:cubicBezTo>
                    <a:pt x="3683" y="10022"/>
                    <a:pt x="3495" y="9771"/>
                    <a:pt x="3285" y="9562"/>
                  </a:cubicBezTo>
                  <a:cubicBezTo>
                    <a:pt x="3076" y="9353"/>
                    <a:pt x="2867" y="9186"/>
                    <a:pt x="2658" y="8976"/>
                  </a:cubicBezTo>
                  <a:cubicBezTo>
                    <a:pt x="3013" y="8809"/>
                    <a:pt x="3285" y="8872"/>
                    <a:pt x="3536" y="9102"/>
                  </a:cubicBezTo>
                  <a:cubicBezTo>
                    <a:pt x="4101" y="9562"/>
                    <a:pt x="4645" y="10022"/>
                    <a:pt x="5189" y="10504"/>
                  </a:cubicBezTo>
                  <a:cubicBezTo>
                    <a:pt x="6152" y="11403"/>
                    <a:pt x="7072" y="12387"/>
                    <a:pt x="8181" y="13119"/>
                  </a:cubicBezTo>
                  <a:cubicBezTo>
                    <a:pt x="8223" y="13161"/>
                    <a:pt x="8244" y="13203"/>
                    <a:pt x="8307" y="13266"/>
                  </a:cubicBezTo>
                  <a:cubicBezTo>
                    <a:pt x="9960" y="14793"/>
                    <a:pt x="11592" y="16341"/>
                    <a:pt x="13224" y="17869"/>
                  </a:cubicBezTo>
                  <a:cubicBezTo>
                    <a:pt x="13726" y="17722"/>
                    <a:pt x="14166" y="17576"/>
                    <a:pt x="14375" y="18204"/>
                  </a:cubicBezTo>
                  <a:cubicBezTo>
                    <a:pt x="14396" y="18287"/>
                    <a:pt x="14500" y="18308"/>
                    <a:pt x="14584" y="18350"/>
                  </a:cubicBezTo>
                  <a:cubicBezTo>
                    <a:pt x="14898" y="18601"/>
                    <a:pt x="15212" y="18810"/>
                    <a:pt x="15505" y="19020"/>
                  </a:cubicBezTo>
                  <a:cubicBezTo>
                    <a:pt x="16697" y="18810"/>
                    <a:pt x="17911" y="18622"/>
                    <a:pt x="19083" y="18392"/>
                  </a:cubicBezTo>
                  <a:cubicBezTo>
                    <a:pt x="19187" y="18350"/>
                    <a:pt x="19376" y="18413"/>
                    <a:pt x="19376" y="18162"/>
                  </a:cubicBezTo>
                  <a:cubicBezTo>
                    <a:pt x="18852" y="18204"/>
                    <a:pt x="18350" y="18266"/>
                    <a:pt x="17848" y="18287"/>
                  </a:cubicBezTo>
                  <a:cubicBezTo>
                    <a:pt x="17283" y="18308"/>
                    <a:pt x="16865" y="18162"/>
                    <a:pt x="16488" y="17785"/>
                  </a:cubicBezTo>
                  <a:cubicBezTo>
                    <a:pt x="16572" y="17743"/>
                    <a:pt x="16656" y="17680"/>
                    <a:pt x="16718" y="17680"/>
                  </a:cubicBezTo>
                  <a:cubicBezTo>
                    <a:pt x="17702" y="17576"/>
                    <a:pt x="18643" y="17492"/>
                    <a:pt x="19606" y="17429"/>
                  </a:cubicBezTo>
                  <a:cubicBezTo>
                    <a:pt x="21510" y="17241"/>
                    <a:pt x="23414" y="17032"/>
                    <a:pt x="25297" y="16655"/>
                  </a:cubicBezTo>
                  <a:cubicBezTo>
                    <a:pt x="27347" y="16279"/>
                    <a:pt x="29377" y="15986"/>
                    <a:pt x="31448" y="15860"/>
                  </a:cubicBezTo>
                  <a:cubicBezTo>
                    <a:pt x="32892" y="15756"/>
                    <a:pt x="34294" y="15567"/>
                    <a:pt x="35738" y="15400"/>
                  </a:cubicBezTo>
                  <a:cubicBezTo>
                    <a:pt x="35759" y="15400"/>
                    <a:pt x="35801" y="15379"/>
                    <a:pt x="35842" y="15337"/>
                  </a:cubicBezTo>
                  <a:cubicBezTo>
                    <a:pt x="35863" y="15149"/>
                    <a:pt x="35905" y="14960"/>
                    <a:pt x="35905" y="14751"/>
                  </a:cubicBezTo>
                  <a:cubicBezTo>
                    <a:pt x="34399" y="14333"/>
                    <a:pt x="32913" y="14667"/>
                    <a:pt x="31428" y="14605"/>
                  </a:cubicBezTo>
                  <a:cubicBezTo>
                    <a:pt x="31114" y="14605"/>
                    <a:pt x="30779" y="14667"/>
                    <a:pt x="30444" y="14647"/>
                  </a:cubicBezTo>
                  <a:cubicBezTo>
                    <a:pt x="30256" y="14626"/>
                    <a:pt x="30026" y="14647"/>
                    <a:pt x="29816" y="14667"/>
                  </a:cubicBezTo>
                  <a:cubicBezTo>
                    <a:pt x="28603" y="14856"/>
                    <a:pt x="27389" y="15044"/>
                    <a:pt x="26155" y="15253"/>
                  </a:cubicBezTo>
                  <a:cubicBezTo>
                    <a:pt x="25987" y="15274"/>
                    <a:pt x="25820" y="15337"/>
                    <a:pt x="25632" y="15379"/>
                  </a:cubicBezTo>
                  <a:cubicBezTo>
                    <a:pt x="24439" y="15651"/>
                    <a:pt x="23226" y="15923"/>
                    <a:pt x="22033" y="16195"/>
                  </a:cubicBezTo>
                  <a:cubicBezTo>
                    <a:pt x="21949" y="16216"/>
                    <a:pt x="21845" y="16216"/>
                    <a:pt x="21782" y="16237"/>
                  </a:cubicBezTo>
                  <a:cubicBezTo>
                    <a:pt x="21321" y="16341"/>
                    <a:pt x="20882" y="16425"/>
                    <a:pt x="20464" y="16551"/>
                  </a:cubicBezTo>
                  <a:cubicBezTo>
                    <a:pt x="19794" y="16802"/>
                    <a:pt x="19083" y="16948"/>
                    <a:pt x="18350" y="16969"/>
                  </a:cubicBezTo>
                  <a:cubicBezTo>
                    <a:pt x="18057" y="16969"/>
                    <a:pt x="17723" y="16969"/>
                    <a:pt x="17451" y="17053"/>
                  </a:cubicBezTo>
                  <a:cubicBezTo>
                    <a:pt x="16865" y="17262"/>
                    <a:pt x="16279" y="17178"/>
                    <a:pt x="15672" y="17116"/>
                  </a:cubicBezTo>
                  <a:cubicBezTo>
                    <a:pt x="15400" y="17074"/>
                    <a:pt x="15086" y="17032"/>
                    <a:pt x="14772" y="17011"/>
                  </a:cubicBezTo>
                  <a:cubicBezTo>
                    <a:pt x="14689" y="17157"/>
                    <a:pt x="14668" y="17346"/>
                    <a:pt x="14626" y="17492"/>
                  </a:cubicBezTo>
                  <a:close/>
                  <a:moveTo>
                    <a:pt x="15609" y="20421"/>
                  </a:moveTo>
                  <a:cubicBezTo>
                    <a:pt x="16049" y="20108"/>
                    <a:pt x="16446" y="20170"/>
                    <a:pt x="16823" y="20191"/>
                  </a:cubicBezTo>
                  <a:cubicBezTo>
                    <a:pt x="17220" y="20212"/>
                    <a:pt x="17618" y="20254"/>
                    <a:pt x="18016" y="20212"/>
                  </a:cubicBezTo>
                  <a:cubicBezTo>
                    <a:pt x="18497" y="20191"/>
                    <a:pt x="19020" y="20149"/>
                    <a:pt x="19522" y="20045"/>
                  </a:cubicBezTo>
                  <a:cubicBezTo>
                    <a:pt x="20903" y="19731"/>
                    <a:pt x="22305" y="19543"/>
                    <a:pt x="23686" y="19354"/>
                  </a:cubicBezTo>
                  <a:cubicBezTo>
                    <a:pt x="24104" y="19313"/>
                    <a:pt x="24502" y="19166"/>
                    <a:pt x="24920" y="19124"/>
                  </a:cubicBezTo>
                  <a:cubicBezTo>
                    <a:pt x="26824" y="18894"/>
                    <a:pt x="28708" y="18476"/>
                    <a:pt x="30591" y="18078"/>
                  </a:cubicBezTo>
                  <a:cubicBezTo>
                    <a:pt x="30842" y="18015"/>
                    <a:pt x="31135" y="17953"/>
                    <a:pt x="31407" y="17973"/>
                  </a:cubicBezTo>
                  <a:cubicBezTo>
                    <a:pt x="31951" y="18015"/>
                    <a:pt x="32474" y="17953"/>
                    <a:pt x="33018" y="17911"/>
                  </a:cubicBezTo>
                  <a:cubicBezTo>
                    <a:pt x="33625" y="17890"/>
                    <a:pt x="34189" y="17660"/>
                    <a:pt x="34796" y="17764"/>
                  </a:cubicBezTo>
                  <a:cubicBezTo>
                    <a:pt x="35089" y="17806"/>
                    <a:pt x="35236" y="17660"/>
                    <a:pt x="35298" y="17367"/>
                  </a:cubicBezTo>
                  <a:cubicBezTo>
                    <a:pt x="35340" y="17032"/>
                    <a:pt x="35382" y="16655"/>
                    <a:pt x="35424" y="16320"/>
                  </a:cubicBezTo>
                  <a:cubicBezTo>
                    <a:pt x="34985" y="16069"/>
                    <a:pt x="34566" y="16216"/>
                    <a:pt x="34169" y="16320"/>
                  </a:cubicBezTo>
                  <a:cubicBezTo>
                    <a:pt x="34148" y="16320"/>
                    <a:pt x="34127" y="16404"/>
                    <a:pt x="34085" y="16425"/>
                  </a:cubicBezTo>
                  <a:cubicBezTo>
                    <a:pt x="34252" y="16551"/>
                    <a:pt x="34378" y="16655"/>
                    <a:pt x="34650" y="16864"/>
                  </a:cubicBezTo>
                  <a:cubicBezTo>
                    <a:pt x="34085" y="16948"/>
                    <a:pt x="33708" y="17032"/>
                    <a:pt x="33290" y="17074"/>
                  </a:cubicBezTo>
                  <a:cubicBezTo>
                    <a:pt x="33039" y="17116"/>
                    <a:pt x="32809" y="17178"/>
                    <a:pt x="32578" y="17157"/>
                  </a:cubicBezTo>
                  <a:cubicBezTo>
                    <a:pt x="32055" y="17074"/>
                    <a:pt x="31553" y="17178"/>
                    <a:pt x="31051" y="17241"/>
                  </a:cubicBezTo>
                  <a:cubicBezTo>
                    <a:pt x="30005" y="17367"/>
                    <a:pt x="28959" y="17471"/>
                    <a:pt x="27912" y="17597"/>
                  </a:cubicBezTo>
                  <a:cubicBezTo>
                    <a:pt x="26866" y="17743"/>
                    <a:pt x="25799" y="17743"/>
                    <a:pt x="24816" y="17994"/>
                  </a:cubicBezTo>
                  <a:cubicBezTo>
                    <a:pt x="22849" y="18538"/>
                    <a:pt x="20757" y="18517"/>
                    <a:pt x="18790" y="19061"/>
                  </a:cubicBezTo>
                  <a:cubicBezTo>
                    <a:pt x="18685" y="19103"/>
                    <a:pt x="18560" y="19103"/>
                    <a:pt x="18434" y="19103"/>
                  </a:cubicBezTo>
                  <a:cubicBezTo>
                    <a:pt x="17304" y="19271"/>
                    <a:pt x="16174" y="19438"/>
                    <a:pt x="15044" y="19626"/>
                  </a:cubicBezTo>
                  <a:cubicBezTo>
                    <a:pt x="14940" y="19836"/>
                    <a:pt x="14877" y="20003"/>
                    <a:pt x="14793" y="20170"/>
                  </a:cubicBezTo>
                  <a:cubicBezTo>
                    <a:pt x="15044" y="20505"/>
                    <a:pt x="15254" y="20798"/>
                    <a:pt x="15463" y="21091"/>
                  </a:cubicBezTo>
                  <a:cubicBezTo>
                    <a:pt x="15881" y="21133"/>
                    <a:pt x="16300" y="21196"/>
                    <a:pt x="16718" y="21217"/>
                  </a:cubicBezTo>
                  <a:cubicBezTo>
                    <a:pt x="16865" y="21217"/>
                    <a:pt x="17011" y="21112"/>
                    <a:pt x="17220" y="21028"/>
                  </a:cubicBezTo>
                  <a:cubicBezTo>
                    <a:pt x="16656" y="20819"/>
                    <a:pt x="16028" y="21028"/>
                    <a:pt x="15609" y="20421"/>
                  </a:cubicBezTo>
                  <a:close/>
                  <a:moveTo>
                    <a:pt x="1842" y="5461"/>
                  </a:moveTo>
                  <a:cubicBezTo>
                    <a:pt x="2218" y="5859"/>
                    <a:pt x="2553" y="6361"/>
                    <a:pt x="3013" y="6654"/>
                  </a:cubicBezTo>
                  <a:cubicBezTo>
                    <a:pt x="3997" y="7281"/>
                    <a:pt x="4855" y="8014"/>
                    <a:pt x="5775" y="8683"/>
                  </a:cubicBezTo>
                  <a:cubicBezTo>
                    <a:pt x="6256" y="9081"/>
                    <a:pt x="6780" y="9437"/>
                    <a:pt x="7261" y="9855"/>
                  </a:cubicBezTo>
                  <a:cubicBezTo>
                    <a:pt x="8705" y="11152"/>
                    <a:pt x="10085" y="12450"/>
                    <a:pt x="11529" y="13768"/>
                  </a:cubicBezTo>
                  <a:cubicBezTo>
                    <a:pt x="11592" y="13831"/>
                    <a:pt x="11676" y="14019"/>
                    <a:pt x="11906" y="13831"/>
                  </a:cubicBezTo>
                  <a:cubicBezTo>
                    <a:pt x="11571" y="13475"/>
                    <a:pt x="11257" y="13140"/>
                    <a:pt x="10922" y="12784"/>
                  </a:cubicBezTo>
                  <a:cubicBezTo>
                    <a:pt x="10316" y="12199"/>
                    <a:pt x="9667" y="11675"/>
                    <a:pt x="9144" y="11006"/>
                  </a:cubicBezTo>
                  <a:cubicBezTo>
                    <a:pt x="8202" y="9834"/>
                    <a:pt x="7177" y="8746"/>
                    <a:pt x="6047" y="7742"/>
                  </a:cubicBezTo>
                  <a:cubicBezTo>
                    <a:pt x="5566" y="7302"/>
                    <a:pt x="5064" y="6884"/>
                    <a:pt x="4645" y="6361"/>
                  </a:cubicBezTo>
                  <a:cubicBezTo>
                    <a:pt x="4018" y="5545"/>
                    <a:pt x="3264" y="4938"/>
                    <a:pt x="2427" y="4415"/>
                  </a:cubicBezTo>
                  <a:cubicBezTo>
                    <a:pt x="2281" y="4352"/>
                    <a:pt x="2072" y="4248"/>
                    <a:pt x="1946" y="4268"/>
                  </a:cubicBezTo>
                  <a:cubicBezTo>
                    <a:pt x="1737" y="4310"/>
                    <a:pt x="1821" y="4561"/>
                    <a:pt x="1842" y="4729"/>
                  </a:cubicBezTo>
                  <a:close/>
                  <a:moveTo>
                    <a:pt x="25088" y="20170"/>
                  </a:moveTo>
                  <a:cubicBezTo>
                    <a:pt x="25464" y="20359"/>
                    <a:pt x="25778" y="20296"/>
                    <a:pt x="26092" y="20212"/>
                  </a:cubicBezTo>
                  <a:cubicBezTo>
                    <a:pt x="26762" y="20066"/>
                    <a:pt x="27452" y="19919"/>
                    <a:pt x="28122" y="19919"/>
                  </a:cubicBezTo>
                  <a:cubicBezTo>
                    <a:pt x="28331" y="19919"/>
                    <a:pt x="28540" y="19919"/>
                    <a:pt x="28749" y="19877"/>
                  </a:cubicBezTo>
                  <a:cubicBezTo>
                    <a:pt x="29231" y="19752"/>
                    <a:pt x="29691" y="19668"/>
                    <a:pt x="30172" y="19710"/>
                  </a:cubicBezTo>
                  <a:cubicBezTo>
                    <a:pt x="30507" y="19752"/>
                    <a:pt x="31072" y="19501"/>
                    <a:pt x="31365" y="19292"/>
                  </a:cubicBezTo>
                  <a:cubicBezTo>
                    <a:pt x="29252" y="19417"/>
                    <a:pt x="27159" y="19626"/>
                    <a:pt x="25088" y="201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3"/>
            <p:cNvSpPr/>
            <p:nvPr/>
          </p:nvSpPr>
          <p:spPr>
            <a:xfrm>
              <a:off x="-956775" y="2745150"/>
              <a:ext cx="339000" cy="142825"/>
            </a:xfrm>
            <a:custGeom>
              <a:avLst/>
              <a:gdLst/>
              <a:ahLst/>
              <a:cxnLst/>
              <a:rect l="l" t="t" r="r" b="b"/>
              <a:pathLst>
                <a:path w="13560" h="5713" extrusionOk="0">
                  <a:moveTo>
                    <a:pt x="1" y="1863"/>
                  </a:moveTo>
                  <a:cubicBezTo>
                    <a:pt x="315" y="1632"/>
                    <a:pt x="629" y="1674"/>
                    <a:pt x="922" y="1716"/>
                  </a:cubicBezTo>
                  <a:cubicBezTo>
                    <a:pt x="1842" y="1842"/>
                    <a:pt x="2700" y="1716"/>
                    <a:pt x="3600" y="1465"/>
                  </a:cubicBezTo>
                  <a:cubicBezTo>
                    <a:pt x="4374" y="1256"/>
                    <a:pt x="5190" y="1193"/>
                    <a:pt x="5964" y="1026"/>
                  </a:cubicBezTo>
                  <a:cubicBezTo>
                    <a:pt x="6341" y="942"/>
                    <a:pt x="6738" y="816"/>
                    <a:pt x="7073" y="670"/>
                  </a:cubicBezTo>
                  <a:cubicBezTo>
                    <a:pt x="7533" y="461"/>
                    <a:pt x="8015" y="293"/>
                    <a:pt x="8538" y="293"/>
                  </a:cubicBezTo>
                  <a:cubicBezTo>
                    <a:pt x="8621" y="293"/>
                    <a:pt x="8726" y="314"/>
                    <a:pt x="8789" y="293"/>
                  </a:cubicBezTo>
                  <a:cubicBezTo>
                    <a:pt x="9626" y="0"/>
                    <a:pt x="10463" y="189"/>
                    <a:pt x="11279" y="314"/>
                  </a:cubicBezTo>
                  <a:cubicBezTo>
                    <a:pt x="12032" y="419"/>
                    <a:pt x="12618" y="795"/>
                    <a:pt x="12827" y="1611"/>
                  </a:cubicBezTo>
                  <a:cubicBezTo>
                    <a:pt x="12869" y="1842"/>
                    <a:pt x="13015" y="2030"/>
                    <a:pt x="13141" y="2239"/>
                  </a:cubicBezTo>
                  <a:cubicBezTo>
                    <a:pt x="13183" y="2344"/>
                    <a:pt x="13287" y="2407"/>
                    <a:pt x="13350" y="2511"/>
                  </a:cubicBezTo>
                  <a:cubicBezTo>
                    <a:pt x="13559" y="2909"/>
                    <a:pt x="13455" y="3306"/>
                    <a:pt x="13015" y="3453"/>
                  </a:cubicBezTo>
                  <a:cubicBezTo>
                    <a:pt x="12806" y="3536"/>
                    <a:pt x="12534" y="3599"/>
                    <a:pt x="12304" y="3620"/>
                  </a:cubicBezTo>
                  <a:lnTo>
                    <a:pt x="11676" y="3704"/>
                  </a:lnTo>
                  <a:cubicBezTo>
                    <a:pt x="11049" y="3746"/>
                    <a:pt x="10442" y="3850"/>
                    <a:pt x="9814" y="4039"/>
                  </a:cubicBezTo>
                  <a:cubicBezTo>
                    <a:pt x="9709" y="4060"/>
                    <a:pt x="9584" y="4080"/>
                    <a:pt x="9458" y="4080"/>
                  </a:cubicBezTo>
                  <a:cubicBezTo>
                    <a:pt x="8768" y="3955"/>
                    <a:pt x="8140" y="4227"/>
                    <a:pt x="7512" y="4373"/>
                  </a:cubicBezTo>
                  <a:cubicBezTo>
                    <a:pt x="7010" y="4499"/>
                    <a:pt x="6550" y="4666"/>
                    <a:pt x="6027" y="4645"/>
                  </a:cubicBezTo>
                  <a:cubicBezTo>
                    <a:pt x="5525" y="4604"/>
                    <a:pt x="5106" y="4896"/>
                    <a:pt x="4688" y="5106"/>
                  </a:cubicBezTo>
                  <a:cubicBezTo>
                    <a:pt x="4374" y="5273"/>
                    <a:pt x="4060" y="5441"/>
                    <a:pt x="3725" y="5545"/>
                  </a:cubicBezTo>
                  <a:cubicBezTo>
                    <a:pt x="3139" y="5713"/>
                    <a:pt x="2616" y="5692"/>
                    <a:pt x="2177" y="5168"/>
                  </a:cubicBezTo>
                  <a:cubicBezTo>
                    <a:pt x="1821" y="4687"/>
                    <a:pt x="1361" y="4290"/>
                    <a:pt x="1047" y="3808"/>
                  </a:cubicBezTo>
                  <a:cubicBezTo>
                    <a:pt x="817" y="3432"/>
                    <a:pt x="608" y="3076"/>
                    <a:pt x="524" y="2679"/>
                  </a:cubicBezTo>
                  <a:cubicBezTo>
                    <a:pt x="482" y="2386"/>
                    <a:pt x="357" y="2197"/>
                    <a:pt x="85" y="2093"/>
                  </a:cubicBezTo>
                  <a:cubicBezTo>
                    <a:pt x="64" y="2072"/>
                    <a:pt x="64" y="1967"/>
                    <a:pt x="1" y="1863"/>
                  </a:cubicBezTo>
                  <a:close/>
                  <a:moveTo>
                    <a:pt x="1361" y="2448"/>
                  </a:moveTo>
                  <a:cubicBezTo>
                    <a:pt x="1717" y="3557"/>
                    <a:pt x="2449" y="4164"/>
                    <a:pt x="3014" y="4855"/>
                  </a:cubicBezTo>
                  <a:cubicBezTo>
                    <a:pt x="3704" y="4750"/>
                    <a:pt x="4290" y="4541"/>
                    <a:pt x="4855" y="4227"/>
                  </a:cubicBezTo>
                  <a:cubicBezTo>
                    <a:pt x="5232" y="3976"/>
                    <a:pt x="5692" y="3871"/>
                    <a:pt x="6131" y="3871"/>
                  </a:cubicBezTo>
                  <a:cubicBezTo>
                    <a:pt x="6487" y="3871"/>
                    <a:pt x="6843" y="3767"/>
                    <a:pt x="7178" y="3704"/>
                  </a:cubicBezTo>
                  <a:cubicBezTo>
                    <a:pt x="7931" y="3536"/>
                    <a:pt x="8642" y="3181"/>
                    <a:pt x="9458" y="3348"/>
                  </a:cubicBezTo>
                  <a:cubicBezTo>
                    <a:pt x="9563" y="3390"/>
                    <a:pt x="9688" y="3327"/>
                    <a:pt x="9793" y="3306"/>
                  </a:cubicBezTo>
                  <a:cubicBezTo>
                    <a:pt x="10442" y="3076"/>
                    <a:pt x="11132" y="3034"/>
                    <a:pt x="11802" y="2909"/>
                  </a:cubicBezTo>
                  <a:cubicBezTo>
                    <a:pt x="11990" y="2867"/>
                    <a:pt x="12199" y="2867"/>
                    <a:pt x="12450" y="2825"/>
                  </a:cubicBezTo>
                  <a:cubicBezTo>
                    <a:pt x="12304" y="2448"/>
                    <a:pt x="12178" y="2093"/>
                    <a:pt x="12011" y="1779"/>
                  </a:cubicBezTo>
                  <a:cubicBezTo>
                    <a:pt x="11802" y="1360"/>
                    <a:pt x="11488" y="1088"/>
                    <a:pt x="10965" y="1047"/>
                  </a:cubicBezTo>
                  <a:cubicBezTo>
                    <a:pt x="10316" y="1026"/>
                    <a:pt x="9647" y="816"/>
                    <a:pt x="8998" y="1088"/>
                  </a:cubicBezTo>
                  <a:cubicBezTo>
                    <a:pt x="8893" y="1130"/>
                    <a:pt x="8768" y="1109"/>
                    <a:pt x="8642" y="1109"/>
                  </a:cubicBezTo>
                  <a:cubicBezTo>
                    <a:pt x="8161" y="1088"/>
                    <a:pt x="7743" y="1214"/>
                    <a:pt x="7324" y="1402"/>
                  </a:cubicBezTo>
                  <a:cubicBezTo>
                    <a:pt x="6906" y="1570"/>
                    <a:pt x="6487" y="1737"/>
                    <a:pt x="6069" y="1842"/>
                  </a:cubicBezTo>
                  <a:cubicBezTo>
                    <a:pt x="5232" y="2030"/>
                    <a:pt x="4374" y="2155"/>
                    <a:pt x="3516" y="2302"/>
                  </a:cubicBezTo>
                  <a:cubicBezTo>
                    <a:pt x="2888" y="2407"/>
                    <a:pt x="2198" y="2595"/>
                    <a:pt x="1361" y="24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3"/>
            <p:cNvSpPr/>
            <p:nvPr/>
          </p:nvSpPr>
          <p:spPr>
            <a:xfrm>
              <a:off x="-604200" y="2736250"/>
              <a:ext cx="263125" cy="239075"/>
            </a:xfrm>
            <a:custGeom>
              <a:avLst/>
              <a:gdLst/>
              <a:ahLst/>
              <a:cxnLst/>
              <a:rect l="l" t="t" r="r" b="b"/>
              <a:pathLst>
                <a:path w="10525" h="9563" extrusionOk="0">
                  <a:moveTo>
                    <a:pt x="10525" y="9500"/>
                  </a:moveTo>
                  <a:cubicBezTo>
                    <a:pt x="10420" y="9542"/>
                    <a:pt x="10378" y="9563"/>
                    <a:pt x="10358" y="9563"/>
                  </a:cubicBezTo>
                  <a:cubicBezTo>
                    <a:pt x="9542" y="9291"/>
                    <a:pt x="8705" y="9019"/>
                    <a:pt x="8056" y="8454"/>
                  </a:cubicBezTo>
                  <a:cubicBezTo>
                    <a:pt x="7345" y="7847"/>
                    <a:pt x="6696" y="7157"/>
                    <a:pt x="5880" y="6717"/>
                  </a:cubicBezTo>
                  <a:cubicBezTo>
                    <a:pt x="5713" y="6613"/>
                    <a:pt x="5566" y="6424"/>
                    <a:pt x="5420" y="6299"/>
                  </a:cubicBezTo>
                  <a:lnTo>
                    <a:pt x="3369" y="4248"/>
                  </a:lnTo>
                  <a:cubicBezTo>
                    <a:pt x="3202" y="4081"/>
                    <a:pt x="3013" y="3872"/>
                    <a:pt x="2846" y="3662"/>
                  </a:cubicBezTo>
                  <a:cubicBezTo>
                    <a:pt x="2323" y="3035"/>
                    <a:pt x="1842" y="2407"/>
                    <a:pt x="1235" y="1842"/>
                  </a:cubicBezTo>
                  <a:cubicBezTo>
                    <a:pt x="816" y="1486"/>
                    <a:pt x="523" y="963"/>
                    <a:pt x="189" y="524"/>
                  </a:cubicBezTo>
                  <a:cubicBezTo>
                    <a:pt x="84" y="377"/>
                    <a:pt x="0" y="210"/>
                    <a:pt x="189" y="22"/>
                  </a:cubicBezTo>
                  <a:cubicBezTo>
                    <a:pt x="440" y="1"/>
                    <a:pt x="628" y="189"/>
                    <a:pt x="754" y="335"/>
                  </a:cubicBezTo>
                  <a:cubicBezTo>
                    <a:pt x="1653" y="1403"/>
                    <a:pt x="2741" y="2239"/>
                    <a:pt x="3536" y="3390"/>
                  </a:cubicBezTo>
                  <a:cubicBezTo>
                    <a:pt x="3641" y="3558"/>
                    <a:pt x="3767" y="3662"/>
                    <a:pt x="3892" y="3788"/>
                  </a:cubicBezTo>
                  <a:lnTo>
                    <a:pt x="5859" y="5755"/>
                  </a:lnTo>
                  <a:cubicBezTo>
                    <a:pt x="6026" y="5901"/>
                    <a:pt x="6194" y="6110"/>
                    <a:pt x="6382" y="6215"/>
                  </a:cubicBezTo>
                  <a:cubicBezTo>
                    <a:pt x="7073" y="6613"/>
                    <a:pt x="7617" y="7157"/>
                    <a:pt x="8182" y="7680"/>
                  </a:cubicBezTo>
                  <a:cubicBezTo>
                    <a:pt x="8558" y="8035"/>
                    <a:pt x="8956" y="8349"/>
                    <a:pt x="9416" y="8579"/>
                  </a:cubicBezTo>
                  <a:cubicBezTo>
                    <a:pt x="9855" y="8789"/>
                    <a:pt x="10211" y="9123"/>
                    <a:pt x="10525" y="95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8" name="Google Shape;2168;p73"/>
          <p:cNvGrpSpPr/>
          <p:nvPr/>
        </p:nvGrpSpPr>
        <p:grpSpPr>
          <a:xfrm>
            <a:off x="296567" y="4032225"/>
            <a:ext cx="766953" cy="835523"/>
            <a:chOff x="296567" y="4032225"/>
            <a:chExt cx="766953" cy="835523"/>
          </a:xfrm>
        </p:grpSpPr>
        <p:sp>
          <p:nvSpPr>
            <p:cNvPr id="2169" name="Google Shape;2169;p73"/>
            <p:cNvSpPr/>
            <p:nvPr/>
          </p:nvSpPr>
          <p:spPr>
            <a:xfrm>
              <a:off x="541554" y="4620021"/>
              <a:ext cx="242990" cy="224922"/>
            </a:xfrm>
            <a:custGeom>
              <a:avLst/>
              <a:gdLst/>
              <a:ahLst/>
              <a:cxnLst/>
              <a:rect l="l" t="t" r="r" b="b"/>
              <a:pathLst>
                <a:path w="12722" h="11776" extrusionOk="0">
                  <a:moveTo>
                    <a:pt x="9347" y="1"/>
                  </a:moveTo>
                  <a:cubicBezTo>
                    <a:pt x="9174" y="1"/>
                    <a:pt x="9001" y="13"/>
                    <a:pt x="8830" y="39"/>
                  </a:cubicBezTo>
                  <a:cubicBezTo>
                    <a:pt x="6068" y="395"/>
                    <a:pt x="3306" y="750"/>
                    <a:pt x="544" y="1085"/>
                  </a:cubicBezTo>
                  <a:cubicBezTo>
                    <a:pt x="440" y="1085"/>
                    <a:pt x="356" y="1127"/>
                    <a:pt x="272" y="1190"/>
                  </a:cubicBezTo>
                  <a:cubicBezTo>
                    <a:pt x="0" y="1545"/>
                    <a:pt x="63" y="1922"/>
                    <a:pt x="126" y="2320"/>
                  </a:cubicBezTo>
                  <a:cubicBezTo>
                    <a:pt x="482" y="5186"/>
                    <a:pt x="858" y="8094"/>
                    <a:pt x="1214" y="10961"/>
                  </a:cubicBezTo>
                  <a:cubicBezTo>
                    <a:pt x="1256" y="11170"/>
                    <a:pt x="1298" y="11379"/>
                    <a:pt x="1360" y="11631"/>
                  </a:cubicBezTo>
                  <a:cubicBezTo>
                    <a:pt x="1932" y="11707"/>
                    <a:pt x="2480" y="11775"/>
                    <a:pt x="3024" y="11775"/>
                  </a:cubicBezTo>
                  <a:cubicBezTo>
                    <a:pt x="3376" y="11775"/>
                    <a:pt x="3727" y="11746"/>
                    <a:pt x="4080" y="11672"/>
                  </a:cubicBezTo>
                  <a:cubicBezTo>
                    <a:pt x="4645" y="11568"/>
                    <a:pt x="5231" y="11526"/>
                    <a:pt x="5796" y="11442"/>
                  </a:cubicBezTo>
                  <a:cubicBezTo>
                    <a:pt x="6030" y="11424"/>
                    <a:pt x="6249" y="11375"/>
                    <a:pt x="6478" y="11375"/>
                  </a:cubicBezTo>
                  <a:cubicBezTo>
                    <a:pt x="6516" y="11375"/>
                    <a:pt x="6553" y="11377"/>
                    <a:pt x="6591" y="11379"/>
                  </a:cubicBezTo>
                  <a:cubicBezTo>
                    <a:pt x="6854" y="11416"/>
                    <a:pt x="7118" y="11428"/>
                    <a:pt x="7382" y="11428"/>
                  </a:cubicBezTo>
                  <a:cubicBezTo>
                    <a:pt x="8002" y="11428"/>
                    <a:pt x="8626" y="11358"/>
                    <a:pt x="9247" y="11358"/>
                  </a:cubicBezTo>
                  <a:cubicBezTo>
                    <a:pt x="9583" y="11358"/>
                    <a:pt x="9919" y="11379"/>
                    <a:pt x="10253" y="11442"/>
                  </a:cubicBezTo>
                  <a:cubicBezTo>
                    <a:pt x="10295" y="11442"/>
                    <a:pt x="10378" y="11442"/>
                    <a:pt x="10420" y="11421"/>
                  </a:cubicBezTo>
                  <a:cubicBezTo>
                    <a:pt x="10569" y="11397"/>
                    <a:pt x="10711" y="11385"/>
                    <a:pt x="10849" y="11385"/>
                  </a:cubicBezTo>
                  <a:cubicBezTo>
                    <a:pt x="11061" y="11385"/>
                    <a:pt x="11264" y="11412"/>
                    <a:pt x="11466" y="11463"/>
                  </a:cubicBezTo>
                  <a:cubicBezTo>
                    <a:pt x="11622" y="11502"/>
                    <a:pt x="11774" y="11524"/>
                    <a:pt x="11925" y="11524"/>
                  </a:cubicBezTo>
                  <a:cubicBezTo>
                    <a:pt x="12183" y="11524"/>
                    <a:pt x="12438" y="11462"/>
                    <a:pt x="12701" y="11317"/>
                  </a:cubicBezTo>
                  <a:cubicBezTo>
                    <a:pt x="12722" y="10752"/>
                    <a:pt x="12722" y="10208"/>
                    <a:pt x="12513" y="9768"/>
                  </a:cubicBezTo>
                  <a:cubicBezTo>
                    <a:pt x="12282" y="9057"/>
                    <a:pt x="12136" y="8325"/>
                    <a:pt x="12052" y="7530"/>
                  </a:cubicBezTo>
                  <a:cubicBezTo>
                    <a:pt x="12031" y="7404"/>
                    <a:pt x="11990" y="7278"/>
                    <a:pt x="11948" y="7174"/>
                  </a:cubicBezTo>
                  <a:cubicBezTo>
                    <a:pt x="11634" y="6483"/>
                    <a:pt x="11571" y="5730"/>
                    <a:pt x="11508" y="4998"/>
                  </a:cubicBezTo>
                  <a:lnTo>
                    <a:pt x="11027" y="1232"/>
                  </a:lnTo>
                  <a:cubicBezTo>
                    <a:pt x="11006" y="1064"/>
                    <a:pt x="10985" y="855"/>
                    <a:pt x="10943" y="667"/>
                  </a:cubicBezTo>
                  <a:cubicBezTo>
                    <a:pt x="10922" y="374"/>
                    <a:pt x="10734" y="185"/>
                    <a:pt x="10462" y="144"/>
                  </a:cubicBezTo>
                  <a:cubicBezTo>
                    <a:pt x="10103" y="57"/>
                    <a:pt x="9725"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3"/>
            <p:cNvSpPr/>
            <p:nvPr/>
          </p:nvSpPr>
          <p:spPr>
            <a:xfrm>
              <a:off x="766152" y="4553209"/>
              <a:ext cx="134292" cy="276186"/>
            </a:xfrm>
            <a:custGeom>
              <a:avLst/>
              <a:gdLst/>
              <a:ahLst/>
              <a:cxnLst/>
              <a:rect l="l" t="t" r="r" b="b"/>
              <a:pathLst>
                <a:path w="7031" h="14460" extrusionOk="0">
                  <a:moveTo>
                    <a:pt x="4938" y="1"/>
                  </a:moveTo>
                  <a:cubicBezTo>
                    <a:pt x="4624" y="84"/>
                    <a:pt x="4394" y="126"/>
                    <a:pt x="4143" y="210"/>
                  </a:cubicBezTo>
                  <a:cubicBezTo>
                    <a:pt x="3997" y="273"/>
                    <a:pt x="3892" y="315"/>
                    <a:pt x="3788" y="398"/>
                  </a:cubicBezTo>
                  <a:cubicBezTo>
                    <a:pt x="3516" y="649"/>
                    <a:pt x="3202" y="859"/>
                    <a:pt x="2804" y="1005"/>
                  </a:cubicBezTo>
                  <a:cubicBezTo>
                    <a:pt x="2679" y="1047"/>
                    <a:pt x="2532" y="1173"/>
                    <a:pt x="2427" y="1277"/>
                  </a:cubicBezTo>
                  <a:cubicBezTo>
                    <a:pt x="2260" y="1445"/>
                    <a:pt x="2072" y="1633"/>
                    <a:pt x="1863" y="1779"/>
                  </a:cubicBezTo>
                  <a:cubicBezTo>
                    <a:pt x="1235" y="2261"/>
                    <a:pt x="628" y="2721"/>
                    <a:pt x="0" y="3160"/>
                  </a:cubicBezTo>
                  <a:cubicBezTo>
                    <a:pt x="63" y="3683"/>
                    <a:pt x="126" y="4165"/>
                    <a:pt x="189" y="4625"/>
                  </a:cubicBezTo>
                  <a:cubicBezTo>
                    <a:pt x="377" y="6069"/>
                    <a:pt x="586" y="7512"/>
                    <a:pt x="795" y="8977"/>
                  </a:cubicBezTo>
                  <a:cubicBezTo>
                    <a:pt x="837" y="9291"/>
                    <a:pt x="858" y="9626"/>
                    <a:pt x="1005" y="9919"/>
                  </a:cubicBezTo>
                  <a:cubicBezTo>
                    <a:pt x="1235" y="10463"/>
                    <a:pt x="1360" y="11007"/>
                    <a:pt x="1444" y="11592"/>
                  </a:cubicBezTo>
                  <a:cubicBezTo>
                    <a:pt x="1465" y="11781"/>
                    <a:pt x="1486" y="11990"/>
                    <a:pt x="1570" y="12157"/>
                  </a:cubicBezTo>
                  <a:cubicBezTo>
                    <a:pt x="1904" y="12827"/>
                    <a:pt x="1988" y="13517"/>
                    <a:pt x="2093" y="14229"/>
                  </a:cubicBezTo>
                  <a:cubicBezTo>
                    <a:pt x="2093" y="14313"/>
                    <a:pt x="2176" y="14396"/>
                    <a:pt x="2197" y="14459"/>
                  </a:cubicBezTo>
                  <a:lnTo>
                    <a:pt x="2323" y="14459"/>
                  </a:lnTo>
                  <a:cubicBezTo>
                    <a:pt x="2992" y="13601"/>
                    <a:pt x="3934" y="12953"/>
                    <a:pt x="4415" y="11948"/>
                  </a:cubicBezTo>
                  <a:cubicBezTo>
                    <a:pt x="4478" y="11864"/>
                    <a:pt x="4520" y="11802"/>
                    <a:pt x="4604" y="11718"/>
                  </a:cubicBezTo>
                  <a:cubicBezTo>
                    <a:pt x="5294" y="11111"/>
                    <a:pt x="5943" y="10504"/>
                    <a:pt x="6612" y="9940"/>
                  </a:cubicBezTo>
                  <a:cubicBezTo>
                    <a:pt x="6905" y="9647"/>
                    <a:pt x="7031" y="9395"/>
                    <a:pt x="6821" y="8998"/>
                  </a:cubicBezTo>
                  <a:cubicBezTo>
                    <a:pt x="6508" y="8454"/>
                    <a:pt x="6487" y="7826"/>
                    <a:pt x="6382" y="7219"/>
                  </a:cubicBezTo>
                  <a:cubicBezTo>
                    <a:pt x="6319" y="6885"/>
                    <a:pt x="6236" y="6508"/>
                    <a:pt x="6068" y="6194"/>
                  </a:cubicBezTo>
                  <a:cubicBezTo>
                    <a:pt x="5650" y="5336"/>
                    <a:pt x="5420" y="4458"/>
                    <a:pt x="5336" y="3516"/>
                  </a:cubicBezTo>
                  <a:cubicBezTo>
                    <a:pt x="5273" y="2784"/>
                    <a:pt x="5189" y="2009"/>
                    <a:pt x="5106" y="1277"/>
                  </a:cubicBezTo>
                  <a:cubicBezTo>
                    <a:pt x="5043" y="859"/>
                    <a:pt x="5001" y="440"/>
                    <a:pt x="4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3"/>
            <p:cNvSpPr/>
            <p:nvPr/>
          </p:nvSpPr>
          <p:spPr>
            <a:xfrm>
              <a:off x="561533" y="4522019"/>
              <a:ext cx="278975" cy="100351"/>
            </a:xfrm>
            <a:custGeom>
              <a:avLst/>
              <a:gdLst/>
              <a:ahLst/>
              <a:cxnLst/>
              <a:rect l="l" t="t" r="r" b="b"/>
              <a:pathLst>
                <a:path w="14606" h="5254" extrusionOk="0">
                  <a:moveTo>
                    <a:pt x="6885" y="1"/>
                  </a:moveTo>
                  <a:cubicBezTo>
                    <a:pt x="6649" y="1"/>
                    <a:pt x="6449" y="74"/>
                    <a:pt x="6278" y="274"/>
                  </a:cubicBezTo>
                  <a:cubicBezTo>
                    <a:pt x="5650" y="922"/>
                    <a:pt x="4750" y="1236"/>
                    <a:pt x="4185" y="1969"/>
                  </a:cubicBezTo>
                  <a:cubicBezTo>
                    <a:pt x="4101" y="2073"/>
                    <a:pt x="3976" y="2115"/>
                    <a:pt x="3829" y="2178"/>
                  </a:cubicBezTo>
                  <a:cubicBezTo>
                    <a:pt x="3411" y="2471"/>
                    <a:pt x="2972" y="2743"/>
                    <a:pt x="2553" y="3057"/>
                  </a:cubicBezTo>
                  <a:cubicBezTo>
                    <a:pt x="1695" y="3705"/>
                    <a:pt x="858" y="4417"/>
                    <a:pt x="0" y="5086"/>
                  </a:cubicBezTo>
                  <a:lnTo>
                    <a:pt x="63" y="5254"/>
                  </a:lnTo>
                  <a:cubicBezTo>
                    <a:pt x="272" y="5212"/>
                    <a:pt x="524" y="5191"/>
                    <a:pt x="733" y="5170"/>
                  </a:cubicBezTo>
                  <a:lnTo>
                    <a:pt x="6696" y="4375"/>
                  </a:lnTo>
                  <a:cubicBezTo>
                    <a:pt x="7236" y="4309"/>
                    <a:pt x="7775" y="4227"/>
                    <a:pt x="8315" y="4227"/>
                  </a:cubicBezTo>
                  <a:cubicBezTo>
                    <a:pt x="8633" y="4227"/>
                    <a:pt x="8951" y="4255"/>
                    <a:pt x="9270" y="4333"/>
                  </a:cubicBezTo>
                  <a:cubicBezTo>
                    <a:pt x="9376" y="4357"/>
                    <a:pt x="9479" y="4369"/>
                    <a:pt x="9577" y="4369"/>
                  </a:cubicBezTo>
                  <a:cubicBezTo>
                    <a:pt x="9901" y="4369"/>
                    <a:pt x="10179" y="4239"/>
                    <a:pt x="10420" y="3998"/>
                  </a:cubicBezTo>
                  <a:cubicBezTo>
                    <a:pt x="10734" y="3705"/>
                    <a:pt x="11048" y="3433"/>
                    <a:pt x="11404" y="3203"/>
                  </a:cubicBezTo>
                  <a:cubicBezTo>
                    <a:pt x="11969" y="2910"/>
                    <a:pt x="12450" y="2659"/>
                    <a:pt x="12785" y="2178"/>
                  </a:cubicBezTo>
                  <a:cubicBezTo>
                    <a:pt x="12848" y="2052"/>
                    <a:pt x="13036" y="1969"/>
                    <a:pt x="13182" y="1948"/>
                  </a:cubicBezTo>
                  <a:cubicBezTo>
                    <a:pt x="13747" y="1843"/>
                    <a:pt x="14061" y="1383"/>
                    <a:pt x="14605" y="1006"/>
                  </a:cubicBezTo>
                  <a:cubicBezTo>
                    <a:pt x="13991" y="795"/>
                    <a:pt x="13466" y="690"/>
                    <a:pt x="12931" y="690"/>
                  </a:cubicBezTo>
                  <a:cubicBezTo>
                    <a:pt x="12882" y="690"/>
                    <a:pt x="12834" y="690"/>
                    <a:pt x="12785" y="692"/>
                  </a:cubicBezTo>
                  <a:cubicBezTo>
                    <a:pt x="12675" y="702"/>
                    <a:pt x="12566" y="706"/>
                    <a:pt x="12456" y="706"/>
                  </a:cubicBezTo>
                  <a:cubicBezTo>
                    <a:pt x="11833" y="706"/>
                    <a:pt x="11211" y="569"/>
                    <a:pt x="10588" y="462"/>
                  </a:cubicBezTo>
                  <a:cubicBezTo>
                    <a:pt x="10169" y="378"/>
                    <a:pt x="9751" y="337"/>
                    <a:pt x="9332" y="274"/>
                  </a:cubicBezTo>
                  <a:cubicBezTo>
                    <a:pt x="8621" y="190"/>
                    <a:pt x="7910" y="169"/>
                    <a:pt x="7240" y="44"/>
                  </a:cubicBezTo>
                  <a:cubicBezTo>
                    <a:pt x="7113" y="17"/>
                    <a:pt x="6995" y="1"/>
                    <a:pt x="6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3"/>
            <p:cNvSpPr/>
            <p:nvPr/>
          </p:nvSpPr>
          <p:spPr>
            <a:xfrm>
              <a:off x="519971" y="4505650"/>
              <a:ext cx="400050" cy="362098"/>
            </a:xfrm>
            <a:custGeom>
              <a:avLst/>
              <a:gdLst/>
              <a:ahLst/>
              <a:cxnLst/>
              <a:rect l="l" t="t" r="r" b="b"/>
              <a:pathLst>
                <a:path w="20945" h="18958" extrusionOk="0">
                  <a:moveTo>
                    <a:pt x="18392" y="1361"/>
                  </a:moveTo>
                  <a:cubicBezTo>
                    <a:pt x="18434" y="1633"/>
                    <a:pt x="18497" y="1926"/>
                    <a:pt x="18539" y="2198"/>
                  </a:cubicBezTo>
                  <a:cubicBezTo>
                    <a:pt x="18727" y="3453"/>
                    <a:pt x="18915" y="4709"/>
                    <a:pt x="19041" y="5964"/>
                  </a:cubicBezTo>
                  <a:cubicBezTo>
                    <a:pt x="19125" y="6759"/>
                    <a:pt x="19334" y="7492"/>
                    <a:pt x="19690" y="8203"/>
                  </a:cubicBezTo>
                  <a:cubicBezTo>
                    <a:pt x="19920" y="8663"/>
                    <a:pt x="20087" y="9165"/>
                    <a:pt x="20108" y="9689"/>
                  </a:cubicBezTo>
                  <a:cubicBezTo>
                    <a:pt x="20129" y="10170"/>
                    <a:pt x="20275" y="10630"/>
                    <a:pt x="20506" y="11069"/>
                  </a:cubicBezTo>
                  <a:cubicBezTo>
                    <a:pt x="20945" y="11948"/>
                    <a:pt x="20736" y="12597"/>
                    <a:pt x="20003" y="13225"/>
                  </a:cubicBezTo>
                  <a:cubicBezTo>
                    <a:pt x="19397" y="13706"/>
                    <a:pt x="18853" y="14229"/>
                    <a:pt x="18246" y="14752"/>
                  </a:cubicBezTo>
                  <a:cubicBezTo>
                    <a:pt x="18204" y="14815"/>
                    <a:pt x="18120" y="14836"/>
                    <a:pt x="18099" y="14878"/>
                  </a:cubicBezTo>
                  <a:cubicBezTo>
                    <a:pt x="17723" y="15840"/>
                    <a:pt x="16781" y="16321"/>
                    <a:pt x="16258" y="17137"/>
                  </a:cubicBezTo>
                  <a:cubicBezTo>
                    <a:pt x="15986" y="17577"/>
                    <a:pt x="15693" y="17974"/>
                    <a:pt x="15379" y="18456"/>
                  </a:cubicBezTo>
                  <a:cubicBezTo>
                    <a:pt x="14626" y="18518"/>
                    <a:pt x="13789" y="18665"/>
                    <a:pt x="12952" y="18686"/>
                  </a:cubicBezTo>
                  <a:cubicBezTo>
                    <a:pt x="12241" y="18707"/>
                    <a:pt x="11529" y="18581"/>
                    <a:pt x="10818" y="18518"/>
                  </a:cubicBezTo>
                  <a:cubicBezTo>
                    <a:pt x="10692" y="18518"/>
                    <a:pt x="10567" y="18476"/>
                    <a:pt x="10441" y="18497"/>
                  </a:cubicBezTo>
                  <a:cubicBezTo>
                    <a:pt x="9123" y="18686"/>
                    <a:pt x="7763" y="18414"/>
                    <a:pt x="6466" y="18644"/>
                  </a:cubicBezTo>
                  <a:cubicBezTo>
                    <a:pt x="5943" y="18728"/>
                    <a:pt x="5441" y="18790"/>
                    <a:pt x="4917" y="18853"/>
                  </a:cubicBezTo>
                  <a:cubicBezTo>
                    <a:pt x="4394" y="18937"/>
                    <a:pt x="3892" y="18958"/>
                    <a:pt x="3369" y="18895"/>
                  </a:cubicBezTo>
                  <a:cubicBezTo>
                    <a:pt x="3013" y="18832"/>
                    <a:pt x="2595" y="18916"/>
                    <a:pt x="2218" y="18916"/>
                  </a:cubicBezTo>
                  <a:cubicBezTo>
                    <a:pt x="1674" y="18937"/>
                    <a:pt x="1465" y="18748"/>
                    <a:pt x="1360" y="18225"/>
                  </a:cubicBezTo>
                  <a:lnTo>
                    <a:pt x="1277" y="17765"/>
                  </a:lnTo>
                  <a:cubicBezTo>
                    <a:pt x="879" y="14668"/>
                    <a:pt x="523" y="11593"/>
                    <a:pt x="105" y="8517"/>
                  </a:cubicBezTo>
                  <a:cubicBezTo>
                    <a:pt x="0" y="7805"/>
                    <a:pt x="189" y="7178"/>
                    <a:pt x="356" y="6508"/>
                  </a:cubicBezTo>
                  <a:cubicBezTo>
                    <a:pt x="461" y="6090"/>
                    <a:pt x="837" y="5818"/>
                    <a:pt x="1172" y="5608"/>
                  </a:cubicBezTo>
                  <a:cubicBezTo>
                    <a:pt x="2386" y="4834"/>
                    <a:pt x="3390" y="3851"/>
                    <a:pt x="4541" y="3014"/>
                  </a:cubicBezTo>
                  <a:cubicBezTo>
                    <a:pt x="4813" y="2826"/>
                    <a:pt x="5064" y="2637"/>
                    <a:pt x="5357" y="2470"/>
                  </a:cubicBezTo>
                  <a:cubicBezTo>
                    <a:pt x="5482" y="2386"/>
                    <a:pt x="5692" y="2323"/>
                    <a:pt x="5775" y="2219"/>
                  </a:cubicBezTo>
                  <a:cubicBezTo>
                    <a:pt x="6382" y="1466"/>
                    <a:pt x="7324" y="1152"/>
                    <a:pt x="7972" y="482"/>
                  </a:cubicBezTo>
                  <a:cubicBezTo>
                    <a:pt x="8349" y="85"/>
                    <a:pt x="8830" y="1"/>
                    <a:pt x="9311" y="43"/>
                  </a:cubicBezTo>
                  <a:cubicBezTo>
                    <a:pt x="9939" y="64"/>
                    <a:pt x="10588" y="189"/>
                    <a:pt x="11215" y="273"/>
                  </a:cubicBezTo>
                  <a:cubicBezTo>
                    <a:pt x="12324" y="419"/>
                    <a:pt x="13392" y="629"/>
                    <a:pt x="14480" y="712"/>
                  </a:cubicBezTo>
                  <a:cubicBezTo>
                    <a:pt x="15086" y="754"/>
                    <a:pt x="15714" y="754"/>
                    <a:pt x="16321" y="796"/>
                  </a:cubicBezTo>
                  <a:cubicBezTo>
                    <a:pt x="17074" y="796"/>
                    <a:pt x="17723" y="1005"/>
                    <a:pt x="18392" y="1361"/>
                  </a:cubicBezTo>
                  <a:close/>
                  <a:moveTo>
                    <a:pt x="2511" y="17577"/>
                  </a:moveTo>
                  <a:cubicBezTo>
                    <a:pt x="3453" y="17702"/>
                    <a:pt x="4332" y="17807"/>
                    <a:pt x="5231" y="17639"/>
                  </a:cubicBezTo>
                  <a:cubicBezTo>
                    <a:pt x="5796" y="17535"/>
                    <a:pt x="6382" y="17472"/>
                    <a:pt x="6947" y="17409"/>
                  </a:cubicBezTo>
                  <a:cubicBezTo>
                    <a:pt x="7219" y="17367"/>
                    <a:pt x="7470" y="17326"/>
                    <a:pt x="7742" y="17347"/>
                  </a:cubicBezTo>
                  <a:cubicBezTo>
                    <a:pt x="8977" y="17514"/>
                    <a:pt x="10190" y="17158"/>
                    <a:pt x="11404" y="17409"/>
                  </a:cubicBezTo>
                  <a:cubicBezTo>
                    <a:pt x="11446" y="17409"/>
                    <a:pt x="11529" y="17409"/>
                    <a:pt x="11592" y="17367"/>
                  </a:cubicBezTo>
                  <a:cubicBezTo>
                    <a:pt x="11948" y="17326"/>
                    <a:pt x="12283" y="17347"/>
                    <a:pt x="12638" y="17430"/>
                  </a:cubicBezTo>
                  <a:cubicBezTo>
                    <a:pt x="13057" y="17535"/>
                    <a:pt x="13433" y="17493"/>
                    <a:pt x="13852" y="17263"/>
                  </a:cubicBezTo>
                  <a:cubicBezTo>
                    <a:pt x="13894" y="16719"/>
                    <a:pt x="13894" y="16175"/>
                    <a:pt x="13684" y="15715"/>
                  </a:cubicBezTo>
                  <a:cubicBezTo>
                    <a:pt x="13371" y="14982"/>
                    <a:pt x="13224" y="14229"/>
                    <a:pt x="13120" y="13476"/>
                  </a:cubicBezTo>
                  <a:cubicBezTo>
                    <a:pt x="13099" y="13350"/>
                    <a:pt x="13078" y="13204"/>
                    <a:pt x="13015" y="13099"/>
                  </a:cubicBezTo>
                  <a:cubicBezTo>
                    <a:pt x="12701" y="12430"/>
                    <a:pt x="12659" y="11676"/>
                    <a:pt x="12575" y="10944"/>
                  </a:cubicBezTo>
                  <a:lnTo>
                    <a:pt x="12115" y="7178"/>
                  </a:lnTo>
                  <a:cubicBezTo>
                    <a:pt x="12073" y="6989"/>
                    <a:pt x="12052" y="6780"/>
                    <a:pt x="12031" y="6592"/>
                  </a:cubicBezTo>
                  <a:cubicBezTo>
                    <a:pt x="12011" y="6299"/>
                    <a:pt x="11822" y="6132"/>
                    <a:pt x="11529" y="6069"/>
                  </a:cubicBezTo>
                  <a:cubicBezTo>
                    <a:pt x="11006" y="5943"/>
                    <a:pt x="10462" y="5901"/>
                    <a:pt x="9918" y="5964"/>
                  </a:cubicBezTo>
                  <a:cubicBezTo>
                    <a:pt x="7135" y="6341"/>
                    <a:pt x="4394" y="6676"/>
                    <a:pt x="1612" y="7010"/>
                  </a:cubicBezTo>
                  <a:cubicBezTo>
                    <a:pt x="1507" y="7010"/>
                    <a:pt x="1444" y="7073"/>
                    <a:pt x="1360" y="7115"/>
                  </a:cubicBezTo>
                  <a:cubicBezTo>
                    <a:pt x="1068" y="7492"/>
                    <a:pt x="1151" y="7847"/>
                    <a:pt x="1193" y="8245"/>
                  </a:cubicBezTo>
                  <a:cubicBezTo>
                    <a:pt x="1570" y="11132"/>
                    <a:pt x="1925" y="14020"/>
                    <a:pt x="2302" y="16907"/>
                  </a:cubicBezTo>
                  <a:cubicBezTo>
                    <a:pt x="2407" y="17158"/>
                    <a:pt x="2448" y="17367"/>
                    <a:pt x="2511" y="17577"/>
                  </a:cubicBezTo>
                  <a:close/>
                  <a:moveTo>
                    <a:pt x="12868" y="5692"/>
                  </a:moveTo>
                  <a:cubicBezTo>
                    <a:pt x="12910" y="6194"/>
                    <a:pt x="12994" y="6676"/>
                    <a:pt x="13057" y="7157"/>
                  </a:cubicBezTo>
                  <a:cubicBezTo>
                    <a:pt x="13224" y="8580"/>
                    <a:pt x="13433" y="10023"/>
                    <a:pt x="13643" y="11488"/>
                  </a:cubicBezTo>
                  <a:cubicBezTo>
                    <a:pt x="13705" y="11802"/>
                    <a:pt x="13726" y="12137"/>
                    <a:pt x="13852" y="12430"/>
                  </a:cubicBezTo>
                  <a:cubicBezTo>
                    <a:pt x="14082" y="12974"/>
                    <a:pt x="14228" y="13538"/>
                    <a:pt x="14312" y="14103"/>
                  </a:cubicBezTo>
                  <a:cubicBezTo>
                    <a:pt x="14333" y="14292"/>
                    <a:pt x="14354" y="14501"/>
                    <a:pt x="14438" y="14689"/>
                  </a:cubicBezTo>
                  <a:cubicBezTo>
                    <a:pt x="14772" y="15338"/>
                    <a:pt x="14856" y="16049"/>
                    <a:pt x="14961" y="16740"/>
                  </a:cubicBezTo>
                  <a:cubicBezTo>
                    <a:pt x="14961" y="16823"/>
                    <a:pt x="15024" y="16907"/>
                    <a:pt x="15065" y="16970"/>
                  </a:cubicBezTo>
                  <a:lnTo>
                    <a:pt x="15191" y="16970"/>
                  </a:lnTo>
                  <a:cubicBezTo>
                    <a:pt x="15840" y="16112"/>
                    <a:pt x="16781" y="15463"/>
                    <a:pt x="17283" y="14459"/>
                  </a:cubicBezTo>
                  <a:cubicBezTo>
                    <a:pt x="17346" y="14396"/>
                    <a:pt x="17388" y="14313"/>
                    <a:pt x="17472" y="14229"/>
                  </a:cubicBezTo>
                  <a:cubicBezTo>
                    <a:pt x="18141" y="13622"/>
                    <a:pt x="18811" y="13036"/>
                    <a:pt x="19480" y="12450"/>
                  </a:cubicBezTo>
                  <a:cubicBezTo>
                    <a:pt x="19815" y="12158"/>
                    <a:pt x="19962" y="11906"/>
                    <a:pt x="19710" y="11509"/>
                  </a:cubicBezTo>
                  <a:cubicBezTo>
                    <a:pt x="19397" y="10965"/>
                    <a:pt x="19376" y="10337"/>
                    <a:pt x="19271" y="9730"/>
                  </a:cubicBezTo>
                  <a:cubicBezTo>
                    <a:pt x="19208" y="9396"/>
                    <a:pt x="19125" y="9019"/>
                    <a:pt x="18957" y="8705"/>
                  </a:cubicBezTo>
                  <a:cubicBezTo>
                    <a:pt x="18539" y="7847"/>
                    <a:pt x="18309" y="6968"/>
                    <a:pt x="18225" y="6027"/>
                  </a:cubicBezTo>
                  <a:cubicBezTo>
                    <a:pt x="18162" y="5295"/>
                    <a:pt x="18078" y="4520"/>
                    <a:pt x="17995" y="3788"/>
                  </a:cubicBezTo>
                  <a:cubicBezTo>
                    <a:pt x="17932" y="3370"/>
                    <a:pt x="17890" y="2951"/>
                    <a:pt x="17827" y="2512"/>
                  </a:cubicBezTo>
                  <a:cubicBezTo>
                    <a:pt x="17513" y="2595"/>
                    <a:pt x="17283" y="2637"/>
                    <a:pt x="17032" y="2721"/>
                  </a:cubicBezTo>
                  <a:cubicBezTo>
                    <a:pt x="16886" y="2784"/>
                    <a:pt x="16781" y="2826"/>
                    <a:pt x="16677" y="2909"/>
                  </a:cubicBezTo>
                  <a:cubicBezTo>
                    <a:pt x="16405" y="3160"/>
                    <a:pt x="16091" y="3370"/>
                    <a:pt x="15693" y="3516"/>
                  </a:cubicBezTo>
                  <a:cubicBezTo>
                    <a:pt x="15568" y="3558"/>
                    <a:pt x="15421" y="3683"/>
                    <a:pt x="15316" y="3788"/>
                  </a:cubicBezTo>
                  <a:cubicBezTo>
                    <a:pt x="15149" y="3955"/>
                    <a:pt x="14961" y="4144"/>
                    <a:pt x="14752" y="4290"/>
                  </a:cubicBezTo>
                  <a:cubicBezTo>
                    <a:pt x="14103" y="4771"/>
                    <a:pt x="13475" y="5232"/>
                    <a:pt x="12868" y="5692"/>
                  </a:cubicBezTo>
                  <a:close/>
                  <a:moveTo>
                    <a:pt x="2218" y="5964"/>
                  </a:moveTo>
                  <a:lnTo>
                    <a:pt x="2302" y="6132"/>
                  </a:lnTo>
                  <a:cubicBezTo>
                    <a:pt x="2511" y="6111"/>
                    <a:pt x="2741" y="6069"/>
                    <a:pt x="2951" y="6048"/>
                  </a:cubicBezTo>
                  <a:lnTo>
                    <a:pt x="8914" y="5274"/>
                  </a:lnTo>
                  <a:cubicBezTo>
                    <a:pt x="9772" y="5169"/>
                    <a:pt x="10651" y="5002"/>
                    <a:pt x="11508" y="5211"/>
                  </a:cubicBezTo>
                  <a:cubicBezTo>
                    <a:pt x="11948" y="5315"/>
                    <a:pt x="12345" y="5190"/>
                    <a:pt x="12659" y="4876"/>
                  </a:cubicBezTo>
                  <a:cubicBezTo>
                    <a:pt x="12973" y="4583"/>
                    <a:pt x="13287" y="4332"/>
                    <a:pt x="13622" y="4081"/>
                  </a:cubicBezTo>
                  <a:cubicBezTo>
                    <a:pt x="14061" y="3767"/>
                    <a:pt x="14542" y="3495"/>
                    <a:pt x="14877" y="3035"/>
                  </a:cubicBezTo>
                  <a:cubicBezTo>
                    <a:pt x="14961" y="2909"/>
                    <a:pt x="15128" y="2826"/>
                    <a:pt x="15275" y="2805"/>
                  </a:cubicBezTo>
                  <a:cubicBezTo>
                    <a:pt x="15840" y="2700"/>
                    <a:pt x="16153" y="2240"/>
                    <a:pt x="16697" y="1863"/>
                  </a:cubicBezTo>
                  <a:cubicBezTo>
                    <a:pt x="16028" y="1633"/>
                    <a:pt x="15484" y="1528"/>
                    <a:pt x="14877" y="1549"/>
                  </a:cubicBezTo>
                  <a:cubicBezTo>
                    <a:pt x="14145" y="1612"/>
                    <a:pt x="13412" y="1445"/>
                    <a:pt x="12680" y="1319"/>
                  </a:cubicBezTo>
                  <a:cubicBezTo>
                    <a:pt x="12262" y="1235"/>
                    <a:pt x="11843" y="1194"/>
                    <a:pt x="11425" y="1131"/>
                  </a:cubicBezTo>
                  <a:cubicBezTo>
                    <a:pt x="10713" y="1047"/>
                    <a:pt x="10023" y="1026"/>
                    <a:pt x="9332" y="901"/>
                  </a:cubicBezTo>
                  <a:cubicBezTo>
                    <a:pt x="8935" y="817"/>
                    <a:pt x="8621" y="838"/>
                    <a:pt x="8370" y="1131"/>
                  </a:cubicBezTo>
                  <a:cubicBezTo>
                    <a:pt x="7742" y="1779"/>
                    <a:pt x="6842" y="2093"/>
                    <a:pt x="6277" y="2826"/>
                  </a:cubicBezTo>
                  <a:cubicBezTo>
                    <a:pt x="6194" y="2930"/>
                    <a:pt x="6068" y="2972"/>
                    <a:pt x="5943" y="3035"/>
                  </a:cubicBezTo>
                  <a:cubicBezTo>
                    <a:pt x="5524" y="3328"/>
                    <a:pt x="5064" y="3600"/>
                    <a:pt x="4645" y="3914"/>
                  </a:cubicBezTo>
                  <a:cubicBezTo>
                    <a:pt x="3913" y="4583"/>
                    <a:pt x="3076" y="5295"/>
                    <a:pt x="2218" y="59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3"/>
            <p:cNvSpPr/>
            <p:nvPr/>
          </p:nvSpPr>
          <p:spPr>
            <a:xfrm>
              <a:off x="608290" y="4680703"/>
              <a:ext cx="101536" cy="115918"/>
            </a:xfrm>
            <a:custGeom>
              <a:avLst/>
              <a:gdLst/>
              <a:ahLst/>
              <a:cxnLst/>
              <a:rect l="l" t="t" r="r" b="b"/>
              <a:pathLst>
                <a:path w="5316" h="6069" extrusionOk="0">
                  <a:moveTo>
                    <a:pt x="1549" y="126"/>
                  </a:moveTo>
                  <a:cubicBezTo>
                    <a:pt x="1863" y="84"/>
                    <a:pt x="2072" y="0"/>
                    <a:pt x="2281" y="0"/>
                  </a:cubicBezTo>
                  <a:cubicBezTo>
                    <a:pt x="2742" y="0"/>
                    <a:pt x="3034" y="252"/>
                    <a:pt x="3202" y="691"/>
                  </a:cubicBezTo>
                  <a:cubicBezTo>
                    <a:pt x="3453" y="1528"/>
                    <a:pt x="3746" y="2344"/>
                    <a:pt x="4248" y="3076"/>
                  </a:cubicBezTo>
                  <a:cubicBezTo>
                    <a:pt x="4290" y="3160"/>
                    <a:pt x="4374" y="3244"/>
                    <a:pt x="4394" y="3306"/>
                  </a:cubicBezTo>
                  <a:cubicBezTo>
                    <a:pt x="4562" y="3934"/>
                    <a:pt x="4834" y="4520"/>
                    <a:pt x="5210" y="5064"/>
                  </a:cubicBezTo>
                  <a:cubicBezTo>
                    <a:pt x="5294" y="5189"/>
                    <a:pt x="5315" y="5378"/>
                    <a:pt x="5315" y="5545"/>
                  </a:cubicBezTo>
                  <a:cubicBezTo>
                    <a:pt x="5315" y="5754"/>
                    <a:pt x="5210" y="5901"/>
                    <a:pt x="5001" y="5985"/>
                  </a:cubicBezTo>
                  <a:cubicBezTo>
                    <a:pt x="4792" y="6068"/>
                    <a:pt x="4604" y="6026"/>
                    <a:pt x="4478" y="5880"/>
                  </a:cubicBezTo>
                  <a:cubicBezTo>
                    <a:pt x="4081" y="5399"/>
                    <a:pt x="3830" y="4855"/>
                    <a:pt x="3578" y="4290"/>
                  </a:cubicBezTo>
                  <a:cubicBezTo>
                    <a:pt x="3537" y="4185"/>
                    <a:pt x="3474" y="4060"/>
                    <a:pt x="3432" y="3913"/>
                  </a:cubicBezTo>
                  <a:cubicBezTo>
                    <a:pt x="2825" y="3997"/>
                    <a:pt x="2260" y="4081"/>
                    <a:pt x="1674" y="4122"/>
                  </a:cubicBezTo>
                  <a:cubicBezTo>
                    <a:pt x="1319" y="4164"/>
                    <a:pt x="1068" y="4353"/>
                    <a:pt x="963" y="4708"/>
                  </a:cubicBezTo>
                  <a:cubicBezTo>
                    <a:pt x="858" y="5106"/>
                    <a:pt x="754" y="5524"/>
                    <a:pt x="649" y="5901"/>
                  </a:cubicBezTo>
                  <a:cubicBezTo>
                    <a:pt x="628" y="5964"/>
                    <a:pt x="545" y="6006"/>
                    <a:pt x="524" y="6006"/>
                  </a:cubicBezTo>
                  <a:cubicBezTo>
                    <a:pt x="440" y="6006"/>
                    <a:pt x="314" y="5985"/>
                    <a:pt x="252" y="5922"/>
                  </a:cubicBezTo>
                  <a:cubicBezTo>
                    <a:pt x="42" y="5692"/>
                    <a:pt x="1" y="5399"/>
                    <a:pt x="84" y="5127"/>
                  </a:cubicBezTo>
                  <a:cubicBezTo>
                    <a:pt x="231" y="4604"/>
                    <a:pt x="398" y="4081"/>
                    <a:pt x="565" y="3557"/>
                  </a:cubicBezTo>
                  <a:cubicBezTo>
                    <a:pt x="817" y="2867"/>
                    <a:pt x="1089" y="2239"/>
                    <a:pt x="1172" y="1507"/>
                  </a:cubicBezTo>
                  <a:cubicBezTo>
                    <a:pt x="1235" y="1068"/>
                    <a:pt x="1423" y="628"/>
                    <a:pt x="1549" y="126"/>
                  </a:cubicBezTo>
                  <a:close/>
                  <a:moveTo>
                    <a:pt x="1591" y="3118"/>
                  </a:moveTo>
                  <a:cubicBezTo>
                    <a:pt x="2051" y="3139"/>
                    <a:pt x="2428" y="3118"/>
                    <a:pt x="2783" y="2909"/>
                  </a:cubicBezTo>
                  <a:cubicBezTo>
                    <a:pt x="2804" y="2197"/>
                    <a:pt x="2386" y="1653"/>
                    <a:pt x="2093" y="921"/>
                  </a:cubicBezTo>
                  <a:cubicBezTo>
                    <a:pt x="1800" y="1716"/>
                    <a:pt x="1800" y="2407"/>
                    <a:pt x="1591" y="31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3"/>
            <p:cNvSpPr/>
            <p:nvPr/>
          </p:nvSpPr>
          <p:spPr>
            <a:xfrm>
              <a:off x="423563" y="4218193"/>
              <a:ext cx="205860" cy="140722"/>
            </a:xfrm>
            <a:custGeom>
              <a:avLst/>
              <a:gdLst/>
              <a:ahLst/>
              <a:cxnLst/>
              <a:rect l="l" t="t" r="r" b="b"/>
              <a:pathLst>
                <a:path w="9124" h="6237" extrusionOk="0">
                  <a:moveTo>
                    <a:pt x="7490" y="0"/>
                  </a:moveTo>
                  <a:cubicBezTo>
                    <a:pt x="6544" y="0"/>
                    <a:pt x="5616" y="317"/>
                    <a:pt x="4664" y="317"/>
                  </a:cubicBezTo>
                  <a:cubicBezTo>
                    <a:pt x="4616" y="317"/>
                    <a:pt x="4568" y="316"/>
                    <a:pt x="4520" y="315"/>
                  </a:cubicBezTo>
                  <a:cubicBezTo>
                    <a:pt x="4394" y="315"/>
                    <a:pt x="4248" y="419"/>
                    <a:pt x="4101" y="482"/>
                  </a:cubicBezTo>
                  <a:cubicBezTo>
                    <a:pt x="3519" y="696"/>
                    <a:pt x="2937" y="819"/>
                    <a:pt x="2321" y="819"/>
                  </a:cubicBezTo>
                  <a:cubicBezTo>
                    <a:pt x="2273" y="819"/>
                    <a:pt x="2225" y="818"/>
                    <a:pt x="2176" y="817"/>
                  </a:cubicBezTo>
                  <a:cubicBezTo>
                    <a:pt x="2029" y="817"/>
                    <a:pt x="1876" y="798"/>
                    <a:pt x="1719" y="798"/>
                  </a:cubicBezTo>
                  <a:cubicBezTo>
                    <a:pt x="1543" y="798"/>
                    <a:pt x="1360" y="822"/>
                    <a:pt x="1172" y="922"/>
                  </a:cubicBezTo>
                  <a:cubicBezTo>
                    <a:pt x="1109" y="1110"/>
                    <a:pt x="1005" y="1298"/>
                    <a:pt x="942" y="1466"/>
                  </a:cubicBezTo>
                  <a:cubicBezTo>
                    <a:pt x="796" y="2093"/>
                    <a:pt x="628" y="2763"/>
                    <a:pt x="482" y="3391"/>
                  </a:cubicBezTo>
                  <a:cubicBezTo>
                    <a:pt x="440" y="3495"/>
                    <a:pt x="482" y="3621"/>
                    <a:pt x="440" y="3746"/>
                  </a:cubicBezTo>
                  <a:cubicBezTo>
                    <a:pt x="398" y="4144"/>
                    <a:pt x="314" y="4499"/>
                    <a:pt x="231" y="4876"/>
                  </a:cubicBezTo>
                  <a:cubicBezTo>
                    <a:pt x="189" y="5127"/>
                    <a:pt x="84" y="5399"/>
                    <a:pt x="21" y="5650"/>
                  </a:cubicBezTo>
                  <a:cubicBezTo>
                    <a:pt x="0" y="5818"/>
                    <a:pt x="63" y="5964"/>
                    <a:pt x="84" y="6236"/>
                  </a:cubicBezTo>
                  <a:cubicBezTo>
                    <a:pt x="398" y="6152"/>
                    <a:pt x="649" y="6069"/>
                    <a:pt x="921" y="6027"/>
                  </a:cubicBezTo>
                  <a:cubicBezTo>
                    <a:pt x="1151" y="5964"/>
                    <a:pt x="1381" y="5901"/>
                    <a:pt x="1591" y="5860"/>
                  </a:cubicBezTo>
                  <a:cubicBezTo>
                    <a:pt x="1904" y="5839"/>
                    <a:pt x="2176" y="5797"/>
                    <a:pt x="2469" y="5692"/>
                  </a:cubicBezTo>
                  <a:cubicBezTo>
                    <a:pt x="2679" y="5608"/>
                    <a:pt x="2930" y="5588"/>
                    <a:pt x="3160" y="5546"/>
                  </a:cubicBezTo>
                  <a:cubicBezTo>
                    <a:pt x="3788" y="5525"/>
                    <a:pt x="4415" y="5546"/>
                    <a:pt x="5022" y="5316"/>
                  </a:cubicBezTo>
                  <a:cubicBezTo>
                    <a:pt x="5096" y="5291"/>
                    <a:pt x="5184" y="5281"/>
                    <a:pt x="5273" y="5281"/>
                  </a:cubicBezTo>
                  <a:cubicBezTo>
                    <a:pt x="5337" y="5281"/>
                    <a:pt x="5401" y="5286"/>
                    <a:pt x="5461" y="5295"/>
                  </a:cubicBezTo>
                  <a:cubicBezTo>
                    <a:pt x="5563" y="5307"/>
                    <a:pt x="5661" y="5313"/>
                    <a:pt x="5758" y="5313"/>
                  </a:cubicBezTo>
                  <a:cubicBezTo>
                    <a:pt x="6305" y="5313"/>
                    <a:pt x="6800" y="5125"/>
                    <a:pt x="7386" y="4876"/>
                  </a:cubicBezTo>
                  <a:cubicBezTo>
                    <a:pt x="7554" y="4541"/>
                    <a:pt x="7826" y="4227"/>
                    <a:pt x="7910" y="3851"/>
                  </a:cubicBezTo>
                  <a:cubicBezTo>
                    <a:pt x="7972" y="3453"/>
                    <a:pt x="8077" y="3098"/>
                    <a:pt x="8265" y="2763"/>
                  </a:cubicBezTo>
                  <a:cubicBezTo>
                    <a:pt x="8433" y="2407"/>
                    <a:pt x="8495" y="2093"/>
                    <a:pt x="8537" y="1738"/>
                  </a:cubicBezTo>
                  <a:cubicBezTo>
                    <a:pt x="8558" y="1445"/>
                    <a:pt x="8684" y="1152"/>
                    <a:pt x="8788" y="901"/>
                  </a:cubicBezTo>
                  <a:cubicBezTo>
                    <a:pt x="8872" y="712"/>
                    <a:pt x="8998" y="524"/>
                    <a:pt x="9123" y="294"/>
                  </a:cubicBezTo>
                  <a:cubicBezTo>
                    <a:pt x="8767" y="210"/>
                    <a:pt x="8433" y="85"/>
                    <a:pt x="8056" y="43"/>
                  </a:cubicBezTo>
                  <a:cubicBezTo>
                    <a:pt x="7866" y="13"/>
                    <a:pt x="7678" y="0"/>
                    <a:pt x="7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3"/>
            <p:cNvSpPr/>
            <p:nvPr/>
          </p:nvSpPr>
          <p:spPr>
            <a:xfrm>
              <a:off x="367386" y="4055598"/>
              <a:ext cx="253061" cy="160825"/>
            </a:xfrm>
            <a:custGeom>
              <a:avLst/>
              <a:gdLst/>
              <a:ahLst/>
              <a:cxnLst/>
              <a:rect l="l" t="t" r="r" b="b"/>
              <a:pathLst>
                <a:path w="11216" h="7128" extrusionOk="0">
                  <a:moveTo>
                    <a:pt x="7293" y="0"/>
                  </a:moveTo>
                  <a:cubicBezTo>
                    <a:pt x="7221" y="0"/>
                    <a:pt x="7147" y="10"/>
                    <a:pt x="7073" y="31"/>
                  </a:cubicBezTo>
                  <a:cubicBezTo>
                    <a:pt x="6863" y="73"/>
                    <a:pt x="6654" y="94"/>
                    <a:pt x="6466" y="157"/>
                  </a:cubicBezTo>
                  <a:cubicBezTo>
                    <a:pt x="5127" y="408"/>
                    <a:pt x="3746" y="575"/>
                    <a:pt x="2469" y="1077"/>
                  </a:cubicBezTo>
                  <a:cubicBezTo>
                    <a:pt x="1967" y="1245"/>
                    <a:pt x="1444" y="1391"/>
                    <a:pt x="900" y="1391"/>
                  </a:cubicBezTo>
                  <a:cubicBezTo>
                    <a:pt x="607" y="1391"/>
                    <a:pt x="293" y="1391"/>
                    <a:pt x="1" y="1642"/>
                  </a:cubicBezTo>
                  <a:cubicBezTo>
                    <a:pt x="565" y="2730"/>
                    <a:pt x="1047" y="3902"/>
                    <a:pt x="1863" y="4864"/>
                  </a:cubicBezTo>
                  <a:cubicBezTo>
                    <a:pt x="2051" y="5116"/>
                    <a:pt x="2281" y="5408"/>
                    <a:pt x="2407" y="5722"/>
                  </a:cubicBezTo>
                  <a:cubicBezTo>
                    <a:pt x="2679" y="6266"/>
                    <a:pt x="3014" y="6748"/>
                    <a:pt x="3599" y="7103"/>
                  </a:cubicBezTo>
                  <a:cubicBezTo>
                    <a:pt x="3928" y="7103"/>
                    <a:pt x="4266" y="7127"/>
                    <a:pt x="4610" y="7127"/>
                  </a:cubicBezTo>
                  <a:cubicBezTo>
                    <a:pt x="4987" y="7127"/>
                    <a:pt x="5371" y="7098"/>
                    <a:pt x="5755" y="6978"/>
                  </a:cubicBezTo>
                  <a:cubicBezTo>
                    <a:pt x="6358" y="6783"/>
                    <a:pt x="6962" y="6557"/>
                    <a:pt x="7591" y="6557"/>
                  </a:cubicBezTo>
                  <a:cubicBezTo>
                    <a:pt x="7703" y="6557"/>
                    <a:pt x="7816" y="6564"/>
                    <a:pt x="7931" y="6580"/>
                  </a:cubicBezTo>
                  <a:cubicBezTo>
                    <a:pt x="7972" y="6580"/>
                    <a:pt x="8056" y="6580"/>
                    <a:pt x="8119" y="6559"/>
                  </a:cubicBezTo>
                  <a:cubicBezTo>
                    <a:pt x="8565" y="6336"/>
                    <a:pt x="9030" y="6308"/>
                    <a:pt x="9508" y="6308"/>
                  </a:cubicBezTo>
                  <a:cubicBezTo>
                    <a:pt x="9667" y="6308"/>
                    <a:pt x="9827" y="6311"/>
                    <a:pt x="9989" y="6311"/>
                  </a:cubicBezTo>
                  <a:cubicBezTo>
                    <a:pt x="10070" y="6311"/>
                    <a:pt x="10151" y="6311"/>
                    <a:pt x="10232" y="6308"/>
                  </a:cubicBezTo>
                  <a:cubicBezTo>
                    <a:pt x="10350" y="6308"/>
                    <a:pt x="10470" y="6317"/>
                    <a:pt x="10593" y="6317"/>
                  </a:cubicBezTo>
                  <a:cubicBezTo>
                    <a:pt x="10797" y="6317"/>
                    <a:pt x="11006" y="6293"/>
                    <a:pt x="11216" y="6162"/>
                  </a:cubicBezTo>
                  <a:cubicBezTo>
                    <a:pt x="11195" y="6036"/>
                    <a:pt x="11195" y="5848"/>
                    <a:pt x="11111" y="5785"/>
                  </a:cubicBezTo>
                  <a:cubicBezTo>
                    <a:pt x="10274" y="4844"/>
                    <a:pt x="9960" y="3546"/>
                    <a:pt x="9165" y="2605"/>
                  </a:cubicBezTo>
                  <a:cubicBezTo>
                    <a:pt x="9123" y="2584"/>
                    <a:pt x="9123" y="2563"/>
                    <a:pt x="9102" y="2542"/>
                  </a:cubicBezTo>
                  <a:cubicBezTo>
                    <a:pt x="8893" y="1747"/>
                    <a:pt x="8265" y="1182"/>
                    <a:pt x="7951" y="450"/>
                  </a:cubicBezTo>
                  <a:cubicBezTo>
                    <a:pt x="7834" y="164"/>
                    <a:pt x="7582" y="0"/>
                    <a:pt x="7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3"/>
            <p:cNvSpPr/>
            <p:nvPr/>
          </p:nvSpPr>
          <p:spPr>
            <a:xfrm>
              <a:off x="326799" y="4118136"/>
              <a:ext cx="108593" cy="236997"/>
            </a:xfrm>
            <a:custGeom>
              <a:avLst/>
              <a:gdLst/>
              <a:ahLst/>
              <a:cxnLst/>
              <a:rect l="l" t="t" r="r" b="b"/>
              <a:pathLst>
                <a:path w="4813" h="10504" extrusionOk="0">
                  <a:moveTo>
                    <a:pt x="1255" y="0"/>
                  </a:moveTo>
                  <a:cubicBezTo>
                    <a:pt x="858" y="356"/>
                    <a:pt x="816" y="753"/>
                    <a:pt x="732" y="1130"/>
                  </a:cubicBezTo>
                  <a:cubicBezTo>
                    <a:pt x="502" y="2616"/>
                    <a:pt x="272" y="4122"/>
                    <a:pt x="63" y="5629"/>
                  </a:cubicBezTo>
                  <a:cubicBezTo>
                    <a:pt x="0" y="6047"/>
                    <a:pt x="63" y="6466"/>
                    <a:pt x="63" y="6905"/>
                  </a:cubicBezTo>
                  <a:cubicBezTo>
                    <a:pt x="398" y="7156"/>
                    <a:pt x="711" y="7407"/>
                    <a:pt x="1025" y="7679"/>
                  </a:cubicBezTo>
                  <a:cubicBezTo>
                    <a:pt x="1235" y="7867"/>
                    <a:pt x="1444" y="8035"/>
                    <a:pt x="1569" y="8265"/>
                  </a:cubicBezTo>
                  <a:cubicBezTo>
                    <a:pt x="2051" y="8914"/>
                    <a:pt x="2469" y="9604"/>
                    <a:pt x="2908" y="10253"/>
                  </a:cubicBezTo>
                  <a:cubicBezTo>
                    <a:pt x="2978" y="10357"/>
                    <a:pt x="3076" y="10504"/>
                    <a:pt x="3214" y="10504"/>
                  </a:cubicBezTo>
                  <a:cubicBezTo>
                    <a:pt x="3243" y="10504"/>
                    <a:pt x="3274" y="10497"/>
                    <a:pt x="3306" y="10483"/>
                  </a:cubicBezTo>
                  <a:cubicBezTo>
                    <a:pt x="3452" y="10023"/>
                    <a:pt x="3620" y="9541"/>
                    <a:pt x="3745" y="9102"/>
                  </a:cubicBezTo>
                  <a:cubicBezTo>
                    <a:pt x="3829" y="8830"/>
                    <a:pt x="3955" y="8579"/>
                    <a:pt x="3955" y="8307"/>
                  </a:cubicBezTo>
                  <a:cubicBezTo>
                    <a:pt x="3955" y="7826"/>
                    <a:pt x="4080" y="7365"/>
                    <a:pt x="4268" y="6926"/>
                  </a:cubicBezTo>
                  <a:cubicBezTo>
                    <a:pt x="4457" y="6403"/>
                    <a:pt x="4624" y="5880"/>
                    <a:pt x="4813" y="5315"/>
                  </a:cubicBezTo>
                  <a:cubicBezTo>
                    <a:pt x="4101" y="4792"/>
                    <a:pt x="3724" y="4059"/>
                    <a:pt x="3348" y="3285"/>
                  </a:cubicBezTo>
                  <a:cubicBezTo>
                    <a:pt x="3264" y="3118"/>
                    <a:pt x="3139" y="2950"/>
                    <a:pt x="3013" y="2762"/>
                  </a:cubicBezTo>
                  <a:cubicBezTo>
                    <a:pt x="2741" y="2385"/>
                    <a:pt x="2427" y="2009"/>
                    <a:pt x="2176" y="1611"/>
                  </a:cubicBezTo>
                  <a:cubicBezTo>
                    <a:pt x="1862" y="1130"/>
                    <a:pt x="1590" y="607"/>
                    <a:pt x="1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3"/>
            <p:cNvSpPr/>
            <p:nvPr/>
          </p:nvSpPr>
          <p:spPr>
            <a:xfrm>
              <a:off x="296567" y="4032225"/>
              <a:ext cx="357413" cy="362106"/>
            </a:xfrm>
            <a:custGeom>
              <a:avLst/>
              <a:gdLst/>
              <a:ahLst/>
              <a:cxnLst/>
              <a:rect l="l" t="t" r="r" b="b"/>
              <a:pathLst>
                <a:path w="15841" h="16049" extrusionOk="0">
                  <a:moveTo>
                    <a:pt x="1" y="10169"/>
                  </a:moveTo>
                  <a:cubicBezTo>
                    <a:pt x="357" y="9792"/>
                    <a:pt x="461" y="9353"/>
                    <a:pt x="524" y="8872"/>
                  </a:cubicBezTo>
                  <a:cubicBezTo>
                    <a:pt x="712" y="7553"/>
                    <a:pt x="943" y="6235"/>
                    <a:pt x="1194" y="4896"/>
                  </a:cubicBezTo>
                  <a:cubicBezTo>
                    <a:pt x="1361" y="3850"/>
                    <a:pt x="1821" y="2950"/>
                    <a:pt x="2365" y="2051"/>
                  </a:cubicBezTo>
                  <a:cubicBezTo>
                    <a:pt x="2470" y="1862"/>
                    <a:pt x="2616" y="1737"/>
                    <a:pt x="2826" y="1674"/>
                  </a:cubicBezTo>
                  <a:cubicBezTo>
                    <a:pt x="3286" y="1611"/>
                    <a:pt x="3684" y="1507"/>
                    <a:pt x="4144" y="1423"/>
                  </a:cubicBezTo>
                  <a:cubicBezTo>
                    <a:pt x="4395" y="1381"/>
                    <a:pt x="4688" y="1402"/>
                    <a:pt x="4918" y="1297"/>
                  </a:cubicBezTo>
                  <a:cubicBezTo>
                    <a:pt x="6362" y="753"/>
                    <a:pt x="7847" y="502"/>
                    <a:pt x="9375" y="251"/>
                  </a:cubicBezTo>
                  <a:cubicBezTo>
                    <a:pt x="9605" y="230"/>
                    <a:pt x="9835" y="146"/>
                    <a:pt x="10086" y="105"/>
                  </a:cubicBezTo>
                  <a:cubicBezTo>
                    <a:pt x="10651" y="0"/>
                    <a:pt x="11153" y="167"/>
                    <a:pt x="11593" y="481"/>
                  </a:cubicBezTo>
                  <a:cubicBezTo>
                    <a:pt x="11802" y="628"/>
                    <a:pt x="12011" y="816"/>
                    <a:pt x="12053" y="1109"/>
                  </a:cubicBezTo>
                  <a:cubicBezTo>
                    <a:pt x="12137" y="1527"/>
                    <a:pt x="12409" y="1862"/>
                    <a:pt x="12618" y="2239"/>
                  </a:cubicBezTo>
                  <a:lnTo>
                    <a:pt x="13015" y="2950"/>
                  </a:lnTo>
                  <a:cubicBezTo>
                    <a:pt x="13057" y="3013"/>
                    <a:pt x="13057" y="3118"/>
                    <a:pt x="13099" y="3180"/>
                  </a:cubicBezTo>
                  <a:cubicBezTo>
                    <a:pt x="13811" y="3913"/>
                    <a:pt x="13999" y="4896"/>
                    <a:pt x="14606" y="5691"/>
                  </a:cubicBezTo>
                  <a:cubicBezTo>
                    <a:pt x="14710" y="5817"/>
                    <a:pt x="14815" y="6005"/>
                    <a:pt x="14920" y="6110"/>
                  </a:cubicBezTo>
                  <a:cubicBezTo>
                    <a:pt x="15129" y="6319"/>
                    <a:pt x="15254" y="6570"/>
                    <a:pt x="15359" y="6863"/>
                  </a:cubicBezTo>
                  <a:cubicBezTo>
                    <a:pt x="15443" y="7177"/>
                    <a:pt x="15673" y="7428"/>
                    <a:pt x="15756" y="7721"/>
                  </a:cubicBezTo>
                  <a:cubicBezTo>
                    <a:pt x="15840" y="8014"/>
                    <a:pt x="15422" y="8202"/>
                    <a:pt x="15484" y="8537"/>
                  </a:cubicBezTo>
                  <a:cubicBezTo>
                    <a:pt x="15526" y="8641"/>
                    <a:pt x="15526" y="8809"/>
                    <a:pt x="15443" y="8872"/>
                  </a:cubicBezTo>
                  <a:cubicBezTo>
                    <a:pt x="14857" y="9688"/>
                    <a:pt x="15108" y="10734"/>
                    <a:pt x="14627" y="11592"/>
                  </a:cubicBezTo>
                  <a:cubicBezTo>
                    <a:pt x="14585" y="11696"/>
                    <a:pt x="14522" y="11843"/>
                    <a:pt x="14522" y="11947"/>
                  </a:cubicBezTo>
                  <a:cubicBezTo>
                    <a:pt x="14543" y="12429"/>
                    <a:pt x="14334" y="12889"/>
                    <a:pt x="14103" y="13266"/>
                  </a:cubicBezTo>
                  <a:cubicBezTo>
                    <a:pt x="14062" y="13349"/>
                    <a:pt x="14020" y="13433"/>
                    <a:pt x="13999" y="13538"/>
                  </a:cubicBezTo>
                  <a:cubicBezTo>
                    <a:pt x="13957" y="13998"/>
                    <a:pt x="13685" y="14165"/>
                    <a:pt x="13225" y="14186"/>
                  </a:cubicBezTo>
                  <a:cubicBezTo>
                    <a:pt x="12723" y="14207"/>
                    <a:pt x="12220" y="14375"/>
                    <a:pt x="11718" y="14416"/>
                  </a:cubicBezTo>
                  <a:cubicBezTo>
                    <a:pt x="11258" y="14458"/>
                    <a:pt x="10756" y="14416"/>
                    <a:pt x="10316" y="14605"/>
                  </a:cubicBezTo>
                  <a:cubicBezTo>
                    <a:pt x="10233" y="14626"/>
                    <a:pt x="10128" y="14667"/>
                    <a:pt x="10044" y="14667"/>
                  </a:cubicBezTo>
                  <a:cubicBezTo>
                    <a:pt x="9103" y="14605"/>
                    <a:pt x="8224" y="14835"/>
                    <a:pt x="7303" y="14939"/>
                  </a:cubicBezTo>
                  <a:cubicBezTo>
                    <a:pt x="6843" y="15002"/>
                    <a:pt x="6362" y="15086"/>
                    <a:pt x="5901" y="15149"/>
                  </a:cubicBezTo>
                  <a:cubicBezTo>
                    <a:pt x="5608" y="15211"/>
                    <a:pt x="5483" y="15442"/>
                    <a:pt x="5316" y="15672"/>
                  </a:cubicBezTo>
                  <a:cubicBezTo>
                    <a:pt x="5064" y="16048"/>
                    <a:pt x="4772" y="16028"/>
                    <a:pt x="4541" y="15672"/>
                  </a:cubicBezTo>
                  <a:cubicBezTo>
                    <a:pt x="4374" y="15463"/>
                    <a:pt x="4207" y="15232"/>
                    <a:pt x="4144" y="14981"/>
                  </a:cubicBezTo>
                  <a:cubicBezTo>
                    <a:pt x="3809" y="14040"/>
                    <a:pt x="3119" y="13370"/>
                    <a:pt x="2344" y="12805"/>
                  </a:cubicBezTo>
                  <a:cubicBezTo>
                    <a:pt x="2093" y="12617"/>
                    <a:pt x="1884" y="12429"/>
                    <a:pt x="1717" y="12178"/>
                  </a:cubicBezTo>
                  <a:cubicBezTo>
                    <a:pt x="1403" y="11780"/>
                    <a:pt x="1026" y="11424"/>
                    <a:pt x="691" y="11048"/>
                  </a:cubicBezTo>
                  <a:cubicBezTo>
                    <a:pt x="482" y="10838"/>
                    <a:pt x="168" y="10650"/>
                    <a:pt x="1" y="10169"/>
                  </a:cubicBezTo>
                  <a:close/>
                  <a:moveTo>
                    <a:pt x="13036" y="13140"/>
                  </a:moveTo>
                  <a:cubicBezTo>
                    <a:pt x="13225" y="12805"/>
                    <a:pt x="13476" y="12491"/>
                    <a:pt x="13559" y="12115"/>
                  </a:cubicBezTo>
                  <a:cubicBezTo>
                    <a:pt x="13622" y="11738"/>
                    <a:pt x="13748" y="11362"/>
                    <a:pt x="13915" y="11027"/>
                  </a:cubicBezTo>
                  <a:cubicBezTo>
                    <a:pt x="14083" y="10692"/>
                    <a:pt x="14145" y="10378"/>
                    <a:pt x="14187" y="10002"/>
                  </a:cubicBezTo>
                  <a:cubicBezTo>
                    <a:pt x="14208" y="9709"/>
                    <a:pt x="14334" y="9437"/>
                    <a:pt x="14438" y="9165"/>
                  </a:cubicBezTo>
                  <a:cubicBezTo>
                    <a:pt x="14522" y="8976"/>
                    <a:pt x="14648" y="8809"/>
                    <a:pt x="14773" y="8558"/>
                  </a:cubicBezTo>
                  <a:cubicBezTo>
                    <a:pt x="14396" y="8453"/>
                    <a:pt x="14062" y="8349"/>
                    <a:pt x="13706" y="8307"/>
                  </a:cubicBezTo>
                  <a:cubicBezTo>
                    <a:pt x="12513" y="8118"/>
                    <a:pt x="11362" y="8621"/>
                    <a:pt x="10170" y="8600"/>
                  </a:cubicBezTo>
                  <a:cubicBezTo>
                    <a:pt x="10044" y="8600"/>
                    <a:pt x="9898" y="8704"/>
                    <a:pt x="9751" y="8746"/>
                  </a:cubicBezTo>
                  <a:cubicBezTo>
                    <a:pt x="9124" y="8976"/>
                    <a:pt x="8496" y="9123"/>
                    <a:pt x="7826" y="9081"/>
                  </a:cubicBezTo>
                  <a:cubicBezTo>
                    <a:pt x="7513" y="9081"/>
                    <a:pt x="7178" y="8997"/>
                    <a:pt x="6822" y="9185"/>
                  </a:cubicBezTo>
                  <a:cubicBezTo>
                    <a:pt x="6759" y="9374"/>
                    <a:pt x="6655" y="9562"/>
                    <a:pt x="6592" y="9750"/>
                  </a:cubicBezTo>
                  <a:cubicBezTo>
                    <a:pt x="6445" y="10378"/>
                    <a:pt x="6278" y="11027"/>
                    <a:pt x="6132" y="11654"/>
                  </a:cubicBezTo>
                  <a:cubicBezTo>
                    <a:pt x="6111" y="11759"/>
                    <a:pt x="6132" y="11885"/>
                    <a:pt x="6111" y="12010"/>
                  </a:cubicBezTo>
                  <a:cubicBezTo>
                    <a:pt x="6048" y="12408"/>
                    <a:pt x="5964" y="12784"/>
                    <a:pt x="5901" y="13140"/>
                  </a:cubicBezTo>
                  <a:cubicBezTo>
                    <a:pt x="5839" y="13412"/>
                    <a:pt x="5734" y="13663"/>
                    <a:pt x="5692" y="13935"/>
                  </a:cubicBezTo>
                  <a:cubicBezTo>
                    <a:pt x="5650" y="14082"/>
                    <a:pt x="5713" y="14249"/>
                    <a:pt x="5734" y="14500"/>
                  </a:cubicBezTo>
                  <a:cubicBezTo>
                    <a:pt x="6048" y="14416"/>
                    <a:pt x="6320" y="14354"/>
                    <a:pt x="6571" y="14291"/>
                  </a:cubicBezTo>
                  <a:cubicBezTo>
                    <a:pt x="6801" y="14249"/>
                    <a:pt x="7052" y="14165"/>
                    <a:pt x="7261" y="14144"/>
                  </a:cubicBezTo>
                  <a:cubicBezTo>
                    <a:pt x="7575" y="14103"/>
                    <a:pt x="7826" y="14061"/>
                    <a:pt x="8119" y="13956"/>
                  </a:cubicBezTo>
                  <a:cubicBezTo>
                    <a:pt x="8329" y="13872"/>
                    <a:pt x="8580" y="13851"/>
                    <a:pt x="8831" y="13831"/>
                  </a:cubicBezTo>
                  <a:cubicBezTo>
                    <a:pt x="9458" y="13789"/>
                    <a:pt x="10086" y="13831"/>
                    <a:pt x="10672" y="13579"/>
                  </a:cubicBezTo>
                  <a:cubicBezTo>
                    <a:pt x="10818" y="13538"/>
                    <a:pt x="10965" y="13538"/>
                    <a:pt x="11132" y="13559"/>
                  </a:cubicBezTo>
                  <a:cubicBezTo>
                    <a:pt x="11781" y="13621"/>
                    <a:pt x="12346" y="13412"/>
                    <a:pt x="13036" y="13140"/>
                  </a:cubicBezTo>
                  <a:close/>
                  <a:moveTo>
                    <a:pt x="6738" y="8139"/>
                  </a:moveTo>
                  <a:cubicBezTo>
                    <a:pt x="7429" y="8139"/>
                    <a:pt x="8161" y="8244"/>
                    <a:pt x="8894" y="8014"/>
                  </a:cubicBezTo>
                  <a:cubicBezTo>
                    <a:pt x="9605" y="7784"/>
                    <a:pt x="10316" y="7512"/>
                    <a:pt x="11070" y="7616"/>
                  </a:cubicBezTo>
                  <a:cubicBezTo>
                    <a:pt x="11111" y="7616"/>
                    <a:pt x="11195" y="7616"/>
                    <a:pt x="11258" y="7595"/>
                  </a:cubicBezTo>
                  <a:cubicBezTo>
                    <a:pt x="11927" y="7261"/>
                    <a:pt x="12639" y="7365"/>
                    <a:pt x="13371" y="7344"/>
                  </a:cubicBezTo>
                  <a:cubicBezTo>
                    <a:pt x="13685" y="7344"/>
                    <a:pt x="14020" y="7407"/>
                    <a:pt x="14355" y="7198"/>
                  </a:cubicBezTo>
                  <a:cubicBezTo>
                    <a:pt x="14334" y="7072"/>
                    <a:pt x="14334" y="6884"/>
                    <a:pt x="14250" y="6821"/>
                  </a:cubicBezTo>
                  <a:cubicBezTo>
                    <a:pt x="13413" y="5880"/>
                    <a:pt x="13099" y="4582"/>
                    <a:pt x="12304" y="3641"/>
                  </a:cubicBezTo>
                  <a:cubicBezTo>
                    <a:pt x="12262" y="3620"/>
                    <a:pt x="12262" y="3599"/>
                    <a:pt x="12241" y="3578"/>
                  </a:cubicBezTo>
                  <a:cubicBezTo>
                    <a:pt x="12032" y="2783"/>
                    <a:pt x="11404" y="2218"/>
                    <a:pt x="11090" y="1486"/>
                  </a:cubicBezTo>
                  <a:cubicBezTo>
                    <a:pt x="10944" y="1130"/>
                    <a:pt x="10588" y="963"/>
                    <a:pt x="10212" y="1067"/>
                  </a:cubicBezTo>
                  <a:cubicBezTo>
                    <a:pt x="10002" y="1109"/>
                    <a:pt x="9793" y="1130"/>
                    <a:pt x="9605" y="1193"/>
                  </a:cubicBezTo>
                  <a:cubicBezTo>
                    <a:pt x="8266" y="1444"/>
                    <a:pt x="6885" y="1611"/>
                    <a:pt x="5608" y="2113"/>
                  </a:cubicBezTo>
                  <a:cubicBezTo>
                    <a:pt x="5106" y="2281"/>
                    <a:pt x="4583" y="2427"/>
                    <a:pt x="4039" y="2427"/>
                  </a:cubicBezTo>
                  <a:cubicBezTo>
                    <a:pt x="3746" y="2427"/>
                    <a:pt x="3432" y="2427"/>
                    <a:pt x="3140" y="2678"/>
                  </a:cubicBezTo>
                  <a:cubicBezTo>
                    <a:pt x="3704" y="3766"/>
                    <a:pt x="4186" y="4938"/>
                    <a:pt x="5002" y="5900"/>
                  </a:cubicBezTo>
                  <a:cubicBezTo>
                    <a:pt x="5232" y="6193"/>
                    <a:pt x="5441" y="6465"/>
                    <a:pt x="5608" y="6779"/>
                  </a:cubicBezTo>
                  <a:cubicBezTo>
                    <a:pt x="5818" y="7302"/>
                    <a:pt x="6153" y="7784"/>
                    <a:pt x="6738" y="8139"/>
                  </a:cubicBezTo>
                  <a:close/>
                  <a:moveTo>
                    <a:pt x="2616" y="3808"/>
                  </a:moveTo>
                  <a:cubicBezTo>
                    <a:pt x="2240" y="4164"/>
                    <a:pt x="2177" y="4561"/>
                    <a:pt x="2093" y="4938"/>
                  </a:cubicBezTo>
                  <a:cubicBezTo>
                    <a:pt x="1863" y="6424"/>
                    <a:pt x="1633" y="7930"/>
                    <a:pt x="1424" y="9437"/>
                  </a:cubicBezTo>
                  <a:cubicBezTo>
                    <a:pt x="1361" y="9855"/>
                    <a:pt x="1424" y="10274"/>
                    <a:pt x="1424" y="10713"/>
                  </a:cubicBezTo>
                  <a:cubicBezTo>
                    <a:pt x="1759" y="10964"/>
                    <a:pt x="2072" y="11215"/>
                    <a:pt x="2386" y="11487"/>
                  </a:cubicBezTo>
                  <a:cubicBezTo>
                    <a:pt x="2595" y="11675"/>
                    <a:pt x="2805" y="11843"/>
                    <a:pt x="2930" y="12073"/>
                  </a:cubicBezTo>
                  <a:cubicBezTo>
                    <a:pt x="3412" y="12722"/>
                    <a:pt x="3830" y="13412"/>
                    <a:pt x="4269" y="14061"/>
                  </a:cubicBezTo>
                  <a:cubicBezTo>
                    <a:pt x="4353" y="14186"/>
                    <a:pt x="4479" y="14375"/>
                    <a:pt x="4667" y="14291"/>
                  </a:cubicBezTo>
                  <a:cubicBezTo>
                    <a:pt x="4813" y="13831"/>
                    <a:pt x="4981" y="13349"/>
                    <a:pt x="5106" y="12910"/>
                  </a:cubicBezTo>
                  <a:cubicBezTo>
                    <a:pt x="5190" y="12638"/>
                    <a:pt x="5316" y="12387"/>
                    <a:pt x="5316" y="12115"/>
                  </a:cubicBezTo>
                  <a:cubicBezTo>
                    <a:pt x="5316" y="11634"/>
                    <a:pt x="5441" y="11173"/>
                    <a:pt x="5629" y="10734"/>
                  </a:cubicBezTo>
                  <a:cubicBezTo>
                    <a:pt x="5818" y="10211"/>
                    <a:pt x="6006" y="9688"/>
                    <a:pt x="6173" y="9123"/>
                  </a:cubicBezTo>
                  <a:cubicBezTo>
                    <a:pt x="5483" y="8621"/>
                    <a:pt x="5064" y="7909"/>
                    <a:pt x="4709" y="7135"/>
                  </a:cubicBezTo>
                  <a:cubicBezTo>
                    <a:pt x="4646" y="6947"/>
                    <a:pt x="4500" y="6779"/>
                    <a:pt x="4374" y="6612"/>
                  </a:cubicBezTo>
                  <a:cubicBezTo>
                    <a:pt x="4123" y="6214"/>
                    <a:pt x="3809" y="5838"/>
                    <a:pt x="3537" y="5461"/>
                  </a:cubicBezTo>
                  <a:cubicBezTo>
                    <a:pt x="3223" y="4938"/>
                    <a:pt x="2972" y="4415"/>
                    <a:pt x="2616" y="38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3"/>
            <p:cNvSpPr/>
            <p:nvPr/>
          </p:nvSpPr>
          <p:spPr>
            <a:xfrm>
              <a:off x="442446" y="4076579"/>
              <a:ext cx="118521" cy="129847"/>
            </a:xfrm>
            <a:custGeom>
              <a:avLst/>
              <a:gdLst/>
              <a:ahLst/>
              <a:cxnLst/>
              <a:rect l="l" t="t" r="r" b="b"/>
              <a:pathLst>
                <a:path w="5253" h="5755" extrusionOk="0">
                  <a:moveTo>
                    <a:pt x="3348" y="524"/>
                  </a:moveTo>
                  <a:lnTo>
                    <a:pt x="3348" y="2177"/>
                  </a:lnTo>
                  <a:cubicBezTo>
                    <a:pt x="3474" y="2198"/>
                    <a:pt x="3620" y="2240"/>
                    <a:pt x="3725" y="2240"/>
                  </a:cubicBezTo>
                  <a:cubicBezTo>
                    <a:pt x="4708" y="2177"/>
                    <a:pt x="5252" y="3181"/>
                    <a:pt x="4938" y="4060"/>
                  </a:cubicBezTo>
                  <a:cubicBezTo>
                    <a:pt x="4771" y="4562"/>
                    <a:pt x="4352" y="4960"/>
                    <a:pt x="3829" y="5169"/>
                  </a:cubicBezTo>
                  <a:cubicBezTo>
                    <a:pt x="3474" y="5295"/>
                    <a:pt x="3139" y="5399"/>
                    <a:pt x="2825" y="5546"/>
                  </a:cubicBezTo>
                  <a:cubicBezTo>
                    <a:pt x="2469" y="5755"/>
                    <a:pt x="2072" y="5713"/>
                    <a:pt x="1695" y="5650"/>
                  </a:cubicBezTo>
                  <a:cubicBezTo>
                    <a:pt x="1465" y="5629"/>
                    <a:pt x="1319" y="5420"/>
                    <a:pt x="1381" y="5211"/>
                  </a:cubicBezTo>
                  <a:cubicBezTo>
                    <a:pt x="1632" y="4499"/>
                    <a:pt x="1235" y="3955"/>
                    <a:pt x="1026" y="3349"/>
                  </a:cubicBezTo>
                  <a:cubicBezTo>
                    <a:pt x="837" y="2888"/>
                    <a:pt x="523" y="2470"/>
                    <a:pt x="440" y="1947"/>
                  </a:cubicBezTo>
                  <a:cubicBezTo>
                    <a:pt x="419" y="1821"/>
                    <a:pt x="314" y="1675"/>
                    <a:pt x="210" y="1570"/>
                  </a:cubicBezTo>
                  <a:cubicBezTo>
                    <a:pt x="63" y="1361"/>
                    <a:pt x="0" y="1152"/>
                    <a:pt x="0" y="901"/>
                  </a:cubicBezTo>
                  <a:cubicBezTo>
                    <a:pt x="0" y="712"/>
                    <a:pt x="84" y="566"/>
                    <a:pt x="272" y="461"/>
                  </a:cubicBezTo>
                  <a:cubicBezTo>
                    <a:pt x="942" y="85"/>
                    <a:pt x="1695" y="1"/>
                    <a:pt x="2428" y="105"/>
                  </a:cubicBezTo>
                  <a:cubicBezTo>
                    <a:pt x="2720" y="168"/>
                    <a:pt x="3013" y="377"/>
                    <a:pt x="3348" y="524"/>
                  </a:cubicBezTo>
                  <a:close/>
                  <a:moveTo>
                    <a:pt x="2093" y="3411"/>
                  </a:moveTo>
                  <a:cubicBezTo>
                    <a:pt x="2030" y="3809"/>
                    <a:pt x="2176" y="4144"/>
                    <a:pt x="2448" y="4437"/>
                  </a:cubicBezTo>
                  <a:cubicBezTo>
                    <a:pt x="2532" y="4541"/>
                    <a:pt x="2720" y="4604"/>
                    <a:pt x="2846" y="4583"/>
                  </a:cubicBezTo>
                  <a:cubicBezTo>
                    <a:pt x="3348" y="4478"/>
                    <a:pt x="3829" y="4332"/>
                    <a:pt x="4122" y="3872"/>
                  </a:cubicBezTo>
                  <a:cubicBezTo>
                    <a:pt x="4373" y="3558"/>
                    <a:pt x="4206" y="3098"/>
                    <a:pt x="3850" y="3035"/>
                  </a:cubicBezTo>
                  <a:cubicBezTo>
                    <a:pt x="3641" y="2993"/>
                    <a:pt x="3432" y="3014"/>
                    <a:pt x="3244" y="3077"/>
                  </a:cubicBezTo>
                  <a:cubicBezTo>
                    <a:pt x="2846" y="3139"/>
                    <a:pt x="2511" y="3286"/>
                    <a:pt x="2093" y="3411"/>
                  </a:cubicBezTo>
                  <a:close/>
                  <a:moveTo>
                    <a:pt x="1695" y="2470"/>
                  </a:moveTo>
                  <a:cubicBezTo>
                    <a:pt x="2030" y="2261"/>
                    <a:pt x="2281" y="1989"/>
                    <a:pt x="2511" y="1737"/>
                  </a:cubicBezTo>
                  <a:cubicBezTo>
                    <a:pt x="2804" y="1382"/>
                    <a:pt x="2616" y="921"/>
                    <a:pt x="2176" y="838"/>
                  </a:cubicBezTo>
                  <a:cubicBezTo>
                    <a:pt x="1653" y="754"/>
                    <a:pt x="1130" y="817"/>
                    <a:pt x="733" y="1214"/>
                  </a:cubicBezTo>
                  <a:cubicBezTo>
                    <a:pt x="921" y="1382"/>
                    <a:pt x="1109" y="1549"/>
                    <a:pt x="1235" y="1737"/>
                  </a:cubicBezTo>
                  <a:cubicBezTo>
                    <a:pt x="1360" y="1968"/>
                    <a:pt x="1360" y="2282"/>
                    <a:pt x="1695" y="24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3"/>
            <p:cNvSpPr/>
            <p:nvPr/>
          </p:nvSpPr>
          <p:spPr>
            <a:xfrm>
              <a:off x="805268" y="4102292"/>
              <a:ext cx="193889" cy="134723"/>
            </a:xfrm>
            <a:custGeom>
              <a:avLst/>
              <a:gdLst/>
              <a:ahLst/>
              <a:cxnLst/>
              <a:rect l="l" t="t" r="r" b="b"/>
              <a:pathLst>
                <a:path w="10965" h="7619" extrusionOk="0">
                  <a:moveTo>
                    <a:pt x="8579" y="1"/>
                  </a:moveTo>
                  <a:cubicBezTo>
                    <a:pt x="8391" y="1"/>
                    <a:pt x="8181" y="1"/>
                    <a:pt x="8035" y="84"/>
                  </a:cubicBezTo>
                  <a:cubicBezTo>
                    <a:pt x="7491" y="294"/>
                    <a:pt x="6905" y="294"/>
                    <a:pt x="6340" y="294"/>
                  </a:cubicBezTo>
                  <a:cubicBezTo>
                    <a:pt x="5545" y="294"/>
                    <a:pt x="4729" y="273"/>
                    <a:pt x="3955" y="273"/>
                  </a:cubicBezTo>
                  <a:cubicBezTo>
                    <a:pt x="3662" y="273"/>
                    <a:pt x="3369" y="294"/>
                    <a:pt x="3118" y="356"/>
                  </a:cubicBezTo>
                  <a:cubicBezTo>
                    <a:pt x="2658" y="419"/>
                    <a:pt x="2260" y="503"/>
                    <a:pt x="1779" y="587"/>
                  </a:cubicBezTo>
                  <a:cubicBezTo>
                    <a:pt x="1402" y="880"/>
                    <a:pt x="1151" y="1298"/>
                    <a:pt x="984" y="1821"/>
                  </a:cubicBezTo>
                  <a:cubicBezTo>
                    <a:pt x="837" y="2365"/>
                    <a:pt x="670" y="2909"/>
                    <a:pt x="712" y="3495"/>
                  </a:cubicBezTo>
                  <a:cubicBezTo>
                    <a:pt x="712" y="3704"/>
                    <a:pt x="670" y="3934"/>
                    <a:pt x="607" y="4144"/>
                  </a:cubicBezTo>
                  <a:cubicBezTo>
                    <a:pt x="398" y="4688"/>
                    <a:pt x="356" y="5274"/>
                    <a:pt x="398" y="5838"/>
                  </a:cubicBezTo>
                  <a:cubicBezTo>
                    <a:pt x="419" y="6341"/>
                    <a:pt x="398" y="6780"/>
                    <a:pt x="63" y="7198"/>
                  </a:cubicBezTo>
                  <a:cubicBezTo>
                    <a:pt x="0" y="7261"/>
                    <a:pt x="21" y="7387"/>
                    <a:pt x="21" y="7596"/>
                  </a:cubicBezTo>
                  <a:cubicBezTo>
                    <a:pt x="272" y="7596"/>
                    <a:pt x="398" y="7617"/>
                    <a:pt x="544" y="7617"/>
                  </a:cubicBezTo>
                  <a:cubicBezTo>
                    <a:pt x="581" y="7618"/>
                    <a:pt x="617" y="7618"/>
                    <a:pt x="654" y="7618"/>
                  </a:cubicBezTo>
                  <a:cubicBezTo>
                    <a:pt x="1475" y="7618"/>
                    <a:pt x="2294" y="7398"/>
                    <a:pt x="3055" y="7178"/>
                  </a:cubicBezTo>
                  <a:cubicBezTo>
                    <a:pt x="4080" y="6885"/>
                    <a:pt x="5085" y="6654"/>
                    <a:pt x="6131" y="6466"/>
                  </a:cubicBezTo>
                  <a:cubicBezTo>
                    <a:pt x="6696" y="6362"/>
                    <a:pt x="7240" y="6236"/>
                    <a:pt x="7826" y="6215"/>
                  </a:cubicBezTo>
                  <a:cubicBezTo>
                    <a:pt x="8642" y="6215"/>
                    <a:pt x="9332" y="5818"/>
                    <a:pt x="10148" y="5818"/>
                  </a:cubicBezTo>
                  <a:cubicBezTo>
                    <a:pt x="10253" y="5818"/>
                    <a:pt x="10357" y="5692"/>
                    <a:pt x="10483" y="5608"/>
                  </a:cubicBezTo>
                  <a:cubicBezTo>
                    <a:pt x="10525" y="5001"/>
                    <a:pt x="10525" y="4395"/>
                    <a:pt x="10546" y="3830"/>
                  </a:cubicBezTo>
                  <a:cubicBezTo>
                    <a:pt x="10546" y="3537"/>
                    <a:pt x="10546" y="3223"/>
                    <a:pt x="10671" y="2993"/>
                  </a:cubicBezTo>
                  <a:cubicBezTo>
                    <a:pt x="10881" y="2574"/>
                    <a:pt x="10860" y="2135"/>
                    <a:pt x="10860" y="1675"/>
                  </a:cubicBezTo>
                  <a:cubicBezTo>
                    <a:pt x="10881" y="1152"/>
                    <a:pt x="10943" y="608"/>
                    <a:pt x="10964" y="64"/>
                  </a:cubicBezTo>
                  <a:cubicBezTo>
                    <a:pt x="10902" y="64"/>
                    <a:pt x="10776" y="1"/>
                    <a:pt x="10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3"/>
            <p:cNvSpPr/>
            <p:nvPr/>
          </p:nvSpPr>
          <p:spPr>
            <a:xfrm>
              <a:off x="806753" y="4223983"/>
              <a:ext cx="204604" cy="144908"/>
            </a:xfrm>
            <a:custGeom>
              <a:avLst/>
              <a:gdLst/>
              <a:ahLst/>
              <a:cxnLst/>
              <a:rect l="l" t="t" r="r" b="b"/>
              <a:pathLst>
                <a:path w="11571" h="8195" extrusionOk="0">
                  <a:moveTo>
                    <a:pt x="9753" y="0"/>
                  </a:moveTo>
                  <a:cubicBezTo>
                    <a:pt x="9523" y="0"/>
                    <a:pt x="9381" y="43"/>
                    <a:pt x="9039" y="128"/>
                  </a:cubicBezTo>
                  <a:cubicBezTo>
                    <a:pt x="8788" y="212"/>
                    <a:pt x="8495" y="275"/>
                    <a:pt x="8202" y="296"/>
                  </a:cubicBezTo>
                  <a:cubicBezTo>
                    <a:pt x="6612" y="421"/>
                    <a:pt x="5064" y="672"/>
                    <a:pt x="3557" y="1153"/>
                  </a:cubicBezTo>
                  <a:cubicBezTo>
                    <a:pt x="2532" y="1467"/>
                    <a:pt x="1486" y="1718"/>
                    <a:pt x="377" y="1718"/>
                  </a:cubicBezTo>
                  <a:cubicBezTo>
                    <a:pt x="340" y="1718"/>
                    <a:pt x="302" y="1716"/>
                    <a:pt x="265" y="1716"/>
                  </a:cubicBezTo>
                  <a:cubicBezTo>
                    <a:pt x="153" y="1716"/>
                    <a:pt x="47" y="1739"/>
                    <a:pt x="0" y="1928"/>
                  </a:cubicBezTo>
                  <a:cubicBezTo>
                    <a:pt x="628" y="2974"/>
                    <a:pt x="1109" y="4104"/>
                    <a:pt x="1527" y="5275"/>
                  </a:cubicBezTo>
                  <a:cubicBezTo>
                    <a:pt x="1883" y="6259"/>
                    <a:pt x="2364" y="7200"/>
                    <a:pt x="2825" y="8163"/>
                  </a:cubicBezTo>
                  <a:cubicBezTo>
                    <a:pt x="2966" y="8163"/>
                    <a:pt x="3140" y="8195"/>
                    <a:pt x="3296" y="8195"/>
                  </a:cubicBezTo>
                  <a:cubicBezTo>
                    <a:pt x="3394" y="8195"/>
                    <a:pt x="3485" y="8182"/>
                    <a:pt x="3557" y="8142"/>
                  </a:cubicBezTo>
                  <a:cubicBezTo>
                    <a:pt x="3886" y="7956"/>
                    <a:pt x="4225" y="7926"/>
                    <a:pt x="4568" y="7926"/>
                  </a:cubicBezTo>
                  <a:cubicBezTo>
                    <a:pt x="4725" y="7926"/>
                    <a:pt x="4884" y="7933"/>
                    <a:pt x="5043" y="7933"/>
                  </a:cubicBezTo>
                  <a:cubicBezTo>
                    <a:pt x="5282" y="7933"/>
                    <a:pt x="5523" y="7937"/>
                    <a:pt x="5765" y="7937"/>
                  </a:cubicBezTo>
                  <a:cubicBezTo>
                    <a:pt x="6409" y="7937"/>
                    <a:pt x="7055" y="7904"/>
                    <a:pt x="7679" y="7661"/>
                  </a:cubicBezTo>
                  <a:cubicBezTo>
                    <a:pt x="7763" y="7640"/>
                    <a:pt x="7867" y="7640"/>
                    <a:pt x="7972" y="7640"/>
                  </a:cubicBezTo>
                  <a:cubicBezTo>
                    <a:pt x="9102" y="7640"/>
                    <a:pt x="10148" y="7263"/>
                    <a:pt x="11236" y="7033"/>
                  </a:cubicBezTo>
                  <a:cubicBezTo>
                    <a:pt x="11445" y="6991"/>
                    <a:pt x="11571" y="6824"/>
                    <a:pt x="11508" y="6614"/>
                  </a:cubicBezTo>
                  <a:cubicBezTo>
                    <a:pt x="11341" y="6091"/>
                    <a:pt x="11320" y="5568"/>
                    <a:pt x="11341" y="5087"/>
                  </a:cubicBezTo>
                  <a:cubicBezTo>
                    <a:pt x="11382" y="4669"/>
                    <a:pt x="11278" y="4271"/>
                    <a:pt x="11173" y="3873"/>
                  </a:cubicBezTo>
                  <a:cubicBezTo>
                    <a:pt x="11006" y="3329"/>
                    <a:pt x="10818" y="2785"/>
                    <a:pt x="10797" y="2200"/>
                  </a:cubicBezTo>
                  <a:cubicBezTo>
                    <a:pt x="10776" y="1467"/>
                    <a:pt x="10546" y="756"/>
                    <a:pt x="10483" y="65"/>
                  </a:cubicBezTo>
                  <a:cubicBezTo>
                    <a:pt x="10125" y="22"/>
                    <a:pt x="9917" y="0"/>
                    <a:pt x="9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3"/>
            <p:cNvSpPr/>
            <p:nvPr/>
          </p:nvSpPr>
          <p:spPr>
            <a:xfrm>
              <a:off x="1003206" y="4132494"/>
              <a:ext cx="44047" cy="171096"/>
            </a:xfrm>
            <a:custGeom>
              <a:avLst/>
              <a:gdLst/>
              <a:ahLst/>
              <a:cxnLst/>
              <a:rect l="l" t="t" r="r" b="b"/>
              <a:pathLst>
                <a:path w="2491" h="9676" extrusionOk="0">
                  <a:moveTo>
                    <a:pt x="730" y="1"/>
                  </a:moveTo>
                  <a:cubicBezTo>
                    <a:pt x="696" y="1"/>
                    <a:pt x="655" y="9"/>
                    <a:pt x="607" y="29"/>
                  </a:cubicBezTo>
                  <a:cubicBezTo>
                    <a:pt x="628" y="573"/>
                    <a:pt x="607" y="1159"/>
                    <a:pt x="335" y="1682"/>
                  </a:cubicBezTo>
                  <a:cubicBezTo>
                    <a:pt x="293" y="1787"/>
                    <a:pt x="293" y="1933"/>
                    <a:pt x="293" y="2038"/>
                  </a:cubicBezTo>
                  <a:cubicBezTo>
                    <a:pt x="398" y="3586"/>
                    <a:pt x="0" y="5156"/>
                    <a:pt x="524" y="6662"/>
                  </a:cubicBezTo>
                  <a:cubicBezTo>
                    <a:pt x="544" y="6725"/>
                    <a:pt x="544" y="6809"/>
                    <a:pt x="544" y="6851"/>
                  </a:cubicBezTo>
                  <a:cubicBezTo>
                    <a:pt x="524" y="7687"/>
                    <a:pt x="816" y="8483"/>
                    <a:pt x="1068" y="9257"/>
                  </a:cubicBezTo>
                  <a:cubicBezTo>
                    <a:pt x="1130" y="9382"/>
                    <a:pt x="1214" y="9529"/>
                    <a:pt x="1277" y="9675"/>
                  </a:cubicBezTo>
                  <a:cubicBezTo>
                    <a:pt x="1528" y="9424"/>
                    <a:pt x="1632" y="9152"/>
                    <a:pt x="1632" y="8838"/>
                  </a:cubicBezTo>
                  <a:cubicBezTo>
                    <a:pt x="1570" y="8273"/>
                    <a:pt x="1716" y="7708"/>
                    <a:pt x="1904" y="7164"/>
                  </a:cubicBezTo>
                  <a:cubicBezTo>
                    <a:pt x="2051" y="6767"/>
                    <a:pt x="2093" y="6348"/>
                    <a:pt x="2176" y="5972"/>
                  </a:cubicBezTo>
                  <a:cubicBezTo>
                    <a:pt x="2281" y="5407"/>
                    <a:pt x="2386" y="4842"/>
                    <a:pt x="2490" y="4214"/>
                  </a:cubicBezTo>
                  <a:cubicBezTo>
                    <a:pt x="2428" y="4089"/>
                    <a:pt x="2365" y="3817"/>
                    <a:pt x="2281" y="3586"/>
                  </a:cubicBezTo>
                  <a:cubicBezTo>
                    <a:pt x="1884" y="2457"/>
                    <a:pt x="1591" y="1285"/>
                    <a:pt x="963" y="239"/>
                  </a:cubicBezTo>
                  <a:cubicBezTo>
                    <a:pt x="912" y="154"/>
                    <a:pt x="875" y="1"/>
                    <a:pt x="7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3"/>
            <p:cNvSpPr/>
            <p:nvPr/>
          </p:nvSpPr>
          <p:spPr>
            <a:xfrm>
              <a:off x="784544" y="4086395"/>
              <a:ext cx="278977" cy="300443"/>
            </a:xfrm>
            <a:custGeom>
              <a:avLst/>
              <a:gdLst/>
              <a:ahLst/>
              <a:cxnLst/>
              <a:rect l="l" t="t" r="r" b="b"/>
              <a:pathLst>
                <a:path w="15777" h="16991" extrusionOk="0">
                  <a:moveTo>
                    <a:pt x="13580" y="15609"/>
                  </a:moveTo>
                  <a:cubicBezTo>
                    <a:pt x="12450" y="15839"/>
                    <a:pt x="11341" y="16153"/>
                    <a:pt x="10232" y="16258"/>
                  </a:cubicBezTo>
                  <a:cubicBezTo>
                    <a:pt x="9040" y="16383"/>
                    <a:pt x="7868" y="16760"/>
                    <a:pt x="6633" y="16655"/>
                  </a:cubicBezTo>
                  <a:cubicBezTo>
                    <a:pt x="6152" y="16592"/>
                    <a:pt x="5650" y="16676"/>
                    <a:pt x="5148" y="16823"/>
                  </a:cubicBezTo>
                  <a:cubicBezTo>
                    <a:pt x="4687" y="16990"/>
                    <a:pt x="4164" y="16906"/>
                    <a:pt x="3641" y="16885"/>
                  </a:cubicBezTo>
                  <a:cubicBezTo>
                    <a:pt x="3495" y="16885"/>
                    <a:pt x="3369" y="16718"/>
                    <a:pt x="3244" y="16655"/>
                  </a:cubicBezTo>
                  <a:cubicBezTo>
                    <a:pt x="3181" y="16613"/>
                    <a:pt x="3160" y="16551"/>
                    <a:pt x="3160" y="16488"/>
                  </a:cubicBezTo>
                  <a:cubicBezTo>
                    <a:pt x="2804" y="15107"/>
                    <a:pt x="2009" y="13872"/>
                    <a:pt x="1591" y="12512"/>
                  </a:cubicBezTo>
                  <a:cubicBezTo>
                    <a:pt x="1382" y="11780"/>
                    <a:pt x="984" y="11131"/>
                    <a:pt x="649" y="10441"/>
                  </a:cubicBezTo>
                  <a:cubicBezTo>
                    <a:pt x="545" y="10211"/>
                    <a:pt x="440" y="9981"/>
                    <a:pt x="294" y="9792"/>
                  </a:cubicBezTo>
                  <a:cubicBezTo>
                    <a:pt x="1" y="9437"/>
                    <a:pt x="1" y="9060"/>
                    <a:pt x="189" y="8641"/>
                  </a:cubicBezTo>
                  <a:cubicBezTo>
                    <a:pt x="294" y="8453"/>
                    <a:pt x="294" y="8223"/>
                    <a:pt x="314" y="7993"/>
                  </a:cubicBezTo>
                  <a:cubicBezTo>
                    <a:pt x="398" y="7261"/>
                    <a:pt x="419" y="6528"/>
                    <a:pt x="503" y="5817"/>
                  </a:cubicBezTo>
                  <a:cubicBezTo>
                    <a:pt x="524" y="5566"/>
                    <a:pt x="607" y="5315"/>
                    <a:pt x="628" y="5064"/>
                  </a:cubicBezTo>
                  <a:cubicBezTo>
                    <a:pt x="670" y="4833"/>
                    <a:pt x="775" y="4561"/>
                    <a:pt x="754" y="4331"/>
                  </a:cubicBezTo>
                  <a:cubicBezTo>
                    <a:pt x="712" y="3473"/>
                    <a:pt x="1047" y="2699"/>
                    <a:pt x="1361" y="1946"/>
                  </a:cubicBezTo>
                  <a:cubicBezTo>
                    <a:pt x="1444" y="1716"/>
                    <a:pt x="1612" y="1527"/>
                    <a:pt x="1800" y="1339"/>
                  </a:cubicBezTo>
                  <a:cubicBezTo>
                    <a:pt x="2030" y="1088"/>
                    <a:pt x="2323" y="879"/>
                    <a:pt x="2616" y="607"/>
                  </a:cubicBezTo>
                  <a:cubicBezTo>
                    <a:pt x="3118" y="732"/>
                    <a:pt x="3579" y="649"/>
                    <a:pt x="4081" y="481"/>
                  </a:cubicBezTo>
                  <a:cubicBezTo>
                    <a:pt x="4374" y="377"/>
                    <a:pt x="4708" y="377"/>
                    <a:pt x="5022" y="356"/>
                  </a:cubicBezTo>
                  <a:cubicBezTo>
                    <a:pt x="5901" y="335"/>
                    <a:pt x="6801" y="356"/>
                    <a:pt x="7680" y="335"/>
                  </a:cubicBezTo>
                  <a:cubicBezTo>
                    <a:pt x="8056" y="335"/>
                    <a:pt x="8454" y="230"/>
                    <a:pt x="8809" y="167"/>
                  </a:cubicBezTo>
                  <a:cubicBezTo>
                    <a:pt x="9123" y="126"/>
                    <a:pt x="9437" y="21"/>
                    <a:pt x="9751" y="21"/>
                  </a:cubicBezTo>
                  <a:cubicBezTo>
                    <a:pt x="10609" y="0"/>
                    <a:pt x="11488" y="0"/>
                    <a:pt x="12325" y="21"/>
                  </a:cubicBezTo>
                  <a:cubicBezTo>
                    <a:pt x="12994" y="21"/>
                    <a:pt x="12994" y="63"/>
                    <a:pt x="13224" y="732"/>
                  </a:cubicBezTo>
                  <a:cubicBezTo>
                    <a:pt x="13287" y="900"/>
                    <a:pt x="13392" y="1067"/>
                    <a:pt x="13475" y="1255"/>
                  </a:cubicBezTo>
                  <a:cubicBezTo>
                    <a:pt x="13852" y="2030"/>
                    <a:pt x="14270" y="2825"/>
                    <a:pt x="14668" y="3620"/>
                  </a:cubicBezTo>
                  <a:cubicBezTo>
                    <a:pt x="14794" y="3913"/>
                    <a:pt x="14898" y="4206"/>
                    <a:pt x="15003" y="4520"/>
                  </a:cubicBezTo>
                  <a:cubicBezTo>
                    <a:pt x="15212" y="5189"/>
                    <a:pt x="15421" y="5900"/>
                    <a:pt x="15631" y="6612"/>
                  </a:cubicBezTo>
                  <a:cubicBezTo>
                    <a:pt x="15693" y="6821"/>
                    <a:pt x="15777" y="7051"/>
                    <a:pt x="15714" y="7261"/>
                  </a:cubicBezTo>
                  <a:cubicBezTo>
                    <a:pt x="15568" y="7846"/>
                    <a:pt x="15568" y="8474"/>
                    <a:pt x="15463" y="9039"/>
                  </a:cubicBezTo>
                  <a:cubicBezTo>
                    <a:pt x="15379" y="9520"/>
                    <a:pt x="15254" y="9960"/>
                    <a:pt x="15149" y="10420"/>
                  </a:cubicBezTo>
                  <a:cubicBezTo>
                    <a:pt x="15087" y="10608"/>
                    <a:pt x="14982" y="10797"/>
                    <a:pt x="15003" y="10985"/>
                  </a:cubicBezTo>
                  <a:cubicBezTo>
                    <a:pt x="15087" y="11759"/>
                    <a:pt x="14794" y="12471"/>
                    <a:pt x="14542" y="13161"/>
                  </a:cubicBezTo>
                  <a:cubicBezTo>
                    <a:pt x="14480" y="13287"/>
                    <a:pt x="14438" y="13433"/>
                    <a:pt x="14459" y="13538"/>
                  </a:cubicBezTo>
                  <a:cubicBezTo>
                    <a:pt x="14480" y="14354"/>
                    <a:pt x="14061" y="15002"/>
                    <a:pt x="13580" y="15609"/>
                  </a:cubicBezTo>
                  <a:close/>
                  <a:moveTo>
                    <a:pt x="1193" y="8474"/>
                  </a:moveTo>
                  <a:cubicBezTo>
                    <a:pt x="1402" y="8495"/>
                    <a:pt x="1570" y="8516"/>
                    <a:pt x="1716" y="8516"/>
                  </a:cubicBezTo>
                  <a:cubicBezTo>
                    <a:pt x="2574" y="8537"/>
                    <a:pt x="3432" y="8307"/>
                    <a:pt x="4227" y="8077"/>
                  </a:cubicBezTo>
                  <a:cubicBezTo>
                    <a:pt x="5252" y="7784"/>
                    <a:pt x="6257" y="7553"/>
                    <a:pt x="7303" y="7365"/>
                  </a:cubicBezTo>
                  <a:cubicBezTo>
                    <a:pt x="7868" y="7261"/>
                    <a:pt x="8412" y="7135"/>
                    <a:pt x="8998" y="7114"/>
                  </a:cubicBezTo>
                  <a:cubicBezTo>
                    <a:pt x="9814" y="7114"/>
                    <a:pt x="10504" y="6717"/>
                    <a:pt x="11320" y="6717"/>
                  </a:cubicBezTo>
                  <a:cubicBezTo>
                    <a:pt x="11425" y="6717"/>
                    <a:pt x="11529" y="6591"/>
                    <a:pt x="11655" y="6507"/>
                  </a:cubicBezTo>
                  <a:cubicBezTo>
                    <a:pt x="11697" y="5900"/>
                    <a:pt x="11697" y="5294"/>
                    <a:pt x="11718" y="4729"/>
                  </a:cubicBezTo>
                  <a:cubicBezTo>
                    <a:pt x="11718" y="4436"/>
                    <a:pt x="11718" y="4122"/>
                    <a:pt x="11843" y="3892"/>
                  </a:cubicBezTo>
                  <a:cubicBezTo>
                    <a:pt x="12053" y="3473"/>
                    <a:pt x="12032" y="3034"/>
                    <a:pt x="12032" y="2574"/>
                  </a:cubicBezTo>
                  <a:cubicBezTo>
                    <a:pt x="12053" y="2051"/>
                    <a:pt x="12115" y="1507"/>
                    <a:pt x="12136" y="963"/>
                  </a:cubicBezTo>
                  <a:cubicBezTo>
                    <a:pt x="12074" y="963"/>
                    <a:pt x="11948" y="900"/>
                    <a:pt x="11843" y="900"/>
                  </a:cubicBezTo>
                  <a:lnTo>
                    <a:pt x="9751" y="900"/>
                  </a:lnTo>
                  <a:cubicBezTo>
                    <a:pt x="9563" y="900"/>
                    <a:pt x="9353" y="900"/>
                    <a:pt x="9207" y="983"/>
                  </a:cubicBezTo>
                  <a:cubicBezTo>
                    <a:pt x="8663" y="1193"/>
                    <a:pt x="8077" y="1193"/>
                    <a:pt x="7512" y="1193"/>
                  </a:cubicBezTo>
                  <a:cubicBezTo>
                    <a:pt x="6717" y="1193"/>
                    <a:pt x="5901" y="1172"/>
                    <a:pt x="5127" y="1172"/>
                  </a:cubicBezTo>
                  <a:cubicBezTo>
                    <a:pt x="4834" y="1172"/>
                    <a:pt x="4541" y="1193"/>
                    <a:pt x="4290" y="1255"/>
                  </a:cubicBezTo>
                  <a:cubicBezTo>
                    <a:pt x="3830" y="1318"/>
                    <a:pt x="3432" y="1402"/>
                    <a:pt x="2951" y="1486"/>
                  </a:cubicBezTo>
                  <a:cubicBezTo>
                    <a:pt x="2574" y="1779"/>
                    <a:pt x="2323" y="2197"/>
                    <a:pt x="2156" y="2720"/>
                  </a:cubicBezTo>
                  <a:cubicBezTo>
                    <a:pt x="2009" y="3264"/>
                    <a:pt x="1842" y="3808"/>
                    <a:pt x="1884" y="4394"/>
                  </a:cubicBezTo>
                  <a:cubicBezTo>
                    <a:pt x="1884" y="4603"/>
                    <a:pt x="1842" y="4833"/>
                    <a:pt x="1779" y="5043"/>
                  </a:cubicBezTo>
                  <a:cubicBezTo>
                    <a:pt x="1570" y="5587"/>
                    <a:pt x="1528" y="6173"/>
                    <a:pt x="1570" y="6737"/>
                  </a:cubicBezTo>
                  <a:cubicBezTo>
                    <a:pt x="1591" y="7240"/>
                    <a:pt x="1570" y="7679"/>
                    <a:pt x="1235" y="8097"/>
                  </a:cubicBezTo>
                  <a:cubicBezTo>
                    <a:pt x="1172" y="8160"/>
                    <a:pt x="1235" y="8265"/>
                    <a:pt x="1193" y="8474"/>
                  </a:cubicBezTo>
                  <a:close/>
                  <a:moveTo>
                    <a:pt x="11739" y="7846"/>
                  </a:moveTo>
                  <a:cubicBezTo>
                    <a:pt x="10881" y="7742"/>
                    <a:pt x="10881" y="7763"/>
                    <a:pt x="10295" y="7909"/>
                  </a:cubicBezTo>
                  <a:cubicBezTo>
                    <a:pt x="10044" y="7993"/>
                    <a:pt x="9751" y="8056"/>
                    <a:pt x="9458" y="8077"/>
                  </a:cubicBezTo>
                  <a:cubicBezTo>
                    <a:pt x="7868" y="8202"/>
                    <a:pt x="6320" y="8453"/>
                    <a:pt x="4813" y="8934"/>
                  </a:cubicBezTo>
                  <a:cubicBezTo>
                    <a:pt x="3788" y="9248"/>
                    <a:pt x="2742" y="9499"/>
                    <a:pt x="1654" y="9499"/>
                  </a:cubicBezTo>
                  <a:cubicBezTo>
                    <a:pt x="1486" y="9499"/>
                    <a:pt x="1340" y="9458"/>
                    <a:pt x="1256" y="9709"/>
                  </a:cubicBezTo>
                  <a:cubicBezTo>
                    <a:pt x="1884" y="10755"/>
                    <a:pt x="2386" y="11885"/>
                    <a:pt x="2804" y="13056"/>
                  </a:cubicBezTo>
                  <a:cubicBezTo>
                    <a:pt x="3139" y="14040"/>
                    <a:pt x="3641" y="14981"/>
                    <a:pt x="4081" y="15944"/>
                  </a:cubicBezTo>
                  <a:cubicBezTo>
                    <a:pt x="4311" y="15944"/>
                    <a:pt x="4625" y="16028"/>
                    <a:pt x="4813" y="15923"/>
                  </a:cubicBezTo>
                  <a:cubicBezTo>
                    <a:pt x="5294" y="15651"/>
                    <a:pt x="5796" y="15714"/>
                    <a:pt x="6299" y="15714"/>
                  </a:cubicBezTo>
                  <a:cubicBezTo>
                    <a:pt x="7198" y="15714"/>
                    <a:pt x="8077" y="15776"/>
                    <a:pt x="8935" y="15442"/>
                  </a:cubicBezTo>
                  <a:cubicBezTo>
                    <a:pt x="9019" y="15421"/>
                    <a:pt x="9123" y="15421"/>
                    <a:pt x="9228" y="15421"/>
                  </a:cubicBezTo>
                  <a:cubicBezTo>
                    <a:pt x="10358" y="15421"/>
                    <a:pt x="11404" y="15044"/>
                    <a:pt x="12492" y="14814"/>
                  </a:cubicBezTo>
                  <a:cubicBezTo>
                    <a:pt x="12701" y="14772"/>
                    <a:pt x="12848" y="14605"/>
                    <a:pt x="12764" y="14395"/>
                  </a:cubicBezTo>
                  <a:cubicBezTo>
                    <a:pt x="12638" y="13893"/>
                    <a:pt x="12576" y="13412"/>
                    <a:pt x="12597" y="12889"/>
                  </a:cubicBezTo>
                  <a:cubicBezTo>
                    <a:pt x="12638" y="12471"/>
                    <a:pt x="12534" y="12073"/>
                    <a:pt x="12429" y="11675"/>
                  </a:cubicBezTo>
                  <a:cubicBezTo>
                    <a:pt x="12262" y="11131"/>
                    <a:pt x="12074" y="10587"/>
                    <a:pt x="12053" y="10002"/>
                  </a:cubicBezTo>
                  <a:cubicBezTo>
                    <a:pt x="12053" y="9227"/>
                    <a:pt x="11822" y="8537"/>
                    <a:pt x="11739" y="7846"/>
                  </a:cubicBezTo>
                  <a:close/>
                  <a:moveTo>
                    <a:pt x="14856" y="6821"/>
                  </a:moveTo>
                  <a:lnTo>
                    <a:pt x="14647" y="6193"/>
                  </a:lnTo>
                  <a:cubicBezTo>
                    <a:pt x="14250" y="5064"/>
                    <a:pt x="13957" y="3892"/>
                    <a:pt x="13329" y="2846"/>
                  </a:cubicBezTo>
                  <a:cubicBezTo>
                    <a:pt x="13266" y="2741"/>
                    <a:pt x="13224" y="2532"/>
                    <a:pt x="12973" y="2636"/>
                  </a:cubicBezTo>
                  <a:cubicBezTo>
                    <a:pt x="12994" y="3180"/>
                    <a:pt x="12973" y="3766"/>
                    <a:pt x="12701" y="4289"/>
                  </a:cubicBezTo>
                  <a:cubicBezTo>
                    <a:pt x="12659" y="4394"/>
                    <a:pt x="12659" y="4540"/>
                    <a:pt x="12659" y="4645"/>
                  </a:cubicBezTo>
                  <a:cubicBezTo>
                    <a:pt x="12764" y="6193"/>
                    <a:pt x="12366" y="7763"/>
                    <a:pt x="12890" y="9269"/>
                  </a:cubicBezTo>
                  <a:cubicBezTo>
                    <a:pt x="12910" y="9332"/>
                    <a:pt x="12910" y="9416"/>
                    <a:pt x="12910" y="9458"/>
                  </a:cubicBezTo>
                  <a:cubicBezTo>
                    <a:pt x="12890" y="10294"/>
                    <a:pt x="13182" y="11090"/>
                    <a:pt x="13434" y="11864"/>
                  </a:cubicBezTo>
                  <a:cubicBezTo>
                    <a:pt x="13496" y="11989"/>
                    <a:pt x="13580" y="12136"/>
                    <a:pt x="13643" y="12282"/>
                  </a:cubicBezTo>
                  <a:cubicBezTo>
                    <a:pt x="13894" y="12031"/>
                    <a:pt x="13998" y="11759"/>
                    <a:pt x="13998" y="11445"/>
                  </a:cubicBezTo>
                  <a:cubicBezTo>
                    <a:pt x="13936" y="10880"/>
                    <a:pt x="14082" y="10315"/>
                    <a:pt x="14270" y="9771"/>
                  </a:cubicBezTo>
                  <a:cubicBezTo>
                    <a:pt x="14417" y="9374"/>
                    <a:pt x="14459" y="8955"/>
                    <a:pt x="14542" y="8579"/>
                  </a:cubicBezTo>
                  <a:cubicBezTo>
                    <a:pt x="14647" y="8014"/>
                    <a:pt x="14731" y="7470"/>
                    <a:pt x="14856" y="68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3"/>
            <p:cNvSpPr/>
            <p:nvPr/>
          </p:nvSpPr>
          <p:spPr>
            <a:xfrm>
              <a:off x="856689" y="4262867"/>
              <a:ext cx="85495" cy="83267"/>
            </a:xfrm>
            <a:custGeom>
              <a:avLst/>
              <a:gdLst/>
              <a:ahLst/>
              <a:cxnLst/>
              <a:rect l="l" t="t" r="r" b="b"/>
              <a:pathLst>
                <a:path w="4835" h="4709" extrusionOk="0">
                  <a:moveTo>
                    <a:pt x="4834" y="3620"/>
                  </a:moveTo>
                  <a:cubicBezTo>
                    <a:pt x="4499" y="4290"/>
                    <a:pt x="3955" y="4708"/>
                    <a:pt x="3139" y="4687"/>
                  </a:cubicBezTo>
                  <a:cubicBezTo>
                    <a:pt x="2867" y="4687"/>
                    <a:pt x="2616" y="4708"/>
                    <a:pt x="2386" y="4687"/>
                  </a:cubicBezTo>
                  <a:cubicBezTo>
                    <a:pt x="1696" y="4604"/>
                    <a:pt x="1089" y="4374"/>
                    <a:pt x="754" y="3725"/>
                  </a:cubicBezTo>
                  <a:cubicBezTo>
                    <a:pt x="670" y="3579"/>
                    <a:pt x="587" y="3432"/>
                    <a:pt x="503" y="3327"/>
                  </a:cubicBezTo>
                  <a:cubicBezTo>
                    <a:pt x="231" y="3055"/>
                    <a:pt x="126" y="2742"/>
                    <a:pt x="147" y="2386"/>
                  </a:cubicBezTo>
                  <a:cubicBezTo>
                    <a:pt x="147" y="2281"/>
                    <a:pt x="189" y="2198"/>
                    <a:pt x="147" y="2093"/>
                  </a:cubicBezTo>
                  <a:cubicBezTo>
                    <a:pt x="1" y="1214"/>
                    <a:pt x="566" y="691"/>
                    <a:pt x="1151" y="189"/>
                  </a:cubicBezTo>
                  <a:cubicBezTo>
                    <a:pt x="1256" y="84"/>
                    <a:pt x="1444" y="22"/>
                    <a:pt x="1591" y="1"/>
                  </a:cubicBezTo>
                  <a:cubicBezTo>
                    <a:pt x="2240" y="1"/>
                    <a:pt x="2930" y="1"/>
                    <a:pt x="3579" y="22"/>
                  </a:cubicBezTo>
                  <a:cubicBezTo>
                    <a:pt x="3662" y="22"/>
                    <a:pt x="3767" y="84"/>
                    <a:pt x="3851" y="126"/>
                  </a:cubicBezTo>
                  <a:cubicBezTo>
                    <a:pt x="4081" y="231"/>
                    <a:pt x="4102" y="649"/>
                    <a:pt x="3872" y="754"/>
                  </a:cubicBezTo>
                  <a:cubicBezTo>
                    <a:pt x="3683" y="858"/>
                    <a:pt x="3453" y="921"/>
                    <a:pt x="3244" y="942"/>
                  </a:cubicBezTo>
                  <a:cubicBezTo>
                    <a:pt x="2867" y="963"/>
                    <a:pt x="2491" y="942"/>
                    <a:pt x="2093" y="963"/>
                  </a:cubicBezTo>
                  <a:cubicBezTo>
                    <a:pt x="1549" y="1005"/>
                    <a:pt x="1256" y="1340"/>
                    <a:pt x="1193" y="1884"/>
                  </a:cubicBezTo>
                  <a:cubicBezTo>
                    <a:pt x="1131" y="3118"/>
                    <a:pt x="2281" y="3955"/>
                    <a:pt x="3537" y="3620"/>
                  </a:cubicBezTo>
                  <a:cubicBezTo>
                    <a:pt x="3767" y="3537"/>
                    <a:pt x="3997" y="3411"/>
                    <a:pt x="4227" y="3348"/>
                  </a:cubicBezTo>
                  <a:cubicBezTo>
                    <a:pt x="4499" y="3265"/>
                    <a:pt x="4709" y="3327"/>
                    <a:pt x="4834" y="36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3"/>
          <p:cNvGrpSpPr/>
          <p:nvPr/>
        </p:nvGrpSpPr>
        <p:grpSpPr>
          <a:xfrm>
            <a:off x="7840225" y="325325"/>
            <a:ext cx="741250" cy="792000"/>
            <a:chOff x="-3118700" y="2365900"/>
            <a:chExt cx="741250" cy="792000"/>
          </a:xfrm>
        </p:grpSpPr>
        <p:sp>
          <p:nvSpPr>
            <p:cNvPr id="2185" name="Google Shape;2185;p73"/>
            <p:cNvSpPr/>
            <p:nvPr/>
          </p:nvSpPr>
          <p:spPr>
            <a:xfrm>
              <a:off x="-2848250" y="2598675"/>
              <a:ext cx="266800" cy="290350"/>
            </a:xfrm>
            <a:custGeom>
              <a:avLst/>
              <a:gdLst/>
              <a:ahLst/>
              <a:cxnLst/>
              <a:rect l="l" t="t" r="r" b="b"/>
              <a:pathLst>
                <a:path w="10672" h="11614" extrusionOk="0">
                  <a:moveTo>
                    <a:pt x="3139" y="1005"/>
                  </a:moveTo>
                  <a:cubicBezTo>
                    <a:pt x="3013" y="775"/>
                    <a:pt x="2929" y="628"/>
                    <a:pt x="2846" y="503"/>
                  </a:cubicBezTo>
                  <a:cubicBezTo>
                    <a:pt x="2950" y="419"/>
                    <a:pt x="3034" y="315"/>
                    <a:pt x="3139" y="294"/>
                  </a:cubicBezTo>
                  <a:cubicBezTo>
                    <a:pt x="4394" y="105"/>
                    <a:pt x="5649" y="1"/>
                    <a:pt x="6779" y="817"/>
                  </a:cubicBezTo>
                  <a:cubicBezTo>
                    <a:pt x="7030" y="1005"/>
                    <a:pt x="7302" y="1193"/>
                    <a:pt x="7553" y="1340"/>
                  </a:cubicBezTo>
                  <a:cubicBezTo>
                    <a:pt x="8118" y="1675"/>
                    <a:pt x="8516" y="2135"/>
                    <a:pt x="8872" y="2679"/>
                  </a:cubicBezTo>
                  <a:cubicBezTo>
                    <a:pt x="9227" y="3286"/>
                    <a:pt x="9625" y="3872"/>
                    <a:pt x="10022" y="4457"/>
                  </a:cubicBezTo>
                  <a:cubicBezTo>
                    <a:pt x="10441" y="5106"/>
                    <a:pt x="10671" y="5797"/>
                    <a:pt x="10650" y="6571"/>
                  </a:cubicBezTo>
                  <a:cubicBezTo>
                    <a:pt x="10608" y="7115"/>
                    <a:pt x="10650" y="7680"/>
                    <a:pt x="10587" y="8224"/>
                  </a:cubicBezTo>
                  <a:cubicBezTo>
                    <a:pt x="10546" y="8872"/>
                    <a:pt x="10294" y="9416"/>
                    <a:pt x="9813" y="9898"/>
                  </a:cubicBezTo>
                  <a:cubicBezTo>
                    <a:pt x="9123" y="10525"/>
                    <a:pt x="8390" y="11048"/>
                    <a:pt x="7470" y="11237"/>
                  </a:cubicBezTo>
                  <a:cubicBezTo>
                    <a:pt x="6926" y="11362"/>
                    <a:pt x="6403" y="11488"/>
                    <a:pt x="5859" y="11551"/>
                  </a:cubicBezTo>
                  <a:cubicBezTo>
                    <a:pt x="5147" y="11613"/>
                    <a:pt x="4478" y="11509"/>
                    <a:pt x="3787" y="11258"/>
                  </a:cubicBezTo>
                  <a:cubicBezTo>
                    <a:pt x="2636" y="10818"/>
                    <a:pt x="1758" y="10107"/>
                    <a:pt x="942" y="9207"/>
                  </a:cubicBezTo>
                  <a:cubicBezTo>
                    <a:pt x="628" y="8872"/>
                    <a:pt x="419" y="8538"/>
                    <a:pt x="439" y="8056"/>
                  </a:cubicBezTo>
                  <a:cubicBezTo>
                    <a:pt x="439" y="7805"/>
                    <a:pt x="439" y="7491"/>
                    <a:pt x="377" y="7261"/>
                  </a:cubicBezTo>
                  <a:cubicBezTo>
                    <a:pt x="0" y="6257"/>
                    <a:pt x="230" y="5294"/>
                    <a:pt x="544" y="4353"/>
                  </a:cubicBezTo>
                  <a:cubicBezTo>
                    <a:pt x="1046" y="2888"/>
                    <a:pt x="1067" y="2888"/>
                    <a:pt x="2323" y="1758"/>
                  </a:cubicBezTo>
                  <a:cubicBezTo>
                    <a:pt x="2574" y="1549"/>
                    <a:pt x="2825" y="1298"/>
                    <a:pt x="3139" y="10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3"/>
            <p:cNvSpPr/>
            <p:nvPr/>
          </p:nvSpPr>
          <p:spPr>
            <a:xfrm>
              <a:off x="-2877550" y="2577750"/>
              <a:ext cx="325375" cy="344750"/>
            </a:xfrm>
            <a:custGeom>
              <a:avLst/>
              <a:gdLst/>
              <a:ahLst/>
              <a:cxnLst/>
              <a:rect l="l" t="t" r="r" b="b"/>
              <a:pathLst>
                <a:path w="13015" h="13790" extrusionOk="0">
                  <a:moveTo>
                    <a:pt x="12868" y="7889"/>
                  </a:moveTo>
                  <a:cubicBezTo>
                    <a:pt x="12910" y="8789"/>
                    <a:pt x="13015" y="9563"/>
                    <a:pt x="12701" y="10253"/>
                  </a:cubicBezTo>
                  <a:cubicBezTo>
                    <a:pt x="12575" y="10546"/>
                    <a:pt x="12471" y="10860"/>
                    <a:pt x="12262" y="11090"/>
                  </a:cubicBezTo>
                  <a:cubicBezTo>
                    <a:pt x="11404" y="12095"/>
                    <a:pt x="10399" y="12932"/>
                    <a:pt x="9081" y="13245"/>
                  </a:cubicBezTo>
                  <a:cubicBezTo>
                    <a:pt x="8495" y="13371"/>
                    <a:pt x="7930" y="13559"/>
                    <a:pt x="7345" y="13643"/>
                  </a:cubicBezTo>
                  <a:cubicBezTo>
                    <a:pt x="6277" y="13789"/>
                    <a:pt x="5252" y="13643"/>
                    <a:pt x="4227" y="13245"/>
                  </a:cubicBezTo>
                  <a:cubicBezTo>
                    <a:pt x="2867" y="12722"/>
                    <a:pt x="1904" y="11802"/>
                    <a:pt x="963" y="10776"/>
                  </a:cubicBezTo>
                  <a:cubicBezTo>
                    <a:pt x="775" y="10567"/>
                    <a:pt x="607" y="10337"/>
                    <a:pt x="523" y="10086"/>
                  </a:cubicBezTo>
                  <a:cubicBezTo>
                    <a:pt x="231" y="9061"/>
                    <a:pt x="0" y="8015"/>
                    <a:pt x="21" y="6947"/>
                  </a:cubicBezTo>
                  <a:cubicBezTo>
                    <a:pt x="42" y="5650"/>
                    <a:pt x="544" y="4478"/>
                    <a:pt x="1047" y="3307"/>
                  </a:cubicBezTo>
                  <a:cubicBezTo>
                    <a:pt x="1088" y="3181"/>
                    <a:pt x="1193" y="3014"/>
                    <a:pt x="1298" y="2909"/>
                  </a:cubicBezTo>
                  <a:cubicBezTo>
                    <a:pt x="1695" y="2553"/>
                    <a:pt x="2218" y="2240"/>
                    <a:pt x="2511" y="1779"/>
                  </a:cubicBezTo>
                  <a:cubicBezTo>
                    <a:pt x="2804" y="1340"/>
                    <a:pt x="3181" y="1026"/>
                    <a:pt x="3578" y="712"/>
                  </a:cubicBezTo>
                  <a:cubicBezTo>
                    <a:pt x="3976" y="377"/>
                    <a:pt x="4478" y="210"/>
                    <a:pt x="5001" y="168"/>
                  </a:cubicBezTo>
                  <a:cubicBezTo>
                    <a:pt x="6424" y="1"/>
                    <a:pt x="7721" y="315"/>
                    <a:pt x="8914" y="1152"/>
                  </a:cubicBezTo>
                  <a:cubicBezTo>
                    <a:pt x="9772" y="1758"/>
                    <a:pt x="10546" y="2386"/>
                    <a:pt x="11090" y="3307"/>
                  </a:cubicBezTo>
                  <a:cubicBezTo>
                    <a:pt x="11383" y="3767"/>
                    <a:pt x="11697" y="4227"/>
                    <a:pt x="12031" y="4667"/>
                  </a:cubicBezTo>
                  <a:cubicBezTo>
                    <a:pt x="12638" y="5504"/>
                    <a:pt x="12952" y="6424"/>
                    <a:pt x="12889" y="7429"/>
                  </a:cubicBezTo>
                  <a:cubicBezTo>
                    <a:pt x="12868" y="7638"/>
                    <a:pt x="12868" y="7847"/>
                    <a:pt x="12868" y="7889"/>
                  </a:cubicBezTo>
                  <a:close/>
                  <a:moveTo>
                    <a:pt x="4311" y="1842"/>
                  </a:moveTo>
                  <a:cubicBezTo>
                    <a:pt x="3997" y="2156"/>
                    <a:pt x="3746" y="2386"/>
                    <a:pt x="3474" y="2616"/>
                  </a:cubicBezTo>
                  <a:cubicBezTo>
                    <a:pt x="2239" y="3746"/>
                    <a:pt x="2218" y="3725"/>
                    <a:pt x="1695" y="5211"/>
                  </a:cubicBezTo>
                  <a:cubicBezTo>
                    <a:pt x="1381" y="6152"/>
                    <a:pt x="1151" y="7094"/>
                    <a:pt x="1507" y="8119"/>
                  </a:cubicBezTo>
                  <a:cubicBezTo>
                    <a:pt x="1611" y="8370"/>
                    <a:pt x="1611" y="8663"/>
                    <a:pt x="1591" y="8935"/>
                  </a:cubicBezTo>
                  <a:cubicBezTo>
                    <a:pt x="1591" y="9396"/>
                    <a:pt x="1800" y="9730"/>
                    <a:pt x="2093" y="10086"/>
                  </a:cubicBezTo>
                  <a:cubicBezTo>
                    <a:pt x="2909" y="10965"/>
                    <a:pt x="3788" y="11697"/>
                    <a:pt x="4938" y="12116"/>
                  </a:cubicBezTo>
                  <a:cubicBezTo>
                    <a:pt x="5650" y="12388"/>
                    <a:pt x="6298" y="12492"/>
                    <a:pt x="7010" y="12409"/>
                  </a:cubicBezTo>
                  <a:cubicBezTo>
                    <a:pt x="7554" y="12325"/>
                    <a:pt x="8098" y="12199"/>
                    <a:pt x="8621" y="12095"/>
                  </a:cubicBezTo>
                  <a:cubicBezTo>
                    <a:pt x="9542" y="11885"/>
                    <a:pt x="10274" y="11383"/>
                    <a:pt x="10943" y="10756"/>
                  </a:cubicBezTo>
                  <a:cubicBezTo>
                    <a:pt x="11446" y="10295"/>
                    <a:pt x="11676" y="9730"/>
                    <a:pt x="11738" y="9082"/>
                  </a:cubicBezTo>
                  <a:cubicBezTo>
                    <a:pt x="11759" y="8538"/>
                    <a:pt x="11759" y="7994"/>
                    <a:pt x="11780" y="7429"/>
                  </a:cubicBezTo>
                  <a:cubicBezTo>
                    <a:pt x="11822" y="6655"/>
                    <a:pt x="11571" y="5964"/>
                    <a:pt x="11153" y="5315"/>
                  </a:cubicBezTo>
                  <a:cubicBezTo>
                    <a:pt x="10776" y="4709"/>
                    <a:pt x="10378" y="4144"/>
                    <a:pt x="10002" y="3537"/>
                  </a:cubicBezTo>
                  <a:cubicBezTo>
                    <a:pt x="9667" y="2993"/>
                    <a:pt x="9249" y="2512"/>
                    <a:pt x="8705" y="2198"/>
                  </a:cubicBezTo>
                  <a:cubicBezTo>
                    <a:pt x="8433" y="2051"/>
                    <a:pt x="8181" y="1863"/>
                    <a:pt x="7909" y="1675"/>
                  </a:cubicBezTo>
                  <a:cubicBezTo>
                    <a:pt x="6801" y="859"/>
                    <a:pt x="5545" y="984"/>
                    <a:pt x="4290" y="1152"/>
                  </a:cubicBezTo>
                  <a:cubicBezTo>
                    <a:pt x="4185" y="1193"/>
                    <a:pt x="4101" y="1298"/>
                    <a:pt x="3997" y="1361"/>
                  </a:cubicBezTo>
                  <a:cubicBezTo>
                    <a:pt x="4101" y="1465"/>
                    <a:pt x="4185" y="1612"/>
                    <a:pt x="4311" y="18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3"/>
            <p:cNvSpPr/>
            <p:nvPr/>
          </p:nvSpPr>
          <p:spPr>
            <a:xfrm>
              <a:off x="-3102475" y="2877500"/>
              <a:ext cx="144400" cy="69050"/>
            </a:xfrm>
            <a:custGeom>
              <a:avLst/>
              <a:gdLst/>
              <a:ahLst/>
              <a:cxnLst/>
              <a:rect l="l" t="t" r="r" b="b"/>
              <a:pathLst>
                <a:path w="5776" h="2762" extrusionOk="0">
                  <a:moveTo>
                    <a:pt x="1256" y="2762"/>
                  </a:moveTo>
                  <a:cubicBezTo>
                    <a:pt x="1025" y="2720"/>
                    <a:pt x="816" y="2699"/>
                    <a:pt x="628" y="2636"/>
                  </a:cubicBezTo>
                  <a:cubicBezTo>
                    <a:pt x="209" y="2511"/>
                    <a:pt x="0" y="1946"/>
                    <a:pt x="293" y="1569"/>
                  </a:cubicBezTo>
                  <a:cubicBezTo>
                    <a:pt x="398" y="1423"/>
                    <a:pt x="649" y="1297"/>
                    <a:pt x="774" y="1339"/>
                  </a:cubicBezTo>
                  <a:cubicBezTo>
                    <a:pt x="1716" y="1653"/>
                    <a:pt x="2490" y="1276"/>
                    <a:pt x="3181" y="732"/>
                  </a:cubicBezTo>
                  <a:cubicBezTo>
                    <a:pt x="3766" y="293"/>
                    <a:pt x="4436" y="84"/>
                    <a:pt x="5147" y="21"/>
                  </a:cubicBezTo>
                  <a:cubicBezTo>
                    <a:pt x="5545" y="0"/>
                    <a:pt x="5775" y="356"/>
                    <a:pt x="5629" y="732"/>
                  </a:cubicBezTo>
                  <a:cubicBezTo>
                    <a:pt x="5482" y="983"/>
                    <a:pt x="5315" y="1193"/>
                    <a:pt x="5022" y="1255"/>
                  </a:cubicBezTo>
                  <a:cubicBezTo>
                    <a:pt x="4436" y="1360"/>
                    <a:pt x="3976" y="1653"/>
                    <a:pt x="3557" y="1988"/>
                  </a:cubicBezTo>
                  <a:cubicBezTo>
                    <a:pt x="2825" y="2553"/>
                    <a:pt x="1988" y="2553"/>
                    <a:pt x="1256" y="2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3"/>
            <p:cNvSpPr/>
            <p:nvPr/>
          </p:nvSpPr>
          <p:spPr>
            <a:xfrm>
              <a:off x="-2830475" y="2365900"/>
              <a:ext cx="54950" cy="134475"/>
            </a:xfrm>
            <a:custGeom>
              <a:avLst/>
              <a:gdLst/>
              <a:ahLst/>
              <a:cxnLst/>
              <a:rect l="l" t="t" r="r" b="b"/>
              <a:pathLst>
                <a:path w="2198" h="5379" extrusionOk="0">
                  <a:moveTo>
                    <a:pt x="837" y="5127"/>
                  </a:moveTo>
                  <a:cubicBezTo>
                    <a:pt x="314" y="4165"/>
                    <a:pt x="189" y="3118"/>
                    <a:pt x="231" y="2051"/>
                  </a:cubicBezTo>
                  <a:cubicBezTo>
                    <a:pt x="252" y="1716"/>
                    <a:pt x="147" y="1340"/>
                    <a:pt x="105" y="1005"/>
                  </a:cubicBezTo>
                  <a:cubicBezTo>
                    <a:pt x="84" y="838"/>
                    <a:pt x="21" y="691"/>
                    <a:pt x="0" y="566"/>
                  </a:cubicBezTo>
                  <a:cubicBezTo>
                    <a:pt x="0" y="294"/>
                    <a:pt x="105" y="64"/>
                    <a:pt x="356" y="43"/>
                  </a:cubicBezTo>
                  <a:cubicBezTo>
                    <a:pt x="524" y="1"/>
                    <a:pt x="775" y="84"/>
                    <a:pt x="879" y="189"/>
                  </a:cubicBezTo>
                  <a:cubicBezTo>
                    <a:pt x="1172" y="503"/>
                    <a:pt x="1381" y="900"/>
                    <a:pt x="1402" y="1340"/>
                  </a:cubicBezTo>
                  <a:cubicBezTo>
                    <a:pt x="1402" y="1549"/>
                    <a:pt x="1444" y="1737"/>
                    <a:pt x="1444" y="1947"/>
                  </a:cubicBezTo>
                  <a:cubicBezTo>
                    <a:pt x="1361" y="2867"/>
                    <a:pt x="1549" y="3725"/>
                    <a:pt x="2009" y="4541"/>
                  </a:cubicBezTo>
                  <a:cubicBezTo>
                    <a:pt x="2197" y="4876"/>
                    <a:pt x="2072" y="5127"/>
                    <a:pt x="1695" y="5273"/>
                  </a:cubicBezTo>
                  <a:cubicBezTo>
                    <a:pt x="1381" y="5378"/>
                    <a:pt x="1068" y="5336"/>
                    <a:pt x="837" y="5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3"/>
            <p:cNvSpPr/>
            <p:nvPr/>
          </p:nvSpPr>
          <p:spPr>
            <a:xfrm>
              <a:off x="-3118700" y="2615950"/>
              <a:ext cx="139700" cy="50750"/>
            </a:xfrm>
            <a:custGeom>
              <a:avLst/>
              <a:gdLst/>
              <a:ahLst/>
              <a:cxnLst/>
              <a:rect l="l" t="t" r="r" b="b"/>
              <a:pathLst>
                <a:path w="5588" h="2030" extrusionOk="0">
                  <a:moveTo>
                    <a:pt x="3662" y="1862"/>
                  </a:moveTo>
                  <a:cubicBezTo>
                    <a:pt x="2407" y="2030"/>
                    <a:pt x="1382" y="1339"/>
                    <a:pt x="273" y="879"/>
                  </a:cubicBezTo>
                  <a:cubicBezTo>
                    <a:pt x="147" y="837"/>
                    <a:pt x="1" y="565"/>
                    <a:pt x="21" y="440"/>
                  </a:cubicBezTo>
                  <a:cubicBezTo>
                    <a:pt x="42" y="293"/>
                    <a:pt x="231" y="126"/>
                    <a:pt x="419" y="42"/>
                  </a:cubicBezTo>
                  <a:cubicBezTo>
                    <a:pt x="545" y="0"/>
                    <a:pt x="733" y="0"/>
                    <a:pt x="879" y="21"/>
                  </a:cubicBezTo>
                  <a:cubicBezTo>
                    <a:pt x="1151" y="84"/>
                    <a:pt x="1423" y="126"/>
                    <a:pt x="1674" y="251"/>
                  </a:cubicBezTo>
                  <a:cubicBezTo>
                    <a:pt x="2428" y="670"/>
                    <a:pt x="3265" y="649"/>
                    <a:pt x="4081" y="649"/>
                  </a:cubicBezTo>
                  <a:cubicBezTo>
                    <a:pt x="4415" y="649"/>
                    <a:pt x="4771" y="670"/>
                    <a:pt x="5127" y="733"/>
                  </a:cubicBezTo>
                  <a:cubicBezTo>
                    <a:pt x="5357" y="753"/>
                    <a:pt x="5587" y="1067"/>
                    <a:pt x="5503" y="1214"/>
                  </a:cubicBezTo>
                  <a:cubicBezTo>
                    <a:pt x="5441" y="1381"/>
                    <a:pt x="5294" y="1611"/>
                    <a:pt x="5148" y="1653"/>
                  </a:cubicBezTo>
                  <a:cubicBezTo>
                    <a:pt x="4667" y="1758"/>
                    <a:pt x="4143" y="1779"/>
                    <a:pt x="3662" y="18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3"/>
            <p:cNvSpPr/>
            <p:nvPr/>
          </p:nvSpPr>
          <p:spPr>
            <a:xfrm>
              <a:off x="-2646875" y="2412450"/>
              <a:ext cx="59150" cy="106225"/>
            </a:xfrm>
            <a:custGeom>
              <a:avLst/>
              <a:gdLst/>
              <a:ahLst/>
              <a:cxnLst/>
              <a:rect l="l" t="t" r="r" b="b"/>
              <a:pathLst>
                <a:path w="2366" h="4249" extrusionOk="0">
                  <a:moveTo>
                    <a:pt x="2365" y="1256"/>
                  </a:moveTo>
                  <a:cubicBezTo>
                    <a:pt x="2051" y="2282"/>
                    <a:pt x="1633" y="3223"/>
                    <a:pt x="942" y="3997"/>
                  </a:cubicBezTo>
                  <a:cubicBezTo>
                    <a:pt x="733" y="4248"/>
                    <a:pt x="273" y="4102"/>
                    <a:pt x="126" y="3830"/>
                  </a:cubicBezTo>
                  <a:cubicBezTo>
                    <a:pt x="63" y="3621"/>
                    <a:pt x="1" y="3349"/>
                    <a:pt x="63" y="3139"/>
                  </a:cubicBezTo>
                  <a:cubicBezTo>
                    <a:pt x="126" y="2847"/>
                    <a:pt x="294" y="2575"/>
                    <a:pt x="419" y="2282"/>
                  </a:cubicBezTo>
                  <a:cubicBezTo>
                    <a:pt x="712" y="1675"/>
                    <a:pt x="1068" y="1131"/>
                    <a:pt x="1172" y="440"/>
                  </a:cubicBezTo>
                  <a:cubicBezTo>
                    <a:pt x="1193" y="189"/>
                    <a:pt x="1403" y="1"/>
                    <a:pt x="1675" y="64"/>
                  </a:cubicBezTo>
                  <a:cubicBezTo>
                    <a:pt x="1821" y="85"/>
                    <a:pt x="2030" y="231"/>
                    <a:pt x="2093" y="398"/>
                  </a:cubicBezTo>
                  <a:cubicBezTo>
                    <a:pt x="2281" y="691"/>
                    <a:pt x="2302" y="1005"/>
                    <a:pt x="2365" y="1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3"/>
            <p:cNvSpPr/>
            <p:nvPr/>
          </p:nvSpPr>
          <p:spPr>
            <a:xfrm>
              <a:off x="-2480525" y="2633725"/>
              <a:ext cx="103075" cy="53375"/>
            </a:xfrm>
            <a:custGeom>
              <a:avLst/>
              <a:gdLst/>
              <a:ahLst/>
              <a:cxnLst/>
              <a:rect l="l" t="t" r="r" b="b"/>
              <a:pathLst>
                <a:path w="4123" h="2135" extrusionOk="0">
                  <a:moveTo>
                    <a:pt x="1151" y="2135"/>
                  </a:moveTo>
                  <a:cubicBezTo>
                    <a:pt x="858" y="2093"/>
                    <a:pt x="586" y="2051"/>
                    <a:pt x="335" y="1947"/>
                  </a:cubicBezTo>
                  <a:cubicBezTo>
                    <a:pt x="147" y="1905"/>
                    <a:pt x="0" y="1716"/>
                    <a:pt x="42" y="1507"/>
                  </a:cubicBezTo>
                  <a:cubicBezTo>
                    <a:pt x="63" y="1382"/>
                    <a:pt x="210" y="1193"/>
                    <a:pt x="335" y="1172"/>
                  </a:cubicBezTo>
                  <a:cubicBezTo>
                    <a:pt x="1277" y="1005"/>
                    <a:pt x="2093" y="482"/>
                    <a:pt x="2909" y="105"/>
                  </a:cubicBezTo>
                  <a:cubicBezTo>
                    <a:pt x="3160" y="1"/>
                    <a:pt x="3432" y="1"/>
                    <a:pt x="3704" y="42"/>
                  </a:cubicBezTo>
                  <a:cubicBezTo>
                    <a:pt x="4018" y="105"/>
                    <a:pt x="4122" y="628"/>
                    <a:pt x="3871" y="796"/>
                  </a:cubicBezTo>
                  <a:cubicBezTo>
                    <a:pt x="3683" y="963"/>
                    <a:pt x="3474" y="1068"/>
                    <a:pt x="3264" y="1193"/>
                  </a:cubicBezTo>
                  <a:cubicBezTo>
                    <a:pt x="2762" y="1465"/>
                    <a:pt x="2302" y="1695"/>
                    <a:pt x="1800" y="1926"/>
                  </a:cubicBezTo>
                  <a:cubicBezTo>
                    <a:pt x="1611" y="2030"/>
                    <a:pt x="1381" y="2093"/>
                    <a:pt x="1151" y="2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3"/>
            <p:cNvSpPr/>
            <p:nvPr/>
          </p:nvSpPr>
          <p:spPr>
            <a:xfrm>
              <a:off x="-2797525" y="3065275"/>
              <a:ext cx="46050" cy="92625"/>
            </a:xfrm>
            <a:custGeom>
              <a:avLst/>
              <a:gdLst/>
              <a:ahLst/>
              <a:cxnLst/>
              <a:rect l="l" t="t" r="r" b="b"/>
              <a:pathLst>
                <a:path w="1842" h="3705" extrusionOk="0">
                  <a:moveTo>
                    <a:pt x="1842" y="963"/>
                  </a:moveTo>
                  <a:cubicBezTo>
                    <a:pt x="1842" y="1089"/>
                    <a:pt x="1842" y="1172"/>
                    <a:pt x="1821" y="1256"/>
                  </a:cubicBezTo>
                  <a:cubicBezTo>
                    <a:pt x="1716" y="1905"/>
                    <a:pt x="1633" y="2574"/>
                    <a:pt x="1528" y="3244"/>
                  </a:cubicBezTo>
                  <a:cubicBezTo>
                    <a:pt x="1465" y="3495"/>
                    <a:pt x="1319" y="3704"/>
                    <a:pt x="1047" y="3683"/>
                  </a:cubicBezTo>
                  <a:cubicBezTo>
                    <a:pt x="838" y="3683"/>
                    <a:pt x="566" y="3599"/>
                    <a:pt x="419" y="3453"/>
                  </a:cubicBezTo>
                  <a:cubicBezTo>
                    <a:pt x="168" y="3160"/>
                    <a:pt x="1" y="2783"/>
                    <a:pt x="189" y="2344"/>
                  </a:cubicBezTo>
                  <a:cubicBezTo>
                    <a:pt x="461" y="1695"/>
                    <a:pt x="649" y="1005"/>
                    <a:pt x="900" y="335"/>
                  </a:cubicBezTo>
                  <a:cubicBezTo>
                    <a:pt x="942" y="210"/>
                    <a:pt x="1172" y="42"/>
                    <a:pt x="1340" y="22"/>
                  </a:cubicBezTo>
                  <a:cubicBezTo>
                    <a:pt x="1549" y="1"/>
                    <a:pt x="1695" y="168"/>
                    <a:pt x="1737" y="377"/>
                  </a:cubicBezTo>
                  <a:cubicBezTo>
                    <a:pt x="1800" y="628"/>
                    <a:pt x="1821" y="796"/>
                    <a:pt x="1842" y="9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3"/>
            <p:cNvSpPr/>
            <p:nvPr/>
          </p:nvSpPr>
          <p:spPr>
            <a:xfrm>
              <a:off x="-2633800" y="3047500"/>
              <a:ext cx="65950" cy="71675"/>
            </a:xfrm>
            <a:custGeom>
              <a:avLst/>
              <a:gdLst/>
              <a:ahLst/>
              <a:cxnLst/>
              <a:rect l="l" t="t" r="r" b="b"/>
              <a:pathLst>
                <a:path w="2638" h="2867" extrusionOk="0">
                  <a:moveTo>
                    <a:pt x="1" y="670"/>
                  </a:moveTo>
                  <a:cubicBezTo>
                    <a:pt x="608" y="42"/>
                    <a:pt x="1131" y="0"/>
                    <a:pt x="1528" y="628"/>
                  </a:cubicBezTo>
                  <a:cubicBezTo>
                    <a:pt x="1800" y="1088"/>
                    <a:pt x="2114" y="1549"/>
                    <a:pt x="2491" y="1967"/>
                  </a:cubicBezTo>
                  <a:cubicBezTo>
                    <a:pt x="2574" y="2030"/>
                    <a:pt x="2637" y="2176"/>
                    <a:pt x="2616" y="2281"/>
                  </a:cubicBezTo>
                  <a:cubicBezTo>
                    <a:pt x="2595" y="2448"/>
                    <a:pt x="2512" y="2658"/>
                    <a:pt x="2407" y="2762"/>
                  </a:cubicBezTo>
                  <a:cubicBezTo>
                    <a:pt x="2323" y="2846"/>
                    <a:pt x="2072" y="2867"/>
                    <a:pt x="1968" y="2804"/>
                  </a:cubicBezTo>
                  <a:cubicBezTo>
                    <a:pt x="1591" y="2511"/>
                    <a:pt x="1214" y="2218"/>
                    <a:pt x="900" y="1862"/>
                  </a:cubicBezTo>
                  <a:cubicBezTo>
                    <a:pt x="587" y="1507"/>
                    <a:pt x="294" y="1067"/>
                    <a:pt x="1" y="6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3"/>
            <p:cNvSpPr/>
            <p:nvPr/>
          </p:nvSpPr>
          <p:spPr>
            <a:xfrm>
              <a:off x="-2507725" y="2909400"/>
              <a:ext cx="75350" cy="59650"/>
            </a:xfrm>
            <a:custGeom>
              <a:avLst/>
              <a:gdLst/>
              <a:ahLst/>
              <a:cxnLst/>
              <a:rect l="l" t="t" r="r" b="b"/>
              <a:pathLst>
                <a:path w="3014" h="2386" extrusionOk="0">
                  <a:moveTo>
                    <a:pt x="2992" y="1842"/>
                  </a:moveTo>
                  <a:cubicBezTo>
                    <a:pt x="3013" y="2093"/>
                    <a:pt x="2720" y="2386"/>
                    <a:pt x="2469" y="2323"/>
                  </a:cubicBezTo>
                  <a:cubicBezTo>
                    <a:pt x="2302" y="2302"/>
                    <a:pt x="2135" y="2281"/>
                    <a:pt x="2051" y="2176"/>
                  </a:cubicBezTo>
                  <a:cubicBezTo>
                    <a:pt x="1611" y="1674"/>
                    <a:pt x="1005" y="1360"/>
                    <a:pt x="440" y="984"/>
                  </a:cubicBezTo>
                  <a:cubicBezTo>
                    <a:pt x="314" y="921"/>
                    <a:pt x="210" y="775"/>
                    <a:pt x="105" y="670"/>
                  </a:cubicBezTo>
                  <a:cubicBezTo>
                    <a:pt x="0" y="544"/>
                    <a:pt x="84" y="231"/>
                    <a:pt x="231" y="147"/>
                  </a:cubicBezTo>
                  <a:cubicBezTo>
                    <a:pt x="377" y="105"/>
                    <a:pt x="544" y="0"/>
                    <a:pt x="691" y="21"/>
                  </a:cubicBezTo>
                  <a:cubicBezTo>
                    <a:pt x="1653" y="231"/>
                    <a:pt x="2365" y="775"/>
                    <a:pt x="2909" y="1591"/>
                  </a:cubicBezTo>
                  <a:cubicBezTo>
                    <a:pt x="2971" y="1674"/>
                    <a:pt x="2971" y="1758"/>
                    <a:pt x="2992" y="18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5" name="Google Shape;2195;p73"/>
          <p:cNvGrpSpPr/>
          <p:nvPr/>
        </p:nvGrpSpPr>
        <p:grpSpPr>
          <a:xfrm>
            <a:off x="41963" y="249125"/>
            <a:ext cx="608900" cy="407500"/>
            <a:chOff x="4137713" y="525925"/>
            <a:chExt cx="608900" cy="407500"/>
          </a:xfrm>
        </p:grpSpPr>
        <p:sp>
          <p:nvSpPr>
            <p:cNvPr id="2196" name="Google Shape;2196;p73"/>
            <p:cNvSpPr/>
            <p:nvPr/>
          </p:nvSpPr>
          <p:spPr>
            <a:xfrm>
              <a:off x="4168063" y="559925"/>
              <a:ext cx="556575" cy="353625"/>
            </a:xfrm>
            <a:custGeom>
              <a:avLst/>
              <a:gdLst/>
              <a:ahLst/>
              <a:cxnLst/>
              <a:rect l="l" t="t" r="r" b="b"/>
              <a:pathLst>
                <a:path w="22263" h="14145" extrusionOk="0">
                  <a:moveTo>
                    <a:pt x="8913" y="11257"/>
                  </a:moveTo>
                  <a:cubicBezTo>
                    <a:pt x="8495" y="11069"/>
                    <a:pt x="8160" y="11195"/>
                    <a:pt x="7825" y="11487"/>
                  </a:cubicBezTo>
                  <a:cubicBezTo>
                    <a:pt x="7302" y="11948"/>
                    <a:pt x="6696" y="12345"/>
                    <a:pt x="6110" y="12764"/>
                  </a:cubicBezTo>
                  <a:cubicBezTo>
                    <a:pt x="5670" y="13078"/>
                    <a:pt x="5147" y="13161"/>
                    <a:pt x="4603" y="13057"/>
                  </a:cubicBezTo>
                  <a:cubicBezTo>
                    <a:pt x="4101" y="12952"/>
                    <a:pt x="3599" y="12889"/>
                    <a:pt x="3118" y="12827"/>
                  </a:cubicBezTo>
                  <a:cubicBezTo>
                    <a:pt x="2825" y="12764"/>
                    <a:pt x="2678" y="12638"/>
                    <a:pt x="2657" y="12345"/>
                  </a:cubicBezTo>
                  <a:cubicBezTo>
                    <a:pt x="2657" y="12136"/>
                    <a:pt x="2615" y="11927"/>
                    <a:pt x="2678" y="11739"/>
                  </a:cubicBezTo>
                  <a:cubicBezTo>
                    <a:pt x="3013" y="10881"/>
                    <a:pt x="3139" y="9960"/>
                    <a:pt x="3724" y="9228"/>
                  </a:cubicBezTo>
                  <a:cubicBezTo>
                    <a:pt x="3829" y="9102"/>
                    <a:pt x="3913" y="8956"/>
                    <a:pt x="3996" y="8788"/>
                  </a:cubicBezTo>
                  <a:lnTo>
                    <a:pt x="3996" y="8684"/>
                  </a:lnTo>
                  <a:cubicBezTo>
                    <a:pt x="3913" y="8663"/>
                    <a:pt x="3829" y="8600"/>
                    <a:pt x="3766" y="8642"/>
                  </a:cubicBezTo>
                  <a:cubicBezTo>
                    <a:pt x="3578" y="8705"/>
                    <a:pt x="3369" y="8767"/>
                    <a:pt x="3201" y="8893"/>
                  </a:cubicBezTo>
                  <a:cubicBezTo>
                    <a:pt x="2762" y="9270"/>
                    <a:pt x="2323" y="9270"/>
                    <a:pt x="1799" y="9165"/>
                  </a:cubicBezTo>
                  <a:cubicBezTo>
                    <a:pt x="1193" y="9018"/>
                    <a:pt x="670" y="8809"/>
                    <a:pt x="251" y="8349"/>
                  </a:cubicBezTo>
                  <a:cubicBezTo>
                    <a:pt x="126" y="8182"/>
                    <a:pt x="63" y="7972"/>
                    <a:pt x="21" y="7805"/>
                  </a:cubicBezTo>
                  <a:cubicBezTo>
                    <a:pt x="0" y="7638"/>
                    <a:pt x="0" y="7449"/>
                    <a:pt x="21" y="7282"/>
                  </a:cubicBezTo>
                  <a:cubicBezTo>
                    <a:pt x="84" y="6591"/>
                    <a:pt x="356" y="5985"/>
                    <a:pt x="983" y="5671"/>
                  </a:cubicBezTo>
                  <a:cubicBezTo>
                    <a:pt x="1465" y="5441"/>
                    <a:pt x="2511" y="5566"/>
                    <a:pt x="3013" y="6236"/>
                  </a:cubicBezTo>
                  <a:cubicBezTo>
                    <a:pt x="3055" y="6298"/>
                    <a:pt x="3118" y="6403"/>
                    <a:pt x="3160" y="6403"/>
                  </a:cubicBezTo>
                  <a:cubicBezTo>
                    <a:pt x="3264" y="6445"/>
                    <a:pt x="3390" y="6403"/>
                    <a:pt x="3452" y="6361"/>
                  </a:cubicBezTo>
                  <a:cubicBezTo>
                    <a:pt x="3536" y="6277"/>
                    <a:pt x="3536" y="6152"/>
                    <a:pt x="3536" y="6026"/>
                  </a:cubicBezTo>
                  <a:cubicBezTo>
                    <a:pt x="3557" y="5566"/>
                    <a:pt x="3536" y="5127"/>
                    <a:pt x="3557" y="4687"/>
                  </a:cubicBezTo>
                  <a:cubicBezTo>
                    <a:pt x="3662" y="2951"/>
                    <a:pt x="4415" y="1591"/>
                    <a:pt x="5754" y="523"/>
                  </a:cubicBezTo>
                  <a:cubicBezTo>
                    <a:pt x="6193" y="168"/>
                    <a:pt x="6717" y="0"/>
                    <a:pt x="7323" y="0"/>
                  </a:cubicBezTo>
                  <a:cubicBezTo>
                    <a:pt x="8558" y="0"/>
                    <a:pt x="9520" y="900"/>
                    <a:pt x="9541" y="2156"/>
                  </a:cubicBezTo>
                  <a:lnTo>
                    <a:pt x="9541" y="3118"/>
                  </a:lnTo>
                  <a:cubicBezTo>
                    <a:pt x="9541" y="3327"/>
                    <a:pt x="9625" y="3536"/>
                    <a:pt x="9834" y="3620"/>
                  </a:cubicBezTo>
                  <a:cubicBezTo>
                    <a:pt x="10043" y="3725"/>
                    <a:pt x="10274" y="3620"/>
                    <a:pt x="10441" y="3390"/>
                  </a:cubicBezTo>
                  <a:cubicBezTo>
                    <a:pt x="10504" y="3285"/>
                    <a:pt x="10546" y="3181"/>
                    <a:pt x="10608" y="3097"/>
                  </a:cubicBezTo>
                  <a:cubicBezTo>
                    <a:pt x="10818" y="2804"/>
                    <a:pt x="11090" y="2532"/>
                    <a:pt x="11424" y="2428"/>
                  </a:cubicBezTo>
                  <a:cubicBezTo>
                    <a:pt x="12387" y="2156"/>
                    <a:pt x="13328" y="2176"/>
                    <a:pt x="14228" y="2783"/>
                  </a:cubicBezTo>
                  <a:cubicBezTo>
                    <a:pt x="14751" y="3139"/>
                    <a:pt x="15044" y="3641"/>
                    <a:pt x="15044" y="4269"/>
                  </a:cubicBezTo>
                  <a:lnTo>
                    <a:pt x="15044" y="5336"/>
                  </a:lnTo>
                  <a:cubicBezTo>
                    <a:pt x="15065" y="5775"/>
                    <a:pt x="15295" y="5964"/>
                    <a:pt x="15735" y="5943"/>
                  </a:cubicBezTo>
                  <a:cubicBezTo>
                    <a:pt x="15923" y="5922"/>
                    <a:pt x="16090" y="5880"/>
                    <a:pt x="16258" y="5817"/>
                  </a:cubicBezTo>
                  <a:cubicBezTo>
                    <a:pt x="16990" y="5545"/>
                    <a:pt x="17785" y="5503"/>
                    <a:pt x="18538" y="5587"/>
                  </a:cubicBezTo>
                  <a:cubicBezTo>
                    <a:pt x="19898" y="5754"/>
                    <a:pt x="21007" y="6424"/>
                    <a:pt x="21761" y="7554"/>
                  </a:cubicBezTo>
                  <a:cubicBezTo>
                    <a:pt x="22263" y="8286"/>
                    <a:pt x="22179" y="9186"/>
                    <a:pt x="21593" y="9855"/>
                  </a:cubicBezTo>
                  <a:cubicBezTo>
                    <a:pt x="20714" y="10943"/>
                    <a:pt x="19543" y="11508"/>
                    <a:pt x="18204" y="11780"/>
                  </a:cubicBezTo>
                  <a:cubicBezTo>
                    <a:pt x="17932" y="11822"/>
                    <a:pt x="17680" y="11843"/>
                    <a:pt x="17408" y="11906"/>
                  </a:cubicBezTo>
                  <a:cubicBezTo>
                    <a:pt x="16718" y="12052"/>
                    <a:pt x="16237" y="11801"/>
                    <a:pt x="15881" y="11195"/>
                  </a:cubicBezTo>
                  <a:cubicBezTo>
                    <a:pt x="15588" y="10734"/>
                    <a:pt x="15149" y="10755"/>
                    <a:pt x="14835" y="11195"/>
                  </a:cubicBezTo>
                  <a:cubicBezTo>
                    <a:pt x="14542" y="11634"/>
                    <a:pt x="14228" y="12052"/>
                    <a:pt x="13914" y="12513"/>
                  </a:cubicBezTo>
                  <a:cubicBezTo>
                    <a:pt x="13642" y="12889"/>
                    <a:pt x="13266" y="13182"/>
                    <a:pt x="12889" y="13475"/>
                  </a:cubicBezTo>
                  <a:cubicBezTo>
                    <a:pt x="12073" y="14145"/>
                    <a:pt x="10755" y="13915"/>
                    <a:pt x="10127" y="13308"/>
                  </a:cubicBezTo>
                  <a:cubicBezTo>
                    <a:pt x="9562" y="12764"/>
                    <a:pt x="9123" y="12094"/>
                    <a:pt x="8913" y="11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3"/>
            <p:cNvSpPr/>
            <p:nvPr/>
          </p:nvSpPr>
          <p:spPr>
            <a:xfrm>
              <a:off x="4137713" y="525925"/>
              <a:ext cx="608900" cy="407500"/>
            </a:xfrm>
            <a:custGeom>
              <a:avLst/>
              <a:gdLst/>
              <a:ahLst/>
              <a:cxnLst/>
              <a:rect l="l" t="t" r="r" b="b"/>
              <a:pathLst>
                <a:path w="24356" h="16300" extrusionOk="0">
                  <a:moveTo>
                    <a:pt x="3976" y="6194"/>
                  </a:moveTo>
                  <a:cubicBezTo>
                    <a:pt x="3913" y="4896"/>
                    <a:pt x="4353" y="3788"/>
                    <a:pt x="5001" y="2741"/>
                  </a:cubicBezTo>
                  <a:cubicBezTo>
                    <a:pt x="5336" y="2218"/>
                    <a:pt x="5713" y="1737"/>
                    <a:pt x="6215" y="1360"/>
                  </a:cubicBezTo>
                  <a:cubicBezTo>
                    <a:pt x="6529" y="1130"/>
                    <a:pt x="6884" y="858"/>
                    <a:pt x="7261" y="712"/>
                  </a:cubicBezTo>
                  <a:cubicBezTo>
                    <a:pt x="9081" y="0"/>
                    <a:pt x="10567" y="544"/>
                    <a:pt x="11488" y="2281"/>
                  </a:cubicBezTo>
                  <a:cubicBezTo>
                    <a:pt x="11613" y="2511"/>
                    <a:pt x="11697" y="2741"/>
                    <a:pt x="11780" y="2992"/>
                  </a:cubicBezTo>
                  <a:cubicBezTo>
                    <a:pt x="11864" y="3013"/>
                    <a:pt x="11927" y="3034"/>
                    <a:pt x="11969" y="3013"/>
                  </a:cubicBezTo>
                  <a:cubicBezTo>
                    <a:pt x="12806" y="2574"/>
                    <a:pt x="13685" y="2616"/>
                    <a:pt x="14542" y="2720"/>
                  </a:cubicBezTo>
                  <a:cubicBezTo>
                    <a:pt x="15944" y="2888"/>
                    <a:pt x="17032" y="3997"/>
                    <a:pt x="17221" y="5378"/>
                  </a:cubicBezTo>
                  <a:cubicBezTo>
                    <a:pt x="17242" y="5629"/>
                    <a:pt x="17262" y="5838"/>
                    <a:pt x="17304" y="6089"/>
                  </a:cubicBezTo>
                  <a:cubicBezTo>
                    <a:pt x="17723" y="6047"/>
                    <a:pt x="18099" y="5985"/>
                    <a:pt x="18476" y="5943"/>
                  </a:cubicBezTo>
                  <a:cubicBezTo>
                    <a:pt x="20464" y="5692"/>
                    <a:pt x="22117" y="6424"/>
                    <a:pt x="23435" y="7868"/>
                  </a:cubicBezTo>
                  <a:cubicBezTo>
                    <a:pt x="24230" y="8746"/>
                    <a:pt x="24356" y="9751"/>
                    <a:pt x="24125" y="10860"/>
                  </a:cubicBezTo>
                  <a:cubicBezTo>
                    <a:pt x="24042" y="11215"/>
                    <a:pt x="23812" y="11529"/>
                    <a:pt x="23581" y="11843"/>
                  </a:cubicBezTo>
                  <a:cubicBezTo>
                    <a:pt x="22786" y="12889"/>
                    <a:pt x="21719" y="13559"/>
                    <a:pt x="20464" y="13935"/>
                  </a:cubicBezTo>
                  <a:cubicBezTo>
                    <a:pt x="19941" y="14103"/>
                    <a:pt x="19418" y="14354"/>
                    <a:pt x="18832" y="14354"/>
                  </a:cubicBezTo>
                  <a:cubicBezTo>
                    <a:pt x="18204" y="14354"/>
                    <a:pt x="17618" y="14249"/>
                    <a:pt x="17095" y="13894"/>
                  </a:cubicBezTo>
                  <a:cubicBezTo>
                    <a:pt x="16949" y="13789"/>
                    <a:pt x="16802" y="13705"/>
                    <a:pt x="16614" y="13601"/>
                  </a:cubicBezTo>
                  <a:cubicBezTo>
                    <a:pt x="16321" y="13998"/>
                    <a:pt x="15840" y="14145"/>
                    <a:pt x="15756" y="14710"/>
                  </a:cubicBezTo>
                  <a:cubicBezTo>
                    <a:pt x="15756" y="14814"/>
                    <a:pt x="15589" y="14877"/>
                    <a:pt x="15526" y="14961"/>
                  </a:cubicBezTo>
                  <a:cubicBezTo>
                    <a:pt x="15317" y="15107"/>
                    <a:pt x="15107" y="15275"/>
                    <a:pt x="14898" y="15463"/>
                  </a:cubicBezTo>
                  <a:cubicBezTo>
                    <a:pt x="14082" y="16216"/>
                    <a:pt x="13120" y="16300"/>
                    <a:pt x="12073" y="16112"/>
                  </a:cubicBezTo>
                  <a:cubicBezTo>
                    <a:pt x="11718" y="16070"/>
                    <a:pt x="11383" y="15881"/>
                    <a:pt x="11090" y="15714"/>
                  </a:cubicBezTo>
                  <a:cubicBezTo>
                    <a:pt x="10567" y="15400"/>
                    <a:pt x="10211" y="14961"/>
                    <a:pt x="9876" y="14459"/>
                  </a:cubicBezTo>
                  <a:cubicBezTo>
                    <a:pt x="9709" y="14249"/>
                    <a:pt x="9583" y="14019"/>
                    <a:pt x="9416" y="13768"/>
                  </a:cubicBezTo>
                  <a:cubicBezTo>
                    <a:pt x="9270" y="13873"/>
                    <a:pt x="9102" y="13935"/>
                    <a:pt x="8977" y="14040"/>
                  </a:cubicBezTo>
                  <a:cubicBezTo>
                    <a:pt x="8726" y="14228"/>
                    <a:pt x="8454" y="14438"/>
                    <a:pt x="8203" y="14626"/>
                  </a:cubicBezTo>
                  <a:cubicBezTo>
                    <a:pt x="6738" y="15693"/>
                    <a:pt x="5169" y="15588"/>
                    <a:pt x="3599" y="14940"/>
                  </a:cubicBezTo>
                  <a:cubicBezTo>
                    <a:pt x="3390" y="14856"/>
                    <a:pt x="3181" y="14689"/>
                    <a:pt x="2993" y="14563"/>
                  </a:cubicBezTo>
                  <a:cubicBezTo>
                    <a:pt x="2721" y="14354"/>
                    <a:pt x="2595" y="14061"/>
                    <a:pt x="2595" y="13726"/>
                  </a:cubicBezTo>
                  <a:cubicBezTo>
                    <a:pt x="2595" y="13119"/>
                    <a:pt x="2595" y="12555"/>
                    <a:pt x="2888" y="12011"/>
                  </a:cubicBezTo>
                  <a:cubicBezTo>
                    <a:pt x="2909" y="11927"/>
                    <a:pt x="2930" y="11843"/>
                    <a:pt x="2972" y="11718"/>
                  </a:cubicBezTo>
                  <a:cubicBezTo>
                    <a:pt x="2762" y="11487"/>
                    <a:pt x="2449" y="11508"/>
                    <a:pt x="2177" y="11425"/>
                  </a:cubicBezTo>
                  <a:cubicBezTo>
                    <a:pt x="1570" y="11215"/>
                    <a:pt x="1047" y="10902"/>
                    <a:pt x="628" y="10441"/>
                  </a:cubicBezTo>
                  <a:cubicBezTo>
                    <a:pt x="398" y="10190"/>
                    <a:pt x="252" y="9918"/>
                    <a:pt x="189" y="9562"/>
                  </a:cubicBezTo>
                  <a:cubicBezTo>
                    <a:pt x="0" y="8474"/>
                    <a:pt x="210" y="7449"/>
                    <a:pt x="1026" y="6612"/>
                  </a:cubicBezTo>
                  <a:cubicBezTo>
                    <a:pt x="1402" y="6215"/>
                    <a:pt x="1821" y="5985"/>
                    <a:pt x="2365" y="6047"/>
                  </a:cubicBezTo>
                  <a:cubicBezTo>
                    <a:pt x="2888" y="6089"/>
                    <a:pt x="3369" y="6152"/>
                    <a:pt x="3976" y="6194"/>
                  </a:cubicBezTo>
                  <a:close/>
                  <a:moveTo>
                    <a:pt x="10127" y="12617"/>
                  </a:moveTo>
                  <a:cubicBezTo>
                    <a:pt x="10316" y="13454"/>
                    <a:pt x="10755" y="14124"/>
                    <a:pt x="11383" y="14668"/>
                  </a:cubicBezTo>
                  <a:cubicBezTo>
                    <a:pt x="12011" y="15275"/>
                    <a:pt x="13350" y="15484"/>
                    <a:pt x="14166" y="14835"/>
                  </a:cubicBezTo>
                  <a:cubicBezTo>
                    <a:pt x="14521" y="14542"/>
                    <a:pt x="14877" y="14249"/>
                    <a:pt x="15170" y="13873"/>
                  </a:cubicBezTo>
                  <a:cubicBezTo>
                    <a:pt x="15463" y="13412"/>
                    <a:pt x="15777" y="12994"/>
                    <a:pt x="16091" y="12555"/>
                  </a:cubicBezTo>
                  <a:cubicBezTo>
                    <a:pt x="16405" y="12094"/>
                    <a:pt x="16844" y="12094"/>
                    <a:pt x="17137" y="12555"/>
                  </a:cubicBezTo>
                  <a:cubicBezTo>
                    <a:pt x="17493" y="13161"/>
                    <a:pt x="17974" y="13412"/>
                    <a:pt x="18685" y="13266"/>
                  </a:cubicBezTo>
                  <a:cubicBezTo>
                    <a:pt x="18936" y="13203"/>
                    <a:pt x="19208" y="13182"/>
                    <a:pt x="19459" y="13140"/>
                  </a:cubicBezTo>
                  <a:cubicBezTo>
                    <a:pt x="20799" y="12847"/>
                    <a:pt x="21970" y="12303"/>
                    <a:pt x="22870" y="11215"/>
                  </a:cubicBezTo>
                  <a:cubicBezTo>
                    <a:pt x="23435" y="10546"/>
                    <a:pt x="23519" y="9646"/>
                    <a:pt x="23016" y="8914"/>
                  </a:cubicBezTo>
                  <a:cubicBezTo>
                    <a:pt x="22242" y="7784"/>
                    <a:pt x="21133" y="7135"/>
                    <a:pt x="19815" y="6947"/>
                  </a:cubicBezTo>
                  <a:cubicBezTo>
                    <a:pt x="19041" y="6842"/>
                    <a:pt x="18267" y="6905"/>
                    <a:pt x="17534" y="7177"/>
                  </a:cubicBezTo>
                  <a:cubicBezTo>
                    <a:pt x="17367" y="7219"/>
                    <a:pt x="17200" y="7282"/>
                    <a:pt x="17011" y="7303"/>
                  </a:cubicBezTo>
                  <a:cubicBezTo>
                    <a:pt x="16593" y="7345"/>
                    <a:pt x="16321" y="7135"/>
                    <a:pt x="16300" y="6696"/>
                  </a:cubicBezTo>
                  <a:cubicBezTo>
                    <a:pt x="16279" y="6361"/>
                    <a:pt x="16300" y="5985"/>
                    <a:pt x="16300" y="5629"/>
                  </a:cubicBezTo>
                  <a:cubicBezTo>
                    <a:pt x="16300" y="5001"/>
                    <a:pt x="16007" y="4499"/>
                    <a:pt x="15484" y="4143"/>
                  </a:cubicBezTo>
                  <a:cubicBezTo>
                    <a:pt x="14626" y="3536"/>
                    <a:pt x="13685" y="3516"/>
                    <a:pt x="12680" y="3788"/>
                  </a:cubicBezTo>
                  <a:cubicBezTo>
                    <a:pt x="12345" y="3892"/>
                    <a:pt x="12094" y="4164"/>
                    <a:pt x="11885" y="4457"/>
                  </a:cubicBezTo>
                  <a:cubicBezTo>
                    <a:pt x="11801" y="4562"/>
                    <a:pt x="11780" y="4666"/>
                    <a:pt x="11697" y="4750"/>
                  </a:cubicBezTo>
                  <a:cubicBezTo>
                    <a:pt x="11529" y="5001"/>
                    <a:pt x="11299" y="5064"/>
                    <a:pt x="11090" y="4980"/>
                  </a:cubicBezTo>
                  <a:cubicBezTo>
                    <a:pt x="10881" y="4896"/>
                    <a:pt x="10797" y="4687"/>
                    <a:pt x="10797" y="4478"/>
                  </a:cubicBezTo>
                  <a:cubicBezTo>
                    <a:pt x="10797" y="4164"/>
                    <a:pt x="10839" y="3808"/>
                    <a:pt x="10797" y="3516"/>
                  </a:cubicBezTo>
                  <a:cubicBezTo>
                    <a:pt x="10755" y="2281"/>
                    <a:pt x="9814" y="1360"/>
                    <a:pt x="8579" y="1360"/>
                  </a:cubicBezTo>
                  <a:cubicBezTo>
                    <a:pt x="8014" y="1360"/>
                    <a:pt x="7491" y="1549"/>
                    <a:pt x="7010" y="1883"/>
                  </a:cubicBezTo>
                  <a:cubicBezTo>
                    <a:pt x="5671" y="2951"/>
                    <a:pt x="4897" y="4311"/>
                    <a:pt x="4813" y="6047"/>
                  </a:cubicBezTo>
                  <a:cubicBezTo>
                    <a:pt x="4792" y="6487"/>
                    <a:pt x="4792" y="6926"/>
                    <a:pt x="4792" y="7386"/>
                  </a:cubicBezTo>
                  <a:cubicBezTo>
                    <a:pt x="4792" y="7491"/>
                    <a:pt x="4771" y="7637"/>
                    <a:pt x="4708" y="7721"/>
                  </a:cubicBezTo>
                  <a:cubicBezTo>
                    <a:pt x="4666" y="7763"/>
                    <a:pt x="4499" y="7805"/>
                    <a:pt x="4415" y="7763"/>
                  </a:cubicBezTo>
                  <a:cubicBezTo>
                    <a:pt x="4374" y="7742"/>
                    <a:pt x="4311" y="7637"/>
                    <a:pt x="4269" y="7596"/>
                  </a:cubicBezTo>
                  <a:cubicBezTo>
                    <a:pt x="3767" y="6926"/>
                    <a:pt x="2721" y="6801"/>
                    <a:pt x="2260" y="7031"/>
                  </a:cubicBezTo>
                  <a:cubicBezTo>
                    <a:pt x="1633" y="7345"/>
                    <a:pt x="1361" y="7951"/>
                    <a:pt x="1277" y="8642"/>
                  </a:cubicBezTo>
                  <a:cubicBezTo>
                    <a:pt x="1256" y="8809"/>
                    <a:pt x="1256" y="8998"/>
                    <a:pt x="1277" y="9165"/>
                  </a:cubicBezTo>
                  <a:cubicBezTo>
                    <a:pt x="1340" y="9332"/>
                    <a:pt x="1381" y="9583"/>
                    <a:pt x="1528" y="9709"/>
                  </a:cubicBezTo>
                  <a:cubicBezTo>
                    <a:pt x="1905" y="10169"/>
                    <a:pt x="2469" y="10378"/>
                    <a:pt x="3055" y="10525"/>
                  </a:cubicBezTo>
                  <a:cubicBezTo>
                    <a:pt x="3578" y="10630"/>
                    <a:pt x="4060" y="10630"/>
                    <a:pt x="4478" y="10253"/>
                  </a:cubicBezTo>
                  <a:cubicBezTo>
                    <a:pt x="4625" y="10127"/>
                    <a:pt x="4834" y="10065"/>
                    <a:pt x="5022" y="10002"/>
                  </a:cubicBezTo>
                  <a:cubicBezTo>
                    <a:pt x="5106" y="9960"/>
                    <a:pt x="5190" y="10023"/>
                    <a:pt x="5252" y="10044"/>
                  </a:cubicBezTo>
                  <a:cubicBezTo>
                    <a:pt x="5252" y="10106"/>
                    <a:pt x="5294" y="10127"/>
                    <a:pt x="5252" y="10148"/>
                  </a:cubicBezTo>
                  <a:cubicBezTo>
                    <a:pt x="5190" y="10316"/>
                    <a:pt x="5106" y="10462"/>
                    <a:pt x="5001" y="10588"/>
                  </a:cubicBezTo>
                  <a:cubicBezTo>
                    <a:pt x="4415" y="11320"/>
                    <a:pt x="4269" y="12241"/>
                    <a:pt x="3955" y="13099"/>
                  </a:cubicBezTo>
                  <a:cubicBezTo>
                    <a:pt x="3871" y="13287"/>
                    <a:pt x="3934" y="13517"/>
                    <a:pt x="3934" y="13705"/>
                  </a:cubicBezTo>
                  <a:cubicBezTo>
                    <a:pt x="3955" y="13998"/>
                    <a:pt x="4081" y="14124"/>
                    <a:pt x="4374" y="14187"/>
                  </a:cubicBezTo>
                  <a:cubicBezTo>
                    <a:pt x="4876" y="14249"/>
                    <a:pt x="5357" y="14312"/>
                    <a:pt x="5859" y="14417"/>
                  </a:cubicBezTo>
                  <a:cubicBezTo>
                    <a:pt x="6403" y="14521"/>
                    <a:pt x="6926" y="14438"/>
                    <a:pt x="7387" y="14124"/>
                  </a:cubicBezTo>
                  <a:cubicBezTo>
                    <a:pt x="7951" y="13726"/>
                    <a:pt x="8558" y="13308"/>
                    <a:pt x="9081" y="12847"/>
                  </a:cubicBezTo>
                  <a:cubicBezTo>
                    <a:pt x="9395" y="12555"/>
                    <a:pt x="9709" y="12429"/>
                    <a:pt x="10127" y="126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73"/>
          <p:cNvGrpSpPr/>
          <p:nvPr/>
        </p:nvGrpSpPr>
        <p:grpSpPr>
          <a:xfrm>
            <a:off x="482238" y="720825"/>
            <a:ext cx="475525" cy="287725"/>
            <a:chOff x="622013" y="907250"/>
            <a:chExt cx="475525" cy="287725"/>
          </a:xfrm>
        </p:grpSpPr>
        <p:sp>
          <p:nvSpPr>
            <p:cNvPr id="2199" name="Google Shape;2199;p73"/>
            <p:cNvSpPr/>
            <p:nvPr/>
          </p:nvSpPr>
          <p:spPr>
            <a:xfrm>
              <a:off x="650263" y="929225"/>
              <a:ext cx="423725" cy="240125"/>
            </a:xfrm>
            <a:custGeom>
              <a:avLst/>
              <a:gdLst/>
              <a:ahLst/>
              <a:cxnLst/>
              <a:rect l="l" t="t" r="r" b="b"/>
              <a:pathLst>
                <a:path w="16949" h="9605" extrusionOk="0">
                  <a:moveTo>
                    <a:pt x="14459" y="7261"/>
                  </a:moveTo>
                  <a:cubicBezTo>
                    <a:pt x="14584" y="7889"/>
                    <a:pt x="15003" y="8370"/>
                    <a:pt x="14877" y="9081"/>
                  </a:cubicBezTo>
                  <a:cubicBezTo>
                    <a:pt x="14752" y="9165"/>
                    <a:pt x="14626" y="9291"/>
                    <a:pt x="14459" y="9311"/>
                  </a:cubicBezTo>
                  <a:cubicBezTo>
                    <a:pt x="13810" y="9416"/>
                    <a:pt x="13120" y="9521"/>
                    <a:pt x="12450" y="9563"/>
                  </a:cubicBezTo>
                  <a:cubicBezTo>
                    <a:pt x="11007" y="9604"/>
                    <a:pt x="10379" y="9311"/>
                    <a:pt x="9312" y="8244"/>
                  </a:cubicBezTo>
                  <a:cubicBezTo>
                    <a:pt x="9270" y="7931"/>
                    <a:pt x="9270" y="7617"/>
                    <a:pt x="9249" y="7303"/>
                  </a:cubicBezTo>
                  <a:cubicBezTo>
                    <a:pt x="9228" y="7114"/>
                    <a:pt x="9102" y="6968"/>
                    <a:pt x="8893" y="6989"/>
                  </a:cubicBezTo>
                  <a:cubicBezTo>
                    <a:pt x="8747" y="7010"/>
                    <a:pt x="8600" y="7094"/>
                    <a:pt x="8558" y="7219"/>
                  </a:cubicBezTo>
                  <a:cubicBezTo>
                    <a:pt x="7889" y="8747"/>
                    <a:pt x="6529" y="9102"/>
                    <a:pt x="5106" y="9249"/>
                  </a:cubicBezTo>
                  <a:cubicBezTo>
                    <a:pt x="4478" y="9291"/>
                    <a:pt x="3809" y="9186"/>
                    <a:pt x="3160" y="9102"/>
                  </a:cubicBezTo>
                  <a:cubicBezTo>
                    <a:pt x="2658" y="9060"/>
                    <a:pt x="2344" y="8747"/>
                    <a:pt x="2281" y="8244"/>
                  </a:cubicBezTo>
                  <a:cubicBezTo>
                    <a:pt x="2135" y="7533"/>
                    <a:pt x="2135" y="6842"/>
                    <a:pt x="2323" y="6152"/>
                  </a:cubicBezTo>
                  <a:cubicBezTo>
                    <a:pt x="2386" y="5964"/>
                    <a:pt x="2512" y="5796"/>
                    <a:pt x="2616" y="5608"/>
                  </a:cubicBezTo>
                  <a:cubicBezTo>
                    <a:pt x="2700" y="5441"/>
                    <a:pt x="2804" y="5315"/>
                    <a:pt x="2930" y="5106"/>
                  </a:cubicBezTo>
                  <a:cubicBezTo>
                    <a:pt x="2512" y="4980"/>
                    <a:pt x="2177" y="5085"/>
                    <a:pt x="1821" y="5022"/>
                  </a:cubicBezTo>
                  <a:cubicBezTo>
                    <a:pt x="1507" y="4980"/>
                    <a:pt x="1193" y="4897"/>
                    <a:pt x="880" y="4792"/>
                  </a:cubicBezTo>
                  <a:cubicBezTo>
                    <a:pt x="566" y="4666"/>
                    <a:pt x="231" y="4541"/>
                    <a:pt x="1" y="4164"/>
                  </a:cubicBezTo>
                  <a:cubicBezTo>
                    <a:pt x="440" y="3557"/>
                    <a:pt x="1047" y="3160"/>
                    <a:pt x="1821" y="3160"/>
                  </a:cubicBezTo>
                  <a:cubicBezTo>
                    <a:pt x="2595" y="3160"/>
                    <a:pt x="3349" y="3244"/>
                    <a:pt x="4123" y="3306"/>
                  </a:cubicBezTo>
                  <a:cubicBezTo>
                    <a:pt x="4311" y="3306"/>
                    <a:pt x="4499" y="3390"/>
                    <a:pt x="4646" y="3348"/>
                  </a:cubicBezTo>
                  <a:cubicBezTo>
                    <a:pt x="4813" y="3327"/>
                    <a:pt x="4939" y="3223"/>
                    <a:pt x="5169" y="3118"/>
                  </a:cubicBezTo>
                  <a:cubicBezTo>
                    <a:pt x="5043" y="2951"/>
                    <a:pt x="4960" y="2825"/>
                    <a:pt x="4855" y="2741"/>
                  </a:cubicBezTo>
                  <a:cubicBezTo>
                    <a:pt x="4541" y="2469"/>
                    <a:pt x="4478" y="2260"/>
                    <a:pt x="4604" y="1946"/>
                  </a:cubicBezTo>
                  <a:cubicBezTo>
                    <a:pt x="4688" y="1779"/>
                    <a:pt x="4792" y="1632"/>
                    <a:pt x="4897" y="1486"/>
                  </a:cubicBezTo>
                  <a:cubicBezTo>
                    <a:pt x="5755" y="398"/>
                    <a:pt x="6906" y="0"/>
                    <a:pt x="8245" y="147"/>
                  </a:cubicBezTo>
                  <a:cubicBezTo>
                    <a:pt x="9144" y="252"/>
                    <a:pt x="9647" y="816"/>
                    <a:pt x="9667" y="1737"/>
                  </a:cubicBezTo>
                  <a:cubicBezTo>
                    <a:pt x="9667" y="2093"/>
                    <a:pt x="9647" y="2428"/>
                    <a:pt x="9521" y="2783"/>
                  </a:cubicBezTo>
                  <a:cubicBezTo>
                    <a:pt x="9416" y="2993"/>
                    <a:pt x="9458" y="3202"/>
                    <a:pt x="9626" y="3348"/>
                  </a:cubicBezTo>
                  <a:cubicBezTo>
                    <a:pt x="9772" y="3516"/>
                    <a:pt x="10044" y="3516"/>
                    <a:pt x="10274" y="3348"/>
                  </a:cubicBezTo>
                  <a:cubicBezTo>
                    <a:pt x="10483" y="3202"/>
                    <a:pt x="10693" y="3034"/>
                    <a:pt x="10923" y="2888"/>
                  </a:cubicBezTo>
                  <a:cubicBezTo>
                    <a:pt x="12220" y="2072"/>
                    <a:pt x="13517" y="1988"/>
                    <a:pt x="14794" y="2888"/>
                  </a:cubicBezTo>
                  <a:cubicBezTo>
                    <a:pt x="15380" y="3265"/>
                    <a:pt x="15945" y="3683"/>
                    <a:pt x="16405" y="4269"/>
                  </a:cubicBezTo>
                  <a:cubicBezTo>
                    <a:pt x="16635" y="4562"/>
                    <a:pt x="16844" y="4897"/>
                    <a:pt x="16886" y="5294"/>
                  </a:cubicBezTo>
                  <a:cubicBezTo>
                    <a:pt x="16949" y="5629"/>
                    <a:pt x="16865" y="5943"/>
                    <a:pt x="16614" y="6152"/>
                  </a:cubicBezTo>
                  <a:cubicBezTo>
                    <a:pt x="16405" y="6298"/>
                    <a:pt x="16196" y="6487"/>
                    <a:pt x="15945" y="6633"/>
                  </a:cubicBezTo>
                  <a:cubicBezTo>
                    <a:pt x="15505" y="6780"/>
                    <a:pt x="15003" y="7010"/>
                    <a:pt x="14459" y="72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3"/>
            <p:cNvSpPr/>
            <p:nvPr/>
          </p:nvSpPr>
          <p:spPr>
            <a:xfrm>
              <a:off x="622013" y="907250"/>
              <a:ext cx="475525" cy="287725"/>
            </a:xfrm>
            <a:custGeom>
              <a:avLst/>
              <a:gdLst/>
              <a:ahLst/>
              <a:cxnLst/>
              <a:rect l="l" t="t" r="r" b="b"/>
              <a:pathLst>
                <a:path w="19021" h="11509" extrusionOk="0">
                  <a:moveTo>
                    <a:pt x="16865" y="8684"/>
                  </a:moveTo>
                  <a:cubicBezTo>
                    <a:pt x="16928" y="8810"/>
                    <a:pt x="16949" y="8914"/>
                    <a:pt x="16970" y="9019"/>
                  </a:cubicBezTo>
                  <a:cubicBezTo>
                    <a:pt x="17179" y="9646"/>
                    <a:pt x="16928" y="10170"/>
                    <a:pt x="16426" y="10483"/>
                  </a:cubicBezTo>
                  <a:cubicBezTo>
                    <a:pt x="15652" y="10986"/>
                    <a:pt x="14752" y="11341"/>
                    <a:pt x="13790" y="11404"/>
                  </a:cubicBezTo>
                  <a:cubicBezTo>
                    <a:pt x="12346" y="11509"/>
                    <a:pt x="11111" y="11132"/>
                    <a:pt x="10044" y="10149"/>
                  </a:cubicBezTo>
                  <a:cubicBezTo>
                    <a:pt x="10002" y="10086"/>
                    <a:pt x="9919" y="10044"/>
                    <a:pt x="9793" y="9960"/>
                  </a:cubicBezTo>
                  <a:cubicBezTo>
                    <a:pt x="9270" y="10232"/>
                    <a:pt x="8705" y="10483"/>
                    <a:pt x="8161" y="10755"/>
                  </a:cubicBezTo>
                  <a:cubicBezTo>
                    <a:pt x="7952" y="10860"/>
                    <a:pt x="7722" y="10965"/>
                    <a:pt x="7512" y="10965"/>
                  </a:cubicBezTo>
                  <a:cubicBezTo>
                    <a:pt x="6487" y="10986"/>
                    <a:pt x="5441" y="11027"/>
                    <a:pt x="4416" y="11006"/>
                  </a:cubicBezTo>
                  <a:cubicBezTo>
                    <a:pt x="3621" y="10986"/>
                    <a:pt x="2993" y="10567"/>
                    <a:pt x="2491" y="9918"/>
                  </a:cubicBezTo>
                  <a:cubicBezTo>
                    <a:pt x="2282" y="9646"/>
                    <a:pt x="2177" y="9354"/>
                    <a:pt x="2177" y="9019"/>
                  </a:cubicBezTo>
                  <a:cubicBezTo>
                    <a:pt x="2177" y="8307"/>
                    <a:pt x="2156" y="7617"/>
                    <a:pt x="2491" y="6905"/>
                  </a:cubicBezTo>
                  <a:cubicBezTo>
                    <a:pt x="2282" y="6801"/>
                    <a:pt x="2093" y="6717"/>
                    <a:pt x="1947" y="6633"/>
                  </a:cubicBezTo>
                  <a:cubicBezTo>
                    <a:pt x="1486" y="6403"/>
                    <a:pt x="1026" y="6194"/>
                    <a:pt x="629" y="5901"/>
                  </a:cubicBezTo>
                  <a:cubicBezTo>
                    <a:pt x="64" y="5483"/>
                    <a:pt x="1" y="4708"/>
                    <a:pt x="524" y="4206"/>
                  </a:cubicBezTo>
                  <a:cubicBezTo>
                    <a:pt x="1152" y="3600"/>
                    <a:pt x="1884" y="3160"/>
                    <a:pt x="2805" y="3139"/>
                  </a:cubicBezTo>
                  <a:cubicBezTo>
                    <a:pt x="3223" y="3139"/>
                    <a:pt x="3621" y="3160"/>
                    <a:pt x="4039" y="3160"/>
                  </a:cubicBezTo>
                  <a:lnTo>
                    <a:pt x="4771" y="3160"/>
                  </a:lnTo>
                  <a:cubicBezTo>
                    <a:pt x="4813" y="2135"/>
                    <a:pt x="5462" y="1507"/>
                    <a:pt x="6152" y="921"/>
                  </a:cubicBezTo>
                  <a:cubicBezTo>
                    <a:pt x="6822" y="315"/>
                    <a:pt x="7659" y="1"/>
                    <a:pt x="8580" y="1"/>
                  </a:cubicBezTo>
                  <a:lnTo>
                    <a:pt x="9375" y="1"/>
                  </a:lnTo>
                  <a:cubicBezTo>
                    <a:pt x="10672" y="43"/>
                    <a:pt x="11572" y="859"/>
                    <a:pt x="11739" y="2135"/>
                  </a:cubicBezTo>
                  <a:cubicBezTo>
                    <a:pt x="11781" y="2281"/>
                    <a:pt x="11802" y="2407"/>
                    <a:pt x="11844" y="2616"/>
                  </a:cubicBezTo>
                  <a:cubicBezTo>
                    <a:pt x="12053" y="2532"/>
                    <a:pt x="12220" y="2491"/>
                    <a:pt x="12367" y="2428"/>
                  </a:cubicBezTo>
                  <a:cubicBezTo>
                    <a:pt x="13162" y="2114"/>
                    <a:pt x="13978" y="2093"/>
                    <a:pt x="14815" y="2198"/>
                  </a:cubicBezTo>
                  <a:cubicBezTo>
                    <a:pt x="15066" y="2219"/>
                    <a:pt x="15338" y="2323"/>
                    <a:pt x="15568" y="2449"/>
                  </a:cubicBezTo>
                  <a:cubicBezTo>
                    <a:pt x="16531" y="2930"/>
                    <a:pt x="17367" y="3558"/>
                    <a:pt x="18079" y="4374"/>
                  </a:cubicBezTo>
                  <a:cubicBezTo>
                    <a:pt x="18539" y="4897"/>
                    <a:pt x="18895" y="5524"/>
                    <a:pt x="18958" y="6257"/>
                  </a:cubicBezTo>
                  <a:cubicBezTo>
                    <a:pt x="19020" y="6822"/>
                    <a:pt x="18853" y="7324"/>
                    <a:pt x="18414" y="7659"/>
                  </a:cubicBezTo>
                  <a:cubicBezTo>
                    <a:pt x="18016" y="7973"/>
                    <a:pt x="17577" y="8203"/>
                    <a:pt x="17158" y="8496"/>
                  </a:cubicBezTo>
                  <a:cubicBezTo>
                    <a:pt x="17116" y="8558"/>
                    <a:pt x="17012" y="8600"/>
                    <a:pt x="16865" y="8684"/>
                  </a:cubicBezTo>
                  <a:close/>
                  <a:moveTo>
                    <a:pt x="15589" y="8140"/>
                  </a:moveTo>
                  <a:cubicBezTo>
                    <a:pt x="16133" y="7868"/>
                    <a:pt x="16635" y="7659"/>
                    <a:pt x="17137" y="7408"/>
                  </a:cubicBezTo>
                  <a:cubicBezTo>
                    <a:pt x="17367" y="7261"/>
                    <a:pt x="17577" y="7115"/>
                    <a:pt x="17786" y="6926"/>
                  </a:cubicBezTo>
                  <a:cubicBezTo>
                    <a:pt x="18058" y="6696"/>
                    <a:pt x="18121" y="6403"/>
                    <a:pt x="18079" y="6069"/>
                  </a:cubicBezTo>
                  <a:cubicBezTo>
                    <a:pt x="17995" y="5671"/>
                    <a:pt x="17807" y="5357"/>
                    <a:pt x="17577" y="5043"/>
                  </a:cubicBezTo>
                  <a:cubicBezTo>
                    <a:pt x="17137" y="4499"/>
                    <a:pt x="16551" y="4081"/>
                    <a:pt x="15986" y="3662"/>
                  </a:cubicBezTo>
                  <a:cubicBezTo>
                    <a:pt x="14668" y="2763"/>
                    <a:pt x="13392" y="2867"/>
                    <a:pt x="12116" y="3662"/>
                  </a:cubicBezTo>
                  <a:cubicBezTo>
                    <a:pt x="11865" y="3788"/>
                    <a:pt x="11697" y="3976"/>
                    <a:pt x="11467" y="4123"/>
                  </a:cubicBezTo>
                  <a:cubicBezTo>
                    <a:pt x="11216" y="4290"/>
                    <a:pt x="10965" y="4290"/>
                    <a:pt x="10797" y="4123"/>
                  </a:cubicBezTo>
                  <a:cubicBezTo>
                    <a:pt x="10651" y="3976"/>
                    <a:pt x="10588" y="3767"/>
                    <a:pt x="10693" y="3558"/>
                  </a:cubicBezTo>
                  <a:cubicBezTo>
                    <a:pt x="10860" y="3202"/>
                    <a:pt x="10881" y="2867"/>
                    <a:pt x="10860" y="2511"/>
                  </a:cubicBezTo>
                  <a:cubicBezTo>
                    <a:pt x="10818" y="1591"/>
                    <a:pt x="10358" y="1026"/>
                    <a:pt x="9416" y="900"/>
                  </a:cubicBezTo>
                  <a:cubicBezTo>
                    <a:pt x="8056" y="754"/>
                    <a:pt x="6906" y="1172"/>
                    <a:pt x="6069" y="2260"/>
                  </a:cubicBezTo>
                  <a:cubicBezTo>
                    <a:pt x="5964" y="2407"/>
                    <a:pt x="5859" y="2553"/>
                    <a:pt x="5776" y="2721"/>
                  </a:cubicBezTo>
                  <a:cubicBezTo>
                    <a:pt x="5650" y="3035"/>
                    <a:pt x="5734" y="3265"/>
                    <a:pt x="6048" y="3516"/>
                  </a:cubicBezTo>
                  <a:cubicBezTo>
                    <a:pt x="6152" y="3600"/>
                    <a:pt x="6215" y="3725"/>
                    <a:pt x="6362" y="3892"/>
                  </a:cubicBezTo>
                  <a:cubicBezTo>
                    <a:pt x="6152" y="3997"/>
                    <a:pt x="5985" y="4102"/>
                    <a:pt x="5839" y="4123"/>
                  </a:cubicBezTo>
                  <a:cubicBezTo>
                    <a:pt x="5671" y="4144"/>
                    <a:pt x="5504" y="4102"/>
                    <a:pt x="5315" y="4081"/>
                  </a:cubicBezTo>
                  <a:cubicBezTo>
                    <a:pt x="4541" y="4018"/>
                    <a:pt x="3788" y="3934"/>
                    <a:pt x="3014" y="3934"/>
                  </a:cubicBezTo>
                  <a:cubicBezTo>
                    <a:pt x="2219" y="3934"/>
                    <a:pt x="1612" y="4311"/>
                    <a:pt x="1173" y="4939"/>
                  </a:cubicBezTo>
                  <a:cubicBezTo>
                    <a:pt x="1382" y="5315"/>
                    <a:pt x="1717" y="5441"/>
                    <a:pt x="2072" y="5566"/>
                  </a:cubicBezTo>
                  <a:cubicBezTo>
                    <a:pt x="2344" y="5692"/>
                    <a:pt x="2700" y="5755"/>
                    <a:pt x="3014" y="5797"/>
                  </a:cubicBezTo>
                  <a:cubicBezTo>
                    <a:pt x="3349" y="5859"/>
                    <a:pt x="3683" y="5755"/>
                    <a:pt x="4102" y="5880"/>
                  </a:cubicBezTo>
                  <a:cubicBezTo>
                    <a:pt x="3976" y="6089"/>
                    <a:pt x="3893" y="6215"/>
                    <a:pt x="3788" y="6382"/>
                  </a:cubicBezTo>
                  <a:cubicBezTo>
                    <a:pt x="3683" y="6571"/>
                    <a:pt x="3558" y="6717"/>
                    <a:pt x="3495" y="6926"/>
                  </a:cubicBezTo>
                  <a:cubicBezTo>
                    <a:pt x="3349" y="7638"/>
                    <a:pt x="3328" y="8349"/>
                    <a:pt x="3453" y="9019"/>
                  </a:cubicBezTo>
                  <a:cubicBezTo>
                    <a:pt x="3558" y="9500"/>
                    <a:pt x="3872" y="9814"/>
                    <a:pt x="4332" y="9877"/>
                  </a:cubicBezTo>
                  <a:cubicBezTo>
                    <a:pt x="4960" y="9960"/>
                    <a:pt x="5629" y="10065"/>
                    <a:pt x="6278" y="10023"/>
                  </a:cubicBezTo>
                  <a:cubicBezTo>
                    <a:pt x="7722" y="9877"/>
                    <a:pt x="9082" y="9542"/>
                    <a:pt x="9730" y="7993"/>
                  </a:cubicBezTo>
                  <a:cubicBezTo>
                    <a:pt x="9772" y="7889"/>
                    <a:pt x="9940" y="7784"/>
                    <a:pt x="10065" y="7763"/>
                  </a:cubicBezTo>
                  <a:cubicBezTo>
                    <a:pt x="10274" y="7742"/>
                    <a:pt x="10400" y="7931"/>
                    <a:pt x="10442" y="8077"/>
                  </a:cubicBezTo>
                  <a:cubicBezTo>
                    <a:pt x="10484" y="8391"/>
                    <a:pt x="10484" y="8705"/>
                    <a:pt x="10484" y="9019"/>
                  </a:cubicBezTo>
                  <a:cubicBezTo>
                    <a:pt x="11551" y="10128"/>
                    <a:pt x="12178" y="10400"/>
                    <a:pt x="13622" y="10337"/>
                  </a:cubicBezTo>
                  <a:cubicBezTo>
                    <a:pt x="14313" y="10295"/>
                    <a:pt x="14961" y="10190"/>
                    <a:pt x="15631" y="10086"/>
                  </a:cubicBezTo>
                  <a:cubicBezTo>
                    <a:pt x="15798" y="10065"/>
                    <a:pt x="15924" y="9939"/>
                    <a:pt x="16049" y="9856"/>
                  </a:cubicBezTo>
                  <a:cubicBezTo>
                    <a:pt x="16133" y="9291"/>
                    <a:pt x="15714" y="8768"/>
                    <a:pt x="15589" y="81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73"/>
          <p:cNvGrpSpPr/>
          <p:nvPr/>
        </p:nvGrpSpPr>
        <p:grpSpPr>
          <a:xfrm>
            <a:off x="1474325" y="858525"/>
            <a:ext cx="808300" cy="1469525"/>
            <a:chOff x="1474325" y="858525"/>
            <a:chExt cx="808300" cy="1469525"/>
          </a:xfrm>
        </p:grpSpPr>
        <p:sp>
          <p:nvSpPr>
            <p:cNvPr id="2202" name="Google Shape;2202;p73"/>
            <p:cNvSpPr/>
            <p:nvPr/>
          </p:nvSpPr>
          <p:spPr>
            <a:xfrm flipH="1">
              <a:off x="1835475" y="881650"/>
              <a:ext cx="292975" cy="224175"/>
            </a:xfrm>
            <a:custGeom>
              <a:avLst/>
              <a:gdLst/>
              <a:ahLst/>
              <a:cxnLst/>
              <a:rect l="l" t="t" r="r" b="b"/>
              <a:pathLst>
                <a:path w="11719" h="8967" extrusionOk="0">
                  <a:moveTo>
                    <a:pt x="7758" y="8967"/>
                  </a:moveTo>
                  <a:cubicBezTo>
                    <a:pt x="7663" y="8825"/>
                    <a:pt x="7544" y="8682"/>
                    <a:pt x="7449" y="8540"/>
                  </a:cubicBezTo>
                  <a:cubicBezTo>
                    <a:pt x="6429" y="7354"/>
                    <a:pt x="5124" y="6452"/>
                    <a:pt x="3654" y="5931"/>
                  </a:cubicBezTo>
                  <a:cubicBezTo>
                    <a:pt x="3037" y="5693"/>
                    <a:pt x="2373" y="5646"/>
                    <a:pt x="1756" y="5812"/>
                  </a:cubicBezTo>
                  <a:lnTo>
                    <a:pt x="1424" y="5670"/>
                  </a:lnTo>
                  <a:cubicBezTo>
                    <a:pt x="1116" y="5504"/>
                    <a:pt x="855" y="5219"/>
                    <a:pt x="736" y="4887"/>
                  </a:cubicBezTo>
                  <a:cubicBezTo>
                    <a:pt x="475" y="4365"/>
                    <a:pt x="285" y="3796"/>
                    <a:pt x="143" y="3226"/>
                  </a:cubicBezTo>
                  <a:cubicBezTo>
                    <a:pt x="25" y="2823"/>
                    <a:pt x="1" y="2420"/>
                    <a:pt x="25" y="1993"/>
                  </a:cubicBezTo>
                  <a:cubicBezTo>
                    <a:pt x="96" y="1163"/>
                    <a:pt x="641" y="475"/>
                    <a:pt x="1448" y="238"/>
                  </a:cubicBezTo>
                  <a:cubicBezTo>
                    <a:pt x="1780" y="143"/>
                    <a:pt x="2136" y="72"/>
                    <a:pt x="2491" y="0"/>
                  </a:cubicBezTo>
                  <a:cubicBezTo>
                    <a:pt x="2563" y="0"/>
                    <a:pt x="2634" y="0"/>
                    <a:pt x="2729" y="0"/>
                  </a:cubicBezTo>
                  <a:cubicBezTo>
                    <a:pt x="3559" y="214"/>
                    <a:pt x="4342" y="522"/>
                    <a:pt x="4745" y="1400"/>
                  </a:cubicBezTo>
                  <a:cubicBezTo>
                    <a:pt x="5077" y="2159"/>
                    <a:pt x="5314" y="2965"/>
                    <a:pt x="5433" y="3796"/>
                  </a:cubicBezTo>
                  <a:cubicBezTo>
                    <a:pt x="5480" y="4080"/>
                    <a:pt x="5457" y="4365"/>
                    <a:pt x="5362" y="4626"/>
                  </a:cubicBezTo>
                  <a:cubicBezTo>
                    <a:pt x="5314" y="4839"/>
                    <a:pt x="5267" y="5053"/>
                    <a:pt x="5291" y="5243"/>
                  </a:cubicBezTo>
                  <a:cubicBezTo>
                    <a:pt x="5291" y="5409"/>
                    <a:pt x="5338" y="5551"/>
                    <a:pt x="5409" y="5670"/>
                  </a:cubicBezTo>
                  <a:cubicBezTo>
                    <a:pt x="5480" y="5836"/>
                    <a:pt x="5670" y="5931"/>
                    <a:pt x="5836" y="5883"/>
                  </a:cubicBezTo>
                  <a:cubicBezTo>
                    <a:pt x="6050" y="5883"/>
                    <a:pt x="6216" y="5765"/>
                    <a:pt x="6263" y="5575"/>
                  </a:cubicBezTo>
                  <a:cubicBezTo>
                    <a:pt x="6334" y="5361"/>
                    <a:pt x="6382" y="5124"/>
                    <a:pt x="6405" y="4887"/>
                  </a:cubicBezTo>
                  <a:cubicBezTo>
                    <a:pt x="6405" y="4626"/>
                    <a:pt x="6548" y="4389"/>
                    <a:pt x="6761" y="4223"/>
                  </a:cubicBezTo>
                  <a:cubicBezTo>
                    <a:pt x="6832" y="4152"/>
                    <a:pt x="6927" y="4104"/>
                    <a:pt x="6998" y="4057"/>
                  </a:cubicBezTo>
                  <a:cubicBezTo>
                    <a:pt x="8208" y="3392"/>
                    <a:pt x="9442" y="3321"/>
                    <a:pt x="10675" y="3985"/>
                  </a:cubicBezTo>
                  <a:cubicBezTo>
                    <a:pt x="11244" y="4294"/>
                    <a:pt x="11600" y="4839"/>
                    <a:pt x="11671" y="5456"/>
                  </a:cubicBezTo>
                  <a:cubicBezTo>
                    <a:pt x="11719" y="5812"/>
                    <a:pt x="11648" y="6192"/>
                    <a:pt x="11482" y="6500"/>
                  </a:cubicBezTo>
                  <a:cubicBezTo>
                    <a:pt x="11268" y="6856"/>
                    <a:pt x="10984" y="7188"/>
                    <a:pt x="10675" y="7449"/>
                  </a:cubicBezTo>
                  <a:cubicBezTo>
                    <a:pt x="10153" y="7899"/>
                    <a:pt x="9537" y="8279"/>
                    <a:pt x="8896" y="8540"/>
                  </a:cubicBezTo>
                  <a:cubicBezTo>
                    <a:pt x="8540" y="8730"/>
                    <a:pt x="8161" y="8896"/>
                    <a:pt x="7758" y="8967"/>
                  </a:cubicBezTo>
                  <a:close/>
                </a:path>
              </a:pathLst>
            </a:custGeom>
            <a:solidFill>
              <a:srgbClr val="FF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3"/>
            <p:cNvSpPr/>
            <p:nvPr/>
          </p:nvSpPr>
          <p:spPr>
            <a:xfrm flipH="1">
              <a:off x="1975425" y="1054800"/>
              <a:ext cx="218850" cy="182675"/>
            </a:xfrm>
            <a:custGeom>
              <a:avLst/>
              <a:gdLst/>
              <a:ahLst/>
              <a:cxnLst/>
              <a:rect l="l" t="t" r="r" b="b"/>
              <a:pathLst>
                <a:path w="8754" h="7307" extrusionOk="0">
                  <a:moveTo>
                    <a:pt x="4223" y="1"/>
                  </a:moveTo>
                  <a:cubicBezTo>
                    <a:pt x="4626" y="1045"/>
                    <a:pt x="5457" y="1709"/>
                    <a:pt x="6263" y="2397"/>
                  </a:cubicBezTo>
                  <a:cubicBezTo>
                    <a:pt x="6548" y="2658"/>
                    <a:pt x="6856" y="2871"/>
                    <a:pt x="7141" y="3108"/>
                  </a:cubicBezTo>
                  <a:cubicBezTo>
                    <a:pt x="7520" y="3417"/>
                    <a:pt x="7947" y="3678"/>
                    <a:pt x="8422" y="3844"/>
                  </a:cubicBezTo>
                  <a:cubicBezTo>
                    <a:pt x="8493" y="3867"/>
                    <a:pt x="8564" y="3915"/>
                    <a:pt x="8611" y="3962"/>
                  </a:cubicBezTo>
                  <a:cubicBezTo>
                    <a:pt x="8754" y="4484"/>
                    <a:pt x="8683" y="5053"/>
                    <a:pt x="8398" y="5552"/>
                  </a:cubicBezTo>
                  <a:cubicBezTo>
                    <a:pt x="8279" y="5765"/>
                    <a:pt x="8161" y="5979"/>
                    <a:pt x="8018" y="6168"/>
                  </a:cubicBezTo>
                  <a:cubicBezTo>
                    <a:pt x="7473" y="6927"/>
                    <a:pt x="6714" y="7188"/>
                    <a:pt x="5836" y="7236"/>
                  </a:cubicBezTo>
                  <a:cubicBezTo>
                    <a:pt x="5480" y="7307"/>
                    <a:pt x="5148" y="7093"/>
                    <a:pt x="5030" y="6761"/>
                  </a:cubicBezTo>
                  <a:cubicBezTo>
                    <a:pt x="4579" y="5789"/>
                    <a:pt x="4389" y="4721"/>
                    <a:pt x="4508" y="3654"/>
                  </a:cubicBezTo>
                  <a:cubicBezTo>
                    <a:pt x="4531" y="3322"/>
                    <a:pt x="4650" y="2990"/>
                    <a:pt x="4816" y="2705"/>
                  </a:cubicBezTo>
                  <a:cubicBezTo>
                    <a:pt x="4911" y="2539"/>
                    <a:pt x="5006" y="2373"/>
                    <a:pt x="5077" y="2207"/>
                  </a:cubicBezTo>
                  <a:cubicBezTo>
                    <a:pt x="5124" y="1946"/>
                    <a:pt x="4982" y="1685"/>
                    <a:pt x="4745" y="1614"/>
                  </a:cubicBezTo>
                  <a:cubicBezTo>
                    <a:pt x="4555" y="1495"/>
                    <a:pt x="4318" y="1566"/>
                    <a:pt x="4199" y="1732"/>
                  </a:cubicBezTo>
                  <a:cubicBezTo>
                    <a:pt x="4057" y="1922"/>
                    <a:pt x="3938" y="2112"/>
                    <a:pt x="3844" y="2326"/>
                  </a:cubicBezTo>
                  <a:cubicBezTo>
                    <a:pt x="3535" y="3013"/>
                    <a:pt x="2895" y="3512"/>
                    <a:pt x="2159" y="3654"/>
                  </a:cubicBezTo>
                  <a:cubicBezTo>
                    <a:pt x="1732" y="3772"/>
                    <a:pt x="1258" y="3820"/>
                    <a:pt x="807" y="3772"/>
                  </a:cubicBezTo>
                  <a:cubicBezTo>
                    <a:pt x="665" y="3749"/>
                    <a:pt x="546" y="3725"/>
                    <a:pt x="428" y="3701"/>
                  </a:cubicBezTo>
                  <a:cubicBezTo>
                    <a:pt x="262" y="3654"/>
                    <a:pt x="143" y="3559"/>
                    <a:pt x="96" y="3393"/>
                  </a:cubicBezTo>
                  <a:cubicBezTo>
                    <a:pt x="1" y="3132"/>
                    <a:pt x="1" y="2847"/>
                    <a:pt x="72" y="2563"/>
                  </a:cubicBezTo>
                  <a:cubicBezTo>
                    <a:pt x="214" y="1946"/>
                    <a:pt x="641" y="1424"/>
                    <a:pt x="1211" y="1163"/>
                  </a:cubicBezTo>
                  <a:cubicBezTo>
                    <a:pt x="1685" y="950"/>
                    <a:pt x="2159" y="784"/>
                    <a:pt x="2658" y="618"/>
                  </a:cubicBezTo>
                  <a:cubicBezTo>
                    <a:pt x="2942" y="523"/>
                    <a:pt x="3251" y="475"/>
                    <a:pt x="3535" y="380"/>
                  </a:cubicBezTo>
                  <a:cubicBezTo>
                    <a:pt x="3796" y="333"/>
                    <a:pt x="4033" y="214"/>
                    <a:pt x="4223" y="1"/>
                  </a:cubicBezTo>
                  <a:close/>
                </a:path>
              </a:pathLst>
            </a:custGeom>
            <a:solidFill>
              <a:srgbClr val="FF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3"/>
            <p:cNvSpPr/>
            <p:nvPr/>
          </p:nvSpPr>
          <p:spPr>
            <a:xfrm flipH="1">
              <a:off x="1952300" y="1043550"/>
              <a:ext cx="119225" cy="86600"/>
            </a:xfrm>
            <a:custGeom>
              <a:avLst/>
              <a:gdLst/>
              <a:ahLst/>
              <a:cxnLst/>
              <a:rect l="l" t="t" r="r" b="b"/>
              <a:pathLst>
                <a:path w="4769" h="3464" extrusionOk="0">
                  <a:moveTo>
                    <a:pt x="1" y="0"/>
                  </a:moveTo>
                  <a:cubicBezTo>
                    <a:pt x="428" y="24"/>
                    <a:pt x="855" y="119"/>
                    <a:pt x="1234" y="285"/>
                  </a:cubicBezTo>
                  <a:cubicBezTo>
                    <a:pt x="2421" y="759"/>
                    <a:pt x="3464" y="1518"/>
                    <a:pt x="4318" y="2491"/>
                  </a:cubicBezTo>
                  <a:cubicBezTo>
                    <a:pt x="4413" y="2609"/>
                    <a:pt x="4508" y="2752"/>
                    <a:pt x="4603" y="2894"/>
                  </a:cubicBezTo>
                  <a:cubicBezTo>
                    <a:pt x="4769" y="3108"/>
                    <a:pt x="4627" y="3416"/>
                    <a:pt x="4342" y="3440"/>
                  </a:cubicBezTo>
                  <a:cubicBezTo>
                    <a:pt x="4128" y="3463"/>
                    <a:pt x="3891" y="3416"/>
                    <a:pt x="3678" y="3321"/>
                  </a:cubicBezTo>
                  <a:cubicBezTo>
                    <a:pt x="3346" y="3131"/>
                    <a:pt x="2990" y="2918"/>
                    <a:pt x="2681" y="2681"/>
                  </a:cubicBezTo>
                  <a:cubicBezTo>
                    <a:pt x="2041" y="2182"/>
                    <a:pt x="1424" y="1661"/>
                    <a:pt x="808" y="1115"/>
                  </a:cubicBezTo>
                  <a:cubicBezTo>
                    <a:pt x="475" y="783"/>
                    <a:pt x="191" y="427"/>
                    <a:pt x="1" y="0"/>
                  </a:cubicBezTo>
                  <a:close/>
                </a:path>
              </a:pathLst>
            </a:custGeom>
            <a:solidFill>
              <a:srgbClr val="FF8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5" name="Google Shape;2205;p73"/>
            <p:cNvGrpSpPr/>
            <p:nvPr/>
          </p:nvGrpSpPr>
          <p:grpSpPr>
            <a:xfrm>
              <a:off x="1474325" y="858525"/>
              <a:ext cx="808300" cy="1469525"/>
              <a:chOff x="1474325" y="858525"/>
              <a:chExt cx="808300" cy="1469525"/>
            </a:xfrm>
          </p:grpSpPr>
          <p:sp>
            <p:nvSpPr>
              <p:cNvPr id="2206" name="Google Shape;2206;p73"/>
              <p:cNvSpPr/>
              <p:nvPr/>
            </p:nvSpPr>
            <p:spPr>
              <a:xfrm flipH="1">
                <a:off x="1809975" y="858525"/>
                <a:ext cx="472650" cy="402675"/>
              </a:xfrm>
              <a:custGeom>
                <a:avLst/>
                <a:gdLst/>
                <a:ahLst/>
                <a:cxnLst/>
                <a:rect l="l" t="t" r="r" b="b"/>
                <a:pathLst>
                  <a:path w="18906" h="16107" extrusionOk="0">
                    <a:moveTo>
                      <a:pt x="4911" y="5812"/>
                    </a:moveTo>
                    <a:cubicBezTo>
                      <a:pt x="4816" y="5670"/>
                      <a:pt x="4768" y="5575"/>
                      <a:pt x="4697" y="5503"/>
                    </a:cubicBezTo>
                    <a:cubicBezTo>
                      <a:pt x="4009" y="4602"/>
                      <a:pt x="3487" y="3582"/>
                      <a:pt x="3108" y="2515"/>
                    </a:cubicBezTo>
                    <a:cubicBezTo>
                      <a:pt x="3013" y="2230"/>
                      <a:pt x="2918" y="1945"/>
                      <a:pt x="2847" y="1637"/>
                    </a:cubicBezTo>
                    <a:cubicBezTo>
                      <a:pt x="2799" y="1471"/>
                      <a:pt x="2728" y="1329"/>
                      <a:pt x="2633" y="1186"/>
                    </a:cubicBezTo>
                    <a:cubicBezTo>
                      <a:pt x="2491" y="1068"/>
                      <a:pt x="2539" y="830"/>
                      <a:pt x="2705" y="759"/>
                    </a:cubicBezTo>
                    <a:cubicBezTo>
                      <a:pt x="2847" y="641"/>
                      <a:pt x="3060" y="664"/>
                      <a:pt x="3155" y="830"/>
                    </a:cubicBezTo>
                    <a:cubicBezTo>
                      <a:pt x="3226" y="925"/>
                      <a:pt x="3298" y="1044"/>
                      <a:pt x="3345" y="1163"/>
                    </a:cubicBezTo>
                    <a:cubicBezTo>
                      <a:pt x="3772" y="2064"/>
                      <a:pt x="4199" y="2942"/>
                      <a:pt x="4626" y="3843"/>
                    </a:cubicBezTo>
                    <a:cubicBezTo>
                      <a:pt x="4863" y="4317"/>
                      <a:pt x="5148" y="4768"/>
                      <a:pt x="5527" y="5148"/>
                    </a:cubicBezTo>
                    <a:cubicBezTo>
                      <a:pt x="5575" y="5195"/>
                      <a:pt x="5622" y="5243"/>
                      <a:pt x="5741" y="5337"/>
                    </a:cubicBezTo>
                    <a:cubicBezTo>
                      <a:pt x="5622" y="4958"/>
                      <a:pt x="5551" y="4650"/>
                      <a:pt x="5456" y="4341"/>
                    </a:cubicBezTo>
                    <a:cubicBezTo>
                      <a:pt x="5290" y="3772"/>
                      <a:pt x="5266" y="3155"/>
                      <a:pt x="5385" y="2562"/>
                    </a:cubicBezTo>
                    <a:cubicBezTo>
                      <a:pt x="5551" y="1590"/>
                      <a:pt x="6192" y="783"/>
                      <a:pt x="7093" y="427"/>
                    </a:cubicBezTo>
                    <a:cubicBezTo>
                      <a:pt x="7591" y="214"/>
                      <a:pt x="8113" y="71"/>
                      <a:pt x="8635" y="48"/>
                    </a:cubicBezTo>
                    <a:cubicBezTo>
                      <a:pt x="9014" y="0"/>
                      <a:pt x="9394" y="71"/>
                      <a:pt x="9750" y="214"/>
                    </a:cubicBezTo>
                    <a:cubicBezTo>
                      <a:pt x="10082" y="356"/>
                      <a:pt x="10390" y="522"/>
                      <a:pt x="10698" y="712"/>
                    </a:cubicBezTo>
                    <a:cubicBezTo>
                      <a:pt x="11054" y="949"/>
                      <a:pt x="11339" y="1257"/>
                      <a:pt x="11552" y="1613"/>
                    </a:cubicBezTo>
                    <a:cubicBezTo>
                      <a:pt x="11908" y="2254"/>
                      <a:pt x="12193" y="2942"/>
                      <a:pt x="12359" y="3677"/>
                    </a:cubicBezTo>
                    <a:cubicBezTo>
                      <a:pt x="12406" y="3843"/>
                      <a:pt x="12454" y="3985"/>
                      <a:pt x="12501" y="4199"/>
                    </a:cubicBezTo>
                    <a:lnTo>
                      <a:pt x="12833" y="4033"/>
                    </a:lnTo>
                    <a:cubicBezTo>
                      <a:pt x="13830" y="3582"/>
                      <a:pt x="14850" y="3321"/>
                      <a:pt x="15964" y="3558"/>
                    </a:cubicBezTo>
                    <a:cubicBezTo>
                      <a:pt x="16676" y="3724"/>
                      <a:pt x="17340" y="4033"/>
                      <a:pt x="17910" y="4460"/>
                    </a:cubicBezTo>
                    <a:cubicBezTo>
                      <a:pt x="18076" y="4626"/>
                      <a:pt x="18218" y="4816"/>
                      <a:pt x="18313" y="5005"/>
                    </a:cubicBezTo>
                    <a:cubicBezTo>
                      <a:pt x="18740" y="5598"/>
                      <a:pt x="18906" y="6357"/>
                      <a:pt x="18764" y="7069"/>
                    </a:cubicBezTo>
                    <a:cubicBezTo>
                      <a:pt x="18692" y="7472"/>
                      <a:pt x="18550" y="7876"/>
                      <a:pt x="18313" y="8208"/>
                    </a:cubicBezTo>
                    <a:cubicBezTo>
                      <a:pt x="17720" y="9038"/>
                      <a:pt x="16913" y="9678"/>
                      <a:pt x="16012" y="10082"/>
                    </a:cubicBezTo>
                    <a:cubicBezTo>
                      <a:pt x="15466" y="10343"/>
                      <a:pt x="14897" y="10556"/>
                      <a:pt x="14328" y="10770"/>
                    </a:cubicBezTo>
                    <a:cubicBezTo>
                      <a:pt x="14185" y="11386"/>
                      <a:pt x="14185" y="11386"/>
                      <a:pt x="13545" y="11600"/>
                    </a:cubicBezTo>
                    <a:cubicBezTo>
                      <a:pt x="13450" y="11623"/>
                      <a:pt x="13355" y="11671"/>
                      <a:pt x="13213" y="11718"/>
                    </a:cubicBezTo>
                    <a:lnTo>
                      <a:pt x="13213" y="12003"/>
                    </a:lnTo>
                    <a:cubicBezTo>
                      <a:pt x="13260" y="12738"/>
                      <a:pt x="13071" y="13450"/>
                      <a:pt x="12691" y="14067"/>
                    </a:cubicBezTo>
                    <a:cubicBezTo>
                      <a:pt x="12644" y="14162"/>
                      <a:pt x="12572" y="14256"/>
                      <a:pt x="12501" y="14351"/>
                    </a:cubicBezTo>
                    <a:cubicBezTo>
                      <a:pt x="11885" y="15419"/>
                      <a:pt x="10888" y="15917"/>
                      <a:pt x="9702" y="16083"/>
                    </a:cubicBezTo>
                    <a:cubicBezTo>
                      <a:pt x="9465" y="16107"/>
                      <a:pt x="9204" y="16107"/>
                      <a:pt x="8967" y="16059"/>
                    </a:cubicBezTo>
                    <a:cubicBezTo>
                      <a:pt x="8374" y="15988"/>
                      <a:pt x="7852" y="15585"/>
                      <a:pt x="7638" y="15039"/>
                    </a:cubicBezTo>
                    <a:cubicBezTo>
                      <a:pt x="7306" y="14304"/>
                      <a:pt x="7093" y="13521"/>
                      <a:pt x="7022" y="12738"/>
                    </a:cubicBezTo>
                    <a:cubicBezTo>
                      <a:pt x="7022" y="12525"/>
                      <a:pt x="6998" y="12311"/>
                      <a:pt x="6927" y="12098"/>
                    </a:cubicBezTo>
                    <a:cubicBezTo>
                      <a:pt x="6429" y="12335"/>
                      <a:pt x="5883" y="12501"/>
                      <a:pt x="5338" y="12572"/>
                    </a:cubicBezTo>
                    <a:cubicBezTo>
                      <a:pt x="4816" y="12667"/>
                      <a:pt x="4270" y="12643"/>
                      <a:pt x="3748" y="12501"/>
                    </a:cubicBezTo>
                    <a:cubicBezTo>
                      <a:pt x="3179" y="12406"/>
                      <a:pt x="2728" y="11932"/>
                      <a:pt x="2633" y="11363"/>
                    </a:cubicBezTo>
                    <a:cubicBezTo>
                      <a:pt x="2420" y="10532"/>
                      <a:pt x="2657" y="9631"/>
                      <a:pt x="3226" y="8990"/>
                    </a:cubicBezTo>
                    <a:cubicBezTo>
                      <a:pt x="3725" y="8397"/>
                      <a:pt x="4389" y="7994"/>
                      <a:pt x="5148" y="7804"/>
                    </a:cubicBezTo>
                    <a:cubicBezTo>
                      <a:pt x="5551" y="7710"/>
                      <a:pt x="5954" y="7591"/>
                      <a:pt x="6358" y="7472"/>
                    </a:cubicBezTo>
                    <a:cubicBezTo>
                      <a:pt x="6547" y="7449"/>
                      <a:pt x="6737" y="7377"/>
                      <a:pt x="6903" y="7283"/>
                    </a:cubicBezTo>
                    <a:cubicBezTo>
                      <a:pt x="6571" y="7022"/>
                      <a:pt x="6192" y="6856"/>
                      <a:pt x="5788" y="6784"/>
                    </a:cubicBezTo>
                    <a:cubicBezTo>
                      <a:pt x="4579" y="6642"/>
                      <a:pt x="3369" y="6618"/>
                      <a:pt x="2159" y="6713"/>
                    </a:cubicBezTo>
                    <a:cubicBezTo>
                      <a:pt x="1827" y="6737"/>
                      <a:pt x="1471" y="6784"/>
                      <a:pt x="1139" y="6808"/>
                    </a:cubicBezTo>
                    <a:cubicBezTo>
                      <a:pt x="902" y="6784"/>
                      <a:pt x="641" y="6879"/>
                      <a:pt x="475" y="7045"/>
                    </a:cubicBezTo>
                    <a:cubicBezTo>
                      <a:pt x="380" y="7117"/>
                      <a:pt x="238" y="7117"/>
                      <a:pt x="166" y="7045"/>
                    </a:cubicBezTo>
                    <a:cubicBezTo>
                      <a:pt x="72" y="6974"/>
                      <a:pt x="24" y="6856"/>
                      <a:pt x="24" y="6737"/>
                    </a:cubicBezTo>
                    <a:cubicBezTo>
                      <a:pt x="0" y="6523"/>
                      <a:pt x="119" y="6334"/>
                      <a:pt x="309" y="6239"/>
                    </a:cubicBezTo>
                    <a:cubicBezTo>
                      <a:pt x="593" y="6120"/>
                      <a:pt x="854" y="6002"/>
                      <a:pt x="1163" y="5930"/>
                    </a:cubicBezTo>
                    <a:cubicBezTo>
                      <a:pt x="2230" y="5741"/>
                      <a:pt x="3345" y="5693"/>
                      <a:pt x="4436" y="5764"/>
                    </a:cubicBezTo>
                    <a:cubicBezTo>
                      <a:pt x="4579" y="5812"/>
                      <a:pt x="4697" y="5812"/>
                      <a:pt x="4911" y="5812"/>
                    </a:cubicBezTo>
                    <a:close/>
                    <a:moveTo>
                      <a:pt x="13925" y="9892"/>
                    </a:moveTo>
                    <a:cubicBezTo>
                      <a:pt x="14328" y="9797"/>
                      <a:pt x="14684" y="9655"/>
                      <a:pt x="15039" y="9465"/>
                    </a:cubicBezTo>
                    <a:cubicBezTo>
                      <a:pt x="15680" y="9180"/>
                      <a:pt x="16297" y="8824"/>
                      <a:pt x="16818" y="8374"/>
                    </a:cubicBezTo>
                    <a:cubicBezTo>
                      <a:pt x="17151" y="8113"/>
                      <a:pt x="17411" y="7781"/>
                      <a:pt x="17649" y="7425"/>
                    </a:cubicBezTo>
                    <a:cubicBezTo>
                      <a:pt x="17815" y="7117"/>
                      <a:pt x="17886" y="6737"/>
                      <a:pt x="17838" y="6381"/>
                    </a:cubicBezTo>
                    <a:cubicBezTo>
                      <a:pt x="17767" y="5764"/>
                      <a:pt x="17411" y="5219"/>
                      <a:pt x="16866" y="4934"/>
                    </a:cubicBezTo>
                    <a:cubicBezTo>
                      <a:pt x="15632" y="4246"/>
                      <a:pt x="14399" y="4341"/>
                      <a:pt x="13165" y="5005"/>
                    </a:cubicBezTo>
                    <a:cubicBezTo>
                      <a:pt x="13094" y="5029"/>
                      <a:pt x="13023" y="5100"/>
                      <a:pt x="12952" y="5148"/>
                    </a:cubicBezTo>
                    <a:cubicBezTo>
                      <a:pt x="12715" y="5314"/>
                      <a:pt x="12596" y="5551"/>
                      <a:pt x="12572" y="5836"/>
                    </a:cubicBezTo>
                    <a:cubicBezTo>
                      <a:pt x="12549" y="6049"/>
                      <a:pt x="12501" y="6286"/>
                      <a:pt x="12454" y="6500"/>
                    </a:cubicBezTo>
                    <a:cubicBezTo>
                      <a:pt x="12383" y="6690"/>
                      <a:pt x="12217" y="6808"/>
                      <a:pt x="12027" y="6808"/>
                    </a:cubicBezTo>
                    <a:cubicBezTo>
                      <a:pt x="11837" y="6856"/>
                      <a:pt x="11671" y="6761"/>
                      <a:pt x="11576" y="6618"/>
                    </a:cubicBezTo>
                    <a:cubicBezTo>
                      <a:pt x="11505" y="6476"/>
                      <a:pt x="11458" y="6334"/>
                      <a:pt x="11458" y="6191"/>
                    </a:cubicBezTo>
                    <a:cubicBezTo>
                      <a:pt x="11458" y="5978"/>
                      <a:pt x="11481" y="5764"/>
                      <a:pt x="11552" y="5575"/>
                    </a:cubicBezTo>
                    <a:cubicBezTo>
                      <a:pt x="11647" y="5290"/>
                      <a:pt x="11671" y="5005"/>
                      <a:pt x="11624" y="4721"/>
                    </a:cubicBezTo>
                    <a:cubicBezTo>
                      <a:pt x="11481" y="3914"/>
                      <a:pt x="11244" y="3108"/>
                      <a:pt x="10912" y="2325"/>
                    </a:cubicBezTo>
                    <a:cubicBezTo>
                      <a:pt x="10532" y="1471"/>
                      <a:pt x="9726" y="1139"/>
                      <a:pt x="8896" y="949"/>
                    </a:cubicBezTo>
                    <a:cubicBezTo>
                      <a:pt x="8825" y="925"/>
                      <a:pt x="8753" y="925"/>
                      <a:pt x="8658" y="949"/>
                    </a:cubicBezTo>
                    <a:cubicBezTo>
                      <a:pt x="8303" y="997"/>
                      <a:pt x="7947" y="1068"/>
                      <a:pt x="7615" y="1186"/>
                    </a:cubicBezTo>
                    <a:cubicBezTo>
                      <a:pt x="6832" y="1400"/>
                      <a:pt x="6263" y="2111"/>
                      <a:pt x="6215" y="2918"/>
                    </a:cubicBezTo>
                    <a:cubicBezTo>
                      <a:pt x="6168" y="3345"/>
                      <a:pt x="6192" y="3772"/>
                      <a:pt x="6310" y="4175"/>
                    </a:cubicBezTo>
                    <a:cubicBezTo>
                      <a:pt x="6452" y="4721"/>
                      <a:pt x="6666" y="5290"/>
                      <a:pt x="6903" y="5812"/>
                    </a:cubicBezTo>
                    <a:cubicBezTo>
                      <a:pt x="7022" y="6168"/>
                      <a:pt x="7283" y="6429"/>
                      <a:pt x="7615" y="6595"/>
                    </a:cubicBezTo>
                    <a:lnTo>
                      <a:pt x="7923" y="6761"/>
                    </a:lnTo>
                    <a:cubicBezTo>
                      <a:pt x="8564" y="6571"/>
                      <a:pt x="9228" y="6618"/>
                      <a:pt x="9821" y="6856"/>
                    </a:cubicBezTo>
                    <a:cubicBezTo>
                      <a:pt x="11291" y="7377"/>
                      <a:pt x="12596" y="8279"/>
                      <a:pt x="13616" y="9489"/>
                    </a:cubicBezTo>
                    <a:cubicBezTo>
                      <a:pt x="13735" y="9607"/>
                      <a:pt x="13830" y="9750"/>
                      <a:pt x="13925" y="9892"/>
                    </a:cubicBezTo>
                    <a:close/>
                    <a:moveTo>
                      <a:pt x="7757" y="7852"/>
                    </a:moveTo>
                    <a:cubicBezTo>
                      <a:pt x="7567" y="8042"/>
                      <a:pt x="7330" y="8184"/>
                      <a:pt x="7069" y="8231"/>
                    </a:cubicBezTo>
                    <a:cubicBezTo>
                      <a:pt x="6761" y="8303"/>
                      <a:pt x="6476" y="8350"/>
                      <a:pt x="6168" y="8445"/>
                    </a:cubicBezTo>
                    <a:cubicBezTo>
                      <a:pt x="5693" y="8611"/>
                      <a:pt x="5219" y="8777"/>
                      <a:pt x="4745" y="8990"/>
                    </a:cubicBezTo>
                    <a:cubicBezTo>
                      <a:pt x="4175" y="9275"/>
                      <a:pt x="3748" y="9773"/>
                      <a:pt x="3582" y="10390"/>
                    </a:cubicBezTo>
                    <a:cubicBezTo>
                      <a:pt x="3511" y="10675"/>
                      <a:pt x="3535" y="10959"/>
                      <a:pt x="3630" y="11244"/>
                    </a:cubicBezTo>
                    <a:cubicBezTo>
                      <a:pt x="3677" y="11386"/>
                      <a:pt x="3796" y="11505"/>
                      <a:pt x="3938" y="11529"/>
                    </a:cubicBezTo>
                    <a:cubicBezTo>
                      <a:pt x="4057" y="11576"/>
                      <a:pt x="4199" y="11600"/>
                      <a:pt x="4318" y="11600"/>
                    </a:cubicBezTo>
                    <a:cubicBezTo>
                      <a:pt x="4792" y="11647"/>
                      <a:pt x="5243" y="11600"/>
                      <a:pt x="5670" y="11481"/>
                    </a:cubicBezTo>
                    <a:cubicBezTo>
                      <a:pt x="6429" y="11339"/>
                      <a:pt x="7045" y="10841"/>
                      <a:pt x="7354" y="10177"/>
                    </a:cubicBezTo>
                    <a:cubicBezTo>
                      <a:pt x="7449" y="9963"/>
                      <a:pt x="7567" y="9750"/>
                      <a:pt x="7710" y="9583"/>
                    </a:cubicBezTo>
                    <a:cubicBezTo>
                      <a:pt x="7828" y="9394"/>
                      <a:pt x="8065" y="9346"/>
                      <a:pt x="8279" y="9441"/>
                    </a:cubicBezTo>
                    <a:cubicBezTo>
                      <a:pt x="8516" y="9536"/>
                      <a:pt x="8635" y="9773"/>
                      <a:pt x="8587" y="10034"/>
                    </a:cubicBezTo>
                    <a:cubicBezTo>
                      <a:pt x="8540" y="10200"/>
                      <a:pt x="8445" y="10366"/>
                      <a:pt x="8350" y="10532"/>
                    </a:cubicBezTo>
                    <a:cubicBezTo>
                      <a:pt x="8160" y="10817"/>
                      <a:pt x="8065" y="11149"/>
                      <a:pt x="8018" y="11505"/>
                    </a:cubicBezTo>
                    <a:cubicBezTo>
                      <a:pt x="7923" y="12549"/>
                      <a:pt x="8113" y="13616"/>
                      <a:pt x="8540" y="14589"/>
                    </a:cubicBezTo>
                    <a:cubicBezTo>
                      <a:pt x="8658" y="14944"/>
                      <a:pt x="9014" y="15134"/>
                      <a:pt x="9370" y="15087"/>
                    </a:cubicBezTo>
                    <a:cubicBezTo>
                      <a:pt x="10224" y="15016"/>
                      <a:pt x="11007" y="14755"/>
                      <a:pt x="11529" y="14019"/>
                    </a:cubicBezTo>
                    <a:cubicBezTo>
                      <a:pt x="11671" y="13806"/>
                      <a:pt x="11813" y="13592"/>
                      <a:pt x="11908" y="13379"/>
                    </a:cubicBezTo>
                    <a:cubicBezTo>
                      <a:pt x="12193" y="12904"/>
                      <a:pt x="12288" y="12335"/>
                      <a:pt x="12145" y="11790"/>
                    </a:cubicBezTo>
                    <a:cubicBezTo>
                      <a:pt x="12074" y="11742"/>
                      <a:pt x="12027" y="11695"/>
                      <a:pt x="11956" y="11671"/>
                    </a:cubicBezTo>
                    <a:cubicBezTo>
                      <a:pt x="11481" y="11505"/>
                      <a:pt x="11054" y="11268"/>
                      <a:pt x="10675" y="10936"/>
                    </a:cubicBezTo>
                    <a:cubicBezTo>
                      <a:pt x="10366" y="10698"/>
                      <a:pt x="10082" y="10485"/>
                      <a:pt x="9773" y="10224"/>
                    </a:cubicBezTo>
                    <a:cubicBezTo>
                      <a:pt x="8991" y="9560"/>
                      <a:pt x="8160" y="8896"/>
                      <a:pt x="7757" y="7852"/>
                    </a:cubicBezTo>
                    <a:close/>
                    <a:moveTo>
                      <a:pt x="8421" y="7401"/>
                    </a:moveTo>
                    <a:cubicBezTo>
                      <a:pt x="8635" y="7804"/>
                      <a:pt x="8919" y="8184"/>
                      <a:pt x="9275" y="8492"/>
                    </a:cubicBezTo>
                    <a:cubicBezTo>
                      <a:pt x="9868" y="9038"/>
                      <a:pt x="10485" y="9583"/>
                      <a:pt x="11125" y="10082"/>
                    </a:cubicBezTo>
                    <a:cubicBezTo>
                      <a:pt x="11434" y="10319"/>
                      <a:pt x="11766" y="10532"/>
                      <a:pt x="12122" y="10722"/>
                    </a:cubicBezTo>
                    <a:cubicBezTo>
                      <a:pt x="12335" y="10817"/>
                      <a:pt x="12549" y="10864"/>
                      <a:pt x="12786" y="10841"/>
                    </a:cubicBezTo>
                    <a:cubicBezTo>
                      <a:pt x="13071" y="10817"/>
                      <a:pt x="13213" y="10509"/>
                      <a:pt x="13047" y="10295"/>
                    </a:cubicBezTo>
                    <a:cubicBezTo>
                      <a:pt x="12952" y="10153"/>
                      <a:pt x="12857" y="10010"/>
                      <a:pt x="12738" y="9892"/>
                    </a:cubicBezTo>
                    <a:cubicBezTo>
                      <a:pt x="11908" y="8919"/>
                      <a:pt x="10865" y="8160"/>
                      <a:pt x="9678" y="7686"/>
                    </a:cubicBezTo>
                    <a:cubicBezTo>
                      <a:pt x="9299" y="7520"/>
                      <a:pt x="8872" y="7425"/>
                      <a:pt x="8445" y="7401"/>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7" name="Google Shape;2207;p73"/>
              <p:cNvGrpSpPr/>
              <p:nvPr/>
            </p:nvGrpSpPr>
            <p:grpSpPr>
              <a:xfrm>
                <a:off x="1474325" y="1168675"/>
                <a:ext cx="407425" cy="1159375"/>
                <a:chOff x="1474325" y="1168675"/>
                <a:chExt cx="407425" cy="1159375"/>
              </a:xfrm>
            </p:grpSpPr>
            <p:sp>
              <p:nvSpPr>
                <p:cNvPr id="2208" name="Google Shape;2208;p73"/>
                <p:cNvSpPr/>
                <p:nvPr/>
              </p:nvSpPr>
              <p:spPr>
                <a:xfrm flipH="1">
                  <a:off x="1751250" y="1216700"/>
                  <a:ext cx="55175" cy="52225"/>
                </a:xfrm>
                <a:custGeom>
                  <a:avLst/>
                  <a:gdLst/>
                  <a:ahLst/>
                  <a:cxnLst/>
                  <a:rect l="l" t="t" r="r" b="b"/>
                  <a:pathLst>
                    <a:path w="2207" h="2089" extrusionOk="0">
                      <a:moveTo>
                        <a:pt x="1661" y="190"/>
                      </a:moveTo>
                      <a:cubicBezTo>
                        <a:pt x="2206" y="499"/>
                        <a:pt x="2183" y="949"/>
                        <a:pt x="1850" y="1543"/>
                      </a:cubicBezTo>
                      <a:cubicBezTo>
                        <a:pt x="1589" y="1922"/>
                        <a:pt x="1068" y="2088"/>
                        <a:pt x="641" y="1875"/>
                      </a:cubicBezTo>
                      <a:cubicBezTo>
                        <a:pt x="237" y="1685"/>
                        <a:pt x="0" y="1234"/>
                        <a:pt x="95" y="807"/>
                      </a:cubicBezTo>
                      <a:cubicBezTo>
                        <a:pt x="166" y="333"/>
                        <a:pt x="593" y="1"/>
                        <a:pt x="1068" y="24"/>
                      </a:cubicBezTo>
                      <a:cubicBezTo>
                        <a:pt x="1281" y="48"/>
                        <a:pt x="1471" y="119"/>
                        <a:pt x="1661" y="190"/>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3"/>
                <p:cNvSpPr/>
                <p:nvPr/>
              </p:nvSpPr>
              <p:spPr>
                <a:xfrm flipH="1">
                  <a:off x="1594700" y="1504900"/>
                  <a:ext cx="51025" cy="51025"/>
                </a:xfrm>
                <a:custGeom>
                  <a:avLst/>
                  <a:gdLst/>
                  <a:ahLst/>
                  <a:cxnLst/>
                  <a:rect l="l" t="t" r="r" b="b"/>
                  <a:pathLst>
                    <a:path w="2041" h="2041" extrusionOk="0">
                      <a:moveTo>
                        <a:pt x="1495" y="262"/>
                      </a:moveTo>
                      <a:cubicBezTo>
                        <a:pt x="1922" y="523"/>
                        <a:pt x="2041" y="1092"/>
                        <a:pt x="1780" y="1495"/>
                      </a:cubicBezTo>
                      <a:cubicBezTo>
                        <a:pt x="1495" y="1922"/>
                        <a:pt x="949" y="2041"/>
                        <a:pt x="522" y="1756"/>
                      </a:cubicBezTo>
                      <a:cubicBezTo>
                        <a:pt x="119" y="1495"/>
                        <a:pt x="1" y="926"/>
                        <a:pt x="261" y="523"/>
                      </a:cubicBezTo>
                      <a:cubicBezTo>
                        <a:pt x="522" y="120"/>
                        <a:pt x="1092" y="1"/>
                        <a:pt x="1495" y="262"/>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3"/>
                <p:cNvSpPr/>
                <p:nvPr/>
              </p:nvSpPr>
              <p:spPr>
                <a:xfrm flipH="1">
                  <a:off x="1592925" y="1618775"/>
                  <a:ext cx="74150" cy="68225"/>
                </a:xfrm>
                <a:custGeom>
                  <a:avLst/>
                  <a:gdLst/>
                  <a:ahLst/>
                  <a:cxnLst/>
                  <a:rect l="l" t="t" r="r" b="b"/>
                  <a:pathLst>
                    <a:path w="2966" h="2729" extrusionOk="0">
                      <a:moveTo>
                        <a:pt x="1922" y="570"/>
                      </a:moveTo>
                      <a:cubicBezTo>
                        <a:pt x="2966" y="1139"/>
                        <a:pt x="2088" y="2728"/>
                        <a:pt x="1044" y="2159"/>
                      </a:cubicBezTo>
                      <a:cubicBezTo>
                        <a:pt x="1" y="1566"/>
                        <a:pt x="855" y="0"/>
                        <a:pt x="1922" y="570"/>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3"/>
                <p:cNvSpPr/>
                <p:nvPr/>
              </p:nvSpPr>
              <p:spPr>
                <a:xfrm flipH="1">
                  <a:off x="1800475" y="1719000"/>
                  <a:ext cx="58725" cy="61100"/>
                </a:xfrm>
                <a:custGeom>
                  <a:avLst/>
                  <a:gdLst/>
                  <a:ahLst/>
                  <a:cxnLst/>
                  <a:rect l="l" t="t" r="r" b="b"/>
                  <a:pathLst>
                    <a:path w="2349" h="2444" extrusionOk="0">
                      <a:moveTo>
                        <a:pt x="1755" y="237"/>
                      </a:moveTo>
                      <a:cubicBezTo>
                        <a:pt x="2182" y="475"/>
                        <a:pt x="2348" y="996"/>
                        <a:pt x="2087" y="1423"/>
                      </a:cubicBezTo>
                      <a:cubicBezTo>
                        <a:pt x="1518" y="2443"/>
                        <a:pt x="0" y="1566"/>
                        <a:pt x="569" y="570"/>
                      </a:cubicBezTo>
                      <a:cubicBezTo>
                        <a:pt x="807" y="143"/>
                        <a:pt x="1352" y="0"/>
                        <a:pt x="1755" y="237"/>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3"/>
                <p:cNvSpPr/>
                <p:nvPr/>
              </p:nvSpPr>
              <p:spPr>
                <a:xfrm flipH="1">
                  <a:off x="1585800" y="2272875"/>
                  <a:ext cx="51025" cy="55175"/>
                </a:xfrm>
                <a:custGeom>
                  <a:avLst/>
                  <a:gdLst/>
                  <a:ahLst/>
                  <a:cxnLst/>
                  <a:rect l="l" t="t" r="r" b="b"/>
                  <a:pathLst>
                    <a:path w="2041" h="2207" extrusionOk="0">
                      <a:moveTo>
                        <a:pt x="1779" y="1566"/>
                      </a:moveTo>
                      <a:cubicBezTo>
                        <a:pt x="1400" y="2207"/>
                        <a:pt x="404" y="2088"/>
                        <a:pt x="214" y="1353"/>
                      </a:cubicBezTo>
                      <a:cubicBezTo>
                        <a:pt x="0" y="594"/>
                        <a:pt x="807" y="0"/>
                        <a:pt x="1471" y="380"/>
                      </a:cubicBezTo>
                      <a:cubicBezTo>
                        <a:pt x="1898" y="594"/>
                        <a:pt x="2040" y="1139"/>
                        <a:pt x="1779" y="1566"/>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3"/>
                <p:cNvSpPr/>
                <p:nvPr/>
              </p:nvSpPr>
              <p:spPr>
                <a:xfrm flipH="1">
                  <a:off x="1474325" y="2036250"/>
                  <a:ext cx="43900" cy="49250"/>
                </a:xfrm>
                <a:custGeom>
                  <a:avLst/>
                  <a:gdLst/>
                  <a:ahLst/>
                  <a:cxnLst/>
                  <a:rect l="l" t="t" r="r" b="b"/>
                  <a:pathLst>
                    <a:path w="1756" h="1970" extrusionOk="0">
                      <a:moveTo>
                        <a:pt x="451" y="1804"/>
                      </a:moveTo>
                      <a:cubicBezTo>
                        <a:pt x="167" y="1614"/>
                        <a:pt x="1" y="1258"/>
                        <a:pt x="72" y="926"/>
                      </a:cubicBezTo>
                      <a:cubicBezTo>
                        <a:pt x="238" y="96"/>
                        <a:pt x="1353" y="1"/>
                        <a:pt x="1661" y="784"/>
                      </a:cubicBezTo>
                      <a:cubicBezTo>
                        <a:pt x="1708" y="950"/>
                        <a:pt x="1732" y="1116"/>
                        <a:pt x="1732" y="1282"/>
                      </a:cubicBezTo>
                      <a:cubicBezTo>
                        <a:pt x="1756" y="1638"/>
                        <a:pt x="1471" y="1922"/>
                        <a:pt x="1115" y="1946"/>
                      </a:cubicBezTo>
                      <a:cubicBezTo>
                        <a:pt x="878" y="1970"/>
                        <a:pt x="665" y="1899"/>
                        <a:pt x="451" y="1804"/>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3"/>
                <p:cNvSpPr/>
                <p:nvPr/>
              </p:nvSpPr>
              <p:spPr>
                <a:xfrm flipH="1">
                  <a:off x="1735250" y="1797875"/>
                  <a:ext cx="58125" cy="55750"/>
                </a:xfrm>
                <a:custGeom>
                  <a:avLst/>
                  <a:gdLst/>
                  <a:ahLst/>
                  <a:cxnLst/>
                  <a:rect l="l" t="t" r="r" b="b"/>
                  <a:pathLst>
                    <a:path w="2325" h="2230" extrusionOk="0">
                      <a:moveTo>
                        <a:pt x="546" y="1684"/>
                      </a:moveTo>
                      <a:cubicBezTo>
                        <a:pt x="142" y="1471"/>
                        <a:pt x="0" y="949"/>
                        <a:pt x="261" y="546"/>
                      </a:cubicBezTo>
                      <a:cubicBezTo>
                        <a:pt x="451" y="142"/>
                        <a:pt x="973" y="0"/>
                        <a:pt x="1376" y="261"/>
                      </a:cubicBezTo>
                      <a:cubicBezTo>
                        <a:pt x="2325" y="807"/>
                        <a:pt x="1471" y="2230"/>
                        <a:pt x="546" y="1684"/>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3"/>
                <p:cNvSpPr/>
                <p:nvPr/>
              </p:nvSpPr>
              <p:spPr>
                <a:xfrm flipH="1">
                  <a:off x="1723975" y="1648425"/>
                  <a:ext cx="46275" cy="36200"/>
                </a:xfrm>
                <a:custGeom>
                  <a:avLst/>
                  <a:gdLst/>
                  <a:ahLst/>
                  <a:cxnLst/>
                  <a:rect l="l" t="t" r="r" b="b"/>
                  <a:pathLst>
                    <a:path w="1851" h="1448" extrusionOk="0">
                      <a:moveTo>
                        <a:pt x="1305" y="95"/>
                      </a:moveTo>
                      <a:cubicBezTo>
                        <a:pt x="1850" y="427"/>
                        <a:pt x="1779" y="1068"/>
                        <a:pt x="1423" y="1258"/>
                      </a:cubicBezTo>
                      <a:cubicBezTo>
                        <a:pt x="1115" y="1424"/>
                        <a:pt x="759" y="1447"/>
                        <a:pt x="427" y="1329"/>
                      </a:cubicBezTo>
                      <a:cubicBezTo>
                        <a:pt x="142" y="1186"/>
                        <a:pt x="0" y="902"/>
                        <a:pt x="48" y="593"/>
                      </a:cubicBezTo>
                      <a:cubicBezTo>
                        <a:pt x="95" y="285"/>
                        <a:pt x="332" y="48"/>
                        <a:pt x="641" y="0"/>
                      </a:cubicBezTo>
                      <a:cubicBezTo>
                        <a:pt x="854" y="24"/>
                        <a:pt x="1068" y="48"/>
                        <a:pt x="1305" y="95"/>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3"/>
                <p:cNvSpPr/>
                <p:nvPr/>
              </p:nvSpPr>
              <p:spPr>
                <a:xfrm flipH="1">
                  <a:off x="1504550" y="2170275"/>
                  <a:ext cx="41550" cy="42125"/>
                </a:xfrm>
                <a:custGeom>
                  <a:avLst/>
                  <a:gdLst/>
                  <a:ahLst/>
                  <a:cxnLst/>
                  <a:rect l="l" t="t" r="r" b="b"/>
                  <a:pathLst>
                    <a:path w="1662" h="1685" extrusionOk="0">
                      <a:moveTo>
                        <a:pt x="1448" y="1234"/>
                      </a:moveTo>
                      <a:cubicBezTo>
                        <a:pt x="1234" y="1590"/>
                        <a:pt x="783" y="1685"/>
                        <a:pt x="451" y="1471"/>
                      </a:cubicBezTo>
                      <a:cubicBezTo>
                        <a:pt x="119" y="1258"/>
                        <a:pt x="1" y="831"/>
                        <a:pt x="190" y="475"/>
                      </a:cubicBezTo>
                      <a:cubicBezTo>
                        <a:pt x="404" y="119"/>
                        <a:pt x="878" y="1"/>
                        <a:pt x="1234" y="238"/>
                      </a:cubicBezTo>
                      <a:cubicBezTo>
                        <a:pt x="1566" y="451"/>
                        <a:pt x="1661" y="902"/>
                        <a:pt x="1448" y="1234"/>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3"/>
                <p:cNvSpPr/>
                <p:nvPr/>
              </p:nvSpPr>
              <p:spPr>
                <a:xfrm flipH="1">
                  <a:off x="1657550" y="1759325"/>
                  <a:ext cx="51025" cy="48050"/>
                </a:xfrm>
                <a:custGeom>
                  <a:avLst/>
                  <a:gdLst/>
                  <a:ahLst/>
                  <a:cxnLst/>
                  <a:rect l="l" t="t" r="r" b="b"/>
                  <a:pathLst>
                    <a:path w="2041" h="1922" extrusionOk="0">
                      <a:moveTo>
                        <a:pt x="807" y="1708"/>
                      </a:moveTo>
                      <a:cubicBezTo>
                        <a:pt x="0" y="1210"/>
                        <a:pt x="735" y="0"/>
                        <a:pt x="1542" y="475"/>
                      </a:cubicBezTo>
                      <a:cubicBezTo>
                        <a:pt x="1922" y="664"/>
                        <a:pt x="2040" y="1139"/>
                        <a:pt x="1803" y="1495"/>
                      </a:cubicBezTo>
                      <a:cubicBezTo>
                        <a:pt x="1589" y="1827"/>
                        <a:pt x="1139" y="1922"/>
                        <a:pt x="807" y="1708"/>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3"/>
                <p:cNvSpPr/>
                <p:nvPr/>
              </p:nvSpPr>
              <p:spPr>
                <a:xfrm flipH="1">
                  <a:off x="1554375" y="1686975"/>
                  <a:ext cx="54575" cy="58725"/>
                </a:xfrm>
                <a:custGeom>
                  <a:avLst/>
                  <a:gdLst/>
                  <a:ahLst/>
                  <a:cxnLst/>
                  <a:rect l="l" t="t" r="r" b="b"/>
                  <a:pathLst>
                    <a:path w="2183" h="2349" extrusionOk="0">
                      <a:moveTo>
                        <a:pt x="498" y="783"/>
                      </a:moveTo>
                      <a:cubicBezTo>
                        <a:pt x="973" y="0"/>
                        <a:pt x="2183" y="688"/>
                        <a:pt x="1732" y="1518"/>
                      </a:cubicBezTo>
                      <a:cubicBezTo>
                        <a:pt x="1257" y="2349"/>
                        <a:pt x="0" y="1613"/>
                        <a:pt x="498" y="783"/>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3"/>
                <p:cNvSpPr/>
                <p:nvPr/>
              </p:nvSpPr>
              <p:spPr>
                <a:xfrm flipH="1">
                  <a:off x="1511075" y="1793725"/>
                  <a:ext cx="37975" cy="39750"/>
                </a:xfrm>
                <a:custGeom>
                  <a:avLst/>
                  <a:gdLst/>
                  <a:ahLst/>
                  <a:cxnLst/>
                  <a:rect l="l" t="t" r="r" b="b"/>
                  <a:pathLst>
                    <a:path w="1519" h="1590" extrusionOk="0">
                      <a:moveTo>
                        <a:pt x="474" y="1376"/>
                      </a:moveTo>
                      <a:cubicBezTo>
                        <a:pt x="166" y="1234"/>
                        <a:pt x="0" y="854"/>
                        <a:pt x="142" y="522"/>
                      </a:cubicBezTo>
                      <a:cubicBezTo>
                        <a:pt x="261" y="190"/>
                        <a:pt x="617" y="0"/>
                        <a:pt x="949" y="71"/>
                      </a:cubicBezTo>
                      <a:cubicBezTo>
                        <a:pt x="1305" y="166"/>
                        <a:pt x="1518" y="498"/>
                        <a:pt x="1494" y="830"/>
                      </a:cubicBezTo>
                      <a:cubicBezTo>
                        <a:pt x="1471" y="925"/>
                        <a:pt x="1447" y="996"/>
                        <a:pt x="1423" y="1067"/>
                      </a:cubicBezTo>
                      <a:cubicBezTo>
                        <a:pt x="1352" y="1400"/>
                        <a:pt x="996" y="1589"/>
                        <a:pt x="688" y="1471"/>
                      </a:cubicBezTo>
                      <a:cubicBezTo>
                        <a:pt x="593" y="1447"/>
                        <a:pt x="522" y="1400"/>
                        <a:pt x="474" y="1376"/>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3"/>
                <p:cNvSpPr/>
                <p:nvPr/>
              </p:nvSpPr>
              <p:spPr>
                <a:xfrm flipH="1">
                  <a:off x="1620200" y="1401125"/>
                  <a:ext cx="40350" cy="45700"/>
                </a:xfrm>
                <a:custGeom>
                  <a:avLst/>
                  <a:gdLst/>
                  <a:ahLst/>
                  <a:cxnLst/>
                  <a:rect l="l" t="t" r="r" b="b"/>
                  <a:pathLst>
                    <a:path w="1614" h="1828" extrusionOk="0">
                      <a:moveTo>
                        <a:pt x="404" y="1495"/>
                      </a:moveTo>
                      <a:cubicBezTo>
                        <a:pt x="95" y="1282"/>
                        <a:pt x="1" y="879"/>
                        <a:pt x="167" y="546"/>
                      </a:cubicBezTo>
                      <a:cubicBezTo>
                        <a:pt x="475" y="1"/>
                        <a:pt x="1305" y="119"/>
                        <a:pt x="1471" y="736"/>
                      </a:cubicBezTo>
                      <a:cubicBezTo>
                        <a:pt x="1614" y="1353"/>
                        <a:pt x="949" y="1827"/>
                        <a:pt x="404" y="1495"/>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3"/>
                <p:cNvSpPr/>
                <p:nvPr/>
              </p:nvSpPr>
              <p:spPr>
                <a:xfrm flipH="1">
                  <a:off x="1663500" y="1304475"/>
                  <a:ext cx="40350" cy="39750"/>
                </a:xfrm>
                <a:custGeom>
                  <a:avLst/>
                  <a:gdLst/>
                  <a:ahLst/>
                  <a:cxnLst/>
                  <a:rect l="l" t="t" r="r" b="b"/>
                  <a:pathLst>
                    <a:path w="1614" h="1590" extrusionOk="0">
                      <a:moveTo>
                        <a:pt x="1424" y="1163"/>
                      </a:moveTo>
                      <a:cubicBezTo>
                        <a:pt x="1234" y="1471"/>
                        <a:pt x="807" y="1590"/>
                        <a:pt x="499" y="1424"/>
                      </a:cubicBezTo>
                      <a:cubicBezTo>
                        <a:pt x="143" y="1234"/>
                        <a:pt x="1" y="783"/>
                        <a:pt x="214" y="451"/>
                      </a:cubicBezTo>
                      <a:cubicBezTo>
                        <a:pt x="380" y="119"/>
                        <a:pt x="807" y="0"/>
                        <a:pt x="1139" y="190"/>
                      </a:cubicBezTo>
                      <a:cubicBezTo>
                        <a:pt x="1495" y="356"/>
                        <a:pt x="1614" y="807"/>
                        <a:pt x="1424" y="1163"/>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3"/>
                <p:cNvSpPr/>
                <p:nvPr/>
              </p:nvSpPr>
              <p:spPr>
                <a:xfrm flipH="1">
                  <a:off x="1842575" y="1168675"/>
                  <a:ext cx="39175" cy="39150"/>
                </a:xfrm>
                <a:custGeom>
                  <a:avLst/>
                  <a:gdLst/>
                  <a:ahLst/>
                  <a:cxnLst/>
                  <a:rect l="l" t="t" r="r" b="b"/>
                  <a:pathLst>
                    <a:path w="1567" h="1566" extrusionOk="0">
                      <a:moveTo>
                        <a:pt x="1092" y="166"/>
                      </a:moveTo>
                      <a:cubicBezTo>
                        <a:pt x="1448" y="356"/>
                        <a:pt x="1566" y="759"/>
                        <a:pt x="1400" y="1115"/>
                      </a:cubicBezTo>
                      <a:cubicBezTo>
                        <a:pt x="1210" y="1447"/>
                        <a:pt x="807" y="1566"/>
                        <a:pt x="475" y="1400"/>
                      </a:cubicBezTo>
                      <a:cubicBezTo>
                        <a:pt x="119" y="1234"/>
                        <a:pt x="1" y="807"/>
                        <a:pt x="167" y="475"/>
                      </a:cubicBezTo>
                      <a:cubicBezTo>
                        <a:pt x="333" y="119"/>
                        <a:pt x="760" y="0"/>
                        <a:pt x="1092" y="166"/>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3"/>
                <p:cNvSpPr/>
                <p:nvPr/>
              </p:nvSpPr>
              <p:spPr>
                <a:xfrm flipH="1">
                  <a:off x="1483200" y="1905200"/>
                  <a:ext cx="33850" cy="40350"/>
                </a:xfrm>
                <a:custGeom>
                  <a:avLst/>
                  <a:gdLst/>
                  <a:ahLst/>
                  <a:cxnLst/>
                  <a:rect l="l" t="t" r="r" b="b"/>
                  <a:pathLst>
                    <a:path w="1354" h="1614" extrusionOk="0">
                      <a:moveTo>
                        <a:pt x="1140" y="1187"/>
                      </a:moveTo>
                      <a:cubicBezTo>
                        <a:pt x="997" y="1471"/>
                        <a:pt x="689" y="1614"/>
                        <a:pt x="404" y="1519"/>
                      </a:cubicBezTo>
                      <a:cubicBezTo>
                        <a:pt x="167" y="1448"/>
                        <a:pt x="1" y="1210"/>
                        <a:pt x="1" y="973"/>
                      </a:cubicBezTo>
                      <a:cubicBezTo>
                        <a:pt x="1" y="807"/>
                        <a:pt x="48" y="617"/>
                        <a:pt x="96" y="475"/>
                      </a:cubicBezTo>
                      <a:cubicBezTo>
                        <a:pt x="191" y="167"/>
                        <a:pt x="499" y="1"/>
                        <a:pt x="807" y="72"/>
                      </a:cubicBezTo>
                      <a:cubicBezTo>
                        <a:pt x="1140" y="167"/>
                        <a:pt x="1353" y="475"/>
                        <a:pt x="1282" y="807"/>
                      </a:cubicBezTo>
                      <a:cubicBezTo>
                        <a:pt x="1258" y="949"/>
                        <a:pt x="1211" y="1068"/>
                        <a:pt x="1140" y="1187"/>
                      </a:cubicBezTo>
                      <a:close/>
                    </a:path>
                  </a:pathLst>
                </a:custGeom>
                <a:solidFill>
                  <a:srgbClr val="4F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24" name="Google Shape;2224;p73"/>
          <p:cNvGrpSpPr/>
          <p:nvPr/>
        </p:nvGrpSpPr>
        <p:grpSpPr>
          <a:xfrm>
            <a:off x="6876425" y="1268933"/>
            <a:ext cx="1561487" cy="1065909"/>
            <a:chOff x="6876425" y="1268933"/>
            <a:chExt cx="1561487" cy="1065909"/>
          </a:xfrm>
        </p:grpSpPr>
        <p:grpSp>
          <p:nvGrpSpPr>
            <p:cNvPr id="2225" name="Google Shape;2225;p73"/>
            <p:cNvGrpSpPr/>
            <p:nvPr/>
          </p:nvGrpSpPr>
          <p:grpSpPr>
            <a:xfrm rot="1400853">
              <a:off x="7594471" y="1724483"/>
              <a:ext cx="781309" cy="474987"/>
              <a:chOff x="10471811" y="1727339"/>
              <a:chExt cx="781324" cy="474996"/>
            </a:xfrm>
          </p:grpSpPr>
          <p:sp>
            <p:nvSpPr>
              <p:cNvPr id="2226" name="Google Shape;2226;p73"/>
              <p:cNvSpPr/>
              <p:nvPr/>
            </p:nvSpPr>
            <p:spPr>
              <a:xfrm flipH="1">
                <a:off x="11173365" y="1727339"/>
                <a:ext cx="53741" cy="51853"/>
              </a:xfrm>
              <a:custGeom>
                <a:avLst/>
                <a:gdLst/>
                <a:ahLst/>
                <a:cxnLst/>
                <a:rect l="l" t="t" r="r" b="b"/>
                <a:pathLst>
                  <a:path w="1340" h="1293" extrusionOk="0">
                    <a:moveTo>
                      <a:pt x="649" y="1"/>
                    </a:moveTo>
                    <a:cubicBezTo>
                      <a:pt x="356" y="1"/>
                      <a:pt x="105" y="210"/>
                      <a:pt x="21" y="461"/>
                    </a:cubicBezTo>
                    <a:cubicBezTo>
                      <a:pt x="0" y="566"/>
                      <a:pt x="0" y="691"/>
                      <a:pt x="21" y="796"/>
                    </a:cubicBezTo>
                    <a:cubicBezTo>
                      <a:pt x="84" y="984"/>
                      <a:pt x="189" y="1089"/>
                      <a:pt x="314" y="1194"/>
                    </a:cubicBezTo>
                    <a:cubicBezTo>
                      <a:pt x="335" y="1194"/>
                      <a:pt x="335" y="1214"/>
                      <a:pt x="356" y="1214"/>
                    </a:cubicBezTo>
                    <a:cubicBezTo>
                      <a:pt x="440" y="1267"/>
                      <a:pt x="544" y="1293"/>
                      <a:pt x="649" y="1293"/>
                    </a:cubicBezTo>
                    <a:cubicBezTo>
                      <a:pt x="754" y="1293"/>
                      <a:pt x="858" y="1267"/>
                      <a:pt x="942" y="1214"/>
                    </a:cubicBezTo>
                    <a:cubicBezTo>
                      <a:pt x="963" y="1214"/>
                      <a:pt x="963" y="1194"/>
                      <a:pt x="984" y="1194"/>
                    </a:cubicBezTo>
                    <a:cubicBezTo>
                      <a:pt x="1088" y="1152"/>
                      <a:pt x="1172" y="1068"/>
                      <a:pt x="1214" y="963"/>
                    </a:cubicBezTo>
                    <a:cubicBezTo>
                      <a:pt x="1298" y="838"/>
                      <a:pt x="1339" y="649"/>
                      <a:pt x="1277" y="461"/>
                    </a:cubicBezTo>
                    <a:cubicBezTo>
                      <a:pt x="1193" y="168"/>
                      <a:pt x="942"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3"/>
              <p:cNvSpPr/>
              <p:nvPr/>
            </p:nvSpPr>
            <p:spPr>
              <a:xfrm flipH="1">
                <a:off x="11198553" y="1897703"/>
                <a:ext cx="54583" cy="53737"/>
              </a:xfrm>
              <a:custGeom>
                <a:avLst/>
                <a:gdLst/>
                <a:ahLst/>
                <a:cxnLst/>
                <a:rect l="l" t="t" r="r" b="b"/>
                <a:pathLst>
                  <a:path w="1361" h="1340" extrusionOk="0">
                    <a:moveTo>
                      <a:pt x="670" y="0"/>
                    </a:moveTo>
                    <a:cubicBezTo>
                      <a:pt x="273" y="0"/>
                      <a:pt x="1" y="398"/>
                      <a:pt x="63" y="795"/>
                    </a:cubicBezTo>
                    <a:cubicBezTo>
                      <a:pt x="63" y="837"/>
                      <a:pt x="105" y="900"/>
                      <a:pt x="105" y="921"/>
                    </a:cubicBezTo>
                    <a:cubicBezTo>
                      <a:pt x="147" y="1151"/>
                      <a:pt x="377" y="1339"/>
                      <a:pt x="649" y="1339"/>
                    </a:cubicBezTo>
                    <a:cubicBezTo>
                      <a:pt x="900" y="1339"/>
                      <a:pt x="1151" y="1151"/>
                      <a:pt x="1193" y="921"/>
                    </a:cubicBezTo>
                    <a:cubicBezTo>
                      <a:pt x="1193" y="879"/>
                      <a:pt x="1214" y="816"/>
                      <a:pt x="1214" y="795"/>
                    </a:cubicBezTo>
                    <a:cubicBezTo>
                      <a:pt x="1361" y="398"/>
                      <a:pt x="1068"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3"/>
              <p:cNvSpPr/>
              <p:nvPr/>
            </p:nvSpPr>
            <p:spPr>
              <a:xfrm flipH="1">
                <a:off x="11055049" y="2028324"/>
                <a:ext cx="48687" cy="42749"/>
              </a:xfrm>
              <a:custGeom>
                <a:avLst/>
                <a:gdLst/>
                <a:ahLst/>
                <a:cxnLst/>
                <a:rect l="l" t="t" r="r" b="b"/>
                <a:pathLst>
                  <a:path w="1214" h="1066" extrusionOk="0">
                    <a:moveTo>
                      <a:pt x="501" y="1"/>
                    </a:moveTo>
                    <a:cubicBezTo>
                      <a:pt x="419" y="1"/>
                      <a:pt x="346" y="21"/>
                      <a:pt x="272" y="70"/>
                    </a:cubicBezTo>
                    <a:cubicBezTo>
                      <a:pt x="105" y="175"/>
                      <a:pt x="0" y="342"/>
                      <a:pt x="0" y="551"/>
                    </a:cubicBezTo>
                    <a:cubicBezTo>
                      <a:pt x="0" y="677"/>
                      <a:pt x="63" y="823"/>
                      <a:pt x="167" y="907"/>
                    </a:cubicBezTo>
                    <a:cubicBezTo>
                      <a:pt x="265" y="1019"/>
                      <a:pt x="372" y="1065"/>
                      <a:pt x="494" y="1065"/>
                    </a:cubicBezTo>
                    <a:cubicBezTo>
                      <a:pt x="556" y="1065"/>
                      <a:pt x="621" y="1054"/>
                      <a:pt x="691" y="1033"/>
                    </a:cubicBezTo>
                    <a:cubicBezTo>
                      <a:pt x="732" y="1033"/>
                      <a:pt x="795" y="1012"/>
                      <a:pt x="837" y="1012"/>
                    </a:cubicBezTo>
                    <a:cubicBezTo>
                      <a:pt x="1046" y="991"/>
                      <a:pt x="1214" y="719"/>
                      <a:pt x="1214" y="510"/>
                    </a:cubicBezTo>
                    <a:cubicBezTo>
                      <a:pt x="1214" y="300"/>
                      <a:pt x="1046" y="70"/>
                      <a:pt x="837" y="49"/>
                    </a:cubicBezTo>
                    <a:cubicBezTo>
                      <a:pt x="795" y="49"/>
                      <a:pt x="732" y="28"/>
                      <a:pt x="691" y="28"/>
                    </a:cubicBezTo>
                    <a:cubicBezTo>
                      <a:pt x="621" y="11"/>
                      <a:pt x="559"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3"/>
              <p:cNvSpPr/>
              <p:nvPr/>
            </p:nvSpPr>
            <p:spPr>
              <a:xfrm flipH="1">
                <a:off x="10860369" y="2063014"/>
                <a:ext cx="57912" cy="40303"/>
              </a:xfrm>
              <a:custGeom>
                <a:avLst/>
                <a:gdLst/>
                <a:ahLst/>
                <a:cxnLst/>
                <a:rect l="l" t="t" r="r" b="b"/>
                <a:pathLst>
                  <a:path w="1444" h="1005" extrusionOk="0">
                    <a:moveTo>
                      <a:pt x="586" y="0"/>
                    </a:moveTo>
                    <a:cubicBezTo>
                      <a:pt x="398" y="21"/>
                      <a:pt x="188" y="105"/>
                      <a:pt x="105" y="272"/>
                    </a:cubicBezTo>
                    <a:cubicBezTo>
                      <a:pt x="0" y="419"/>
                      <a:pt x="0" y="586"/>
                      <a:pt x="105" y="733"/>
                    </a:cubicBezTo>
                    <a:cubicBezTo>
                      <a:pt x="188" y="900"/>
                      <a:pt x="398" y="984"/>
                      <a:pt x="586" y="1005"/>
                    </a:cubicBezTo>
                    <a:cubicBezTo>
                      <a:pt x="712" y="1005"/>
                      <a:pt x="879" y="1005"/>
                      <a:pt x="1005" y="963"/>
                    </a:cubicBezTo>
                    <a:cubicBezTo>
                      <a:pt x="1444" y="774"/>
                      <a:pt x="1444" y="230"/>
                      <a:pt x="1005" y="42"/>
                    </a:cubicBezTo>
                    <a:cubicBezTo>
                      <a:pt x="879" y="0"/>
                      <a:pt x="712"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3"/>
              <p:cNvSpPr/>
              <p:nvPr/>
            </p:nvSpPr>
            <p:spPr>
              <a:xfrm flipH="1">
                <a:off x="10651412" y="2055435"/>
                <a:ext cx="78887" cy="55542"/>
              </a:xfrm>
              <a:custGeom>
                <a:avLst/>
                <a:gdLst/>
                <a:ahLst/>
                <a:cxnLst/>
                <a:rect l="l" t="t" r="r" b="b"/>
                <a:pathLst>
                  <a:path w="1967" h="1385" extrusionOk="0">
                    <a:moveTo>
                      <a:pt x="1088" y="1"/>
                    </a:moveTo>
                    <a:cubicBezTo>
                      <a:pt x="1004" y="1"/>
                      <a:pt x="879" y="1"/>
                      <a:pt x="795" y="22"/>
                    </a:cubicBezTo>
                    <a:cubicBezTo>
                      <a:pt x="711" y="43"/>
                      <a:pt x="628" y="85"/>
                      <a:pt x="565" y="127"/>
                    </a:cubicBezTo>
                    <a:cubicBezTo>
                      <a:pt x="0" y="294"/>
                      <a:pt x="42" y="1089"/>
                      <a:pt x="586" y="1256"/>
                    </a:cubicBezTo>
                    <a:cubicBezTo>
                      <a:pt x="607" y="1256"/>
                      <a:pt x="607" y="1277"/>
                      <a:pt x="628" y="1277"/>
                    </a:cubicBezTo>
                    <a:cubicBezTo>
                      <a:pt x="774" y="1361"/>
                      <a:pt x="900" y="1361"/>
                      <a:pt x="1025" y="1382"/>
                    </a:cubicBezTo>
                    <a:cubicBezTo>
                      <a:pt x="1040" y="1384"/>
                      <a:pt x="1056" y="1385"/>
                      <a:pt x="1072" y="1385"/>
                    </a:cubicBezTo>
                    <a:cubicBezTo>
                      <a:pt x="1236" y="1385"/>
                      <a:pt x="1455" y="1293"/>
                      <a:pt x="1569" y="1235"/>
                    </a:cubicBezTo>
                    <a:cubicBezTo>
                      <a:pt x="1967" y="963"/>
                      <a:pt x="1967" y="419"/>
                      <a:pt x="1569" y="147"/>
                    </a:cubicBezTo>
                    <a:cubicBezTo>
                      <a:pt x="1444" y="43"/>
                      <a:pt x="1235" y="1"/>
                      <a:pt x="1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3"/>
              <p:cNvSpPr/>
              <p:nvPr/>
            </p:nvSpPr>
            <p:spPr>
              <a:xfrm flipH="1">
                <a:off x="10471811" y="2149440"/>
                <a:ext cx="69702" cy="52895"/>
              </a:xfrm>
              <a:custGeom>
                <a:avLst/>
                <a:gdLst/>
                <a:ahLst/>
                <a:cxnLst/>
                <a:rect l="l" t="t" r="r" b="b"/>
                <a:pathLst>
                  <a:path w="1738" h="1319" extrusionOk="0">
                    <a:moveTo>
                      <a:pt x="880" y="0"/>
                    </a:moveTo>
                    <a:cubicBezTo>
                      <a:pt x="1" y="0"/>
                      <a:pt x="1" y="1319"/>
                      <a:pt x="880" y="1319"/>
                    </a:cubicBezTo>
                    <a:cubicBezTo>
                      <a:pt x="886" y="1319"/>
                      <a:pt x="893" y="1319"/>
                      <a:pt x="899" y="1319"/>
                    </a:cubicBezTo>
                    <a:cubicBezTo>
                      <a:pt x="1737" y="1319"/>
                      <a:pt x="1731" y="0"/>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73"/>
            <p:cNvGrpSpPr/>
            <p:nvPr/>
          </p:nvGrpSpPr>
          <p:grpSpPr>
            <a:xfrm>
              <a:off x="6907063" y="1389007"/>
              <a:ext cx="626852" cy="654662"/>
              <a:chOff x="6907063" y="1389007"/>
              <a:chExt cx="626852" cy="654662"/>
            </a:xfrm>
          </p:grpSpPr>
          <p:sp>
            <p:nvSpPr>
              <p:cNvPr id="2233" name="Google Shape;2233;p73"/>
              <p:cNvSpPr/>
              <p:nvPr/>
            </p:nvSpPr>
            <p:spPr>
              <a:xfrm>
                <a:off x="7008200" y="1636200"/>
                <a:ext cx="336322" cy="287712"/>
              </a:xfrm>
              <a:custGeom>
                <a:avLst/>
                <a:gdLst/>
                <a:ahLst/>
                <a:cxnLst/>
                <a:rect l="l" t="t" r="r" b="b"/>
                <a:pathLst>
                  <a:path w="16907" h="14004" extrusionOk="0">
                    <a:moveTo>
                      <a:pt x="4184" y="1"/>
                    </a:moveTo>
                    <a:cubicBezTo>
                      <a:pt x="2780" y="1"/>
                      <a:pt x="1460" y="547"/>
                      <a:pt x="733" y="1960"/>
                    </a:cubicBezTo>
                    <a:cubicBezTo>
                      <a:pt x="440" y="2525"/>
                      <a:pt x="356" y="3278"/>
                      <a:pt x="419" y="4052"/>
                    </a:cubicBezTo>
                    <a:lnTo>
                      <a:pt x="335" y="4283"/>
                    </a:lnTo>
                    <a:cubicBezTo>
                      <a:pt x="126" y="4806"/>
                      <a:pt x="1" y="5371"/>
                      <a:pt x="1" y="5956"/>
                    </a:cubicBezTo>
                    <a:cubicBezTo>
                      <a:pt x="1" y="6375"/>
                      <a:pt x="168" y="6835"/>
                      <a:pt x="440" y="7170"/>
                    </a:cubicBezTo>
                    <a:cubicBezTo>
                      <a:pt x="524" y="7316"/>
                      <a:pt x="587" y="7505"/>
                      <a:pt x="670" y="7672"/>
                    </a:cubicBezTo>
                    <a:cubicBezTo>
                      <a:pt x="1214" y="8656"/>
                      <a:pt x="2470" y="9283"/>
                      <a:pt x="3495" y="9765"/>
                    </a:cubicBezTo>
                    <a:cubicBezTo>
                      <a:pt x="6069" y="11773"/>
                      <a:pt x="9730" y="12694"/>
                      <a:pt x="12806" y="13740"/>
                    </a:cubicBezTo>
                    <a:cubicBezTo>
                      <a:pt x="13274" y="13899"/>
                      <a:pt x="13794" y="14003"/>
                      <a:pt x="14300" y="14003"/>
                    </a:cubicBezTo>
                    <a:cubicBezTo>
                      <a:pt x="15127" y="14003"/>
                      <a:pt x="15916" y="13724"/>
                      <a:pt x="16384" y="12945"/>
                    </a:cubicBezTo>
                    <a:cubicBezTo>
                      <a:pt x="16907" y="12066"/>
                      <a:pt x="16698" y="11062"/>
                      <a:pt x="16258" y="10225"/>
                    </a:cubicBezTo>
                    <a:cubicBezTo>
                      <a:pt x="15965" y="9534"/>
                      <a:pt x="15484" y="8886"/>
                      <a:pt x="14856" y="8321"/>
                    </a:cubicBezTo>
                    <a:cubicBezTo>
                      <a:pt x="14229" y="7568"/>
                      <a:pt x="13601" y="6793"/>
                      <a:pt x="12931" y="6103"/>
                    </a:cubicBezTo>
                    <a:cubicBezTo>
                      <a:pt x="11927" y="4136"/>
                      <a:pt x="9835" y="2588"/>
                      <a:pt x="8182" y="1353"/>
                    </a:cubicBezTo>
                    <a:cubicBezTo>
                      <a:pt x="7118" y="563"/>
                      <a:pt x="5608"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3"/>
              <p:cNvSpPr/>
              <p:nvPr/>
            </p:nvSpPr>
            <p:spPr>
              <a:xfrm>
                <a:off x="7200974" y="1405675"/>
                <a:ext cx="305423" cy="400854"/>
              </a:xfrm>
              <a:custGeom>
                <a:avLst/>
                <a:gdLst/>
                <a:ahLst/>
                <a:cxnLst/>
                <a:rect l="l" t="t" r="r" b="b"/>
                <a:pathLst>
                  <a:path w="14812" h="20151" extrusionOk="0">
                    <a:moveTo>
                      <a:pt x="2073" y="1"/>
                    </a:moveTo>
                    <a:cubicBezTo>
                      <a:pt x="1829" y="1"/>
                      <a:pt x="1581" y="149"/>
                      <a:pt x="1525" y="429"/>
                    </a:cubicBezTo>
                    <a:cubicBezTo>
                      <a:pt x="1127" y="2751"/>
                      <a:pt x="709" y="5116"/>
                      <a:pt x="374" y="7459"/>
                    </a:cubicBezTo>
                    <a:cubicBezTo>
                      <a:pt x="60" y="9677"/>
                      <a:pt x="39" y="11874"/>
                      <a:pt x="39" y="14113"/>
                    </a:cubicBezTo>
                    <a:cubicBezTo>
                      <a:pt x="1" y="14976"/>
                      <a:pt x="613" y="15400"/>
                      <a:pt x="1280" y="15400"/>
                    </a:cubicBezTo>
                    <a:cubicBezTo>
                      <a:pt x="1340" y="15400"/>
                      <a:pt x="1401" y="15396"/>
                      <a:pt x="1462" y="15389"/>
                    </a:cubicBezTo>
                    <a:cubicBezTo>
                      <a:pt x="1629" y="15536"/>
                      <a:pt x="1859" y="15682"/>
                      <a:pt x="2090" y="15724"/>
                    </a:cubicBezTo>
                    <a:cubicBezTo>
                      <a:pt x="2571" y="16247"/>
                      <a:pt x="3115" y="16645"/>
                      <a:pt x="3743" y="16979"/>
                    </a:cubicBezTo>
                    <a:cubicBezTo>
                      <a:pt x="4328" y="17314"/>
                      <a:pt x="4893" y="17712"/>
                      <a:pt x="5500" y="18005"/>
                    </a:cubicBezTo>
                    <a:cubicBezTo>
                      <a:pt x="5751" y="18298"/>
                      <a:pt x="6065" y="18570"/>
                      <a:pt x="6316" y="18842"/>
                    </a:cubicBezTo>
                    <a:cubicBezTo>
                      <a:pt x="6860" y="19490"/>
                      <a:pt x="7488" y="20034"/>
                      <a:pt x="8367" y="20139"/>
                    </a:cubicBezTo>
                    <a:cubicBezTo>
                      <a:pt x="8430" y="20147"/>
                      <a:pt x="8494" y="20151"/>
                      <a:pt x="8558" y="20151"/>
                    </a:cubicBezTo>
                    <a:cubicBezTo>
                      <a:pt x="9322" y="20151"/>
                      <a:pt x="10115" y="19587"/>
                      <a:pt x="9999" y="18737"/>
                    </a:cubicBezTo>
                    <a:cubicBezTo>
                      <a:pt x="9915" y="18130"/>
                      <a:pt x="9664" y="17795"/>
                      <a:pt x="9308" y="17314"/>
                    </a:cubicBezTo>
                    <a:cubicBezTo>
                      <a:pt x="9162" y="17147"/>
                      <a:pt x="8974" y="17063"/>
                      <a:pt x="8869" y="16854"/>
                    </a:cubicBezTo>
                    <a:lnTo>
                      <a:pt x="8869" y="16854"/>
                    </a:lnTo>
                    <a:cubicBezTo>
                      <a:pt x="9831" y="17377"/>
                      <a:pt x="10710" y="17942"/>
                      <a:pt x="11903" y="17984"/>
                    </a:cubicBezTo>
                    <a:cubicBezTo>
                      <a:pt x="11912" y="17984"/>
                      <a:pt x="11922" y="17984"/>
                      <a:pt x="11931" y="17984"/>
                    </a:cubicBezTo>
                    <a:cubicBezTo>
                      <a:pt x="12671" y="17984"/>
                      <a:pt x="13262" y="17180"/>
                      <a:pt x="13221" y="16477"/>
                    </a:cubicBezTo>
                    <a:cubicBezTo>
                      <a:pt x="13221" y="16415"/>
                      <a:pt x="13221" y="16331"/>
                      <a:pt x="13179" y="16226"/>
                    </a:cubicBezTo>
                    <a:cubicBezTo>
                      <a:pt x="13101" y="15368"/>
                      <a:pt x="12465" y="14952"/>
                      <a:pt x="11808" y="14952"/>
                    </a:cubicBezTo>
                    <a:cubicBezTo>
                      <a:pt x="11584" y="14952"/>
                      <a:pt x="11357" y="15001"/>
                      <a:pt x="11150" y="15096"/>
                    </a:cubicBezTo>
                    <a:cubicBezTo>
                      <a:pt x="10668" y="15013"/>
                      <a:pt x="10250" y="14845"/>
                      <a:pt x="9831" y="14741"/>
                    </a:cubicBezTo>
                    <a:cubicBezTo>
                      <a:pt x="10564" y="14280"/>
                      <a:pt x="11254" y="13841"/>
                      <a:pt x="11903" y="13234"/>
                    </a:cubicBezTo>
                    <a:cubicBezTo>
                      <a:pt x="12970" y="12230"/>
                      <a:pt x="14811" y="10137"/>
                      <a:pt x="13535" y="8631"/>
                    </a:cubicBezTo>
                    <a:cubicBezTo>
                      <a:pt x="13079" y="8096"/>
                      <a:pt x="12516" y="7892"/>
                      <a:pt x="11914" y="7892"/>
                    </a:cubicBezTo>
                    <a:cubicBezTo>
                      <a:pt x="10611" y="7892"/>
                      <a:pt x="9124" y="8846"/>
                      <a:pt x="8137" y="9447"/>
                    </a:cubicBezTo>
                    <a:cubicBezTo>
                      <a:pt x="7090" y="10096"/>
                      <a:pt x="6379" y="11309"/>
                      <a:pt x="5396" y="11979"/>
                    </a:cubicBezTo>
                    <a:cubicBezTo>
                      <a:pt x="5877" y="11016"/>
                      <a:pt x="6337" y="10033"/>
                      <a:pt x="6588" y="8987"/>
                    </a:cubicBezTo>
                    <a:cubicBezTo>
                      <a:pt x="6797" y="8108"/>
                      <a:pt x="6274" y="7543"/>
                      <a:pt x="5605" y="7355"/>
                    </a:cubicBezTo>
                    <a:cubicBezTo>
                      <a:pt x="5605" y="7334"/>
                      <a:pt x="5626" y="7271"/>
                      <a:pt x="5626" y="7250"/>
                    </a:cubicBezTo>
                    <a:cubicBezTo>
                      <a:pt x="5919" y="6162"/>
                      <a:pt x="6379" y="4446"/>
                      <a:pt x="5312" y="3609"/>
                    </a:cubicBezTo>
                    <a:cubicBezTo>
                      <a:pt x="5015" y="3389"/>
                      <a:pt x="4695" y="3282"/>
                      <a:pt x="4386" y="3282"/>
                    </a:cubicBezTo>
                    <a:cubicBezTo>
                      <a:pt x="4021" y="3282"/>
                      <a:pt x="3670" y="3431"/>
                      <a:pt x="3387" y="3714"/>
                    </a:cubicBezTo>
                    <a:lnTo>
                      <a:pt x="3387" y="3651"/>
                    </a:lnTo>
                    <a:cubicBezTo>
                      <a:pt x="3387" y="2438"/>
                      <a:pt x="2927" y="1475"/>
                      <a:pt x="2571" y="345"/>
                    </a:cubicBezTo>
                    <a:cubicBezTo>
                      <a:pt x="2493" y="112"/>
                      <a:pt x="2285" y="1"/>
                      <a:pt x="20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3"/>
              <p:cNvSpPr/>
              <p:nvPr/>
            </p:nvSpPr>
            <p:spPr>
              <a:xfrm>
                <a:off x="7315391" y="1878639"/>
                <a:ext cx="193733" cy="151342"/>
              </a:xfrm>
              <a:custGeom>
                <a:avLst/>
                <a:gdLst/>
                <a:ahLst/>
                <a:cxnLst/>
                <a:rect l="l" t="t" r="r" b="b"/>
                <a:pathLst>
                  <a:path w="9739" h="7608" extrusionOk="0">
                    <a:moveTo>
                      <a:pt x="6299" y="1"/>
                    </a:moveTo>
                    <a:cubicBezTo>
                      <a:pt x="5625" y="1"/>
                      <a:pt x="4947" y="50"/>
                      <a:pt x="4269" y="130"/>
                    </a:cubicBezTo>
                    <a:cubicBezTo>
                      <a:pt x="3934" y="193"/>
                      <a:pt x="3662" y="298"/>
                      <a:pt x="3453" y="486"/>
                    </a:cubicBezTo>
                    <a:cubicBezTo>
                      <a:pt x="3243" y="486"/>
                      <a:pt x="3013" y="528"/>
                      <a:pt x="2804" y="611"/>
                    </a:cubicBezTo>
                    <a:cubicBezTo>
                      <a:pt x="2093" y="863"/>
                      <a:pt x="1758" y="1365"/>
                      <a:pt x="1632" y="1992"/>
                    </a:cubicBezTo>
                    <a:cubicBezTo>
                      <a:pt x="733" y="2013"/>
                      <a:pt x="0" y="2955"/>
                      <a:pt x="607" y="3959"/>
                    </a:cubicBezTo>
                    <a:cubicBezTo>
                      <a:pt x="1214" y="4901"/>
                      <a:pt x="1235" y="6052"/>
                      <a:pt x="1925" y="6993"/>
                    </a:cubicBezTo>
                    <a:cubicBezTo>
                      <a:pt x="2214" y="7405"/>
                      <a:pt x="2690" y="7607"/>
                      <a:pt x="3161" y="7607"/>
                    </a:cubicBezTo>
                    <a:cubicBezTo>
                      <a:pt x="3815" y="7607"/>
                      <a:pt x="4461" y="7216"/>
                      <a:pt x="4583" y="6449"/>
                    </a:cubicBezTo>
                    <a:cubicBezTo>
                      <a:pt x="4687" y="5717"/>
                      <a:pt x="4603" y="4984"/>
                      <a:pt x="4478" y="4252"/>
                    </a:cubicBezTo>
                    <a:lnTo>
                      <a:pt x="4478" y="4252"/>
                    </a:lnTo>
                    <a:cubicBezTo>
                      <a:pt x="4750" y="4500"/>
                      <a:pt x="5088" y="4617"/>
                      <a:pt x="5426" y="4617"/>
                    </a:cubicBezTo>
                    <a:cubicBezTo>
                      <a:pt x="5946" y="4617"/>
                      <a:pt x="6467" y="4340"/>
                      <a:pt x="6759" y="3834"/>
                    </a:cubicBezTo>
                    <a:cubicBezTo>
                      <a:pt x="6947" y="3520"/>
                      <a:pt x="6989" y="3227"/>
                      <a:pt x="6968" y="2913"/>
                    </a:cubicBezTo>
                    <a:cubicBezTo>
                      <a:pt x="7093" y="2913"/>
                      <a:pt x="7198" y="2934"/>
                      <a:pt x="7324" y="2955"/>
                    </a:cubicBezTo>
                    <a:cubicBezTo>
                      <a:pt x="7421" y="2971"/>
                      <a:pt x="7515" y="2978"/>
                      <a:pt x="7606" y="2978"/>
                    </a:cubicBezTo>
                    <a:cubicBezTo>
                      <a:pt x="9302" y="2978"/>
                      <a:pt x="9739" y="328"/>
                      <a:pt x="7951" y="109"/>
                    </a:cubicBezTo>
                    <a:cubicBezTo>
                      <a:pt x="7404" y="34"/>
                      <a:pt x="6853" y="1"/>
                      <a:pt x="6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3"/>
              <p:cNvSpPr/>
              <p:nvPr/>
            </p:nvSpPr>
            <p:spPr>
              <a:xfrm>
                <a:off x="6941597" y="1650822"/>
                <a:ext cx="89835" cy="78695"/>
              </a:xfrm>
              <a:custGeom>
                <a:avLst/>
                <a:gdLst/>
                <a:ahLst/>
                <a:cxnLst/>
                <a:rect l="l" t="t" r="r" b="b"/>
                <a:pathLst>
                  <a:path w="4516" h="3956" extrusionOk="0">
                    <a:moveTo>
                      <a:pt x="3951" y="2157"/>
                    </a:moveTo>
                    <a:cubicBezTo>
                      <a:pt x="3952" y="2157"/>
                      <a:pt x="3943" y="2184"/>
                      <a:pt x="3932" y="2205"/>
                    </a:cubicBezTo>
                    <a:lnTo>
                      <a:pt x="3932" y="2205"/>
                    </a:lnTo>
                    <a:cubicBezTo>
                      <a:pt x="3945" y="2169"/>
                      <a:pt x="3951" y="2157"/>
                      <a:pt x="3951" y="2157"/>
                    </a:cubicBezTo>
                    <a:close/>
                    <a:moveTo>
                      <a:pt x="3920" y="2225"/>
                    </a:moveTo>
                    <a:lnTo>
                      <a:pt x="3920" y="2225"/>
                    </a:lnTo>
                    <a:cubicBezTo>
                      <a:pt x="3918" y="2228"/>
                      <a:pt x="3915" y="2229"/>
                      <a:pt x="3914" y="2229"/>
                    </a:cubicBezTo>
                    <a:cubicBezTo>
                      <a:pt x="3916" y="2228"/>
                      <a:pt x="3918" y="2226"/>
                      <a:pt x="3920" y="2225"/>
                    </a:cubicBezTo>
                    <a:close/>
                    <a:moveTo>
                      <a:pt x="1714" y="0"/>
                    </a:moveTo>
                    <a:cubicBezTo>
                      <a:pt x="1668" y="0"/>
                      <a:pt x="1620" y="4"/>
                      <a:pt x="1570" y="11"/>
                    </a:cubicBezTo>
                    <a:cubicBezTo>
                      <a:pt x="1382" y="11"/>
                      <a:pt x="1194" y="53"/>
                      <a:pt x="1005" y="74"/>
                    </a:cubicBezTo>
                    <a:cubicBezTo>
                      <a:pt x="231" y="179"/>
                      <a:pt x="1" y="890"/>
                      <a:pt x="189" y="1434"/>
                    </a:cubicBezTo>
                    <a:cubicBezTo>
                      <a:pt x="168" y="1434"/>
                      <a:pt x="168" y="1413"/>
                      <a:pt x="147" y="1413"/>
                    </a:cubicBezTo>
                    <a:cubicBezTo>
                      <a:pt x="189" y="1623"/>
                      <a:pt x="336" y="1769"/>
                      <a:pt x="482" y="1874"/>
                    </a:cubicBezTo>
                    <a:cubicBezTo>
                      <a:pt x="608" y="2146"/>
                      <a:pt x="754" y="2397"/>
                      <a:pt x="901" y="2669"/>
                    </a:cubicBezTo>
                    <a:cubicBezTo>
                      <a:pt x="1194" y="3171"/>
                      <a:pt x="1717" y="3694"/>
                      <a:pt x="2261" y="3882"/>
                    </a:cubicBezTo>
                    <a:cubicBezTo>
                      <a:pt x="2398" y="3930"/>
                      <a:pt x="2548" y="3956"/>
                      <a:pt x="2696" y="3956"/>
                    </a:cubicBezTo>
                    <a:cubicBezTo>
                      <a:pt x="3066" y="3956"/>
                      <a:pt x="3429" y="3796"/>
                      <a:pt x="3579" y="3422"/>
                    </a:cubicBezTo>
                    <a:cubicBezTo>
                      <a:pt x="3683" y="3150"/>
                      <a:pt x="3746" y="2878"/>
                      <a:pt x="3830" y="2564"/>
                    </a:cubicBezTo>
                    <a:cubicBezTo>
                      <a:pt x="3830" y="2565"/>
                      <a:pt x="3830" y="2565"/>
                      <a:pt x="3830" y="2565"/>
                    </a:cubicBezTo>
                    <a:cubicBezTo>
                      <a:pt x="3834" y="2565"/>
                      <a:pt x="3900" y="2305"/>
                      <a:pt x="3896" y="2305"/>
                    </a:cubicBezTo>
                    <a:lnTo>
                      <a:pt x="3896" y="2305"/>
                    </a:lnTo>
                    <a:cubicBezTo>
                      <a:pt x="3896" y="2305"/>
                      <a:pt x="3895" y="2306"/>
                      <a:pt x="3895" y="2307"/>
                    </a:cubicBezTo>
                    <a:lnTo>
                      <a:pt x="3895" y="2307"/>
                    </a:lnTo>
                    <a:cubicBezTo>
                      <a:pt x="3908" y="2271"/>
                      <a:pt x="3918" y="2242"/>
                      <a:pt x="3926" y="2221"/>
                    </a:cubicBezTo>
                    <a:lnTo>
                      <a:pt x="3926" y="2221"/>
                    </a:lnTo>
                    <a:cubicBezTo>
                      <a:pt x="4500" y="1817"/>
                      <a:pt x="4515" y="784"/>
                      <a:pt x="3788" y="535"/>
                    </a:cubicBezTo>
                    <a:cubicBezTo>
                      <a:pt x="3307" y="346"/>
                      <a:pt x="2846" y="242"/>
                      <a:pt x="2344" y="137"/>
                    </a:cubicBezTo>
                    <a:cubicBezTo>
                      <a:pt x="2105" y="69"/>
                      <a:pt x="1922" y="0"/>
                      <a:pt x="1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3"/>
              <p:cNvSpPr/>
              <p:nvPr/>
            </p:nvSpPr>
            <p:spPr>
              <a:xfrm>
                <a:off x="7071480" y="1725083"/>
                <a:ext cx="66600" cy="70738"/>
              </a:xfrm>
              <a:custGeom>
                <a:avLst/>
                <a:gdLst/>
                <a:ahLst/>
                <a:cxnLst/>
                <a:rect l="l" t="t" r="r" b="b"/>
                <a:pathLst>
                  <a:path w="3348" h="3556" extrusionOk="0">
                    <a:moveTo>
                      <a:pt x="1642" y="1"/>
                    </a:moveTo>
                    <a:cubicBezTo>
                      <a:pt x="1611" y="1"/>
                      <a:pt x="1580" y="1"/>
                      <a:pt x="1548" y="3"/>
                    </a:cubicBezTo>
                    <a:cubicBezTo>
                      <a:pt x="1109" y="45"/>
                      <a:pt x="711" y="233"/>
                      <a:pt x="419" y="568"/>
                    </a:cubicBezTo>
                    <a:cubicBezTo>
                      <a:pt x="126" y="882"/>
                      <a:pt x="21" y="1237"/>
                      <a:pt x="21" y="1656"/>
                    </a:cubicBezTo>
                    <a:cubicBezTo>
                      <a:pt x="0" y="1760"/>
                      <a:pt x="0" y="1886"/>
                      <a:pt x="21" y="1991"/>
                    </a:cubicBezTo>
                    <a:cubicBezTo>
                      <a:pt x="84" y="2597"/>
                      <a:pt x="419" y="3100"/>
                      <a:pt x="942" y="3392"/>
                    </a:cubicBezTo>
                    <a:cubicBezTo>
                      <a:pt x="1169" y="3502"/>
                      <a:pt x="1429" y="3556"/>
                      <a:pt x="1687" y="3556"/>
                    </a:cubicBezTo>
                    <a:cubicBezTo>
                      <a:pt x="2022" y="3556"/>
                      <a:pt x="2356" y="3465"/>
                      <a:pt x="2615" y="3288"/>
                    </a:cubicBezTo>
                    <a:cubicBezTo>
                      <a:pt x="2971" y="3016"/>
                      <a:pt x="3222" y="2660"/>
                      <a:pt x="3327" y="2242"/>
                    </a:cubicBezTo>
                    <a:cubicBezTo>
                      <a:pt x="3348" y="1970"/>
                      <a:pt x="3348" y="1719"/>
                      <a:pt x="3306" y="1467"/>
                    </a:cubicBezTo>
                    <a:cubicBezTo>
                      <a:pt x="3222" y="1049"/>
                      <a:pt x="3097" y="693"/>
                      <a:pt x="2741" y="400"/>
                    </a:cubicBezTo>
                    <a:cubicBezTo>
                      <a:pt x="2449" y="128"/>
                      <a:pt x="2050" y="1"/>
                      <a:pt x="1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3"/>
              <p:cNvSpPr/>
              <p:nvPr/>
            </p:nvSpPr>
            <p:spPr>
              <a:xfrm>
                <a:off x="6907063" y="1389007"/>
                <a:ext cx="626852" cy="654662"/>
              </a:xfrm>
              <a:custGeom>
                <a:avLst/>
                <a:gdLst/>
                <a:ahLst/>
                <a:cxnLst/>
                <a:rect l="l" t="t" r="r" b="b"/>
                <a:pathLst>
                  <a:path w="31512" h="32910" extrusionOk="0">
                    <a:moveTo>
                      <a:pt x="17370" y="1026"/>
                    </a:moveTo>
                    <a:cubicBezTo>
                      <a:pt x="17881" y="1026"/>
                      <a:pt x="18254" y="2077"/>
                      <a:pt x="18308" y="2460"/>
                    </a:cubicBezTo>
                    <a:cubicBezTo>
                      <a:pt x="18392" y="3192"/>
                      <a:pt x="18308" y="3924"/>
                      <a:pt x="18225" y="4657"/>
                    </a:cubicBezTo>
                    <a:cubicBezTo>
                      <a:pt x="18195" y="5026"/>
                      <a:pt x="18489" y="5343"/>
                      <a:pt x="18797" y="5343"/>
                    </a:cubicBezTo>
                    <a:cubicBezTo>
                      <a:pt x="18925" y="5343"/>
                      <a:pt x="19055" y="5288"/>
                      <a:pt x="19166" y="5159"/>
                    </a:cubicBezTo>
                    <a:cubicBezTo>
                      <a:pt x="19283" y="5029"/>
                      <a:pt x="19404" y="4976"/>
                      <a:pt x="19519" y="4976"/>
                    </a:cubicBezTo>
                    <a:cubicBezTo>
                      <a:pt x="19793" y="4976"/>
                      <a:pt x="20034" y="5282"/>
                      <a:pt x="20108" y="5577"/>
                    </a:cubicBezTo>
                    <a:cubicBezTo>
                      <a:pt x="20275" y="6079"/>
                      <a:pt x="20192" y="6477"/>
                      <a:pt x="19752" y="6812"/>
                    </a:cubicBezTo>
                    <a:cubicBezTo>
                      <a:pt x="19355" y="7126"/>
                      <a:pt x="19480" y="7628"/>
                      <a:pt x="19940" y="7774"/>
                    </a:cubicBezTo>
                    <a:cubicBezTo>
                      <a:pt x="20673" y="8025"/>
                      <a:pt x="21363" y="8716"/>
                      <a:pt x="20945" y="9553"/>
                    </a:cubicBezTo>
                    <a:cubicBezTo>
                      <a:pt x="20610" y="10243"/>
                      <a:pt x="20003" y="10724"/>
                      <a:pt x="19857" y="11478"/>
                    </a:cubicBezTo>
                    <a:cubicBezTo>
                      <a:pt x="19836" y="11645"/>
                      <a:pt x="19857" y="11750"/>
                      <a:pt x="19940" y="11854"/>
                    </a:cubicBezTo>
                    <a:cubicBezTo>
                      <a:pt x="18831" y="13110"/>
                      <a:pt x="17911" y="14512"/>
                      <a:pt x="16760" y="15725"/>
                    </a:cubicBezTo>
                    <a:cubicBezTo>
                      <a:pt x="16509" y="15495"/>
                      <a:pt x="16237" y="15244"/>
                      <a:pt x="15944" y="15014"/>
                    </a:cubicBezTo>
                    <a:cubicBezTo>
                      <a:pt x="16216" y="13633"/>
                      <a:pt x="16216" y="12189"/>
                      <a:pt x="16174" y="10787"/>
                    </a:cubicBezTo>
                    <a:cubicBezTo>
                      <a:pt x="16090" y="9030"/>
                      <a:pt x="16132" y="7230"/>
                      <a:pt x="16216" y="5473"/>
                    </a:cubicBezTo>
                    <a:cubicBezTo>
                      <a:pt x="16258" y="4573"/>
                      <a:pt x="16237" y="3673"/>
                      <a:pt x="16425" y="2794"/>
                    </a:cubicBezTo>
                    <a:cubicBezTo>
                      <a:pt x="16530" y="2313"/>
                      <a:pt x="16655" y="1392"/>
                      <a:pt x="17137" y="1100"/>
                    </a:cubicBezTo>
                    <a:cubicBezTo>
                      <a:pt x="17217" y="1048"/>
                      <a:pt x="17295" y="1026"/>
                      <a:pt x="17370" y="1026"/>
                    </a:cubicBezTo>
                    <a:close/>
                    <a:moveTo>
                      <a:pt x="2090" y="14127"/>
                    </a:moveTo>
                    <a:cubicBezTo>
                      <a:pt x="3094" y="14127"/>
                      <a:pt x="4137" y="14377"/>
                      <a:pt x="5106" y="14553"/>
                    </a:cubicBezTo>
                    <a:cubicBezTo>
                      <a:pt x="4478" y="15390"/>
                      <a:pt x="4038" y="16374"/>
                      <a:pt x="3850" y="17420"/>
                    </a:cubicBezTo>
                    <a:cubicBezTo>
                      <a:pt x="3348" y="16792"/>
                      <a:pt x="2825" y="16206"/>
                      <a:pt x="2323" y="15600"/>
                    </a:cubicBezTo>
                    <a:cubicBezTo>
                      <a:pt x="2072" y="15286"/>
                      <a:pt x="1800" y="14867"/>
                      <a:pt x="1486" y="14574"/>
                    </a:cubicBezTo>
                    <a:cubicBezTo>
                      <a:pt x="1256" y="14365"/>
                      <a:pt x="1130" y="14219"/>
                      <a:pt x="1528" y="14156"/>
                    </a:cubicBezTo>
                    <a:cubicBezTo>
                      <a:pt x="1713" y="14136"/>
                      <a:pt x="1901" y="14127"/>
                      <a:pt x="2090" y="14127"/>
                    </a:cubicBezTo>
                    <a:close/>
                    <a:moveTo>
                      <a:pt x="27722" y="9224"/>
                    </a:moveTo>
                    <a:cubicBezTo>
                      <a:pt x="28300" y="9224"/>
                      <a:pt x="28877" y="9308"/>
                      <a:pt x="29335" y="9574"/>
                    </a:cubicBezTo>
                    <a:cubicBezTo>
                      <a:pt x="30214" y="10076"/>
                      <a:pt x="29586" y="11080"/>
                      <a:pt x="29126" y="11666"/>
                    </a:cubicBezTo>
                    <a:cubicBezTo>
                      <a:pt x="27933" y="13298"/>
                      <a:pt x="26469" y="14763"/>
                      <a:pt x="24397" y="15118"/>
                    </a:cubicBezTo>
                    <a:cubicBezTo>
                      <a:pt x="23686" y="15265"/>
                      <a:pt x="23539" y="16227"/>
                      <a:pt x="24293" y="16437"/>
                    </a:cubicBezTo>
                    <a:cubicBezTo>
                      <a:pt x="25088" y="16646"/>
                      <a:pt x="26050" y="16771"/>
                      <a:pt x="26615" y="17399"/>
                    </a:cubicBezTo>
                    <a:cubicBezTo>
                      <a:pt x="26782" y="17566"/>
                      <a:pt x="27034" y="17817"/>
                      <a:pt x="27013" y="18089"/>
                    </a:cubicBezTo>
                    <a:cubicBezTo>
                      <a:pt x="26992" y="18257"/>
                      <a:pt x="26406" y="18257"/>
                      <a:pt x="26301" y="18257"/>
                    </a:cubicBezTo>
                    <a:cubicBezTo>
                      <a:pt x="26067" y="18257"/>
                      <a:pt x="25802" y="18239"/>
                      <a:pt x="25534" y="18239"/>
                    </a:cubicBezTo>
                    <a:cubicBezTo>
                      <a:pt x="25036" y="18239"/>
                      <a:pt x="24528" y="18301"/>
                      <a:pt x="24188" y="18654"/>
                    </a:cubicBezTo>
                    <a:cubicBezTo>
                      <a:pt x="23749" y="19136"/>
                      <a:pt x="23853" y="19742"/>
                      <a:pt x="24041" y="20328"/>
                    </a:cubicBezTo>
                    <a:cubicBezTo>
                      <a:pt x="24083" y="20517"/>
                      <a:pt x="24167" y="20684"/>
                      <a:pt x="24209" y="20872"/>
                    </a:cubicBezTo>
                    <a:cubicBezTo>
                      <a:pt x="23539" y="20663"/>
                      <a:pt x="22932" y="20245"/>
                      <a:pt x="22388" y="19868"/>
                    </a:cubicBezTo>
                    <a:cubicBezTo>
                      <a:pt x="21677" y="19282"/>
                      <a:pt x="20924" y="18780"/>
                      <a:pt x="20192" y="18236"/>
                    </a:cubicBezTo>
                    <a:cubicBezTo>
                      <a:pt x="19438" y="17692"/>
                      <a:pt x="18727" y="17064"/>
                      <a:pt x="17890" y="16667"/>
                    </a:cubicBezTo>
                    <a:cubicBezTo>
                      <a:pt x="17869" y="16646"/>
                      <a:pt x="17806" y="16646"/>
                      <a:pt x="17785" y="16646"/>
                    </a:cubicBezTo>
                    <a:lnTo>
                      <a:pt x="17534" y="16374"/>
                    </a:lnTo>
                    <a:cubicBezTo>
                      <a:pt x="18162" y="15892"/>
                      <a:pt x="18727" y="15328"/>
                      <a:pt x="19229" y="14700"/>
                    </a:cubicBezTo>
                    <a:cubicBezTo>
                      <a:pt x="19899" y="13905"/>
                      <a:pt x="20568" y="13068"/>
                      <a:pt x="21280" y="12273"/>
                    </a:cubicBezTo>
                    <a:cubicBezTo>
                      <a:pt x="22660" y="10871"/>
                      <a:pt x="24523" y="9615"/>
                      <a:pt x="26490" y="9322"/>
                    </a:cubicBezTo>
                    <a:cubicBezTo>
                      <a:pt x="26871" y="9269"/>
                      <a:pt x="27297" y="9224"/>
                      <a:pt x="27722" y="9224"/>
                    </a:cubicBezTo>
                    <a:close/>
                    <a:moveTo>
                      <a:pt x="9450" y="13192"/>
                    </a:moveTo>
                    <a:cubicBezTo>
                      <a:pt x="12032" y="13192"/>
                      <a:pt x="14387" y="14899"/>
                      <a:pt x="16237" y="16646"/>
                    </a:cubicBezTo>
                    <a:cubicBezTo>
                      <a:pt x="16300" y="16771"/>
                      <a:pt x="16404" y="16876"/>
                      <a:pt x="16530" y="16897"/>
                    </a:cubicBezTo>
                    <a:lnTo>
                      <a:pt x="16760" y="17127"/>
                    </a:lnTo>
                    <a:cubicBezTo>
                      <a:pt x="17974" y="18320"/>
                      <a:pt x="19083" y="19596"/>
                      <a:pt x="20066" y="21019"/>
                    </a:cubicBezTo>
                    <a:cubicBezTo>
                      <a:pt x="20945" y="22316"/>
                      <a:pt x="22075" y="23927"/>
                      <a:pt x="21740" y="25580"/>
                    </a:cubicBezTo>
                    <a:lnTo>
                      <a:pt x="21740" y="25727"/>
                    </a:lnTo>
                    <a:cubicBezTo>
                      <a:pt x="21426" y="25727"/>
                      <a:pt x="21091" y="25685"/>
                      <a:pt x="20756" y="25664"/>
                    </a:cubicBezTo>
                    <a:cubicBezTo>
                      <a:pt x="20736" y="25653"/>
                      <a:pt x="20709" y="25648"/>
                      <a:pt x="20683" y="25648"/>
                    </a:cubicBezTo>
                    <a:cubicBezTo>
                      <a:pt x="20657" y="25648"/>
                      <a:pt x="20631" y="25653"/>
                      <a:pt x="20610" y="25664"/>
                    </a:cubicBezTo>
                    <a:cubicBezTo>
                      <a:pt x="17974" y="25538"/>
                      <a:pt x="15295" y="25266"/>
                      <a:pt x="12764" y="24576"/>
                    </a:cubicBezTo>
                    <a:cubicBezTo>
                      <a:pt x="11320" y="24157"/>
                      <a:pt x="9918" y="23592"/>
                      <a:pt x="8600" y="22839"/>
                    </a:cubicBezTo>
                    <a:cubicBezTo>
                      <a:pt x="7344" y="22107"/>
                      <a:pt x="5963" y="21270"/>
                      <a:pt x="5252" y="19973"/>
                    </a:cubicBezTo>
                    <a:cubicBezTo>
                      <a:pt x="3850" y="17273"/>
                      <a:pt x="6298" y="13277"/>
                      <a:pt x="9311" y="13193"/>
                    </a:cubicBezTo>
                    <a:cubicBezTo>
                      <a:pt x="9358" y="13192"/>
                      <a:pt x="9404" y="13192"/>
                      <a:pt x="9450" y="13192"/>
                    </a:cubicBezTo>
                    <a:close/>
                    <a:moveTo>
                      <a:pt x="24188" y="26040"/>
                    </a:moveTo>
                    <a:cubicBezTo>
                      <a:pt x="24878" y="26040"/>
                      <a:pt x="25527" y="26061"/>
                      <a:pt x="26176" y="26103"/>
                    </a:cubicBezTo>
                    <a:cubicBezTo>
                      <a:pt x="26866" y="26166"/>
                      <a:pt x="27578" y="26145"/>
                      <a:pt x="28247" y="26166"/>
                    </a:cubicBezTo>
                    <a:lnTo>
                      <a:pt x="28310" y="26166"/>
                    </a:lnTo>
                    <a:cubicBezTo>
                      <a:pt x="27598" y="26877"/>
                      <a:pt x="26322" y="27108"/>
                      <a:pt x="26448" y="28363"/>
                    </a:cubicBezTo>
                    <a:cubicBezTo>
                      <a:pt x="26469" y="28656"/>
                      <a:pt x="26573" y="28907"/>
                      <a:pt x="26678" y="29137"/>
                    </a:cubicBezTo>
                    <a:cubicBezTo>
                      <a:pt x="26699" y="29179"/>
                      <a:pt x="26699" y="29221"/>
                      <a:pt x="26741" y="29263"/>
                    </a:cubicBezTo>
                    <a:cubicBezTo>
                      <a:pt x="26678" y="29263"/>
                      <a:pt x="26594" y="29242"/>
                      <a:pt x="26552" y="29242"/>
                    </a:cubicBezTo>
                    <a:lnTo>
                      <a:pt x="26448" y="29200"/>
                    </a:lnTo>
                    <a:cubicBezTo>
                      <a:pt x="26218" y="29116"/>
                      <a:pt x="25966" y="29012"/>
                      <a:pt x="25736" y="28991"/>
                    </a:cubicBezTo>
                    <a:cubicBezTo>
                      <a:pt x="25672" y="28985"/>
                      <a:pt x="25610" y="28982"/>
                      <a:pt x="25549" y="28982"/>
                    </a:cubicBezTo>
                    <a:cubicBezTo>
                      <a:pt x="24545" y="28982"/>
                      <a:pt x="24062" y="29782"/>
                      <a:pt x="24397" y="30769"/>
                    </a:cubicBezTo>
                    <a:cubicBezTo>
                      <a:pt x="24460" y="30916"/>
                      <a:pt x="24544" y="31104"/>
                      <a:pt x="24585" y="31250"/>
                    </a:cubicBezTo>
                    <a:cubicBezTo>
                      <a:pt x="24447" y="31236"/>
                      <a:pt x="24311" y="31226"/>
                      <a:pt x="24177" y="31226"/>
                    </a:cubicBezTo>
                    <a:cubicBezTo>
                      <a:pt x="23926" y="31226"/>
                      <a:pt x="23680" y="31260"/>
                      <a:pt x="23435" y="31355"/>
                    </a:cubicBezTo>
                    <a:cubicBezTo>
                      <a:pt x="23330" y="31418"/>
                      <a:pt x="23205" y="31460"/>
                      <a:pt x="23100" y="31522"/>
                    </a:cubicBezTo>
                    <a:cubicBezTo>
                      <a:pt x="23026" y="31555"/>
                      <a:pt x="23000" y="31579"/>
                      <a:pt x="22993" y="31588"/>
                    </a:cubicBezTo>
                    <a:lnTo>
                      <a:pt x="22993" y="31588"/>
                    </a:lnTo>
                    <a:cubicBezTo>
                      <a:pt x="22995" y="31579"/>
                      <a:pt x="22996" y="31558"/>
                      <a:pt x="22974" y="31522"/>
                    </a:cubicBezTo>
                    <a:cubicBezTo>
                      <a:pt x="22786" y="31292"/>
                      <a:pt x="22619" y="31083"/>
                      <a:pt x="22493" y="30811"/>
                    </a:cubicBezTo>
                    <a:cubicBezTo>
                      <a:pt x="22179" y="30267"/>
                      <a:pt x="21928" y="29681"/>
                      <a:pt x="21719" y="29116"/>
                    </a:cubicBezTo>
                    <a:cubicBezTo>
                      <a:pt x="21468" y="28551"/>
                      <a:pt x="21300" y="27944"/>
                      <a:pt x="21112" y="27338"/>
                    </a:cubicBezTo>
                    <a:cubicBezTo>
                      <a:pt x="21091" y="27233"/>
                      <a:pt x="21049" y="27149"/>
                      <a:pt x="21028" y="27045"/>
                    </a:cubicBezTo>
                    <a:lnTo>
                      <a:pt x="21028" y="27045"/>
                    </a:lnTo>
                    <a:cubicBezTo>
                      <a:pt x="21245" y="27062"/>
                      <a:pt x="21458" y="27072"/>
                      <a:pt x="21671" y="27072"/>
                    </a:cubicBezTo>
                    <a:cubicBezTo>
                      <a:pt x="21971" y="27072"/>
                      <a:pt x="22270" y="27052"/>
                      <a:pt x="22577" y="27003"/>
                    </a:cubicBezTo>
                    <a:cubicBezTo>
                      <a:pt x="23079" y="26919"/>
                      <a:pt x="23246" y="26480"/>
                      <a:pt x="23121" y="26124"/>
                    </a:cubicBezTo>
                    <a:cubicBezTo>
                      <a:pt x="23497" y="26103"/>
                      <a:pt x="23853" y="26040"/>
                      <a:pt x="24188" y="26040"/>
                    </a:cubicBezTo>
                    <a:close/>
                    <a:moveTo>
                      <a:pt x="17332" y="1"/>
                    </a:moveTo>
                    <a:cubicBezTo>
                      <a:pt x="16052" y="1"/>
                      <a:pt x="15467" y="2188"/>
                      <a:pt x="15358" y="3171"/>
                    </a:cubicBezTo>
                    <a:cubicBezTo>
                      <a:pt x="15086" y="5305"/>
                      <a:pt x="15191" y="7460"/>
                      <a:pt x="15128" y="9636"/>
                    </a:cubicBezTo>
                    <a:cubicBezTo>
                      <a:pt x="15086" y="10703"/>
                      <a:pt x="15233" y="11791"/>
                      <a:pt x="15274" y="12900"/>
                    </a:cubicBezTo>
                    <a:cubicBezTo>
                      <a:pt x="15295" y="13444"/>
                      <a:pt x="15358" y="14030"/>
                      <a:pt x="15400" y="14595"/>
                    </a:cubicBezTo>
                    <a:cubicBezTo>
                      <a:pt x="14626" y="13988"/>
                      <a:pt x="13789" y="13465"/>
                      <a:pt x="12868" y="13047"/>
                    </a:cubicBezTo>
                    <a:cubicBezTo>
                      <a:pt x="11885" y="12590"/>
                      <a:pt x="10710" y="12207"/>
                      <a:pt x="9591" y="12207"/>
                    </a:cubicBezTo>
                    <a:cubicBezTo>
                      <a:pt x="9376" y="12207"/>
                      <a:pt x="9164" y="12222"/>
                      <a:pt x="8956" y="12252"/>
                    </a:cubicBezTo>
                    <a:cubicBezTo>
                      <a:pt x="7595" y="12461"/>
                      <a:pt x="6340" y="13131"/>
                      <a:pt x="5440" y="14177"/>
                    </a:cubicBezTo>
                    <a:cubicBezTo>
                      <a:pt x="4771" y="13612"/>
                      <a:pt x="3787" y="13612"/>
                      <a:pt x="2950" y="13507"/>
                    </a:cubicBezTo>
                    <a:cubicBezTo>
                      <a:pt x="2623" y="13464"/>
                      <a:pt x="2232" y="13397"/>
                      <a:pt x="1857" y="13397"/>
                    </a:cubicBezTo>
                    <a:cubicBezTo>
                      <a:pt x="1513" y="13397"/>
                      <a:pt x="1181" y="13453"/>
                      <a:pt x="921" y="13633"/>
                    </a:cubicBezTo>
                    <a:cubicBezTo>
                      <a:pt x="0" y="14177"/>
                      <a:pt x="733" y="14993"/>
                      <a:pt x="1172" y="15600"/>
                    </a:cubicBezTo>
                    <a:cubicBezTo>
                      <a:pt x="1904" y="16604"/>
                      <a:pt x="2616" y="17629"/>
                      <a:pt x="3453" y="18613"/>
                    </a:cubicBezTo>
                    <a:cubicBezTo>
                      <a:pt x="3557" y="18696"/>
                      <a:pt x="3662" y="18759"/>
                      <a:pt x="3766" y="18759"/>
                    </a:cubicBezTo>
                    <a:cubicBezTo>
                      <a:pt x="3850" y="20077"/>
                      <a:pt x="4499" y="21228"/>
                      <a:pt x="5461" y="22128"/>
                    </a:cubicBezTo>
                    <a:cubicBezTo>
                      <a:pt x="7616" y="24178"/>
                      <a:pt x="10525" y="25434"/>
                      <a:pt x="13370" y="26103"/>
                    </a:cubicBezTo>
                    <a:cubicBezTo>
                      <a:pt x="14835" y="26480"/>
                      <a:pt x="16321" y="26668"/>
                      <a:pt x="17806" y="26815"/>
                    </a:cubicBezTo>
                    <a:cubicBezTo>
                      <a:pt x="18518" y="26898"/>
                      <a:pt x="19229" y="26940"/>
                      <a:pt x="19940" y="27003"/>
                    </a:cubicBezTo>
                    <a:cubicBezTo>
                      <a:pt x="19857" y="28154"/>
                      <a:pt x="20401" y="29388"/>
                      <a:pt x="20819" y="30393"/>
                    </a:cubicBezTo>
                    <a:cubicBezTo>
                      <a:pt x="21185" y="31235"/>
                      <a:pt x="21888" y="32909"/>
                      <a:pt x="23010" y="32909"/>
                    </a:cubicBezTo>
                    <a:cubicBezTo>
                      <a:pt x="23171" y="32909"/>
                      <a:pt x="23340" y="32875"/>
                      <a:pt x="23518" y="32799"/>
                    </a:cubicBezTo>
                    <a:cubicBezTo>
                      <a:pt x="23734" y="32701"/>
                      <a:pt x="23967" y="32567"/>
                      <a:pt x="24219" y="32567"/>
                    </a:cubicBezTo>
                    <a:cubicBezTo>
                      <a:pt x="24236" y="32567"/>
                      <a:pt x="24254" y="32567"/>
                      <a:pt x="24272" y="32569"/>
                    </a:cubicBezTo>
                    <a:cubicBezTo>
                      <a:pt x="24523" y="32631"/>
                      <a:pt x="24816" y="32652"/>
                      <a:pt x="25109" y="32652"/>
                    </a:cubicBezTo>
                    <a:cubicBezTo>
                      <a:pt x="25736" y="32631"/>
                      <a:pt x="26134" y="32066"/>
                      <a:pt x="26071" y="31481"/>
                    </a:cubicBezTo>
                    <a:cubicBezTo>
                      <a:pt x="26050" y="31104"/>
                      <a:pt x="25799" y="30748"/>
                      <a:pt x="25715" y="30372"/>
                    </a:cubicBezTo>
                    <a:lnTo>
                      <a:pt x="25715" y="30372"/>
                    </a:lnTo>
                    <a:cubicBezTo>
                      <a:pt x="25820" y="30393"/>
                      <a:pt x="25925" y="30434"/>
                      <a:pt x="26008" y="30476"/>
                    </a:cubicBezTo>
                    <a:cubicBezTo>
                      <a:pt x="26238" y="30581"/>
                      <a:pt x="26531" y="30644"/>
                      <a:pt x="26782" y="30665"/>
                    </a:cubicBezTo>
                    <a:cubicBezTo>
                      <a:pt x="26830" y="30667"/>
                      <a:pt x="26878" y="30669"/>
                      <a:pt x="26926" y="30669"/>
                    </a:cubicBezTo>
                    <a:cubicBezTo>
                      <a:pt x="27571" y="30669"/>
                      <a:pt x="28205" y="30399"/>
                      <a:pt x="28205" y="29639"/>
                    </a:cubicBezTo>
                    <a:cubicBezTo>
                      <a:pt x="28205" y="29346"/>
                      <a:pt x="28122" y="29033"/>
                      <a:pt x="28017" y="28781"/>
                    </a:cubicBezTo>
                    <a:cubicBezTo>
                      <a:pt x="27954" y="28677"/>
                      <a:pt x="27808" y="28300"/>
                      <a:pt x="27829" y="28258"/>
                    </a:cubicBezTo>
                    <a:cubicBezTo>
                      <a:pt x="28017" y="27965"/>
                      <a:pt x="28582" y="27819"/>
                      <a:pt x="28854" y="27610"/>
                    </a:cubicBezTo>
                    <a:cubicBezTo>
                      <a:pt x="29021" y="27463"/>
                      <a:pt x="29231" y="27296"/>
                      <a:pt x="29398" y="27108"/>
                    </a:cubicBezTo>
                    <a:cubicBezTo>
                      <a:pt x="29712" y="26773"/>
                      <a:pt x="30109" y="26166"/>
                      <a:pt x="29900" y="25664"/>
                    </a:cubicBezTo>
                    <a:cubicBezTo>
                      <a:pt x="29628" y="25057"/>
                      <a:pt x="29189" y="24890"/>
                      <a:pt x="28561" y="24848"/>
                    </a:cubicBezTo>
                    <a:cubicBezTo>
                      <a:pt x="28129" y="24848"/>
                      <a:pt x="27687" y="24866"/>
                      <a:pt x="27248" y="24866"/>
                    </a:cubicBezTo>
                    <a:cubicBezTo>
                      <a:pt x="27029" y="24866"/>
                      <a:pt x="26810" y="24862"/>
                      <a:pt x="26594" y="24848"/>
                    </a:cubicBezTo>
                    <a:cubicBezTo>
                      <a:pt x="26136" y="24837"/>
                      <a:pt x="25678" y="24814"/>
                      <a:pt x="25217" y="24814"/>
                    </a:cubicBezTo>
                    <a:cubicBezTo>
                      <a:pt x="24814" y="24814"/>
                      <a:pt x="24409" y="24831"/>
                      <a:pt x="24000" y="24890"/>
                    </a:cubicBezTo>
                    <a:cubicBezTo>
                      <a:pt x="23644" y="24931"/>
                      <a:pt x="23205" y="24973"/>
                      <a:pt x="22807" y="25120"/>
                    </a:cubicBezTo>
                    <a:cubicBezTo>
                      <a:pt x="22849" y="23927"/>
                      <a:pt x="22409" y="22839"/>
                      <a:pt x="21803" y="21814"/>
                    </a:cubicBezTo>
                    <a:cubicBezTo>
                      <a:pt x="21552" y="21374"/>
                      <a:pt x="21280" y="20956"/>
                      <a:pt x="21008" y="20538"/>
                    </a:cubicBezTo>
                    <a:lnTo>
                      <a:pt x="21008" y="20538"/>
                    </a:lnTo>
                    <a:cubicBezTo>
                      <a:pt x="21552" y="20935"/>
                      <a:pt x="22116" y="21312"/>
                      <a:pt x="22702" y="21626"/>
                    </a:cubicBezTo>
                    <a:cubicBezTo>
                      <a:pt x="23179" y="21902"/>
                      <a:pt x="23927" y="22315"/>
                      <a:pt x="24580" y="22315"/>
                    </a:cubicBezTo>
                    <a:cubicBezTo>
                      <a:pt x="24816" y="22315"/>
                      <a:pt x="25040" y="22261"/>
                      <a:pt x="25234" y="22128"/>
                    </a:cubicBezTo>
                    <a:cubicBezTo>
                      <a:pt x="25841" y="21730"/>
                      <a:pt x="25694" y="20935"/>
                      <a:pt x="25506" y="20349"/>
                    </a:cubicBezTo>
                    <a:cubicBezTo>
                      <a:pt x="25422" y="20119"/>
                      <a:pt x="25297" y="19826"/>
                      <a:pt x="25276" y="19575"/>
                    </a:cubicBezTo>
                    <a:lnTo>
                      <a:pt x="25297" y="19575"/>
                    </a:lnTo>
                    <a:cubicBezTo>
                      <a:pt x="25360" y="19575"/>
                      <a:pt x="25443" y="19533"/>
                      <a:pt x="25548" y="19533"/>
                    </a:cubicBezTo>
                    <a:lnTo>
                      <a:pt x="26134" y="19533"/>
                    </a:lnTo>
                    <a:cubicBezTo>
                      <a:pt x="26204" y="19537"/>
                      <a:pt x="26277" y="19539"/>
                      <a:pt x="26350" y="19539"/>
                    </a:cubicBezTo>
                    <a:cubicBezTo>
                      <a:pt x="27168" y="19539"/>
                      <a:pt x="28121" y="19304"/>
                      <a:pt x="28352" y="18382"/>
                    </a:cubicBezTo>
                    <a:cubicBezTo>
                      <a:pt x="28561" y="17525"/>
                      <a:pt x="27996" y="16750"/>
                      <a:pt x="27389" y="16227"/>
                    </a:cubicBezTo>
                    <a:cubicBezTo>
                      <a:pt x="27159" y="16018"/>
                      <a:pt x="26908" y="15851"/>
                      <a:pt x="26636" y="15746"/>
                    </a:cubicBezTo>
                    <a:cubicBezTo>
                      <a:pt x="28142" y="14993"/>
                      <a:pt x="29377" y="13758"/>
                      <a:pt x="30339" y="12294"/>
                    </a:cubicBezTo>
                    <a:cubicBezTo>
                      <a:pt x="30883" y="11457"/>
                      <a:pt x="31511" y="10201"/>
                      <a:pt x="30863" y="9260"/>
                    </a:cubicBezTo>
                    <a:cubicBezTo>
                      <a:pt x="30256" y="8339"/>
                      <a:pt x="29168" y="8067"/>
                      <a:pt x="28142" y="7983"/>
                    </a:cubicBezTo>
                    <a:cubicBezTo>
                      <a:pt x="27935" y="7966"/>
                      <a:pt x="27729" y="7957"/>
                      <a:pt x="27523" y="7957"/>
                    </a:cubicBezTo>
                    <a:cubicBezTo>
                      <a:pt x="25554" y="7957"/>
                      <a:pt x="23687" y="8752"/>
                      <a:pt x="22096" y="9908"/>
                    </a:cubicBezTo>
                    <a:cubicBezTo>
                      <a:pt x="22242" y="9594"/>
                      <a:pt x="22284" y="9260"/>
                      <a:pt x="22263" y="8946"/>
                    </a:cubicBezTo>
                    <a:cubicBezTo>
                      <a:pt x="22158" y="8088"/>
                      <a:pt x="21656" y="7460"/>
                      <a:pt x="20945" y="7063"/>
                    </a:cubicBezTo>
                    <a:cubicBezTo>
                      <a:pt x="21363" y="6393"/>
                      <a:pt x="21447" y="5556"/>
                      <a:pt x="20987" y="4824"/>
                    </a:cubicBezTo>
                    <a:cubicBezTo>
                      <a:pt x="20610" y="4259"/>
                      <a:pt x="20045" y="3903"/>
                      <a:pt x="19459" y="3903"/>
                    </a:cubicBezTo>
                    <a:cubicBezTo>
                      <a:pt x="19543" y="2439"/>
                      <a:pt x="19375" y="869"/>
                      <a:pt x="17953" y="158"/>
                    </a:cubicBezTo>
                    <a:cubicBezTo>
                      <a:pt x="17730" y="49"/>
                      <a:pt x="17523" y="1"/>
                      <a:pt x="17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3"/>
              <p:cNvSpPr/>
              <p:nvPr/>
            </p:nvSpPr>
            <p:spPr>
              <a:xfrm>
                <a:off x="7063980" y="1667910"/>
                <a:ext cx="67853" cy="75631"/>
              </a:xfrm>
              <a:custGeom>
                <a:avLst/>
                <a:gdLst/>
                <a:ahLst/>
                <a:cxnLst/>
                <a:rect l="l" t="t" r="r" b="b"/>
                <a:pathLst>
                  <a:path w="3411" h="3802" extrusionOk="0">
                    <a:moveTo>
                      <a:pt x="1899" y="1"/>
                    </a:moveTo>
                    <a:cubicBezTo>
                      <a:pt x="1390" y="1"/>
                      <a:pt x="887" y="245"/>
                      <a:pt x="586" y="659"/>
                    </a:cubicBezTo>
                    <a:cubicBezTo>
                      <a:pt x="461" y="868"/>
                      <a:pt x="293" y="1056"/>
                      <a:pt x="189" y="1266"/>
                    </a:cubicBezTo>
                    <a:cubicBezTo>
                      <a:pt x="126" y="1454"/>
                      <a:pt x="126" y="1684"/>
                      <a:pt x="63" y="1872"/>
                    </a:cubicBezTo>
                    <a:cubicBezTo>
                      <a:pt x="0" y="2087"/>
                      <a:pt x="172" y="2233"/>
                      <a:pt x="356" y="2233"/>
                    </a:cubicBezTo>
                    <a:cubicBezTo>
                      <a:pt x="477" y="2233"/>
                      <a:pt x="603" y="2169"/>
                      <a:pt x="670" y="2019"/>
                    </a:cubicBezTo>
                    <a:cubicBezTo>
                      <a:pt x="816" y="1726"/>
                      <a:pt x="921" y="1517"/>
                      <a:pt x="1214" y="1328"/>
                    </a:cubicBezTo>
                    <a:cubicBezTo>
                      <a:pt x="1324" y="1266"/>
                      <a:pt x="1565" y="1096"/>
                      <a:pt x="1757" y="1096"/>
                    </a:cubicBezTo>
                    <a:cubicBezTo>
                      <a:pt x="1820" y="1096"/>
                      <a:pt x="1879" y="1114"/>
                      <a:pt x="1925" y="1161"/>
                    </a:cubicBezTo>
                    <a:cubicBezTo>
                      <a:pt x="2365" y="1600"/>
                      <a:pt x="1946" y="2312"/>
                      <a:pt x="1737" y="2751"/>
                    </a:cubicBezTo>
                    <a:cubicBezTo>
                      <a:pt x="1549" y="3107"/>
                      <a:pt x="1528" y="3756"/>
                      <a:pt x="2051" y="3797"/>
                    </a:cubicBezTo>
                    <a:cubicBezTo>
                      <a:pt x="2071" y="3800"/>
                      <a:pt x="2091" y="3801"/>
                      <a:pt x="2111" y="3801"/>
                    </a:cubicBezTo>
                    <a:cubicBezTo>
                      <a:pt x="2598" y="3801"/>
                      <a:pt x="2894" y="3072"/>
                      <a:pt x="3055" y="2709"/>
                    </a:cubicBezTo>
                    <a:cubicBezTo>
                      <a:pt x="3411" y="1831"/>
                      <a:pt x="3327" y="136"/>
                      <a:pt x="2072" y="10"/>
                    </a:cubicBezTo>
                    <a:cubicBezTo>
                      <a:pt x="2014" y="4"/>
                      <a:pt x="1957" y="1"/>
                      <a:pt x="1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0" name="Google Shape;2240;p73"/>
            <p:cNvSpPr/>
            <p:nvPr/>
          </p:nvSpPr>
          <p:spPr>
            <a:xfrm>
              <a:off x="6876425" y="1268933"/>
              <a:ext cx="119223" cy="209809"/>
            </a:xfrm>
            <a:custGeom>
              <a:avLst/>
              <a:gdLst/>
              <a:ahLst/>
              <a:cxnLst/>
              <a:rect l="l" t="t" r="r" b="b"/>
              <a:pathLst>
                <a:path w="7931" h="13957" extrusionOk="0">
                  <a:moveTo>
                    <a:pt x="7868" y="4185"/>
                  </a:moveTo>
                  <a:cubicBezTo>
                    <a:pt x="7826" y="3913"/>
                    <a:pt x="7742" y="3662"/>
                    <a:pt x="7721" y="3390"/>
                  </a:cubicBezTo>
                  <a:cubicBezTo>
                    <a:pt x="7575" y="2700"/>
                    <a:pt x="7219" y="2323"/>
                    <a:pt x="6487" y="2281"/>
                  </a:cubicBezTo>
                  <a:cubicBezTo>
                    <a:pt x="6047" y="2239"/>
                    <a:pt x="5587" y="2302"/>
                    <a:pt x="5169" y="2281"/>
                  </a:cubicBezTo>
                  <a:cubicBezTo>
                    <a:pt x="3746" y="2114"/>
                    <a:pt x="3034" y="1821"/>
                    <a:pt x="2930" y="607"/>
                  </a:cubicBezTo>
                  <a:cubicBezTo>
                    <a:pt x="2930" y="566"/>
                    <a:pt x="2909" y="524"/>
                    <a:pt x="2909" y="503"/>
                  </a:cubicBezTo>
                  <a:cubicBezTo>
                    <a:pt x="2742" y="22"/>
                    <a:pt x="2511" y="1"/>
                    <a:pt x="1967" y="335"/>
                  </a:cubicBezTo>
                  <a:cubicBezTo>
                    <a:pt x="2072" y="942"/>
                    <a:pt x="1905" y="1591"/>
                    <a:pt x="2218" y="2198"/>
                  </a:cubicBezTo>
                  <a:cubicBezTo>
                    <a:pt x="2281" y="2302"/>
                    <a:pt x="2281" y="2449"/>
                    <a:pt x="2281" y="2595"/>
                  </a:cubicBezTo>
                  <a:cubicBezTo>
                    <a:pt x="2218" y="3139"/>
                    <a:pt x="2407" y="3662"/>
                    <a:pt x="2532" y="4185"/>
                  </a:cubicBezTo>
                  <a:cubicBezTo>
                    <a:pt x="2658" y="4708"/>
                    <a:pt x="2804" y="5231"/>
                    <a:pt x="2825" y="5776"/>
                  </a:cubicBezTo>
                  <a:cubicBezTo>
                    <a:pt x="2846" y="6466"/>
                    <a:pt x="3014" y="7115"/>
                    <a:pt x="3223" y="7763"/>
                  </a:cubicBezTo>
                  <a:cubicBezTo>
                    <a:pt x="3265" y="7952"/>
                    <a:pt x="3453" y="8098"/>
                    <a:pt x="3265" y="8391"/>
                  </a:cubicBezTo>
                  <a:cubicBezTo>
                    <a:pt x="2616" y="8265"/>
                    <a:pt x="2030" y="8475"/>
                    <a:pt x="1695" y="9123"/>
                  </a:cubicBezTo>
                  <a:cubicBezTo>
                    <a:pt x="1674" y="9144"/>
                    <a:pt x="1654" y="9186"/>
                    <a:pt x="1612" y="9186"/>
                  </a:cubicBezTo>
                  <a:cubicBezTo>
                    <a:pt x="1089" y="9416"/>
                    <a:pt x="858" y="9939"/>
                    <a:pt x="565" y="10379"/>
                  </a:cubicBezTo>
                  <a:cubicBezTo>
                    <a:pt x="126" y="11111"/>
                    <a:pt x="1" y="11948"/>
                    <a:pt x="42" y="12806"/>
                  </a:cubicBezTo>
                  <a:cubicBezTo>
                    <a:pt x="84" y="13099"/>
                    <a:pt x="210" y="13308"/>
                    <a:pt x="461" y="13475"/>
                  </a:cubicBezTo>
                  <a:cubicBezTo>
                    <a:pt x="1256" y="13957"/>
                    <a:pt x="1779" y="13957"/>
                    <a:pt x="2511" y="13413"/>
                  </a:cubicBezTo>
                  <a:cubicBezTo>
                    <a:pt x="3265" y="12848"/>
                    <a:pt x="4102" y="12262"/>
                    <a:pt x="4395" y="11278"/>
                  </a:cubicBezTo>
                  <a:cubicBezTo>
                    <a:pt x="4395" y="11237"/>
                    <a:pt x="4436" y="11216"/>
                    <a:pt x="4436" y="11195"/>
                  </a:cubicBezTo>
                  <a:cubicBezTo>
                    <a:pt x="4499" y="10923"/>
                    <a:pt x="4625" y="10672"/>
                    <a:pt x="4583" y="10400"/>
                  </a:cubicBezTo>
                  <a:cubicBezTo>
                    <a:pt x="4520" y="9981"/>
                    <a:pt x="4520" y="9625"/>
                    <a:pt x="4750" y="9249"/>
                  </a:cubicBezTo>
                  <a:cubicBezTo>
                    <a:pt x="4939" y="8998"/>
                    <a:pt x="4897" y="8663"/>
                    <a:pt x="4792" y="8370"/>
                  </a:cubicBezTo>
                  <a:cubicBezTo>
                    <a:pt x="4687" y="8098"/>
                    <a:pt x="4520" y="7889"/>
                    <a:pt x="4436" y="7638"/>
                  </a:cubicBezTo>
                  <a:cubicBezTo>
                    <a:pt x="4290" y="7115"/>
                    <a:pt x="4060" y="6612"/>
                    <a:pt x="4018" y="6089"/>
                  </a:cubicBezTo>
                  <a:cubicBezTo>
                    <a:pt x="3976" y="5273"/>
                    <a:pt x="3788" y="4499"/>
                    <a:pt x="3558" y="3704"/>
                  </a:cubicBezTo>
                  <a:cubicBezTo>
                    <a:pt x="3537" y="3599"/>
                    <a:pt x="3495" y="3474"/>
                    <a:pt x="3474" y="3327"/>
                  </a:cubicBezTo>
                  <a:cubicBezTo>
                    <a:pt x="3997" y="3369"/>
                    <a:pt x="4436" y="3453"/>
                    <a:pt x="4897" y="3495"/>
                  </a:cubicBezTo>
                  <a:cubicBezTo>
                    <a:pt x="5378" y="3558"/>
                    <a:pt x="5901" y="3432"/>
                    <a:pt x="6382" y="3641"/>
                  </a:cubicBezTo>
                  <a:cubicBezTo>
                    <a:pt x="6403" y="3788"/>
                    <a:pt x="6424" y="3913"/>
                    <a:pt x="6424" y="4060"/>
                  </a:cubicBezTo>
                  <a:cubicBezTo>
                    <a:pt x="6466" y="4478"/>
                    <a:pt x="6717" y="4729"/>
                    <a:pt x="7031" y="4939"/>
                  </a:cubicBezTo>
                  <a:cubicBezTo>
                    <a:pt x="7366" y="5148"/>
                    <a:pt x="7826" y="4918"/>
                    <a:pt x="7847" y="4520"/>
                  </a:cubicBezTo>
                  <a:cubicBezTo>
                    <a:pt x="7931" y="4374"/>
                    <a:pt x="7889" y="4269"/>
                    <a:pt x="7868" y="41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9D7AA393-47F3-5008-99A5-C53052F98812}"/>
              </a:ext>
            </a:extLst>
          </p:cNvPr>
          <p:cNvSpPr>
            <a:spLocks noGrp="1"/>
          </p:cNvSpPr>
          <p:nvPr>
            <p:ph type="subTitle" idx="1"/>
          </p:nvPr>
        </p:nvSpPr>
        <p:spPr/>
        <p:txBody>
          <a:bodyPr/>
          <a:lstStyle/>
          <a:p>
            <a:r>
              <a:rPr lang="ro-RO"/>
              <a:t>@DLarisa – </a:t>
            </a:r>
            <a:r>
              <a:rPr lang="ro-RO" dirty="0"/>
              <a:t>Facultatea de Matematică și Informatică, SAL</a:t>
            </a:r>
          </a:p>
        </p:txBody>
      </p:sp>
      <p:pic>
        <p:nvPicPr>
          <p:cNvPr id="7" name="Picture 6">
            <a:extLst>
              <a:ext uri="{FF2B5EF4-FFF2-40B4-BE49-F238E27FC236}">
                <a16:creationId xmlns:a16="http://schemas.microsoft.com/office/drawing/2014/main" id="{DF639C9B-F248-E328-A412-9F98FF762BB8}"/>
              </a:ext>
            </a:extLst>
          </p:cNvPr>
          <p:cNvPicPr>
            <a:picLocks noChangeAspect="1"/>
          </p:cNvPicPr>
          <p:nvPr/>
        </p:nvPicPr>
        <p:blipFill>
          <a:blip r:embed="rId3"/>
          <a:stretch>
            <a:fillRect/>
          </a:stretch>
        </p:blipFill>
        <p:spPr>
          <a:xfrm>
            <a:off x="2855419" y="3482976"/>
            <a:ext cx="3629532" cy="562053"/>
          </a:xfrm>
          <a:prstGeom prst="rect">
            <a:avLst/>
          </a:prstGeom>
        </p:spPr>
      </p:pic>
    </p:spTree>
  </p:cSld>
  <p:clrMapOvr>
    <a:masterClrMapping/>
  </p:clrMapOvr>
</p:sld>
</file>

<file path=ppt/theme/theme1.xml><?xml version="1.0" encoding="utf-8"?>
<a:theme xmlns:a="http://schemas.openxmlformats.org/drawingml/2006/main" name="English Language Grammar Rules by Slidesgo">
  <a:themeElements>
    <a:clrScheme name="Simple Light">
      <a:dk1>
        <a:srgbClr val="000000"/>
      </a:dk1>
      <a:lt1>
        <a:srgbClr val="C2F2FF"/>
      </a:lt1>
      <a:dk2>
        <a:srgbClr val="485058"/>
      </a:dk2>
      <a:lt2>
        <a:srgbClr val="EEEEEE"/>
      </a:lt2>
      <a:accent1>
        <a:srgbClr val="FFFFFF"/>
      </a:accent1>
      <a:accent2>
        <a:srgbClr val="FFBF4A"/>
      </a:accent2>
      <a:accent3>
        <a:srgbClr val="FB6A2E"/>
      </a:accent3>
      <a:accent4>
        <a:srgbClr val="DD3947"/>
      </a:accent4>
      <a:accent5>
        <a:srgbClr val="2AA1B3"/>
      </a:accent5>
      <a:accent6>
        <a:srgbClr val="FB8897"/>
      </a:accent6>
      <a:hlink>
        <a:srgbClr val="4850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632</Words>
  <Application>Microsoft Office PowerPoint</Application>
  <PresentationFormat>On-screen Show (16:9)</PresentationFormat>
  <Paragraphs>12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Patrick Hand</vt:lpstr>
      <vt:lpstr>Patrick Hand SC</vt:lpstr>
      <vt:lpstr>Roboto Condensed</vt:lpstr>
      <vt:lpstr>Arial</vt:lpstr>
      <vt:lpstr>English Language Grammar Rules by Slidesgo</vt:lpstr>
      <vt:lpstr>În fiecare copil există deja adultul de mâine</vt:lpstr>
      <vt:lpstr>Prezentare</vt:lpstr>
      <vt:lpstr>PowerPoint Presentation</vt:lpstr>
      <vt:lpstr>PowerPoint Presentation</vt:lpstr>
      <vt:lpstr>Hai să fim oameni cu elevii noștri!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În fiecare copil există deja adultul de mâine</dc:title>
  <cp:lastModifiedBy>L. D.</cp:lastModifiedBy>
  <cp:revision>3</cp:revision>
  <dcterms:modified xsi:type="dcterms:W3CDTF">2023-07-11T00:02:11Z</dcterms:modified>
</cp:coreProperties>
</file>