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7560000" cx="10692000"/>
  <p:notesSz cx="7560000" cy="10692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3368"/>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470686c2c0_0_9:notes"/>
          <p:cNvSpPr/>
          <p:nvPr>
            <p:ph idx="2" type="sldImg"/>
          </p:nvPr>
        </p:nvSpPr>
        <p:spPr>
          <a:xfrm>
            <a:off x="100450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470686c2c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470686c2c0_0_14:notes"/>
          <p:cNvSpPr/>
          <p:nvPr>
            <p:ph idx="2" type="sldImg"/>
          </p:nvPr>
        </p:nvSpPr>
        <p:spPr>
          <a:xfrm>
            <a:off x="100450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470686c2c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470686c2c0_0_83:notes"/>
          <p:cNvSpPr/>
          <p:nvPr>
            <p:ph idx="2" type="sldImg"/>
          </p:nvPr>
        </p:nvSpPr>
        <p:spPr>
          <a:xfrm>
            <a:off x="100450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470686c2c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470686c2c0_0_273:notes"/>
          <p:cNvSpPr/>
          <p:nvPr>
            <p:ph idx="2" type="sldImg"/>
          </p:nvPr>
        </p:nvSpPr>
        <p:spPr>
          <a:xfrm>
            <a:off x="100450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470686c2c0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470686c2c0_0_368: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470686c2c0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470686c2c0_0_374: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470686c2c0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70686c2c0_0_0:notes"/>
          <p:cNvSpPr/>
          <p:nvPr>
            <p:ph idx="2" type="sldImg"/>
          </p:nvPr>
        </p:nvSpPr>
        <p:spPr>
          <a:xfrm>
            <a:off x="100450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70686c2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70686c2c0_0_139: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70686c2c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470686c2c0_0_154: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470686c2c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470686c2c0_0_217: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470686c2c0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470686c2c0_0_242: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470686c2c0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470686c2c0_0_266: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470686c2c0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470686c2c0_0_322: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470686c2c0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470686c2c0_0_335:notes"/>
          <p:cNvSpPr/>
          <p:nvPr>
            <p:ph idx="2" type="sldImg"/>
          </p:nvPr>
        </p:nvSpPr>
        <p:spPr>
          <a:xfrm>
            <a:off x="1004517"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470686c2c0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478" y="1094388"/>
            <a:ext cx="9963000" cy="3017100"/>
          </a:xfrm>
          <a:prstGeom prst="rect">
            <a:avLst/>
          </a:prstGeom>
        </p:spPr>
        <p:txBody>
          <a:bodyPr anchorCtr="0" anchor="b" bIns="104875" lIns="104875" spcFirstLastPara="1" rIns="104875" wrap="square" tIns="104875">
            <a:norm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1" name="Google Shape;11;p2"/>
          <p:cNvSpPr txBox="1"/>
          <p:nvPr>
            <p:ph idx="1" type="subTitle"/>
          </p:nvPr>
        </p:nvSpPr>
        <p:spPr>
          <a:xfrm>
            <a:off x="364468" y="4165643"/>
            <a:ext cx="9963000" cy="1165200"/>
          </a:xfrm>
          <a:prstGeom prst="rect">
            <a:avLst/>
          </a:prstGeom>
        </p:spPr>
        <p:txBody>
          <a:bodyPr anchorCtr="0" anchor="t" bIns="104875" lIns="104875" spcFirstLastPara="1" rIns="104875" wrap="square" tIns="104875">
            <a:normAutofit/>
          </a:bodyPr>
          <a:lstStyle>
            <a:lvl1pPr lvl="0" algn="ctr">
              <a:lnSpc>
                <a:spcPct val="100000"/>
              </a:lnSpc>
              <a:spcBef>
                <a:spcPts val="0"/>
              </a:spcBef>
              <a:spcAft>
                <a:spcPts val="0"/>
              </a:spcAft>
              <a:buSzPts val="3200"/>
              <a:buNone/>
              <a:defRPr sz="3200"/>
            </a:lvl1pPr>
            <a:lvl2pPr lvl="1" algn="ctr">
              <a:lnSpc>
                <a:spcPct val="100000"/>
              </a:lnSpc>
              <a:spcBef>
                <a:spcPts val="0"/>
              </a:spcBef>
              <a:spcAft>
                <a:spcPts val="0"/>
              </a:spcAft>
              <a:buSzPts val="3200"/>
              <a:buNone/>
              <a:defRPr sz="3200"/>
            </a:lvl2pPr>
            <a:lvl3pPr lvl="2" algn="ctr">
              <a:lnSpc>
                <a:spcPct val="100000"/>
              </a:lnSpc>
              <a:spcBef>
                <a:spcPts val="0"/>
              </a:spcBef>
              <a:spcAft>
                <a:spcPts val="0"/>
              </a:spcAft>
              <a:buSzPts val="3200"/>
              <a:buNone/>
              <a:defRPr sz="3200"/>
            </a:lvl3pPr>
            <a:lvl4pPr lvl="3" algn="ctr">
              <a:lnSpc>
                <a:spcPct val="100000"/>
              </a:lnSpc>
              <a:spcBef>
                <a:spcPts val="0"/>
              </a:spcBef>
              <a:spcAft>
                <a:spcPts val="0"/>
              </a:spcAft>
              <a:buSzPts val="3200"/>
              <a:buNone/>
              <a:defRPr sz="3200"/>
            </a:lvl4pPr>
            <a:lvl5pPr lvl="4" algn="ctr">
              <a:lnSpc>
                <a:spcPct val="100000"/>
              </a:lnSpc>
              <a:spcBef>
                <a:spcPts val="0"/>
              </a:spcBef>
              <a:spcAft>
                <a:spcPts val="0"/>
              </a:spcAft>
              <a:buSzPts val="3200"/>
              <a:buNone/>
              <a:defRPr sz="3200"/>
            </a:lvl5pPr>
            <a:lvl6pPr lvl="5" algn="ctr">
              <a:lnSpc>
                <a:spcPct val="100000"/>
              </a:lnSpc>
              <a:spcBef>
                <a:spcPts val="0"/>
              </a:spcBef>
              <a:spcAft>
                <a:spcPts val="0"/>
              </a:spcAft>
              <a:buSzPts val="3200"/>
              <a:buNone/>
              <a:defRPr sz="3200"/>
            </a:lvl6pPr>
            <a:lvl7pPr lvl="6" algn="ctr">
              <a:lnSpc>
                <a:spcPct val="100000"/>
              </a:lnSpc>
              <a:spcBef>
                <a:spcPts val="0"/>
              </a:spcBef>
              <a:spcAft>
                <a:spcPts val="0"/>
              </a:spcAft>
              <a:buSzPts val="3200"/>
              <a:buNone/>
              <a:defRPr sz="3200"/>
            </a:lvl7pPr>
            <a:lvl8pPr lvl="7" algn="ctr">
              <a:lnSpc>
                <a:spcPct val="100000"/>
              </a:lnSpc>
              <a:spcBef>
                <a:spcPts val="0"/>
              </a:spcBef>
              <a:spcAft>
                <a:spcPts val="0"/>
              </a:spcAft>
              <a:buSzPts val="3200"/>
              <a:buNone/>
              <a:defRPr sz="3200"/>
            </a:lvl8pPr>
            <a:lvl9pPr lvl="8" algn="ctr">
              <a:lnSpc>
                <a:spcPct val="100000"/>
              </a:lnSpc>
              <a:spcBef>
                <a:spcPts val="0"/>
              </a:spcBef>
              <a:spcAft>
                <a:spcPts val="0"/>
              </a:spcAft>
              <a:buSzPts val="3200"/>
              <a:buNone/>
              <a:defRPr sz="3200"/>
            </a:lvl9pPr>
          </a:lstStyle>
          <a:p/>
        </p:txBody>
      </p:sp>
      <p:sp>
        <p:nvSpPr>
          <p:cNvPr id="12" name="Google Shape;12;p2"/>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
        <p:nvSpPr>
          <p:cNvPr id="13" name="Google Shape;13;p2"/>
          <p:cNvSpPr txBox="1"/>
          <p:nvPr/>
        </p:nvSpPr>
        <p:spPr>
          <a:xfrm>
            <a:off x="171535" y="6849234"/>
            <a:ext cx="1486500" cy="458100"/>
          </a:xfrm>
          <a:prstGeom prst="rect">
            <a:avLst/>
          </a:prstGeom>
          <a:noFill/>
          <a:ln>
            <a:noFill/>
          </a:ln>
        </p:spPr>
        <p:txBody>
          <a:bodyPr anchorCtr="0" anchor="t" bIns="104875" lIns="104875" spcFirstLastPara="1" rIns="104875" wrap="square" tIns="104875">
            <a:spAutoFit/>
          </a:bodyPr>
          <a:lstStyle/>
          <a:p>
            <a:pPr indent="0" lvl="0" marL="0" rtl="0" algn="l">
              <a:spcBef>
                <a:spcPts val="0"/>
              </a:spcBef>
              <a:spcAft>
                <a:spcPts val="0"/>
              </a:spcAft>
              <a:buNone/>
            </a:pPr>
            <a:r>
              <a:rPr lang="de" sz="1600"/>
              <a:t>Version 1.0</a:t>
            </a:r>
            <a:endParaRPr sz="16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64468" y="1625801"/>
            <a:ext cx="9963000" cy="2886000"/>
          </a:xfrm>
          <a:prstGeom prst="rect">
            <a:avLst/>
          </a:prstGeom>
        </p:spPr>
        <p:txBody>
          <a:bodyPr anchorCtr="0" anchor="b" bIns="104875" lIns="104875" spcFirstLastPara="1" rIns="104875" wrap="square" tIns="104875">
            <a:normAutofit/>
          </a:bodyPr>
          <a:lstStyle>
            <a:lvl1pPr lvl="0" algn="ctr">
              <a:spcBef>
                <a:spcPts val="0"/>
              </a:spcBef>
              <a:spcAft>
                <a:spcPts val="0"/>
              </a:spcAft>
              <a:buSzPts val="13800"/>
              <a:buNone/>
              <a:defRPr sz="13800"/>
            </a:lvl1pPr>
            <a:lvl2pPr lvl="1" algn="ctr">
              <a:spcBef>
                <a:spcPts val="0"/>
              </a:spcBef>
              <a:spcAft>
                <a:spcPts val="0"/>
              </a:spcAft>
              <a:buSzPts val="13800"/>
              <a:buNone/>
              <a:defRPr sz="13800"/>
            </a:lvl2pPr>
            <a:lvl3pPr lvl="2" algn="ctr">
              <a:spcBef>
                <a:spcPts val="0"/>
              </a:spcBef>
              <a:spcAft>
                <a:spcPts val="0"/>
              </a:spcAft>
              <a:buSzPts val="13800"/>
              <a:buNone/>
              <a:defRPr sz="13800"/>
            </a:lvl3pPr>
            <a:lvl4pPr lvl="3" algn="ctr">
              <a:spcBef>
                <a:spcPts val="0"/>
              </a:spcBef>
              <a:spcAft>
                <a:spcPts val="0"/>
              </a:spcAft>
              <a:buSzPts val="13800"/>
              <a:buNone/>
              <a:defRPr sz="13800"/>
            </a:lvl4pPr>
            <a:lvl5pPr lvl="4" algn="ctr">
              <a:spcBef>
                <a:spcPts val="0"/>
              </a:spcBef>
              <a:spcAft>
                <a:spcPts val="0"/>
              </a:spcAft>
              <a:buSzPts val="13800"/>
              <a:buNone/>
              <a:defRPr sz="13800"/>
            </a:lvl5pPr>
            <a:lvl6pPr lvl="5" algn="ctr">
              <a:spcBef>
                <a:spcPts val="0"/>
              </a:spcBef>
              <a:spcAft>
                <a:spcPts val="0"/>
              </a:spcAft>
              <a:buSzPts val="13800"/>
              <a:buNone/>
              <a:defRPr sz="13800"/>
            </a:lvl6pPr>
            <a:lvl7pPr lvl="6" algn="ctr">
              <a:spcBef>
                <a:spcPts val="0"/>
              </a:spcBef>
              <a:spcAft>
                <a:spcPts val="0"/>
              </a:spcAft>
              <a:buSzPts val="13800"/>
              <a:buNone/>
              <a:defRPr sz="13800"/>
            </a:lvl7pPr>
            <a:lvl8pPr lvl="7" algn="ctr">
              <a:spcBef>
                <a:spcPts val="0"/>
              </a:spcBef>
              <a:spcAft>
                <a:spcPts val="0"/>
              </a:spcAft>
              <a:buSzPts val="13800"/>
              <a:buNone/>
              <a:defRPr sz="13800"/>
            </a:lvl8pPr>
            <a:lvl9pPr lvl="8" algn="ctr">
              <a:spcBef>
                <a:spcPts val="0"/>
              </a:spcBef>
              <a:spcAft>
                <a:spcPts val="0"/>
              </a:spcAft>
              <a:buSzPts val="13800"/>
              <a:buNone/>
              <a:defRPr sz="13800"/>
            </a:lvl9pPr>
          </a:lstStyle>
          <a:p>
            <a:r>
              <a:t>xx%</a:t>
            </a:r>
          </a:p>
        </p:txBody>
      </p:sp>
      <p:sp>
        <p:nvSpPr>
          <p:cNvPr id="48" name="Google Shape;48;p11"/>
          <p:cNvSpPr txBox="1"/>
          <p:nvPr>
            <p:ph idx="1" type="body"/>
          </p:nvPr>
        </p:nvSpPr>
        <p:spPr>
          <a:xfrm>
            <a:off x="364468" y="4633192"/>
            <a:ext cx="9963000" cy="1911900"/>
          </a:xfrm>
          <a:prstGeom prst="rect">
            <a:avLst/>
          </a:prstGeom>
        </p:spPr>
        <p:txBody>
          <a:bodyPr anchorCtr="0" anchor="t" bIns="104875" lIns="104875" spcFirstLastPara="1" rIns="104875" wrap="square" tIns="104875">
            <a:normAutofit/>
          </a:bodyPr>
          <a:lstStyle>
            <a:lvl1pPr indent="-361950" lvl="0" marL="457200" algn="ctr">
              <a:spcBef>
                <a:spcPts val="0"/>
              </a:spcBef>
              <a:spcAft>
                <a:spcPts val="0"/>
              </a:spcAft>
              <a:buSzPts val="2100"/>
              <a:buChar char="●"/>
              <a:defRPr/>
            </a:lvl1pPr>
            <a:lvl2pPr indent="-330200" lvl="1" marL="914400" algn="ctr">
              <a:spcBef>
                <a:spcPts val="0"/>
              </a:spcBef>
              <a:spcAft>
                <a:spcPts val="0"/>
              </a:spcAft>
              <a:buSzPts val="1600"/>
              <a:buChar char="○"/>
              <a:defRPr/>
            </a:lvl2pPr>
            <a:lvl3pPr indent="-330200" lvl="2" marL="1371600" algn="ctr">
              <a:spcBef>
                <a:spcPts val="0"/>
              </a:spcBef>
              <a:spcAft>
                <a:spcPts val="0"/>
              </a:spcAft>
              <a:buSzPts val="1600"/>
              <a:buChar char="■"/>
              <a:defRPr/>
            </a:lvl3pPr>
            <a:lvl4pPr indent="-330200" lvl="3" marL="1828800" algn="ctr">
              <a:spcBef>
                <a:spcPts val="0"/>
              </a:spcBef>
              <a:spcAft>
                <a:spcPts val="0"/>
              </a:spcAft>
              <a:buSzPts val="1600"/>
              <a:buChar char="●"/>
              <a:defRPr/>
            </a:lvl4pPr>
            <a:lvl5pPr indent="-330200" lvl="4" marL="2286000" algn="ctr">
              <a:spcBef>
                <a:spcPts val="0"/>
              </a:spcBef>
              <a:spcAft>
                <a:spcPts val="0"/>
              </a:spcAft>
              <a:buSzPts val="1600"/>
              <a:buChar char="○"/>
              <a:defRPr/>
            </a:lvl5pPr>
            <a:lvl6pPr indent="-330200" lvl="5" marL="2743200" algn="ctr">
              <a:spcBef>
                <a:spcPts val="0"/>
              </a:spcBef>
              <a:spcAft>
                <a:spcPts val="0"/>
              </a:spcAft>
              <a:buSzPts val="1600"/>
              <a:buChar char="■"/>
              <a:defRPr/>
            </a:lvl6pPr>
            <a:lvl7pPr indent="-330200" lvl="6" marL="3200400" algn="ctr">
              <a:spcBef>
                <a:spcPts val="0"/>
              </a:spcBef>
              <a:spcAft>
                <a:spcPts val="0"/>
              </a:spcAft>
              <a:buSzPts val="1600"/>
              <a:buChar char="●"/>
              <a:defRPr/>
            </a:lvl7pPr>
            <a:lvl8pPr indent="-330200" lvl="7" marL="3657600" algn="ctr">
              <a:spcBef>
                <a:spcPts val="0"/>
              </a:spcBef>
              <a:spcAft>
                <a:spcPts val="0"/>
              </a:spcAft>
              <a:buSzPts val="1600"/>
              <a:buChar char="○"/>
              <a:defRPr/>
            </a:lvl8pPr>
            <a:lvl9pPr indent="-330200" lvl="8" marL="4114800" algn="ctr">
              <a:spcBef>
                <a:spcPts val="0"/>
              </a:spcBef>
              <a:spcAft>
                <a:spcPts val="0"/>
              </a:spcAft>
              <a:buSzPts val="1600"/>
              <a:buChar char="■"/>
              <a:defRPr/>
            </a:lvl9pPr>
          </a:lstStyle>
          <a:p/>
        </p:txBody>
      </p:sp>
      <p:sp>
        <p:nvSpPr>
          <p:cNvPr id="49" name="Google Shape;49;p11"/>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64468" y="3161354"/>
            <a:ext cx="9963000" cy="1237200"/>
          </a:xfrm>
          <a:prstGeom prst="rect">
            <a:avLst/>
          </a:prstGeom>
        </p:spPr>
        <p:txBody>
          <a:bodyPr anchorCtr="0" anchor="ctr" bIns="104875" lIns="104875" spcFirstLastPara="1" rIns="104875" wrap="square" tIns="104875">
            <a:normAutofit/>
          </a:bodyPr>
          <a:lstStyle>
            <a:lvl1pPr lvl="0" algn="ctr">
              <a:spcBef>
                <a:spcPts val="0"/>
              </a:spcBef>
              <a:spcAft>
                <a:spcPts val="0"/>
              </a:spcAft>
              <a:buSzPts val="4100"/>
              <a:buNone/>
              <a:defRPr sz="4100"/>
            </a:lvl1pPr>
            <a:lvl2pPr lvl="1" algn="ctr">
              <a:spcBef>
                <a:spcPts val="0"/>
              </a:spcBef>
              <a:spcAft>
                <a:spcPts val="0"/>
              </a:spcAft>
              <a:buSzPts val="4100"/>
              <a:buNone/>
              <a:defRPr sz="4100"/>
            </a:lvl2pPr>
            <a:lvl3pPr lvl="2" algn="ctr">
              <a:spcBef>
                <a:spcPts val="0"/>
              </a:spcBef>
              <a:spcAft>
                <a:spcPts val="0"/>
              </a:spcAft>
              <a:buSzPts val="4100"/>
              <a:buNone/>
              <a:defRPr sz="4100"/>
            </a:lvl3pPr>
            <a:lvl4pPr lvl="3" algn="ctr">
              <a:spcBef>
                <a:spcPts val="0"/>
              </a:spcBef>
              <a:spcAft>
                <a:spcPts val="0"/>
              </a:spcAft>
              <a:buSzPts val="4100"/>
              <a:buNone/>
              <a:defRPr sz="4100"/>
            </a:lvl4pPr>
            <a:lvl5pPr lvl="4" algn="ctr">
              <a:spcBef>
                <a:spcPts val="0"/>
              </a:spcBef>
              <a:spcAft>
                <a:spcPts val="0"/>
              </a:spcAft>
              <a:buSzPts val="4100"/>
              <a:buNone/>
              <a:defRPr sz="4100"/>
            </a:lvl5pPr>
            <a:lvl6pPr lvl="5" algn="ctr">
              <a:spcBef>
                <a:spcPts val="0"/>
              </a:spcBef>
              <a:spcAft>
                <a:spcPts val="0"/>
              </a:spcAft>
              <a:buSzPts val="4100"/>
              <a:buNone/>
              <a:defRPr sz="4100"/>
            </a:lvl6pPr>
            <a:lvl7pPr lvl="6" algn="ctr">
              <a:spcBef>
                <a:spcPts val="0"/>
              </a:spcBef>
              <a:spcAft>
                <a:spcPts val="0"/>
              </a:spcAft>
              <a:buSzPts val="4100"/>
              <a:buNone/>
              <a:defRPr sz="4100"/>
            </a:lvl7pPr>
            <a:lvl8pPr lvl="7" algn="ctr">
              <a:spcBef>
                <a:spcPts val="0"/>
              </a:spcBef>
              <a:spcAft>
                <a:spcPts val="0"/>
              </a:spcAft>
              <a:buSzPts val="4100"/>
              <a:buNone/>
              <a:defRPr sz="4100"/>
            </a:lvl8pPr>
            <a:lvl9pPr lvl="8" algn="ctr">
              <a:spcBef>
                <a:spcPts val="0"/>
              </a:spcBef>
              <a:spcAft>
                <a:spcPts val="0"/>
              </a:spcAft>
              <a:buSzPts val="4100"/>
              <a:buNone/>
              <a:defRPr sz="4100"/>
            </a:lvl9pPr>
          </a:lstStyle>
          <a:p/>
        </p:txBody>
      </p:sp>
      <p:sp>
        <p:nvSpPr>
          <p:cNvPr id="16" name="Google Shape;16;p3"/>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19" name="Google Shape;19;p4"/>
          <p:cNvSpPr txBox="1"/>
          <p:nvPr>
            <p:ph idx="1" type="body"/>
          </p:nvPr>
        </p:nvSpPr>
        <p:spPr>
          <a:xfrm>
            <a:off x="364468" y="1693927"/>
            <a:ext cx="9963000" cy="5021400"/>
          </a:xfrm>
          <a:prstGeom prst="rect">
            <a:avLst/>
          </a:prstGeom>
        </p:spPr>
        <p:txBody>
          <a:bodyPr anchorCtr="0" anchor="t" bIns="104875" lIns="104875" spcFirstLastPara="1" rIns="104875" wrap="square" tIns="104875">
            <a:normAutofit/>
          </a:bodyPr>
          <a:lstStyle>
            <a:lvl1pPr indent="-361950" lvl="0" marL="457200">
              <a:spcBef>
                <a:spcPts val="0"/>
              </a:spcBef>
              <a:spcAft>
                <a:spcPts val="0"/>
              </a:spcAft>
              <a:buSzPts val="21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20" name="Google Shape;20;p4"/>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
        <p:nvSpPr>
          <p:cNvPr id="21" name="Google Shape;21;p4"/>
          <p:cNvSpPr txBox="1"/>
          <p:nvPr/>
        </p:nvSpPr>
        <p:spPr>
          <a:xfrm>
            <a:off x="171535" y="6849234"/>
            <a:ext cx="1486500" cy="458100"/>
          </a:xfrm>
          <a:prstGeom prst="rect">
            <a:avLst/>
          </a:prstGeom>
          <a:noFill/>
          <a:ln>
            <a:noFill/>
          </a:ln>
        </p:spPr>
        <p:txBody>
          <a:bodyPr anchorCtr="0" anchor="t" bIns="104875" lIns="104875" spcFirstLastPara="1" rIns="104875" wrap="square" tIns="104875">
            <a:spAutoFit/>
          </a:bodyPr>
          <a:lstStyle/>
          <a:p>
            <a:pPr indent="0" lvl="0" marL="0" rtl="0" algn="l">
              <a:spcBef>
                <a:spcPts val="0"/>
              </a:spcBef>
              <a:spcAft>
                <a:spcPts val="0"/>
              </a:spcAft>
              <a:buNone/>
            </a:pPr>
            <a:r>
              <a:rPr lang="de" sz="1600"/>
              <a:t>Version 1.0</a:t>
            </a:r>
            <a:endParaRPr sz="16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4" name="Google Shape;24;p5"/>
          <p:cNvSpPr txBox="1"/>
          <p:nvPr>
            <p:ph idx="1" type="body"/>
          </p:nvPr>
        </p:nvSpPr>
        <p:spPr>
          <a:xfrm>
            <a:off x="364468" y="1693927"/>
            <a:ext cx="4677000" cy="5021400"/>
          </a:xfrm>
          <a:prstGeom prst="rect">
            <a:avLst/>
          </a:prstGeom>
        </p:spPr>
        <p:txBody>
          <a:bodyPr anchorCtr="0" anchor="t" bIns="104875" lIns="104875" spcFirstLastPara="1" rIns="104875" wrap="square" tIns="104875">
            <a:norm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5" name="Google Shape;25;p5"/>
          <p:cNvSpPr txBox="1"/>
          <p:nvPr>
            <p:ph idx="2" type="body"/>
          </p:nvPr>
        </p:nvSpPr>
        <p:spPr>
          <a:xfrm>
            <a:off x="5650483" y="1693927"/>
            <a:ext cx="4677000" cy="5021400"/>
          </a:xfrm>
          <a:prstGeom prst="rect">
            <a:avLst/>
          </a:prstGeom>
        </p:spPr>
        <p:txBody>
          <a:bodyPr anchorCtr="0" anchor="t" bIns="104875" lIns="104875" spcFirstLastPara="1" rIns="104875" wrap="square" tIns="104875">
            <a:normAutofit/>
          </a:bodyPr>
          <a:lstStyle>
            <a:lvl1pPr indent="-330200" lvl="0" marL="457200">
              <a:spcBef>
                <a:spcPts val="0"/>
              </a:spcBef>
              <a:spcAft>
                <a:spcPts val="0"/>
              </a:spcAft>
              <a:buSzPts val="1600"/>
              <a:buChar char="●"/>
              <a:defRPr sz="16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6" name="Google Shape;26;p5"/>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9" name="Google Shape;29;p6"/>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64468" y="816630"/>
            <a:ext cx="3283500" cy="1110900"/>
          </a:xfrm>
          <a:prstGeom prst="rect">
            <a:avLst/>
          </a:prstGeom>
        </p:spPr>
        <p:txBody>
          <a:bodyPr anchorCtr="0" anchor="b" bIns="104875" lIns="104875" spcFirstLastPara="1" rIns="104875" wrap="square" tIns="104875">
            <a:normAutofit/>
          </a:bodyPr>
          <a:lstStyle>
            <a:lvl1pPr lvl="0">
              <a:spcBef>
                <a:spcPts val="0"/>
              </a:spcBef>
              <a:spcAft>
                <a:spcPts val="0"/>
              </a:spcAft>
              <a:buSzPts val="2800"/>
              <a:buNone/>
              <a:defRPr sz="2800"/>
            </a:lvl1pPr>
            <a:lvl2pPr lvl="1">
              <a:spcBef>
                <a:spcPts val="0"/>
              </a:spcBef>
              <a:spcAft>
                <a:spcPts val="0"/>
              </a:spcAft>
              <a:buSzPts val="2800"/>
              <a:buNone/>
              <a:defRPr sz="2800"/>
            </a:lvl2pPr>
            <a:lvl3pPr lvl="2">
              <a:spcBef>
                <a:spcPts val="0"/>
              </a:spcBef>
              <a:spcAft>
                <a:spcPts val="0"/>
              </a:spcAft>
              <a:buSzPts val="2800"/>
              <a:buNone/>
              <a:defRPr sz="2800"/>
            </a:lvl3pPr>
            <a:lvl4pPr lvl="3">
              <a:spcBef>
                <a:spcPts val="0"/>
              </a:spcBef>
              <a:spcAft>
                <a:spcPts val="0"/>
              </a:spcAft>
              <a:buSzPts val="2800"/>
              <a:buNone/>
              <a:defRPr sz="2800"/>
            </a:lvl4pPr>
            <a:lvl5pPr lvl="4">
              <a:spcBef>
                <a:spcPts val="0"/>
              </a:spcBef>
              <a:spcAft>
                <a:spcPts val="0"/>
              </a:spcAft>
              <a:buSzPts val="2800"/>
              <a:buNone/>
              <a:defRPr sz="2800"/>
            </a:lvl5pPr>
            <a:lvl6pPr lvl="5">
              <a:spcBef>
                <a:spcPts val="0"/>
              </a:spcBef>
              <a:spcAft>
                <a:spcPts val="0"/>
              </a:spcAft>
              <a:buSzPts val="2800"/>
              <a:buNone/>
              <a:defRPr sz="2800"/>
            </a:lvl6pPr>
            <a:lvl7pPr lvl="6">
              <a:spcBef>
                <a:spcPts val="0"/>
              </a:spcBef>
              <a:spcAft>
                <a:spcPts val="0"/>
              </a:spcAft>
              <a:buSzPts val="2800"/>
              <a:buNone/>
              <a:defRPr sz="2800"/>
            </a:lvl7pPr>
            <a:lvl8pPr lvl="7">
              <a:spcBef>
                <a:spcPts val="0"/>
              </a:spcBef>
              <a:spcAft>
                <a:spcPts val="0"/>
              </a:spcAft>
              <a:buSzPts val="2800"/>
              <a:buNone/>
              <a:defRPr sz="2800"/>
            </a:lvl8pPr>
            <a:lvl9pPr lvl="8">
              <a:spcBef>
                <a:spcPts val="0"/>
              </a:spcBef>
              <a:spcAft>
                <a:spcPts val="0"/>
              </a:spcAft>
              <a:buSzPts val="2800"/>
              <a:buNone/>
              <a:defRPr sz="2800"/>
            </a:lvl9pPr>
          </a:lstStyle>
          <a:p/>
        </p:txBody>
      </p:sp>
      <p:sp>
        <p:nvSpPr>
          <p:cNvPr id="32" name="Google Shape;32;p7"/>
          <p:cNvSpPr txBox="1"/>
          <p:nvPr>
            <p:ph idx="1" type="body"/>
          </p:nvPr>
        </p:nvSpPr>
        <p:spPr>
          <a:xfrm>
            <a:off x="364468" y="2042457"/>
            <a:ext cx="3283500" cy="4673100"/>
          </a:xfrm>
          <a:prstGeom prst="rect">
            <a:avLst/>
          </a:prstGeom>
        </p:spPr>
        <p:txBody>
          <a:bodyPr anchorCtr="0" anchor="t" bIns="104875" lIns="104875" spcFirstLastPara="1" rIns="104875" wrap="square" tIns="104875">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3" name="Google Shape;33;p7"/>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573245" y="661638"/>
            <a:ext cx="7445700" cy="6012600"/>
          </a:xfrm>
          <a:prstGeom prst="rect">
            <a:avLst/>
          </a:prstGeom>
        </p:spPr>
        <p:txBody>
          <a:bodyPr anchorCtr="0" anchor="ctr" bIns="104875" lIns="104875" spcFirstLastPara="1" rIns="104875" wrap="square" tIns="104875">
            <a:normAutofit/>
          </a:bodyPr>
          <a:lstStyle>
            <a:lvl1pPr lvl="0">
              <a:spcBef>
                <a:spcPts val="0"/>
              </a:spcBef>
              <a:spcAft>
                <a:spcPts val="0"/>
              </a:spcAft>
              <a:buSzPts val="5500"/>
              <a:buNone/>
              <a:defRPr sz="5500"/>
            </a:lvl1pPr>
            <a:lvl2pPr lvl="1">
              <a:spcBef>
                <a:spcPts val="0"/>
              </a:spcBef>
              <a:spcAft>
                <a:spcPts val="0"/>
              </a:spcAft>
              <a:buSzPts val="5500"/>
              <a:buNone/>
              <a:defRPr sz="5500"/>
            </a:lvl2pPr>
            <a:lvl3pPr lvl="2">
              <a:spcBef>
                <a:spcPts val="0"/>
              </a:spcBef>
              <a:spcAft>
                <a:spcPts val="0"/>
              </a:spcAft>
              <a:buSzPts val="5500"/>
              <a:buNone/>
              <a:defRPr sz="5500"/>
            </a:lvl3pPr>
            <a:lvl4pPr lvl="3">
              <a:spcBef>
                <a:spcPts val="0"/>
              </a:spcBef>
              <a:spcAft>
                <a:spcPts val="0"/>
              </a:spcAft>
              <a:buSzPts val="5500"/>
              <a:buNone/>
              <a:defRPr sz="5500"/>
            </a:lvl4pPr>
            <a:lvl5pPr lvl="4">
              <a:spcBef>
                <a:spcPts val="0"/>
              </a:spcBef>
              <a:spcAft>
                <a:spcPts val="0"/>
              </a:spcAft>
              <a:buSzPts val="5500"/>
              <a:buNone/>
              <a:defRPr sz="5500"/>
            </a:lvl5pPr>
            <a:lvl6pPr lvl="5">
              <a:spcBef>
                <a:spcPts val="0"/>
              </a:spcBef>
              <a:spcAft>
                <a:spcPts val="0"/>
              </a:spcAft>
              <a:buSzPts val="5500"/>
              <a:buNone/>
              <a:defRPr sz="5500"/>
            </a:lvl6pPr>
            <a:lvl7pPr lvl="6">
              <a:spcBef>
                <a:spcPts val="0"/>
              </a:spcBef>
              <a:spcAft>
                <a:spcPts val="0"/>
              </a:spcAft>
              <a:buSzPts val="5500"/>
              <a:buNone/>
              <a:defRPr sz="5500"/>
            </a:lvl7pPr>
            <a:lvl8pPr lvl="7">
              <a:spcBef>
                <a:spcPts val="0"/>
              </a:spcBef>
              <a:spcAft>
                <a:spcPts val="0"/>
              </a:spcAft>
              <a:buSzPts val="5500"/>
              <a:buNone/>
              <a:defRPr sz="5500"/>
            </a:lvl8pPr>
            <a:lvl9pPr lvl="8">
              <a:spcBef>
                <a:spcPts val="0"/>
              </a:spcBef>
              <a:spcAft>
                <a:spcPts val="0"/>
              </a:spcAft>
              <a:buSzPts val="5500"/>
              <a:buNone/>
              <a:defRPr sz="5500"/>
            </a:lvl9pPr>
          </a:lstStyle>
          <a:p/>
        </p:txBody>
      </p:sp>
      <p:sp>
        <p:nvSpPr>
          <p:cNvPr id="36" name="Google Shape;36;p8"/>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5346000" y="-184"/>
            <a:ext cx="5346000" cy="7560000"/>
          </a:xfrm>
          <a:prstGeom prst="rect">
            <a:avLst/>
          </a:prstGeom>
          <a:solidFill>
            <a:schemeClr val="lt2"/>
          </a:solidFill>
          <a:ln>
            <a:noFill/>
          </a:ln>
        </p:spPr>
        <p:txBody>
          <a:bodyPr anchorCtr="0" anchor="ctr" bIns="104875" lIns="104875" spcFirstLastPara="1" rIns="104875" wrap="square" tIns="10487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310447" y="1812541"/>
            <a:ext cx="4730100" cy="2178600"/>
          </a:xfrm>
          <a:prstGeom prst="rect">
            <a:avLst/>
          </a:prstGeom>
        </p:spPr>
        <p:txBody>
          <a:bodyPr anchorCtr="0" anchor="b" bIns="104875" lIns="104875" spcFirstLastPara="1" rIns="104875" wrap="square" tIns="10487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40" name="Google Shape;40;p9"/>
          <p:cNvSpPr txBox="1"/>
          <p:nvPr>
            <p:ph idx="1" type="subTitle"/>
          </p:nvPr>
        </p:nvSpPr>
        <p:spPr>
          <a:xfrm>
            <a:off x="310447" y="4120005"/>
            <a:ext cx="4730100" cy="1815300"/>
          </a:xfrm>
          <a:prstGeom prst="rect">
            <a:avLst/>
          </a:prstGeom>
        </p:spPr>
        <p:txBody>
          <a:bodyPr anchorCtr="0" anchor="t" bIns="104875" lIns="104875" spcFirstLastPara="1" rIns="104875" wrap="square" tIns="10487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41" name="Google Shape;41;p9"/>
          <p:cNvSpPr txBox="1"/>
          <p:nvPr>
            <p:ph idx="2" type="body"/>
          </p:nvPr>
        </p:nvSpPr>
        <p:spPr>
          <a:xfrm>
            <a:off x="5775715" y="1064257"/>
            <a:ext cx="4486500" cy="5431200"/>
          </a:xfrm>
          <a:prstGeom prst="rect">
            <a:avLst/>
          </a:prstGeom>
        </p:spPr>
        <p:txBody>
          <a:bodyPr anchorCtr="0" anchor="ctr" bIns="104875" lIns="104875" spcFirstLastPara="1" rIns="104875" wrap="square" tIns="104875">
            <a:normAutofit/>
          </a:bodyPr>
          <a:lstStyle>
            <a:lvl1pPr indent="-361950" lvl="0" marL="457200">
              <a:spcBef>
                <a:spcPts val="0"/>
              </a:spcBef>
              <a:spcAft>
                <a:spcPts val="0"/>
              </a:spcAft>
              <a:buSzPts val="2100"/>
              <a:buChar char="●"/>
              <a:defRPr/>
            </a:lvl1pPr>
            <a:lvl2pPr indent="-330200" lvl="1" marL="914400">
              <a:spcBef>
                <a:spcPts val="0"/>
              </a:spcBef>
              <a:spcAft>
                <a:spcPts val="0"/>
              </a:spcAft>
              <a:buSzPts val="1600"/>
              <a:buChar char="○"/>
              <a:defRPr/>
            </a:lvl2pPr>
            <a:lvl3pPr indent="-330200" lvl="2" marL="1371600">
              <a:spcBef>
                <a:spcPts val="0"/>
              </a:spcBef>
              <a:spcAft>
                <a:spcPts val="0"/>
              </a:spcAft>
              <a:buSzPts val="1600"/>
              <a:buChar char="■"/>
              <a:defRPr/>
            </a:lvl3pPr>
            <a:lvl4pPr indent="-330200" lvl="3" marL="1828800">
              <a:spcBef>
                <a:spcPts val="0"/>
              </a:spcBef>
              <a:spcAft>
                <a:spcPts val="0"/>
              </a:spcAft>
              <a:buSzPts val="1600"/>
              <a:buChar char="●"/>
              <a:defRPr/>
            </a:lvl4pPr>
            <a:lvl5pPr indent="-330200" lvl="4" marL="2286000">
              <a:spcBef>
                <a:spcPts val="0"/>
              </a:spcBef>
              <a:spcAft>
                <a:spcPts val="0"/>
              </a:spcAft>
              <a:buSzPts val="1600"/>
              <a:buChar char="○"/>
              <a:defRPr/>
            </a:lvl5pPr>
            <a:lvl6pPr indent="-330200" lvl="5" marL="2743200">
              <a:spcBef>
                <a:spcPts val="0"/>
              </a:spcBef>
              <a:spcAft>
                <a:spcPts val="0"/>
              </a:spcAft>
              <a:buSzPts val="1600"/>
              <a:buChar char="■"/>
              <a:defRPr/>
            </a:lvl6pPr>
            <a:lvl7pPr indent="-330200" lvl="6" marL="3200400">
              <a:spcBef>
                <a:spcPts val="0"/>
              </a:spcBef>
              <a:spcAft>
                <a:spcPts val="0"/>
              </a:spcAft>
              <a:buSzPts val="1600"/>
              <a:buChar char="●"/>
              <a:defRPr/>
            </a:lvl7pPr>
            <a:lvl8pPr indent="-330200" lvl="7" marL="3657600">
              <a:spcBef>
                <a:spcPts val="0"/>
              </a:spcBef>
              <a:spcAft>
                <a:spcPts val="0"/>
              </a:spcAft>
              <a:buSzPts val="1600"/>
              <a:buChar char="○"/>
              <a:defRPr/>
            </a:lvl8pPr>
            <a:lvl9pPr indent="-330200" lvl="8" marL="4114800">
              <a:spcBef>
                <a:spcPts val="0"/>
              </a:spcBef>
              <a:spcAft>
                <a:spcPts val="0"/>
              </a:spcAft>
              <a:buSzPts val="1600"/>
              <a:buChar char="■"/>
              <a:defRPr/>
            </a:lvl9pPr>
          </a:lstStyle>
          <a:p/>
        </p:txBody>
      </p:sp>
      <p:sp>
        <p:nvSpPr>
          <p:cNvPr id="42" name="Google Shape;42;p9"/>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64468" y="6218168"/>
            <a:ext cx="7014300" cy="889200"/>
          </a:xfrm>
          <a:prstGeom prst="rect">
            <a:avLst/>
          </a:prstGeom>
        </p:spPr>
        <p:txBody>
          <a:bodyPr anchorCtr="0" anchor="ctr" bIns="104875" lIns="104875" spcFirstLastPara="1" rIns="104875" wrap="square" tIns="104875">
            <a:normAutofit/>
          </a:bodyPr>
          <a:lstStyle>
            <a:lvl1pPr indent="-228600" lvl="0" marL="457200">
              <a:lnSpc>
                <a:spcPct val="100000"/>
              </a:lnSpc>
              <a:spcBef>
                <a:spcPts val="0"/>
              </a:spcBef>
              <a:spcAft>
                <a:spcPts val="0"/>
              </a:spcAft>
              <a:buSzPts val="2100"/>
              <a:buNone/>
              <a:defRPr/>
            </a:lvl1pPr>
          </a:lstStyle>
          <a:p/>
        </p:txBody>
      </p:sp>
      <p:sp>
        <p:nvSpPr>
          <p:cNvPr id="45" name="Google Shape;45;p10"/>
          <p:cNvSpPr txBox="1"/>
          <p:nvPr>
            <p:ph idx="12" type="sldNum"/>
          </p:nvPr>
        </p:nvSpPr>
        <p:spPr>
          <a:xfrm>
            <a:off x="9906772" y="6854072"/>
            <a:ext cx="641700" cy="578400"/>
          </a:xfrm>
          <a:prstGeom prst="rect">
            <a:avLst/>
          </a:prstGeom>
        </p:spPr>
        <p:txBody>
          <a:bodyPr anchorCtr="0" anchor="ctr" bIns="104875" lIns="104875" spcFirstLastPara="1" rIns="104875" wrap="square" tIns="104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04875" lIns="104875" spcFirstLastPara="1" rIns="104875" wrap="square" tIns="104875">
            <a:normAutofit/>
          </a:bodyPr>
          <a:lstStyle>
            <a:lvl1pPr lvl="0">
              <a:spcBef>
                <a:spcPts val="0"/>
              </a:spcBef>
              <a:spcAft>
                <a:spcPts val="0"/>
              </a:spcAft>
              <a:buClr>
                <a:schemeClr val="dk1"/>
              </a:buClr>
              <a:buSzPts val="3200"/>
              <a:buNone/>
              <a:defRPr sz="3200">
                <a:solidFill>
                  <a:schemeClr val="dk1"/>
                </a:solidFill>
              </a:defRPr>
            </a:lvl1pPr>
            <a:lvl2pPr lvl="1">
              <a:spcBef>
                <a:spcPts val="0"/>
              </a:spcBef>
              <a:spcAft>
                <a:spcPts val="0"/>
              </a:spcAft>
              <a:buClr>
                <a:schemeClr val="dk1"/>
              </a:buClr>
              <a:buSzPts val="3200"/>
              <a:buNone/>
              <a:defRPr sz="3200">
                <a:solidFill>
                  <a:schemeClr val="dk1"/>
                </a:solidFill>
              </a:defRPr>
            </a:lvl2pPr>
            <a:lvl3pPr lvl="2">
              <a:spcBef>
                <a:spcPts val="0"/>
              </a:spcBef>
              <a:spcAft>
                <a:spcPts val="0"/>
              </a:spcAft>
              <a:buClr>
                <a:schemeClr val="dk1"/>
              </a:buClr>
              <a:buSzPts val="3200"/>
              <a:buNone/>
              <a:defRPr sz="3200">
                <a:solidFill>
                  <a:schemeClr val="dk1"/>
                </a:solidFill>
              </a:defRPr>
            </a:lvl3pPr>
            <a:lvl4pPr lvl="3">
              <a:spcBef>
                <a:spcPts val="0"/>
              </a:spcBef>
              <a:spcAft>
                <a:spcPts val="0"/>
              </a:spcAft>
              <a:buClr>
                <a:schemeClr val="dk1"/>
              </a:buClr>
              <a:buSzPts val="3200"/>
              <a:buNone/>
              <a:defRPr sz="3200">
                <a:solidFill>
                  <a:schemeClr val="dk1"/>
                </a:solidFill>
              </a:defRPr>
            </a:lvl4pPr>
            <a:lvl5pPr lvl="4">
              <a:spcBef>
                <a:spcPts val="0"/>
              </a:spcBef>
              <a:spcAft>
                <a:spcPts val="0"/>
              </a:spcAft>
              <a:buClr>
                <a:schemeClr val="dk1"/>
              </a:buClr>
              <a:buSzPts val="3200"/>
              <a:buNone/>
              <a:defRPr sz="3200">
                <a:solidFill>
                  <a:schemeClr val="dk1"/>
                </a:solidFill>
              </a:defRPr>
            </a:lvl5pPr>
            <a:lvl6pPr lvl="5">
              <a:spcBef>
                <a:spcPts val="0"/>
              </a:spcBef>
              <a:spcAft>
                <a:spcPts val="0"/>
              </a:spcAft>
              <a:buClr>
                <a:schemeClr val="dk1"/>
              </a:buClr>
              <a:buSzPts val="3200"/>
              <a:buNone/>
              <a:defRPr sz="3200">
                <a:solidFill>
                  <a:schemeClr val="dk1"/>
                </a:solidFill>
              </a:defRPr>
            </a:lvl6pPr>
            <a:lvl7pPr lvl="6">
              <a:spcBef>
                <a:spcPts val="0"/>
              </a:spcBef>
              <a:spcAft>
                <a:spcPts val="0"/>
              </a:spcAft>
              <a:buClr>
                <a:schemeClr val="dk1"/>
              </a:buClr>
              <a:buSzPts val="3200"/>
              <a:buNone/>
              <a:defRPr sz="3200">
                <a:solidFill>
                  <a:schemeClr val="dk1"/>
                </a:solidFill>
              </a:defRPr>
            </a:lvl7pPr>
            <a:lvl8pPr lvl="7">
              <a:spcBef>
                <a:spcPts val="0"/>
              </a:spcBef>
              <a:spcAft>
                <a:spcPts val="0"/>
              </a:spcAft>
              <a:buClr>
                <a:schemeClr val="dk1"/>
              </a:buClr>
              <a:buSzPts val="3200"/>
              <a:buNone/>
              <a:defRPr sz="3200">
                <a:solidFill>
                  <a:schemeClr val="dk1"/>
                </a:solidFill>
              </a:defRPr>
            </a:lvl8pPr>
            <a:lvl9pPr lvl="8">
              <a:spcBef>
                <a:spcPts val="0"/>
              </a:spcBef>
              <a:spcAft>
                <a:spcPts val="0"/>
              </a:spcAft>
              <a:buClr>
                <a:schemeClr val="dk1"/>
              </a:buClr>
              <a:buSzPts val="3200"/>
              <a:buNone/>
              <a:defRPr sz="32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04875" lIns="104875" spcFirstLastPara="1" rIns="104875" wrap="square" tIns="104875">
            <a:normAutofit/>
          </a:bodyPr>
          <a:lstStyle>
            <a:lvl1pPr indent="-361950" lvl="0" marL="457200">
              <a:lnSpc>
                <a:spcPct val="115000"/>
              </a:lnSpc>
              <a:spcBef>
                <a:spcPts val="0"/>
              </a:spcBef>
              <a:spcAft>
                <a:spcPts val="0"/>
              </a:spcAft>
              <a:buClr>
                <a:schemeClr val="dk2"/>
              </a:buClr>
              <a:buSzPts val="2100"/>
              <a:buChar char="●"/>
              <a:defRPr sz="2100">
                <a:solidFill>
                  <a:schemeClr val="dk2"/>
                </a:solidFill>
              </a:defRPr>
            </a:lvl1pPr>
            <a:lvl2pPr indent="-330200" lvl="1" marL="914400">
              <a:lnSpc>
                <a:spcPct val="115000"/>
              </a:lnSpc>
              <a:spcBef>
                <a:spcPts val="0"/>
              </a:spcBef>
              <a:spcAft>
                <a:spcPts val="0"/>
              </a:spcAft>
              <a:buClr>
                <a:schemeClr val="dk2"/>
              </a:buClr>
              <a:buSzPts val="1600"/>
              <a:buChar char="○"/>
              <a:defRPr sz="1600">
                <a:solidFill>
                  <a:schemeClr val="dk2"/>
                </a:solidFill>
              </a:defRPr>
            </a:lvl2pPr>
            <a:lvl3pPr indent="-330200" lvl="2" marL="1371600">
              <a:lnSpc>
                <a:spcPct val="115000"/>
              </a:lnSpc>
              <a:spcBef>
                <a:spcPts val="0"/>
              </a:spcBef>
              <a:spcAft>
                <a:spcPts val="0"/>
              </a:spcAft>
              <a:buClr>
                <a:schemeClr val="dk2"/>
              </a:buClr>
              <a:buSzPts val="1600"/>
              <a:buChar char="■"/>
              <a:defRPr sz="1600">
                <a:solidFill>
                  <a:schemeClr val="dk2"/>
                </a:solidFill>
              </a:defRPr>
            </a:lvl3pPr>
            <a:lvl4pPr indent="-330200" lvl="3" marL="1828800">
              <a:lnSpc>
                <a:spcPct val="115000"/>
              </a:lnSpc>
              <a:spcBef>
                <a:spcPts val="0"/>
              </a:spcBef>
              <a:spcAft>
                <a:spcPts val="0"/>
              </a:spcAft>
              <a:buClr>
                <a:schemeClr val="dk2"/>
              </a:buClr>
              <a:buSzPts val="1600"/>
              <a:buChar char="●"/>
              <a:defRPr sz="1600">
                <a:solidFill>
                  <a:schemeClr val="dk2"/>
                </a:solidFill>
              </a:defRPr>
            </a:lvl4pPr>
            <a:lvl5pPr indent="-330200" lvl="4" marL="2286000">
              <a:lnSpc>
                <a:spcPct val="115000"/>
              </a:lnSpc>
              <a:spcBef>
                <a:spcPts val="0"/>
              </a:spcBef>
              <a:spcAft>
                <a:spcPts val="0"/>
              </a:spcAft>
              <a:buClr>
                <a:schemeClr val="dk2"/>
              </a:buClr>
              <a:buSzPts val="1600"/>
              <a:buChar char="○"/>
              <a:defRPr sz="1600">
                <a:solidFill>
                  <a:schemeClr val="dk2"/>
                </a:solidFill>
              </a:defRPr>
            </a:lvl5pPr>
            <a:lvl6pPr indent="-330200" lvl="5" marL="2743200">
              <a:lnSpc>
                <a:spcPct val="115000"/>
              </a:lnSpc>
              <a:spcBef>
                <a:spcPts val="0"/>
              </a:spcBef>
              <a:spcAft>
                <a:spcPts val="0"/>
              </a:spcAft>
              <a:buClr>
                <a:schemeClr val="dk2"/>
              </a:buClr>
              <a:buSzPts val="1600"/>
              <a:buChar char="■"/>
              <a:defRPr sz="1600">
                <a:solidFill>
                  <a:schemeClr val="dk2"/>
                </a:solidFill>
              </a:defRPr>
            </a:lvl6pPr>
            <a:lvl7pPr indent="-330200" lvl="6" marL="3200400">
              <a:lnSpc>
                <a:spcPct val="115000"/>
              </a:lnSpc>
              <a:spcBef>
                <a:spcPts val="0"/>
              </a:spcBef>
              <a:spcAft>
                <a:spcPts val="0"/>
              </a:spcAft>
              <a:buClr>
                <a:schemeClr val="dk2"/>
              </a:buClr>
              <a:buSzPts val="1600"/>
              <a:buChar char="●"/>
              <a:defRPr sz="1600">
                <a:solidFill>
                  <a:schemeClr val="dk2"/>
                </a:solidFill>
              </a:defRPr>
            </a:lvl7pPr>
            <a:lvl8pPr indent="-330200" lvl="7" marL="3657600">
              <a:lnSpc>
                <a:spcPct val="115000"/>
              </a:lnSpc>
              <a:spcBef>
                <a:spcPts val="0"/>
              </a:spcBef>
              <a:spcAft>
                <a:spcPts val="0"/>
              </a:spcAft>
              <a:buClr>
                <a:schemeClr val="dk2"/>
              </a:buClr>
              <a:buSzPts val="1600"/>
              <a:buChar char="○"/>
              <a:defRPr sz="1600">
                <a:solidFill>
                  <a:schemeClr val="dk2"/>
                </a:solidFill>
              </a:defRPr>
            </a:lvl8pPr>
            <a:lvl9pPr indent="-330200" lvl="8" marL="4114800">
              <a:lnSpc>
                <a:spcPct val="115000"/>
              </a:lnSpc>
              <a:spcBef>
                <a:spcPts val="0"/>
              </a:spcBef>
              <a:spcAft>
                <a:spcPts val="0"/>
              </a:spcAft>
              <a:buClr>
                <a:schemeClr val="dk2"/>
              </a:buClr>
              <a:buSzPts val="1600"/>
              <a:buChar char="■"/>
              <a:defRPr sz="1600">
                <a:solidFill>
                  <a:schemeClr val="dk2"/>
                </a:solidFill>
              </a:defRPr>
            </a:lvl9pPr>
          </a:lstStyle>
          <a:p/>
        </p:txBody>
      </p:sp>
      <p:sp>
        <p:nvSpPr>
          <p:cNvPr id="8" name="Google Shape;8;p1"/>
          <p:cNvSpPr txBox="1"/>
          <p:nvPr>
            <p:ph idx="12" type="sldNum"/>
          </p:nvPr>
        </p:nvSpPr>
        <p:spPr>
          <a:xfrm>
            <a:off x="9906772" y="6854072"/>
            <a:ext cx="641700" cy="578400"/>
          </a:xfrm>
          <a:prstGeom prst="rect">
            <a:avLst/>
          </a:prstGeom>
          <a:noFill/>
          <a:ln>
            <a:noFill/>
          </a:ln>
        </p:spPr>
        <p:txBody>
          <a:bodyPr anchorCtr="0" anchor="ctr" bIns="104875" lIns="104875" spcFirstLastPara="1" rIns="104875" wrap="square" tIns="104875">
            <a:normAutofit/>
          </a:bodyPr>
          <a:lstStyle>
            <a:lvl1pPr lvl="0" algn="r">
              <a:buNone/>
              <a:defRPr sz="1100">
                <a:solidFill>
                  <a:schemeClr val="dk2"/>
                </a:solidFill>
              </a:defRPr>
            </a:lvl1pPr>
            <a:lvl2pPr lvl="1" algn="r">
              <a:buNone/>
              <a:defRPr sz="1100">
                <a:solidFill>
                  <a:schemeClr val="dk2"/>
                </a:solidFill>
              </a:defRPr>
            </a:lvl2pPr>
            <a:lvl3pPr lvl="2" algn="r">
              <a:buNone/>
              <a:defRPr sz="1100">
                <a:solidFill>
                  <a:schemeClr val="dk2"/>
                </a:solidFill>
              </a:defRPr>
            </a:lvl3pPr>
            <a:lvl4pPr lvl="3" algn="r">
              <a:buNone/>
              <a:defRPr sz="1100">
                <a:solidFill>
                  <a:schemeClr val="dk2"/>
                </a:solidFill>
              </a:defRPr>
            </a:lvl4pPr>
            <a:lvl5pPr lvl="4" algn="r">
              <a:buNone/>
              <a:defRPr sz="1100">
                <a:solidFill>
                  <a:schemeClr val="dk2"/>
                </a:solidFill>
              </a:defRPr>
            </a:lvl5pPr>
            <a:lvl6pPr lvl="5" algn="r">
              <a:buNone/>
              <a:defRPr sz="1100">
                <a:solidFill>
                  <a:schemeClr val="dk2"/>
                </a:solidFill>
              </a:defRPr>
            </a:lvl6pPr>
            <a:lvl7pPr lvl="6" algn="r">
              <a:buNone/>
              <a:defRPr sz="1100">
                <a:solidFill>
                  <a:schemeClr val="dk2"/>
                </a:solidFill>
              </a:defRPr>
            </a:lvl7pPr>
            <a:lvl8pPr lvl="7" algn="r">
              <a:buNone/>
              <a:defRPr sz="1100">
                <a:solidFill>
                  <a:schemeClr val="dk2"/>
                </a:solidFill>
              </a:defRPr>
            </a:lvl8pPr>
            <a:lvl9pPr lvl="8" algn="r">
              <a:buNone/>
              <a:defRPr sz="11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png"/><Relationship Id="rId4" Type="http://schemas.openxmlformats.org/officeDocument/2006/relationships/image" Target="../media/image2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15.jpg"/><Relationship Id="rId5"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2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image" Target="../media/image7.png"/><Relationship Id="rId5"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jpg"/><Relationship Id="rId4" Type="http://schemas.openxmlformats.org/officeDocument/2006/relationships/image" Target="../media/image1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8.jpg"/><Relationship Id="rId5"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7.png"/><Relationship Id="rId5"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gif"/><Relationship Id="rId4" Type="http://schemas.openxmlformats.org/officeDocument/2006/relationships/image" Target="../media/image10.jpg"/><Relationship Id="rId5"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6.jpg"/><Relationship Id="rId5" Type="http://schemas.openxmlformats.org/officeDocument/2006/relationships/image" Target="../media/image4.jpg"/><Relationship Id="rId6" Type="http://schemas.openxmlformats.org/officeDocument/2006/relationships/image" Target="../media/image2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17.jpg"/><Relationship Id="rId5" Type="http://schemas.openxmlformats.org/officeDocument/2006/relationships/image" Target="../media/image19.jpg"/><Relationship Id="rId6" Type="http://schemas.openxmlformats.org/officeDocument/2006/relationships/image" Target="../media/image21.jpg"/><Relationship Id="rId7"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64478" y="1094388"/>
            <a:ext cx="9963000" cy="3017100"/>
          </a:xfrm>
          <a:prstGeom prst="rect">
            <a:avLst/>
          </a:prstGeom>
        </p:spPr>
        <p:txBody>
          <a:bodyPr anchorCtr="0" anchor="b" bIns="104875" lIns="104875" spcFirstLastPara="1" rIns="104875" wrap="square" tIns="104875">
            <a:normAutofit/>
          </a:bodyPr>
          <a:lstStyle/>
          <a:p>
            <a:pPr indent="0" lvl="0" marL="0" rtl="0" algn="ctr">
              <a:spcBef>
                <a:spcPts val="0"/>
              </a:spcBef>
              <a:spcAft>
                <a:spcPts val="0"/>
              </a:spcAft>
              <a:buNone/>
            </a:pPr>
            <a:r>
              <a:rPr lang="de"/>
              <a:t>Open Shot Clock</a:t>
            </a:r>
            <a:endParaRPr/>
          </a:p>
        </p:txBody>
      </p:sp>
      <p:sp>
        <p:nvSpPr>
          <p:cNvPr id="57" name="Google Shape;57;p13"/>
          <p:cNvSpPr txBox="1"/>
          <p:nvPr>
            <p:ph idx="1" type="subTitle"/>
          </p:nvPr>
        </p:nvSpPr>
        <p:spPr>
          <a:xfrm>
            <a:off x="364468" y="4165643"/>
            <a:ext cx="9963000" cy="1165200"/>
          </a:xfrm>
          <a:prstGeom prst="rect">
            <a:avLst/>
          </a:prstGeom>
        </p:spPr>
        <p:txBody>
          <a:bodyPr anchorCtr="0" anchor="t" bIns="104875" lIns="104875" spcFirstLastPara="1" rIns="104875" wrap="square" tIns="104875">
            <a:normAutofit/>
          </a:bodyPr>
          <a:lstStyle/>
          <a:p>
            <a:pPr indent="0" lvl="0" marL="0" rtl="0" algn="ctr">
              <a:spcBef>
                <a:spcPts val="0"/>
              </a:spcBef>
              <a:spcAft>
                <a:spcPts val="0"/>
              </a:spcAft>
              <a:buNone/>
            </a:pPr>
            <a:r>
              <a:rPr lang="de"/>
              <a:t>Gebrauchsanweisung</a:t>
            </a:r>
            <a:endParaRPr/>
          </a:p>
        </p:txBody>
      </p:sp>
      <p:sp>
        <p:nvSpPr>
          <p:cNvPr id="58" name="Google Shape;58;p13"/>
          <p:cNvSpPr txBox="1"/>
          <p:nvPr>
            <p:ph idx="1" type="subTitle"/>
          </p:nvPr>
        </p:nvSpPr>
        <p:spPr>
          <a:xfrm>
            <a:off x="364475" y="5156250"/>
            <a:ext cx="9963000" cy="1745100"/>
          </a:xfrm>
          <a:prstGeom prst="rect">
            <a:avLst/>
          </a:prstGeom>
        </p:spPr>
        <p:txBody>
          <a:bodyPr anchorCtr="0" anchor="t" bIns="104875" lIns="104875" spcFirstLastPara="1" rIns="104875" wrap="square" tIns="104875">
            <a:normAutofit/>
          </a:bodyPr>
          <a:lstStyle/>
          <a:p>
            <a:pPr indent="0" lvl="0" marL="0" rtl="0" algn="ctr">
              <a:lnSpc>
                <a:spcPct val="80000"/>
              </a:lnSpc>
              <a:spcBef>
                <a:spcPts val="0"/>
              </a:spcBef>
              <a:spcAft>
                <a:spcPts val="0"/>
              </a:spcAft>
              <a:buSzPts val="852"/>
              <a:buNone/>
            </a:pPr>
            <a:r>
              <a:rPr b="1" lang="de" sz="1879"/>
              <a:t>Haftungsausschluss:</a:t>
            </a:r>
            <a:endParaRPr b="1" sz="1879"/>
          </a:p>
          <a:p>
            <a:pPr indent="0" lvl="0" marL="0" rtl="0" algn="ctr">
              <a:lnSpc>
                <a:spcPct val="80000"/>
              </a:lnSpc>
              <a:spcBef>
                <a:spcPts val="0"/>
              </a:spcBef>
              <a:spcAft>
                <a:spcPts val="0"/>
              </a:spcAft>
              <a:buSzPts val="852"/>
              <a:buNone/>
            </a:pPr>
            <a:r>
              <a:rPr lang="de" sz="1879"/>
              <a:t>Diese Anleitung beschreibt lediglich das Vorgehen, das wir (die Autoren) nach bestem Wissen und Gewissen wählen würden, um eine “Open Shot Clock” zu betreiben. Jegliche Haftung unsererseits ist ausgeschlossen. Der Bau und Betrieb einer “Open Shot Clock” oder einer abgeleiteten Version basiert immer auf eigenem Risiko und sollte von fachkundigen Personen durchgeführt werden.</a:t>
            </a:r>
            <a:endParaRPr sz="1879"/>
          </a:p>
        </p:txBody>
      </p:sp>
      <p:pic>
        <p:nvPicPr>
          <p:cNvPr id="59" name="Google Shape;59;p13"/>
          <p:cNvPicPr preferRelativeResize="0"/>
          <p:nvPr/>
        </p:nvPicPr>
        <p:blipFill>
          <a:blip r:embed="rId3">
            <a:alphaModFix/>
          </a:blip>
          <a:stretch>
            <a:fillRect/>
          </a:stretch>
        </p:blipFill>
        <p:spPr>
          <a:xfrm>
            <a:off x="2655925" y="537175"/>
            <a:ext cx="2025700" cy="1951350"/>
          </a:xfrm>
          <a:prstGeom prst="rect">
            <a:avLst/>
          </a:prstGeom>
          <a:noFill/>
          <a:ln>
            <a:noFill/>
          </a:ln>
        </p:spPr>
      </p:pic>
      <p:pic>
        <p:nvPicPr>
          <p:cNvPr id="60" name="Google Shape;60;p13"/>
          <p:cNvPicPr preferRelativeResize="0"/>
          <p:nvPr/>
        </p:nvPicPr>
        <p:blipFill rotWithShape="1">
          <a:blip r:embed="rId4">
            <a:alphaModFix/>
          </a:blip>
          <a:srcRect b="47755" l="22517" r="29263" t="22395"/>
          <a:stretch/>
        </p:blipFill>
        <p:spPr>
          <a:xfrm>
            <a:off x="5627550" y="571635"/>
            <a:ext cx="2286600" cy="18824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2"/>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Aufbau - Funk Übersicht</a:t>
            </a:r>
            <a:endParaRPr/>
          </a:p>
        </p:txBody>
      </p:sp>
      <p:grpSp>
        <p:nvGrpSpPr>
          <p:cNvPr id="254" name="Google Shape;254;p22"/>
          <p:cNvGrpSpPr/>
          <p:nvPr/>
        </p:nvGrpSpPr>
        <p:grpSpPr>
          <a:xfrm>
            <a:off x="1106500" y="1502400"/>
            <a:ext cx="2099100" cy="2092975"/>
            <a:chOff x="725500" y="1883400"/>
            <a:chExt cx="2099100" cy="2092975"/>
          </a:xfrm>
        </p:grpSpPr>
        <p:pic>
          <p:nvPicPr>
            <p:cNvPr id="255" name="Google Shape;255;p22"/>
            <p:cNvPicPr preferRelativeResize="0"/>
            <p:nvPr/>
          </p:nvPicPr>
          <p:blipFill>
            <a:blip r:embed="rId3">
              <a:alphaModFix/>
            </a:blip>
            <a:stretch>
              <a:fillRect/>
            </a:stretch>
          </p:blipFill>
          <p:spPr>
            <a:xfrm>
              <a:off x="725500" y="1883400"/>
              <a:ext cx="2099100" cy="1616025"/>
            </a:xfrm>
            <a:prstGeom prst="rect">
              <a:avLst/>
            </a:prstGeom>
            <a:noFill/>
            <a:ln>
              <a:noFill/>
            </a:ln>
          </p:spPr>
        </p:pic>
        <p:sp>
          <p:nvSpPr>
            <p:cNvPr id="256" name="Google Shape;256;p22"/>
            <p:cNvSpPr txBox="1"/>
            <p:nvPr/>
          </p:nvSpPr>
          <p:spPr>
            <a:xfrm>
              <a:off x="801100" y="3545275"/>
              <a:ext cx="194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Clock 1</a:t>
              </a:r>
              <a:endParaRPr b="1" sz="1600"/>
            </a:p>
          </p:txBody>
        </p:sp>
      </p:grpSp>
      <p:grpSp>
        <p:nvGrpSpPr>
          <p:cNvPr id="257" name="Google Shape;257;p22"/>
          <p:cNvGrpSpPr/>
          <p:nvPr/>
        </p:nvGrpSpPr>
        <p:grpSpPr>
          <a:xfrm>
            <a:off x="4383100" y="1502400"/>
            <a:ext cx="2099100" cy="2092975"/>
            <a:chOff x="3773500" y="1883400"/>
            <a:chExt cx="2099100" cy="2092975"/>
          </a:xfrm>
        </p:grpSpPr>
        <p:pic>
          <p:nvPicPr>
            <p:cNvPr id="258" name="Google Shape;258;p22"/>
            <p:cNvPicPr preferRelativeResize="0"/>
            <p:nvPr/>
          </p:nvPicPr>
          <p:blipFill>
            <a:blip r:embed="rId3">
              <a:alphaModFix/>
            </a:blip>
            <a:stretch>
              <a:fillRect/>
            </a:stretch>
          </p:blipFill>
          <p:spPr>
            <a:xfrm>
              <a:off x="3773500" y="1883400"/>
              <a:ext cx="2099100" cy="1616025"/>
            </a:xfrm>
            <a:prstGeom prst="rect">
              <a:avLst/>
            </a:prstGeom>
            <a:noFill/>
            <a:ln>
              <a:noFill/>
            </a:ln>
          </p:spPr>
        </p:pic>
        <p:sp>
          <p:nvSpPr>
            <p:cNvPr id="259" name="Google Shape;259;p22"/>
            <p:cNvSpPr txBox="1"/>
            <p:nvPr/>
          </p:nvSpPr>
          <p:spPr>
            <a:xfrm>
              <a:off x="3849100" y="3545275"/>
              <a:ext cx="194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Clock 2</a:t>
              </a:r>
              <a:endParaRPr b="1" sz="1600"/>
            </a:p>
          </p:txBody>
        </p:sp>
      </p:grpSp>
      <p:grpSp>
        <p:nvGrpSpPr>
          <p:cNvPr id="260" name="Google Shape;260;p22"/>
          <p:cNvGrpSpPr/>
          <p:nvPr/>
        </p:nvGrpSpPr>
        <p:grpSpPr>
          <a:xfrm>
            <a:off x="7659700" y="1502400"/>
            <a:ext cx="2099100" cy="2092975"/>
            <a:chOff x="6897700" y="1883400"/>
            <a:chExt cx="2099100" cy="2092975"/>
          </a:xfrm>
        </p:grpSpPr>
        <p:pic>
          <p:nvPicPr>
            <p:cNvPr id="261" name="Google Shape;261;p22"/>
            <p:cNvPicPr preferRelativeResize="0"/>
            <p:nvPr/>
          </p:nvPicPr>
          <p:blipFill>
            <a:blip r:embed="rId3">
              <a:alphaModFix/>
            </a:blip>
            <a:stretch>
              <a:fillRect/>
            </a:stretch>
          </p:blipFill>
          <p:spPr>
            <a:xfrm>
              <a:off x="6897700" y="1883400"/>
              <a:ext cx="2099100" cy="1616025"/>
            </a:xfrm>
            <a:prstGeom prst="rect">
              <a:avLst/>
            </a:prstGeom>
            <a:noFill/>
            <a:ln>
              <a:noFill/>
            </a:ln>
          </p:spPr>
        </p:pic>
        <p:sp>
          <p:nvSpPr>
            <p:cNvPr id="262" name="Google Shape;262;p22"/>
            <p:cNvSpPr txBox="1"/>
            <p:nvPr/>
          </p:nvSpPr>
          <p:spPr>
            <a:xfrm>
              <a:off x="6973300" y="3545275"/>
              <a:ext cx="194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Clock 3</a:t>
              </a:r>
              <a:endParaRPr b="1" sz="1600"/>
            </a:p>
          </p:txBody>
        </p:sp>
      </p:grpSp>
      <p:sp>
        <p:nvSpPr>
          <p:cNvPr id="263" name="Google Shape;263;p22"/>
          <p:cNvSpPr txBox="1"/>
          <p:nvPr/>
        </p:nvSpPr>
        <p:spPr>
          <a:xfrm>
            <a:off x="8141500" y="3399000"/>
            <a:ext cx="1135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t>(optional, z.B. für Streaming)</a:t>
            </a:r>
            <a:endParaRPr/>
          </a:p>
        </p:txBody>
      </p:sp>
      <p:pic>
        <p:nvPicPr>
          <p:cNvPr id="264" name="Google Shape;264;p22"/>
          <p:cNvPicPr preferRelativeResize="0"/>
          <p:nvPr/>
        </p:nvPicPr>
        <p:blipFill>
          <a:blip r:embed="rId4">
            <a:alphaModFix/>
          </a:blip>
          <a:stretch>
            <a:fillRect/>
          </a:stretch>
        </p:blipFill>
        <p:spPr>
          <a:xfrm>
            <a:off x="2151213" y="3961375"/>
            <a:ext cx="1228874" cy="1140701"/>
          </a:xfrm>
          <a:prstGeom prst="rect">
            <a:avLst/>
          </a:prstGeom>
          <a:noFill/>
          <a:ln>
            <a:noFill/>
          </a:ln>
        </p:spPr>
      </p:pic>
      <p:pic>
        <p:nvPicPr>
          <p:cNvPr id="265" name="Google Shape;265;p22"/>
          <p:cNvPicPr preferRelativeResize="0"/>
          <p:nvPr/>
        </p:nvPicPr>
        <p:blipFill>
          <a:blip r:embed="rId5">
            <a:alphaModFix/>
          </a:blip>
          <a:stretch>
            <a:fillRect/>
          </a:stretch>
        </p:blipFill>
        <p:spPr>
          <a:xfrm>
            <a:off x="2151224" y="5102075"/>
            <a:ext cx="1228850" cy="2265675"/>
          </a:xfrm>
          <a:prstGeom prst="rect">
            <a:avLst/>
          </a:prstGeom>
          <a:noFill/>
          <a:ln>
            <a:noFill/>
          </a:ln>
        </p:spPr>
      </p:pic>
      <p:sp>
        <p:nvSpPr>
          <p:cNvPr id="266" name="Google Shape;266;p22"/>
          <p:cNvSpPr txBox="1"/>
          <p:nvPr/>
        </p:nvSpPr>
        <p:spPr>
          <a:xfrm>
            <a:off x="3451975" y="6721925"/>
            <a:ext cx="133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Controller</a:t>
            </a:r>
            <a:endParaRPr b="1" sz="1600"/>
          </a:p>
        </p:txBody>
      </p:sp>
      <p:sp>
        <p:nvSpPr>
          <p:cNvPr id="267" name="Google Shape;267;p22"/>
          <p:cNvSpPr/>
          <p:nvPr/>
        </p:nvSpPr>
        <p:spPr>
          <a:xfrm>
            <a:off x="5233850" y="4381100"/>
            <a:ext cx="4978500" cy="2986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p:txBody>
      </p:sp>
      <p:sp>
        <p:nvSpPr>
          <p:cNvPr id="268" name="Google Shape;268;p22"/>
          <p:cNvSpPr txBox="1"/>
          <p:nvPr/>
        </p:nvSpPr>
        <p:spPr>
          <a:xfrm>
            <a:off x="6482200" y="5579750"/>
            <a:ext cx="3730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chemeClr val="dk1"/>
                </a:solidFill>
              </a:rPr>
              <a:t>Reichweite limitiert, </a:t>
            </a:r>
            <a:r>
              <a:rPr b="1" lang="de" sz="1600">
                <a:solidFill>
                  <a:schemeClr val="dk1"/>
                </a:solidFill>
              </a:rPr>
              <a:t>Zuverlässigkeit</a:t>
            </a:r>
            <a:r>
              <a:rPr b="1" lang="de" sz="1600">
                <a:solidFill>
                  <a:schemeClr val="dk1"/>
                </a:solidFill>
              </a:rPr>
              <a:t> </a:t>
            </a:r>
            <a:r>
              <a:rPr b="1" lang="de" sz="1600">
                <a:solidFill>
                  <a:schemeClr val="dk1"/>
                </a:solidFill>
              </a:rPr>
              <a:t>eingeschränkt</a:t>
            </a:r>
            <a:r>
              <a:rPr b="1" lang="de" sz="1600">
                <a:solidFill>
                  <a:schemeClr val="dk1"/>
                </a:solidFill>
              </a:rPr>
              <a:t> durch z.B. andere Funksender, Verbesserung des Empfangs durch:</a:t>
            </a:r>
            <a:endParaRPr b="1" sz="1600">
              <a:solidFill>
                <a:schemeClr val="dk1"/>
              </a:solidFill>
            </a:endParaRPr>
          </a:p>
          <a:p>
            <a:pPr indent="0" lvl="0" marL="0" rtl="0" algn="l">
              <a:spcBef>
                <a:spcPts val="0"/>
              </a:spcBef>
              <a:spcAft>
                <a:spcPts val="0"/>
              </a:spcAft>
              <a:buNone/>
            </a:pPr>
            <a:r>
              <a:rPr b="1" lang="de" sz="1600">
                <a:solidFill>
                  <a:schemeClr val="dk1"/>
                </a:solidFill>
              </a:rPr>
              <a:t>Hindernisse vermeiden/Clocks über Kopfhöhe aufstellen</a:t>
            </a:r>
            <a:endParaRPr b="1" sz="1600">
              <a:solidFill>
                <a:schemeClr val="dk1"/>
              </a:solidFill>
            </a:endParaRPr>
          </a:p>
        </p:txBody>
      </p:sp>
      <p:sp>
        <p:nvSpPr>
          <p:cNvPr id="269" name="Google Shape;269;p22"/>
          <p:cNvSpPr/>
          <p:nvPr/>
        </p:nvSpPr>
        <p:spPr>
          <a:xfrm>
            <a:off x="5501760" y="5910250"/>
            <a:ext cx="786900" cy="841800"/>
          </a:xfrm>
          <a:prstGeom prst="ellips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2"/>
          <p:cNvSpPr txBox="1"/>
          <p:nvPr/>
        </p:nvSpPr>
        <p:spPr>
          <a:xfrm>
            <a:off x="5684800" y="5762900"/>
            <a:ext cx="639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6000">
                <a:solidFill>
                  <a:srgbClr val="FFFF00"/>
                </a:solidFill>
                <a:latin typeface="Times New Roman"/>
                <a:ea typeface="Times New Roman"/>
                <a:cs typeface="Times New Roman"/>
                <a:sym typeface="Times New Roman"/>
              </a:rPr>
              <a:t>i</a:t>
            </a:r>
            <a:endParaRPr b="1" sz="6000">
              <a:solidFill>
                <a:srgbClr val="FFFF00"/>
              </a:solidFill>
              <a:latin typeface="Times New Roman"/>
              <a:ea typeface="Times New Roman"/>
              <a:cs typeface="Times New Roman"/>
              <a:sym typeface="Times New Roman"/>
            </a:endParaRPr>
          </a:p>
        </p:txBody>
      </p:sp>
      <p:sp>
        <p:nvSpPr>
          <p:cNvPr id="271" name="Google Shape;271;p22"/>
          <p:cNvSpPr/>
          <p:nvPr/>
        </p:nvSpPr>
        <p:spPr>
          <a:xfrm>
            <a:off x="5501760" y="4538650"/>
            <a:ext cx="786900" cy="841800"/>
          </a:xfrm>
          <a:prstGeom prst="ellips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2"/>
          <p:cNvSpPr txBox="1"/>
          <p:nvPr/>
        </p:nvSpPr>
        <p:spPr>
          <a:xfrm>
            <a:off x="5684800" y="4391300"/>
            <a:ext cx="639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6000">
                <a:solidFill>
                  <a:srgbClr val="FFFF00"/>
                </a:solidFill>
                <a:latin typeface="Times New Roman"/>
                <a:ea typeface="Times New Roman"/>
                <a:cs typeface="Times New Roman"/>
                <a:sym typeface="Times New Roman"/>
              </a:rPr>
              <a:t>i</a:t>
            </a:r>
            <a:endParaRPr b="1" sz="6000">
              <a:solidFill>
                <a:srgbClr val="FFFF00"/>
              </a:solidFill>
              <a:latin typeface="Times New Roman"/>
              <a:ea typeface="Times New Roman"/>
              <a:cs typeface="Times New Roman"/>
              <a:sym typeface="Times New Roman"/>
            </a:endParaRPr>
          </a:p>
        </p:txBody>
      </p:sp>
      <p:sp>
        <p:nvSpPr>
          <p:cNvPr id="273" name="Google Shape;273;p22"/>
          <p:cNvSpPr txBox="1"/>
          <p:nvPr/>
        </p:nvSpPr>
        <p:spPr>
          <a:xfrm>
            <a:off x="6482200" y="4512950"/>
            <a:ext cx="3533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chemeClr val="dk1"/>
                </a:solidFill>
              </a:rPr>
              <a:t>Controller und alle Clocks müssen auf dem selben Kanal </a:t>
            </a:r>
            <a:r>
              <a:rPr b="1" lang="de" sz="1600">
                <a:solidFill>
                  <a:schemeClr val="dk1"/>
                </a:solidFill>
              </a:rPr>
              <a:t>eingestellt</a:t>
            </a:r>
            <a:r>
              <a:rPr b="1" lang="de" sz="1600">
                <a:solidFill>
                  <a:schemeClr val="dk1"/>
                </a:solidFill>
              </a:rPr>
              <a:t> sein (siehe Einstellungen)</a:t>
            </a:r>
            <a:endParaRPr b="1"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3"/>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Aufbau - Kabel - Übersicht</a:t>
            </a:r>
            <a:endParaRPr/>
          </a:p>
        </p:txBody>
      </p:sp>
      <p:grpSp>
        <p:nvGrpSpPr>
          <p:cNvPr id="279" name="Google Shape;279;p23"/>
          <p:cNvGrpSpPr/>
          <p:nvPr/>
        </p:nvGrpSpPr>
        <p:grpSpPr>
          <a:xfrm>
            <a:off x="1106500" y="1502400"/>
            <a:ext cx="2099100" cy="2092975"/>
            <a:chOff x="725500" y="1883400"/>
            <a:chExt cx="2099100" cy="2092975"/>
          </a:xfrm>
        </p:grpSpPr>
        <p:pic>
          <p:nvPicPr>
            <p:cNvPr id="280" name="Google Shape;280;p23"/>
            <p:cNvPicPr preferRelativeResize="0"/>
            <p:nvPr/>
          </p:nvPicPr>
          <p:blipFill>
            <a:blip r:embed="rId3">
              <a:alphaModFix/>
            </a:blip>
            <a:stretch>
              <a:fillRect/>
            </a:stretch>
          </p:blipFill>
          <p:spPr>
            <a:xfrm>
              <a:off x="725500" y="1883400"/>
              <a:ext cx="2099100" cy="1616025"/>
            </a:xfrm>
            <a:prstGeom prst="rect">
              <a:avLst/>
            </a:prstGeom>
            <a:noFill/>
            <a:ln>
              <a:noFill/>
            </a:ln>
          </p:spPr>
        </p:pic>
        <p:sp>
          <p:nvSpPr>
            <p:cNvPr id="281" name="Google Shape;281;p23"/>
            <p:cNvSpPr txBox="1"/>
            <p:nvPr/>
          </p:nvSpPr>
          <p:spPr>
            <a:xfrm>
              <a:off x="801100" y="3545275"/>
              <a:ext cx="194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Clock 1</a:t>
              </a:r>
              <a:endParaRPr b="1" sz="1600"/>
            </a:p>
          </p:txBody>
        </p:sp>
      </p:grpSp>
      <p:grpSp>
        <p:nvGrpSpPr>
          <p:cNvPr id="282" name="Google Shape;282;p23"/>
          <p:cNvGrpSpPr/>
          <p:nvPr/>
        </p:nvGrpSpPr>
        <p:grpSpPr>
          <a:xfrm>
            <a:off x="4383100" y="1502400"/>
            <a:ext cx="2099100" cy="2092975"/>
            <a:chOff x="3773500" y="1883400"/>
            <a:chExt cx="2099100" cy="2092975"/>
          </a:xfrm>
        </p:grpSpPr>
        <p:pic>
          <p:nvPicPr>
            <p:cNvPr id="283" name="Google Shape;283;p23"/>
            <p:cNvPicPr preferRelativeResize="0"/>
            <p:nvPr/>
          </p:nvPicPr>
          <p:blipFill>
            <a:blip r:embed="rId3">
              <a:alphaModFix/>
            </a:blip>
            <a:stretch>
              <a:fillRect/>
            </a:stretch>
          </p:blipFill>
          <p:spPr>
            <a:xfrm>
              <a:off x="3773500" y="1883400"/>
              <a:ext cx="2099100" cy="1616025"/>
            </a:xfrm>
            <a:prstGeom prst="rect">
              <a:avLst/>
            </a:prstGeom>
            <a:noFill/>
            <a:ln>
              <a:noFill/>
            </a:ln>
          </p:spPr>
        </p:pic>
        <p:sp>
          <p:nvSpPr>
            <p:cNvPr id="284" name="Google Shape;284;p23"/>
            <p:cNvSpPr txBox="1"/>
            <p:nvPr/>
          </p:nvSpPr>
          <p:spPr>
            <a:xfrm>
              <a:off x="3849100" y="3545275"/>
              <a:ext cx="194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Clock 2</a:t>
              </a:r>
              <a:endParaRPr b="1" sz="1600"/>
            </a:p>
          </p:txBody>
        </p:sp>
      </p:grpSp>
      <p:grpSp>
        <p:nvGrpSpPr>
          <p:cNvPr id="285" name="Google Shape;285;p23"/>
          <p:cNvGrpSpPr/>
          <p:nvPr/>
        </p:nvGrpSpPr>
        <p:grpSpPr>
          <a:xfrm>
            <a:off x="7659700" y="1502400"/>
            <a:ext cx="2099100" cy="2092975"/>
            <a:chOff x="6897700" y="1883400"/>
            <a:chExt cx="2099100" cy="2092975"/>
          </a:xfrm>
        </p:grpSpPr>
        <p:pic>
          <p:nvPicPr>
            <p:cNvPr id="286" name="Google Shape;286;p23"/>
            <p:cNvPicPr preferRelativeResize="0"/>
            <p:nvPr/>
          </p:nvPicPr>
          <p:blipFill>
            <a:blip r:embed="rId3">
              <a:alphaModFix/>
            </a:blip>
            <a:stretch>
              <a:fillRect/>
            </a:stretch>
          </p:blipFill>
          <p:spPr>
            <a:xfrm>
              <a:off x="6897700" y="1883400"/>
              <a:ext cx="2099100" cy="1616025"/>
            </a:xfrm>
            <a:prstGeom prst="rect">
              <a:avLst/>
            </a:prstGeom>
            <a:noFill/>
            <a:ln>
              <a:noFill/>
            </a:ln>
          </p:spPr>
        </p:pic>
        <p:sp>
          <p:nvSpPr>
            <p:cNvPr id="287" name="Google Shape;287;p23"/>
            <p:cNvSpPr txBox="1"/>
            <p:nvPr/>
          </p:nvSpPr>
          <p:spPr>
            <a:xfrm>
              <a:off x="6973300" y="3545275"/>
              <a:ext cx="1947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Clock 3</a:t>
              </a:r>
              <a:endParaRPr b="1" sz="1600"/>
            </a:p>
          </p:txBody>
        </p:sp>
      </p:grpSp>
      <p:sp>
        <p:nvSpPr>
          <p:cNvPr id="288" name="Google Shape;288;p23"/>
          <p:cNvSpPr txBox="1"/>
          <p:nvPr/>
        </p:nvSpPr>
        <p:spPr>
          <a:xfrm>
            <a:off x="8141500" y="3399000"/>
            <a:ext cx="1135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t>(optional, z.B. für Streaming)</a:t>
            </a:r>
            <a:endParaRPr/>
          </a:p>
        </p:txBody>
      </p:sp>
      <p:pic>
        <p:nvPicPr>
          <p:cNvPr id="289" name="Google Shape;289;p23"/>
          <p:cNvPicPr preferRelativeResize="0"/>
          <p:nvPr/>
        </p:nvPicPr>
        <p:blipFill>
          <a:blip r:embed="rId4">
            <a:alphaModFix/>
          </a:blip>
          <a:stretch>
            <a:fillRect/>
          </a:stretch>
        </p:blipFill>
        <p:spPr>
          <a:xfrm>
            <a:off x="2227424" y="4721075"/>
            <a:ext cx="1228850" cy="2265675"/>
          </a:xfrm>
          <a:prstGeom prst="rect">
            <a:avLst/>
          </a:prstGeom>
          <a:noFill/>
          <a:ln>
            <a:noFill/>
          </a:ln>
        </p:spPr>
      </p:pic>
      <p:sp>
        <p:nvSpPr>
          <p:cNvPr id="290" name="Google Shape;290;p23"/>
          <p:cNvSpPr/>
          <p:nvPr/>
        </p:nvSpPr>
        <p:spPr>
          <a:xfrm>
            <a:off x="4421979" y="5087000"/>
            <a:ext cx="2028300" cy="1376700"/>
          </a:xfrm>
          <a:prstGeom prst="roundRect">
            <a:avLst>
              <a:gd fmla="val 16667" name="adj"/>
            </a:avLst>
          </a:prstGeom>
          <a:solidFill>
            <a:srgbClr val="999999"/>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a:t>Kabel-Verteilung</a:t>
            </a:r>
            <a:endParaRPr b="1"/>
          </a:p>
        </p:txBody>
      </p:sp>
      <p:sp>
        <p:nvSpPr>
          <p:cNvPr id="291" name="Google Shape;291;p23"/>
          <p:cNvSpPr/>
          <p:nvPr/>
        </p:nvSpPr>
        <p:spPr>
          <a:xfrm>
            <a:off x="4550979" y="4898900"/>
            <a:ext cx="590100" cy="114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3"/>
          <p:cNvSpPr/>
          <p:nvPr/>
        </p:nvSpPr>
        <p:spPr>
          <a:xfrm>
            <a:off x="5141079" y="4898900"/>
            <a:ext cx="590100" cy="177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3"/>
          <p:cNvSpPr/>
          <p:nvPr/>
        </p:nvSpPr>
        <p:spPr>
          <a:xfrm>
            <a:off x="5731179" y="4898888"/>
            <a:ext cx="590100" cy="1143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4" name="Google Shape;294;p23"/>
          <p:cNvCxnSpPr>
            <a:stCxn id="281" idx="2"/>
            <a:endCxn id="291" idx="0"/>
          </p:cNvCxnSpPr>
          <p:nvPr/>
        </p:nvCxnSpPr>
        <p:spPr>
          <a:xfrm flipH="1" rot="-5400000">
            <a:off x="2849350" y="2902075"/>
            <a:ext cx="1303500" cy="2690100"/>
          </a:xfrm>
          <a:prstGeom prst="bentConnector3">
            <a:avLst>
              <a:gd fmla="val 50001" name="adj1"/>
            </a:avLst>
          </a:prstGeom>
          <a:noFill/>
          <a:ln cap="flat" cmpd="sng" w="28575">
            <a:solidFill>
              <a:schemeClr val="dk2"/>
            </a:solidFill>
            <a:prstDash val="solid"/>
            <a:round/>
            <a:headEnd len="med" w="med" type="none"/>
            <a:tailEnd len="med" w="med" type="none"/>
          </a:ln>
        </p:spPr>
      </p:cxnSp>
      <p:cxnSp>
        <p:nvCxnSpPr>
          <p:cNvPr id="295" name="Google Shape;295;p23"/>
          <p:cNvCxnSpPr>
            <a:stCxn id="284" idx="2"/>
            <a:endCxn id="292" idx="0"/>
          </p:cNvCxnSpPr>
          <p:nvPr/>
        </p:nvCxnSpPr>
        <p:spPr>
          <a:xfrm flipH="1" rot="-5400000">
            <a:off x="4782700" y="4245325"/>
            <a:ext cx="1303500" cy="3600"/>
          </a:xfrm>
          <a:prstGeom prst="bentConnector3">
            <a:avLst>
              <a:gd fmla="val 50240" name="adj1"/>
            </a:avLst>
          </a:prstGeom>
          <a:noFill/>
          <a:ln cap="flat" cmpd="sng" w="28575">
            <a:solidFill>
              <a:schemeClr val="dk2"/>
            </a:solidFill>
            <a:prstDash val="solid"/>
            <a:round/>
            <a:headEnd len="med" w="med" type="none"/>
            <a:tailEnd len="med" w="med" type="none"/>
          </a:ln>
        </p:spPr>
      </p:cxnSp>
      <p:cxnSp>
        <p:nvCxnSpPr>
          <p:cNvPr id="296" name="Google Shape;296;p23"/>
          <p:cNvCxnSpPr>
            <a:stCxn id="288" idx="2"/>
            <a:endCxn id="293" idx="0"/>
          </p:cNvCxnSpPr>
          <p:nvPr/>
        </p:nvCxnSpPr>
        <p:spPr>
          <a:xfrm rot="5400000">
            <a:off x="7033450" y="3223200"/>
            <a:ext cx="668700" cy="2682900"/>
          </a:xfrm>
          <a:prstGeom prst="bentConnector3">
            <a:avLst>
              <a:gd fmla="val 49992" name="adj1"/>
            </a:avLst>
          </a:prstGeom>
          <a:noFill/>
          <a:ln cap="flat" cmpd="sng" w="28575">
            <a:solidFill>
              <a:schemeClr val="dk2"/>
            </a:solidFill>
            <a:prstDash val="solid"/>
            <a:round/>
            <a:headEnd len="med" w="med" type="none"/>
            <a:tailEnd len="med" w="med" type="none"/>
          </a:ln>
        </p:spPr>
      </p:cxnSp>
      <p:sp>
        <p:nvSpPr>
          <p:cNvPr id="297" name="Google Shape;297;p23"/>
          <p:cNvSpPr/>
          <p:nvPr/>
        </p:nvSpPr>
        <p:spPr>
          <a:xfrm>
            <a:off x="2084525" y="6579300"/>
            <a:ext cx="1135500" cy="491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8" name="Google Shape;298;p23"/>
          <p:cNvCxnSpPr>
            <a:stCxn id="297" idx="2"/>
            <a:endCxn id="292" idx="2"/>
          </p:cNvCxnSpPr>
          <p:nvPr/>
        </p:nvCxnSpPr>
        <p:spPr>
          <a:xfrm rot="-5400000">
            <a:off x="3845225" y="5479950"/>
            <a:ext cx="398100" cy="2784000"/>
          </a:xfrm>
          <a:prstGeom prst="bentConnector3">
            <a:avLst>
              <a:gd fmla="val -59815" name="adj1"/>
            </a:avLst>
          </a:prstGeom>
          <a:noFill/>
          <a:ln cap="flat" cmpd="sng" w="28575">
            <a:solidFill>
              <a:schemeClr val="dk2"/>
            </a:solidFill>
            <a:prstDash val="solid"/>
            <a:round/>
            <a:headEnd len="med" w="med" type="none"/>
            <a:tailEnd len="med" w="med" type="none"/>
          </a:ln>
        </p:spPr>
      </p:cxnSp>
      <p:sp>
        <p:nvSpPr>
          <p:cNvPr id="299" name="Google Shape;299;p23"/>
          <p:cNvSpPr txBox="1"/>
          <p:nvPr/>
        </p:nvSpPr>
        <p:spPr>
          <a:xfrm>
            <a:off x="2895696" y="6855255"/>
            <a:ext cx="133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Controller</a:t>
            </a:r>
            <a:endParaRPr b="1" sz="1600"/>
          </a:p>
        </p:txBody>
      </p:sp>
      <p:cxnSp>
        <p:nvCxnSpPr>
          <p:cNvPr id="300" name="Google Shape;300;p23"/>
          <p:cNvCxnSpPr/>
          <p:nvPr/>
        </p:nvCxnSpPr>
        <p:spPr>
          <a:xfrm>
            <a:off x="5800700" y="7277775"/>
            <a:ext cx="2914500" cy="0"/>
          </a:xfrm>
          <a:prstGeom prst="straightConnector1">
            <a:avLst/>
          </a:prstGeom>
          <a:noFill/>
          <a:ln cap="flat" cmpd="sng" w="9525">
            <a:solidFill>
              <a:schemeClr val="dk2"/>
            </a:solidFill>
            <a:prstDash val="solid"/>
            <a:round/>
            <a:headEnd len="med" w="med" type="none"/>
            <a:tailEnd len="med" w="med" type="none"/>
          </a:ln>
        </p:spPr>
      </p:cxnSp>
      <p:cxnSp>
        <p:nvCxnSpPr>
          <p:cNvPr id="301" name="Google Shape;301;p23"/>
          <p:cNvCxnSpPr/>
          <p:nvPr/>
        </p:nvCxnSpPr>
        <p:spPr>
          <a:xfrm>
            <a:off x="8715400" y="4783100"/>
            <a:ext cx="0" cy="2494800"/>
          </a:xfrm>
          <a:prstGeom prst="straightConnector1">
            <a:avLst/>
          </a:prstGeom>
          <a:noFill/>
          <a:ln cap="flat" cmpd="sng" w="9525">
            <a:solidFill>
              <a:schemeClr val="dk2"/>
            </a:solidFill>
            <a:prstDash val="solid"/>
            <a:round/>
            <a:headEnd len="med" w="med" type="none"/>
            <a:tailEnd len="med" w="med" type="none"/>
          </a:ln>
        </p:spPr>
      </p:cxnSp>
      <p:sp>
        <p:nvSpPr>
          <p:cNvPr id="302" name="Google Shape;302;p23"/>
          <p:cNvSpPr/>
          <p:nvPr/>
        </p:nvSpPr>
        <p:spPr>
          <a:xfrm>
            <a:off x="6967125" y="5253450"/>
            <a:ext cx="3567000" cy="13767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3"/>
          <p:cNvSpPr/>
          <p:nvPr/>
        </p:nvSpPr>
        <p:spPr>
          <a:xfrm>
            <a:off x="7313475" y="5585275"/>
            <a:ext cx="540000" cy="702162"/>
          </a:xfrm>
          <a:prstGeom prst="lightningBolt">
            <a:avLst/>
          </a:prstGeom>
          <a:solidFill>
            <a:srgbClr val="FFFF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3"/>
          <p:cNvSpPr txBox="1"/>
          <p:nvPr/>
        </p:nvSpPr>
        <p:spPr>
          <a:xfrm>
            <a:off x="8124800" y="5369200"/>
            <a:ext cx="2333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rgbClr val="FF0000"/>
                </a:solidFill>
              </a:rPr>
              <a:t>Den Controller niemals direkt an die Clocks anschließen, Kurzschlussgefahr</a:t>
            </a:r>
            <a:r>
              <a:rPr b="1" lang="de" sz="1600">
                <a:solidFill>
                  <a:srgbClr val="FF0000"/>
                </a:solidFill>
              </a:rPr>
              <a:t>!!!</a:t>
            </a:r>
            <a:endParaRPr b="1" sz="160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4"/>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Aufbau - Kabel - Anschluss</a:t>
            </a:r>
            <a:endParaRPr/>
          </a:p>
        </p:txBody>
      </p:sp>
      <p:pic>
        <p:nvPicPr>
          <p:cNvPr id="310" name="Google Shape;310;p24"/>
          <p:cNvPicPr preferRelativeResize="0"/>
          <p:nvPr/>
        </p:nvPicPr>
        <p:blipFill rotWithShape="1">
          <a:blip r:embed="rId3">
            <a:alphaModFix/>
          </a:blip>
          <a:srcRect b="0" l="34387" r="0" t="40148"/>
          <a:stretch/>
        </p:blipFill>
        <p:spPr>
          <a:xfrm>
            <a:off x="464600" y="2193849"/>
            <a:ext cx="3653600" cy="2659600"/>
          </a:xfrm>
          <a:prstGeom prst="rect">
            <a:avLst/>
          </a:prstGeom>
          <a:noFill/>
          <a:ln>
            <a:noFill/>
          </a:ln>
        </p:spPr>
      </p:pic>
      <p:sp>
        <p:nvSpPr>
          <p:cNvPr id="311" name="Google Shape;311;p24"/>
          <p:cNvSpPr txBox="1"/>
          <p:nvPr/>
        </p:nvSpPr>
        <p:spPr>
          <a:xfrm>
            <a:off x="845246" y="1699730"/>
            <a:ext cx="1339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Controller</a:t>
            </a:r>
            <a:endParaRPr b="1" sz="1600"/>
          </a:p>
        </p:txBody>
      </p:sp>
      <p:sp>
        <p:nvSpPr>
          <p:cNvPr id="312" name="Google Shape;312;p24"/>
          <p:cNvSpPr txBox="1"/>
          <p:nvPr/>
        </p:nvSpPr>
        <p:spPr>
          <a:xfrm>
            <a:off x="1328600" y="5884850"/>
            <a:ext cx="322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Anschluss mit Ethernet-Kabel</a:t>
            </a:r>
            <a:endParaRPr b="1" sz="1600"/>
          </a:p>
        </p:txBody>
      </p:sp>
      <p:pic>
        <p:nvPicPr>
          <p:cNvPr id="313" name="Google Shape;313;p24"/>
          <p:cNvPicPr preferRelativeResize="0"/>
          <p:nvPr/>
        </p:nvPicPr>
        <p:blipFill rotWithShape="1">
          <a:blip r:embed="rId4">
            <a:alphaModFix/>
          </a:blip>
          <a:srcRect b="29198" l="15817" r="3932" t="12533"/>
          <a:stretch/>
        </p:blipFill>
        <p:spPr>
          <a:xfrm flipH="1">
            <a:off x="6593855" y="2417850"/>
            <a:ext cx="2747270" cy="2659599"/>
          </a:xfrm>
          <a:prstGeom prst="rect">
            <a:avLst/>
          </a:prstGeom>
          <a:noFill/>
          <a:ln>
            <a:noFill/>
          </a:ln>
        </p:spPr>
      </p:pic>
      <p:sp>
        <p:nvSpPr>
          <p:cNvPr id="314" name="Google Shape;314;p24"/>
          <p:cNvSpPr txBox="1"/>
          <p:nvPr/>
        </p:nvSpPr>
        <p:spPr>
          <a:xfrm>
            <a:off x="6636452" y="1699725"/>
            <a:ext cx="1965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Kabel-Verteilung</a:t>
            </a:r>
            <a:endParaRPr b="1" sz="1600"/>
          </a:p>
        </p:txBody>
      </p:sp>
      <p:sp>
        <p:nvSpPr>
          <p:cNvPr id="315" name="Google Shape;315;p24"/>
          <p:cNvSpPr/>
          <p:nvPr/>
        </p:nvSpPr>
        <p:spPr>
          <a:xfrm>
            <a:off x="2787650" y="4595300"/>
            <a:ext cx="4634185" cy="1634953"/>
          </a:xfrm>
          <a:custGeom>
            <a:rect b="b" l="l" r="r" t="t"/>
            <a:pathLst>
              <a:path extrusionOk="0" h="71054" w="194224">
                <a:moveTo>
                  <a:pt x="0" y="0"/>
                </a:moveTo>
                <a:cubicBezTo>
                  <a:pt x="12702" y="9506"/>
                  <a:pt x="51383" y="45483"/>
                  <a:pt x="76214" y="57038"/>
                </a:cubicBezTo>
                <a:cubicBezTo>
                  <a:pt x="101045" y="68593"/>
                  <a:pt x="129319" y="74084"/>
                  <a:pt x="148987" y="69331"/>
                </a:cubicBezTo>
                <a:cubicBezTo>
                  <a:pt x="168655" y="64578"/>
                  <a:pt x="186685" y="35321"/>
                  <a:pt x="194224" y="28519"/>
                </a:cubicBezTo>
              </a:path>
            </a:pathLst>
          </a:custGeom>
          <a:noFill/>
          <a:ln cap="flat" cmpd="sng" w="76200">
            <a:solidFill>
              <a:schemeClr val="dk1"/>
            </a:solidFill>
            <a:prstDash val="solid"/>
            <a:round/>
            <a:headEnd len="med" w="med" type="none"/>
            <a:tailEnd len="med" w="med" type="none"/>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25"/>
          <p:cNvPicPr preferRelativeResize="0"/>
          <p:nvPr/>
        </p:nvPicPr>
        <p:blipFill rotWithShape="1">
          <a:blip r:embed="rId3">
            <a:alphaModFix/>
          </a:blip>
          <a:srcRect b="0" l="0" r="54932" t="41517"/>
          <a:stretch/>
        </p:blipFill>
        <p:spPr>
          <a:xfrm>
            <a:off x="4250675" y="1495900"/>
            <a:ext cx="5830175" cy="5746875"/>
          </a:xfrm>
          <a:prstGeom prst="rect">
            <a:avLst/>
          </a:prstGeom>
          <a:noFill/>
          <a:ln>
            <a:noFill/>
          </a:ln>
        </p:spPr>
      </p:pic>
      <p:sp>
        <p:nvSpPr>
          <p:cNvPr id="321" name="Google Shape;321;p25"/>
          <p:cNvSpPr/>
          <p:nvPr/>
        </p:nvSpPr>
        <p:spPr>
          <a:xfrm>
            <a:off x="5820125" y="33390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5"/>
          <p:cNvSpPr txBox="1"/>
          <p:nvPr/>
        </p:nvSpPr>
        <p:spPr>
          <a:xfrm>
            <a:off x="5623725" y="3002025"/>
            <a:ext cx="156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HORN OUT 12 V</a:t>
            </a:r>
            <a:endParaRPr b="1"/>
          </a:p>
        </p:txBody>
      </p:sp>
      <p:sp>
        <p:nvSpPr>
          <p:cNvPr id="323" name="Google Shape;323;p25"/>
          <p:cNvSpPr/>
          <p:nvPr/>
        </p:nvSpPr>
        <p:spPr>
          <a:xfrm>
            <a:off x="5820125" y="47868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5"/>
          <p:cNvSpPr txBox="1"/>
          <p:nvPr/>
        </p:nvSpPr>
        <p:spPr>
          <a:xfrm>
            <a:off x="5760550" y="4459250"/>
            <a:ext cx="118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DC IN 12V</a:t>
            </a:r>
            <a:endParaRPr b="1"/>
          </a:p>
        </p:txBody>
      </p:sp>
      <p:sp>
        <p:nvSpPr>
          <p:cNvPr id="325" name="Google Shape;325;p25"/>
          <p:cNvSpPr/>
          <p:nvPr/>
        </p:nvSpPr>
        <p:spPr>
          <a:xfrm>
            <a:off x="6042425" y="4905975"/>
            <a:ext cx="635400" cy="841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5"/>
          <p:cNvSpPr/>
          <p:nvPr/>
        </p:nvSpPr>
        <p:spPr>
          <a:xfrm>
            <a:off x="6090125" y="5056875"/>
            <a:ext cx="540000" cy="54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
          <p:cNvSpPr/>
          <p:nvPr/>
        </p:nvSpPr>
        <p:spPr>
          <a:xfrm>
            <a:off x="5820125" y="18912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5"/>
          <p:cNvSpPr txBox="1"/>
          <p:nvPr/>
        </p:nvSpPr>
        <p:spPr>
          <a:xfrm>
            <a:off x="5702525" y="1536475"/>
            <a:ext cx="131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DATA IN</a:t>
            </a:r>
            <a:endParaRPr b="1"/>
          </a:p>
        </p:txBody>
      </p:sp>
      <p:sp>
        <p:nvSpPr>
          <p:cNvPr id="329" name="Google Shape;329;p25"/>
          <p:cNvSpPr/>
          <p:nvPr/>
        </p:nvSpPr>
        <p:spPr>
          <a:xfrm>
            <a:off x="6042425" y="3458175"/>
            <a:ext cx="635400" cy="841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5"/>
          <p:cNvSpPr/>
          <p:nvPr/>
        </p:nvSpPr>
        <p:spPr>
          <a:xfrm>
            <a:off x="6090125" y="3609075"/>
            <a:ext cx="540000" cy="54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5"/>
          <p:cNvSpPr/>
          <p:nvPr/>
        </p:nvSpPr>
        <p:spPr>
          <a:xfrm>
            <a:off x="6180125" y="3699075"/>
            <a:ext cx="360000" cy="36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5"/>
          <p:cNvSpPr txBox="1"/>
          <p:nvPr/>
        </p:nvSpPr>
        <p:spPr>
          <a:xfrm>
            <a:off x="7811752" y="5433525"/>
            <a:ext cx="205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Display von Hinten</a:t>
            </a:r>
            <a:endParaRPr b="1" sz="1600"/>
          </a:p>
        </p:txBody>
      </p:sp>
      <p:sp>
        <p:nvSpPr>
          <p:cNvPr id="333" name="Google Shape;333;p25"/>
          <p:cNvSpPr/>
          <p:nvPr/>
        </p:nvSpPr>
        <p:spPr>
          <a:xfrm>
            <a:off x="6270125" y="3789075"/>
            <a:ext cx="180000" cy="1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34" name="Google Shape;334;p25"/>
          <p:cNvPicPr preferRelativeResize="0"/>
          <p:nvPr/>
        </p:nvPicPr>
        <p:blipFill>
          <a:blip r:embed="rId4">
            <a:alphaModFix/>
          </a:blip>
          <a:stretch>
            <a:fillRect/>
          </a:stretch>
        </p:blipFill>
        <p:spPr>
          <a:xfrm>
            <a:off x="6009038" y="2080188"/>
            <a:ext cx="702175" cy="702175"/>
          </a:xfrm>
          <a:prstGeom prst="rect">
            <a:avLst/>
          </a:prstGeom>
          <a:noFill/>
          <a:ln>
            <a:noFill/>
          </a:ln>
        </p:spPr>
      </p:pic>
      <p:sp>
        <p:nvSpPr>
          <p:cNvPr id="335" name="Google Shape;335;p25"/>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Aufbau - Kabel - Anschluss</a:t>
            </a:r>
            <a:endParaRPr/>
          </a:p>
        </p:txBody>
      </p:sp>
      <p:sp>
        <p:nvSpPr>
          <p:cNvPr id="336" name="Google Shape;336;p25"/>
          <p:cNvSpPr txBox="1"/>
          <p:nvPr/>
        </p:nvSpPr>
        <p:spPr>
          <a:xfrm>
            <a:off x="845251" y="1699725"/>
            <a:ext cx="1807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Kabel-Verteilung</a:t>
            </a:r>
            <a:endParaRPr b="1" sz="1600"/>
          </a:p>
        </p:txBody>
      </p:sp>
      <p:sp>
        <p:nvSpPr>
          <p:cNvPr id="337" name="Google Shape;337;p25"/>
          <p:cNvSpPr txBox="1"/>
          <p:nvPr/>
        </p:nvSpPr>
        <p:spPr>
          <a:xfrm>
            <a:off x="733500" y="5433525"/>
            <a:ext cx="3220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Anschluss mit Ethernet-Kabel</a:t>
            </a:r>
            <a:endParaRPr b="1" sz="1600"/>
          </a:p>
        </p:txBody>
      </p:sp>
      <p:pic>
        <p:nvPicPr>
          <p:cNvPr id="338" name="Google Shape;338;p25"/>
          <p:cNvPicPr preferRelativeResize="0"/>
          <p:nvPr/>
        </p:nvPicPr>
        <p:blipFill rotWithShape="1">
          <a:blip r:embed="rId5">
            <a:alphaModFix/>
          </a:blip>
          <a:srcRect b="30273" l="0" r="7885" t="12029"/>
          <a:stretch/>
        </p:blipFill>
        <p:spPr>
          <a:xfrm flipH="1">
            <a:off x="510276" y="2334650"/>
            <a:ext cx="2477149" cy="2068726"/>
          </a:xfrm>
          <a:prstGeom prst="rect">
            <a:avLst/>
          </a:prstGeom>
          <a:noFill/>
          <a:ln>
            <a:noFill/>
          </a:ln>
        </p:spPr>
      </p:pic>
      <p:sp>
        <p:nvSpPr>
          <p:cNvPr id="339" name="Google Shape;339;p25"/>
          <p:cNvSpPr txBox="1"/>
          <p:nvPr/>
        </p:nvSpPr>
        <p:spPr>
          <a:xfrm>
            <a:off x="1106000" y="3400460"/>
            <a:ext cx="36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2000"/>
              <a:t>1</a:t>
            </a:r>
            <a:endParaRPr b="1" sz="2000"/>
          </a:p>
        </p:txBody>
      </p:sp>
      <p:sp>
        <p:nvSpPr>
          <p:cNvPr id="340" name="Google Shape;340;p25"/>
          <p:cNvSpPr txBox="1"/>
          <p:nvPr/>
        </p:nvSpPr>
        <p:spPr>
          <a:xfrm>
            <a:off x="1715600" y="3373431"/>
            <a:ext cx="36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2000"/>
              <a:t>2</a:t>
            </a:r>
            <a:endParaRPr b="1" sz="2000"/>
          </a:p>
        </p:txBody>
      </p:sp>
      <p:sp>
        <p:nvSpPr>
          <p:cNvPr id="341" name="Google Shape;341;p25"/>
          <p:cNvSpPr txBox="1"/>
          <p:nvPr/>
        </p:nvSpPr>
        <p:spPr>
          <a:xfrm>
            <a:off x="2273585" y="3336553"/>
            <a:ext cx="36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2000"/>
              <a:t>3</a:t>
            </a:r>
            <a:endParaRPr b="1" sz="2000"/>
          </a:p>
        </p:txBody>
      </p:sp>
      <p:sp>
        <p:nvSpPr>
          <p:cNvPr id="342" name="Google Shape;342;p25"/>
          <p:cNvSpPr/>
          <p:nvPr/>
        </p:nvSpPr>
        <p:spPr>
          <a:xfrm rot="-620898">
            <a:off x="1519365" y="3170066"/>
            <a:ext cx="4767411" cy="1964154"/>
          </a:xfrm>
          <a:custGeom>
            <a:rect b="b" l="l" r="r" t="t"/>
            <a:pathLst>
              <a:path extrusionOk="0" h="59257" w="185866">
                <a:moveTo>
                  <a:pt x="0" y="15735"/>
                </a:moveTo>
                <a:cubicBezTo>
                  <a:pt x="10326" y="22783"/>
                  <a:pt x="39010" y="53432"/>
                  <a:pt x="61956" y="58021"/>
                </a:cubicBezTo>
                <a:cubicBezTo>
                  <a:pt x="84902" y="62610"/>
                  <a:pt x="117026" y="52940"/>
                  <a:pt x="137678" y="43270"/>
                </a:cubicBezTo>
                <a:cubicBezTo>
                  <a:pt x="158330" y="33600"/>
                  <a:pt x="177835" y="7212"/>
                  <a:pt x="185866" y="0"/>
                </a:cubicBezTo>
              </a:path>
            </a:pathLst>
          </a:custGeom>
          <a:noFill/>
          <a:ln cap="flat" cmpd="sng" w="76200">
            <a:solidFill>
              <a:schemeClr val="dk1"/>
            </a:solidFill>
            <a:prstDash val="solid"/>
            <a:round/>
            <a:headEnd len="med" w="med" type="none"/>
            <a:tailEnd len="med" w="med" type="none"/>
          </a:ln>
        </p:spPr>
      </p:sp>
      <p:sp>
        <p:nvSpPr>
          <p:cNvPr id="343" name="Google Shape;343;p25"/>
          <p:cNvSpPr/>
          <p:nvPr/>
        </p:nvSpPr>
        <p:spPr>
          <a:xfrm>
            <a:off x="2524700" y="4034850"/>
            <a:ext cx="1079950" cy="359991"/>
          </a:xfrm>
          <a:custGeom>
            <a:rect b="b" l="l" r="r" t="t"/>
            <a:pathLst>
              <a:path extrusionOk="0" h="28064" w="79657">
                <a:moveTo>
                  <a:pt x="0" y="0"/>
                </a:moveTo>
                <a:cubicBezTo>
                  <a:pt x="7786" y="4507"/>
                  <a:pt x="33437" y="23356"/>
                  <a:pt x="46713" y="27044"/>
                </a:cubicBezTo>
                <a:cubicBezTo>
                  <a:pt x="59989" y="30732"/>
                  <a:pt x="74166" y="22947"/>
                  <a:pt x="79657" y="22127"/>
                </a:cubicBezTo>
              </a:path>
            </a:pathLst>
          </a:custGeom>
          <a:noFill/>
          <a:ln cap="flat" cmpd="sng" w="76200">
            <a:solidFill>
              <a:schemeClr val="dk1"/>
            </a:solidFill>
            <a:prstDash val="dash"/>
            <a:round/>
            <a:headEnd len="med" w="med" type="none"/>
            <a:tailEnd len="med" w="med" type="none"/>
          </a:ln>
        </p:spPr>
      </p:sp>
      <p:sp>
        <p:nvSpPr>
          <p:cNvPr id="344" name="Google Shape;344;p25"/>
          <p:cNvSpPr/>
          <p:nvPr/>
        </p:nvSpPr>
        <p:spPr>
          <a:xfrm>
            <a:off x="2116451" y="4187200"/>
            <a:ext cx="1971909" cy="701600"/>
          </a:xfrm>
          <a:custGeom>
            <a:rect b="b" l="l" r="r" t="t"/>
            <a:pathLst>
              <a:path extrusionOk="0" h="28064" w="79657">
                <a:moveTo>
                  <a:pt x="0" y="0"/>
                </a:moveTo>
                <a:cubicBezTo>
                  <a:pt x="7786" y="4507"/>
                  <a:pt x="33437" y="23356"/>
                  <a:pt x="46713" y="27044"/>
                </a:cubicBezTo>
                <a:cubicBezTo>
                  <a:pt x="59989" y="30732"/>
                  <a:pt x="74166" y="22947"/>
                  <a:pt x="79657" y="22127"/>
                </a:cubicBezTo>
              </a:path>
            </a:pathLst>
          </a:custGeom>
          <a:noFill/>
          <a:ln cap="flat" cmpd="sng" w="76200">
            <a:solidFill>
              <a:schemeClr val="dk1"/>
            </a:solidFill>
            <a:prstDash val="dash"/>
            <a:round/>
            <a:headEnd len="med" w="med" type="none"/>
            <a:tailEnd len="med" w="med" type="non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6"/>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Bedienung Controller</a:t>
            </a:r>
            <a:endParaRPr/>
          </a:p>
        </p:txBody>
      </p:sp>
      <p:pic>
        <p:nvPicPr>
          <p:cNvPr id="350" name="Google Shape;350;p26"/>
          <p:cNvPicPr preferRelativeResize="0"/>
          <p:nvPr/>
        </p:nvPicPr>
        <p:blipFill>
          <a:blip r:embed="rId3">
            <a:alphaModFix/>
          </a:blip>
          <a:stretch>
            <a:fillRect/>
          </a:stretch>
        </p:blipFill>
        <p:spPr>
          <a:xfrm>
            <a:off x="2334300" y="3241330"/>
            <a:ext cx="1828800" cy="3371850"/>
          </a:xfrm>
          <a:prstGeom prst="rect">
            <a:avLst/>
          </a:prstGeom>
          <a:noFill/>
          <a:ln>
            <a:noFill/>
          </a:ln>
        </p:spPr>
      </p:pic>
      <p:pic>
        <p:nvPicPr>
          <p:cNvPr id="351" name="Google Shape;351;p26"/>
          <p:cNvPicPr preferRelativeResize="0"/>
          <p:nvPr/>
        </p:nvPicPr>
        <p:blipFill>
          <a:blip r:embed="rId4">
            <a:alphaModFix/>
          </a:blip>
          <a:stretch>
            <a:fillRect/>
          </a:stretch>
        </p:blipFill>
        <p:spPr>
          <a:xfrm>
            <a:off x="5549875" y="483080"/>
            <a:ext cx="3819525" cy="3048000"/>
          </a:xfrm>
          <a:prstGeom prst="rect">
            <a:avLst/>
          </a:prstGeom>
          <a:noFill/>
          <a:ln>
            <a:noFill/>
          </a:ln>
        </p:spPr>
      </p:pic>
      <p:sp>
        <p:nvSpPr>
          <p:cNvPr id="352" name="Google Shape;352;p26"/>
          <p:cNvSpPr txBox="1"/>
          <p:nvPr/>
        </p:nvSpPr>
        <p:spPr>
          <a:xfrm>
            <a:off x="5329775" y="2975275"/>
            <a:ext cx="135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Ein-/Aus-</a:t>
            </a:r>
            <a:endParaRPr b="1" sz="1600"/>
          </a:p>
          <a:p>
            <a:pPr indent="0" lvl="0" marL="0" rtl="0" algn="l">
              <a:spcBef>
                <a:spcPts val="0"/>
              </a:spcBef>
              <a:spcAft>
                <a:spcPts val="0"/>
              </a:spcAft>
              <a:buNone/>
            </a:pPr>
            <a:r>
              <a:rPr b="1" lang="de" sz="1600"/>
              <a:t>schallter</a:t>
            </a:r>
            <a:endParaRPr b="1" sz="1600"/>
          </a:p>
        </p:txBody>
      </p:sp>
      <p:cxnSp>
        <p:nvCxnSpPr>
          <p:cNvPr id="353" name="Google Shape;353;p26"/>
          <p:cNvCxnSpPr/>
          <p:nvPr/>
        </p:nvCxnSpPr>
        <p:spPr>
          <a:xfrm flipH="1" rot="10800000">
            <a:off x="6448425" y="2962825"/>
            <a:ext cx="294900" cy="246000"/>
          </a:xfrm>
          <a:prstGeom prst="straightConnector1">
            <a:avLst/>
          </a:prstGeom>
          <a:noFill/>
          <a:ln cap="flat" cmpd="sng" w="28575">
            <a:solidFill>
              <a:schemeClr val="dk1"/>
            </a:solidFill>
            <a:prstDash val="solid"/>
            <a:round/>
            <a:headEnd len="med" w="med" type="none"/>
            <a:tailEnd len="med" w="med" type="none"/>
          </a:ln>
        </p:spPr>
      </p:cxnSp>
      <p:sp>
        <p:nvSpPr>
          <p:cNvPr id="354" name="Google Shape;354;p26"/>
          <p:cNvSpPr txBox="1"/>
          <p:nvPr/>
        </p:nvSpPr>
        <p:spPr>
          <a:xfrm>
            <a:off x="8769200" y="3723275"/>
            <a:ext cx="1686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Laden</a:t>
            </a:r>
            <a:endParaRPr b="1" sz="1600"/>
          </a:p>
          <a:p>
            <a:pPr indent="0" lvl="0" marL="0" rtl="0" algn="ctr">
              <a:spcBef>
                <a:spcPts val="0"/>
              </a:spcBef>
              <a:spcAft>
                <a:spcPts val="0"/>
              </a:spcAft>
              <a:buNone/>
            </a:pPr>
            <a:r>
              <a:rPr b="1" lang="de" sz="1600"/>
              <a:t>5V Micro-USB</a:t>
            </a:r>
            <a:endParaRPr b="1" sz="1600"/>
          </a:p>
        </p:txBody>
      </p:sp>
      <p:cxnSp>
        <p:nvCxnSpPr>
          <p:cNvPr id="355" name="Google Shape;355;p26"/>
          <p:cNvCxnSpPr/>
          <p:nvPr/>
        </p:nvCxnSpPr>
        <p:spPr>
          <a:xfrm rot="10800000">
            <a:off x="8931650" y="3147700"/>
            <a:ext cx="420300" cy="599400"/>
          </a:xfrm>
          <a:prstGeom prst="straightConnector1">
            <a:avLst/>
          </a:prstGeom>
          <a:noFill/>
          <a:ln cap="flat" cmpd="sng" w="28575">
            <a:solidFill>
              <a:schemeClr val="dk1"/>
            </a:solidFill>
            <a:prstDash val="solid"/>
            <a:round/>
            <a:headEnd len="med" w="med" type="none"/>
            <a:tailEnd len="med" w="med" type="none"/>
          </a:ln>
        </p:spPr>
      </p:cxnSp>
      <p:cxnSp>
        <p:nvCxnSpPr>
          <p:cNvPr id="356" name="Google Shape;356;p26"/>
          <p:cNvCxnSpPr/>
          <p:nvPr/>
        </p:nvCxnSpPr>
        <p:spPr>
          <a:xfrm flipH="1" rot="10800000">
            <a:off x="8071075" y="3435100"/>
            <a:ext cx="189300" cy="646500"/>
          </a:xfrm>
          <a:prstGeom prst="straightConnector1">
            <a:avLst/>
          </a:prstGeom>
          <a:noFill/>
          <a:ln cap="flat" cmpd="sng" w="28575">
            <a:solidFill>
              <a:schemeClr val="dk1"/>
            </a:solidFill>
            <a:prstDash val="solid"/>
            <a:round/>
            <a:headEnd len="med" w="med" type="none"/>
            <a:tailEnd len="med" w="med" type="none"/>
          </a:ln>
        </p:spPr>
      </p:cxnSp>
      <p:sp>
        <p:nvSpPr>
          <p:cNvPr id="357" name="Google Shape;357;p26"/>
          <p:cNvSpPr txBox="1"/>
          <p:nvPr/>
        </p:nvSpPr>
        <p:spPr>
          <a:xfrm>
            <a:off x="6681875" y="4081600"/>
            <a:ext cx="2079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Kabel-Verbindung zum Verteiler</a:t>
            </a:r>
            <a:endParaRPr b="1" sz="1600"/>
          </a:p>
        </p:txBody>
      </p:sp>
      <p:sp>
        <p:nvSpPr>
          <p:cNvPr id="358" name="Google Shape;358;p26"/>
          <p:cNvSpPr txBox="1"/>
          <p:nvPr/>
        </p:nvSpPr>
        <p:spPr>
          <a:xfrm>
            <a:off x="4331325" y="6471650"/>
            <a:ext cx="16869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Controller Display</a:t>
            </a:r>
            <a:endParaRPr b="1" sz="1600"/>
          </a:p>
        </p:txBody>
      </p:sp>
      <p:cxnSp>
        <p:nvCxnSpPr>
          <p:cNvPr id="359" name="Google Shape;359;p26"/>
          <p:cNvCxnSpPr/>
          <p:nvPr/>
        </p:nvCxnSpPr>
        <p:spPr>
          <a:xfrm>
            <a:off x="3534825" y="5775275"/>
            <a:ext cx="1077000" cy="954000"/>
          </a:xfrm>
          <a:prstGeom prst="straightConnector1">
            <a:avLst/>
          </a:prstGeom>
          <a:noFill/>
          <a:ln cap="flat" cmpd="sng" w="28575">
            <a:solidFill>
              <a:schemeClr val="dk1"/>
            </a:solidFill>
            <a:prstDash val="solid"/>
            <a:round/>
            <a:headEnd len="med" w="med" type="none"/>
            <a:tailEnd len="med" w="med" type="none"/>
          </a:ln>
        </p:spPr>
      </p:cxnSp>
      <p:sp>
        <p:nvSpPr>
          <p:cNvPr id="360" name="Google Shape;360;p26"/>
          <p:cNvSpPr txBox="1"/>
          <p:nvPr/>
        </p:nvSpPr>
        <p:spPr>
          <a:xfrm>
            <a:off x="4331325" y="5532725"/>
            <a:ext cx="1686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“P” Play/Pause</a:t>
            </a:r>
            <a:endParaRPr b="1" sz="1600"/>
          </a:p>
        </p:txBody>
      </p:sp>
      <p:sp>
        <p:nvSpPr>
          <p:cNvPr id="361" name="Google Shape;361;p26"/>
          <p:cNvSpPr txBox="1"/>
          <p:nvPr/>
        </p:nvSpPr>
        <p:spPr>
          <a:xfrm>
            <a:off x="4331325" y="4846925"/>
            <a:ext cx="1686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“R” Reset</a:t>
            </a:r>
            <a:endParaRPr b="1" sz="1600"/>
          </a:p>
          <a:p>
            <a:pPr indent="0" lvl="0" marL="0" rtl="0" algn="ctr">
              <a:spcBef>
                <a:spcPts val="0"/>
              </a:spcBef>
              <a:spcAft>
                <a:spcPts val="0"/>
              </a:spcAft>
              <a:buNone/>
            </a:pPr>
            <a:r>
              <a:rPr lang="de"/>
              <a:t>(Reset und Start)</a:t>
            </a:r>
            <a:endParaRPr/>
          </a:p>
        </p:txBody>
      </p:sp>
      <p:sp>
        <p:nvSpPr>
          <p:cNvPr id="362" name="Google Shape;362;p26"/>
          <p:cNvSpPr txBox="1"/>
          <p:nvPr/>
        </p:nvSpPr>
        <p:spPr>
          <a:xfrm>
            <a:off x="4331325" y="4161125"/>
            <a:ext cx="1686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“C” Cancel</a:t>
            </a:r>
            <a:endParaRPr b="1" sz="1600"/>
          </a:p>
          <a:p>
            <a:pPr indent="0" lvl="0" marL="0" rtl="0" algn="ctr">
              <a:spcBef>
                <a:spcPts val="0"/>
              </a:spcBef>
              <a:spcAft>
                <a:spcPts val="0"/>
              </a:spcAft>
              <a:buNone/>
            </a:pPr>
            <a:r>
              <a:rPr lang="de"/>
              <a:t>(Reset und Stop)</a:t>
            </a:r>
            <a:endParaRPr/>
          </a:p>
        </p:txBody>
      </p:sp>
      <p:cxnSp>
        <p:nvCxnSpPr>
          <p:cNvPr id="363" name="Google Shape;363;p26"/>
          <p:cNvCxnSpPr>
            <a:endCxn id="360" idx="1"/>
          </p:cNvCxnSpPr>
          <p:nvPr/>
        </p:nvCxnSpPr>
        <p:spPr>
          <a:xfrm>
            <a:off x="2915325" y="4565675"/>
            <a:ext cx="1416000" cy="1182600"/>
          </a:xfrm>
          <a:prstGeom prst="straightConnector1">
            <a:avLst/>
          </a:prstGeom>
          <a:noFill/>
          <a:ln cap="flat" cmpd="sng" w="28575">
            <a:solidFill>
              <a:schemeClr val="dk1"/>
            </a:solidFill>
            <a:prstDash val="solid"/>
            <a:round/>
            <a:headEnd len="med" w="med" type="none"/>
            <a:tailEnd len="med" w="med" type="none"/>
          </a:ln>
        </p:spPr>
      </p:cxnSp>
      <p:cxnSp>
        <p:nvCxnSpPr>
          <p:cNvPr id="364" name="Google Shape;364;p26"/>
          <p:cNvCxnSpPr/>
          <p:nvPr/>
        </p:nvCxnSpPr>
        <p:spPr>
          <a:xfrm>
            <a:off x="3357850" y="4614850"/>
            <a:ext cx="1278600" cy="504000"/>
          </a:xfrm>
          <a:prstGeom prst="straightConnector1">
            <a:avLst/>
          </a:prstGeom>
          <a:noFill/>
          <a:ln cap="flat" cmpd="sng" w="28575">
            <a:solidFill>
              <a:schemeClr val="dk1"/>
            </a:solidFill>
            <a:prstDash val="solid"/>
            <a:round/>
            <a:headEnd len="med" w="med" type="none"/>
            <a:tailEnd len="med" w="med" type="none"/>
          </a:ln>
        </p:spPr>
      </p:cxnSp>
      <p:cxnSp>
        <p:nvCxnSpPr>
          <p:cNvPr id="365" name="Google Shape;365;p26"/>
          <p:cNvCxnSpPr/>
          <p:nvPr/>
        </p:nvCxnSpPr>
        <p:spPr>
          <a:xfrm flipH="1" rot="10800000">
            <a:off x="3788100" y="4430400"/>
            <a:ext cx="786900" cy="110700"/>
          </a:xfrm>
          <a:prstGeom prst="straightConnector1">
            <a:avLst/>
          </a:prstGeom>
          <a:noFill/>
          <a:ln cap="flat" cmpd="sng" w="28575">
            <a:solidFill>
              <a:schemeClr val="dk1"/>
            </a:solidFill>
            <a:prstDash val="solid"/>
            <a:round/>
            <a:headEnd len="med" w="med" type="none"/>
            <a:tailEnd len="med" w="med" type="none"/>
          </a:ln>
        </p:spPr>
      </p:cxnSp>
      <p:sp>
        <p:nvSpPr>
          <p:cNvPr id="366" name="Google Shape;366;p26"/>
          <p:cNvSpPr txBox="1"/>
          <p:nvPr/>
        </p:nvSpPr>
        <p:spPr>
          <a:xfrm>
            <a:off x="292725" y="3780125"/>
            <a:ext cx="16869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“H” Horn</a:t>
            </a:r>
            <a:endParaRPr b="1" sz="1600"/>
          </a:p>
        </p:txBody>
      </p:sp>
      <p:sp>
        <p:nvSpPr>
          <p:cNvPr id="367" name="Google Shape;367;p26"/>
          <p:cNvSpPr txBox="1"/>
          <p:nvPr/>
        </p:nvSpPr>
        <p:spPr>
          <a:xfrm>
            <a:off x="176650" y="2560925"/>
            <a:ext cx="1944900" cy="1293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“B” Break</a:t>
            </a:r>
            <a:endParaRPr b="1" sz="1600"/>
          </a:p>
          <a:p>
            <a:pPr indent="0" lvl="0" marL="0" rtl="0" algn="ctr">
              <a:spcBef>
                <a:spcPts val="0"/>
              </a:spcBef>
              <a:spcAft>
                <a:spcPts val="0"/>
              </a:spcAft>
              <a:buNone/>
            </a:pPr>
            <a:r>
              <a:rPr lang="de"/>
              <a:t>(Quarter / Halftime</a:t>
            </a:r>
            <a:endParaRPr/>
          </a:p>
          <a:p>
            <a:pPr indent="0" lvl="0" marL="0" rtl="0" algn="ctr">
              <a:spcBef>
                <a:spcPts val="0"/>
              </a:spcBef>
              <a:spcAft>
                <a:spcPts val="0"/>
              </a:spcAft>
              <a:buNone/>
            </a:pPr>
            <a:r>
              <a:rPr lang="de"/>
              <a:t>- mehrfach drücken für Auswahl, autom. go back)</a:t>
            </a:r>
            <a:endParaRPr/>
          </a:p>
        </p:txBody>
      </p:sp>
      <p:sp>
        <p:nvSpPr>
          <p:cNvPr id="368" name="Google Shape;368;p26"/>
          <p:cNvSpPr txBox="1"/>
          <p:nvPr/>
        </p:nvSpPr>
        <p:spPr>
          <a:xfrm>
            <a:off x="292725" y="1875125"/>
            <a:ext cx="1686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“T” Time Out</a:t>
            </a:r>
            <a:endParaRPr b="1" sz="1600"/>
          </a:p>
          <a:p>
            <a:pPr indent="0" lvl="0" marL="0" rtl="0" algn="ctr">
              <a:spcBef>
                <a:spcPts val="0"/>
              </a:spcBef>
              <a:spcAft>
                <a:spcPts val="0"/>
              </a:spcAft>
              <a:buNone/>
            </a:pPr>
            <a:r>
              <a:rPr lang="de"/>
              <a:t>(autom. go back)</a:t>
            </a:r>
            <a:endParaRPr/>
          </a:p>
        </p:txBody>
      </p:sp>
      <p:cxnSp>
        <p:nvCxnSpPr>
          <p:cNvPr id="369" name="Google Shape;369;p26"/>
          <p:cNvCxnSpPr/>
          <p:nvPr/>
        </p:nvCxnSpPr>
        <p:spPr>
          <a:xfrm>
            <a:off x="2077125" y="3270275"/>
            <a:ext cx="1111200" cy="589800"/>
          </a:xfrm>
          <a:prstGeom prst="straightConnector1">
            <a:avLst/>
          </a:prstGeom>
          <a:noFill/>
          <a:ln cap="flat" cmpd="sng" w="28575">
            <a:solidFill>
              <a:schemeClr val="dk1"/>
            </a:solidFill>
            <a:prstDash val="solid"/>
            <a:round/>
            <a:headEnd len="med" w="med" type="none"/>
            <a:tailEnd len="med" w="med" type="none"/>
          </a:ln>
        </p:spPr>
      </p:cxnSp>
      <p:cxnSp>
        <p:nvCxnSpPr>
          <p:cNvPr id="370" name="Google Shape;370;p26"/>
          <p:cNvCxnSpPr/>
          <p:nvPr/>
        </p:nvCxnSpPr>
        <p:spPr>
          <a:xfrm>
            <a:off x="1696125" y="3956075"/>
            <a:ext cx="975900" cy="63900"/>
          </a:xfrm>
          <a:prstGeom prst="straightConnector1">
            <a:avLst/>
          </a:prstGeom>
          <a:noFill/>
          <a:ln cap="flat" cmpd="sng" w="28575">
            <a:solidFill>
              <a:schemeClr val="dk1"/>
            </a:solidFill>
            <a:prstDash val="solid"/>
            <a:round/>
            <a:headEnd len="med" w="med" type="none"/>
            <a:tailEnd len="med" w="med" type="none"/>
          </a:ln>
        </p:spPr>
      </p:cxnSp>
      <p:cxnSp>
        <p:nvCxnSpPr>
          <p:cNvPr id="371" name="Google Shape;371;p26"/>
          <p:cNvCxnSpPr/>
          <p:nvPr/>
        </p:nvCxnSpPr>
        <p:spPr>
          <a:xfrm>
            <a:off x="1979625" y="2374763"/>
            <a:ext cx="1626600" cy="1509900"/>
          </a:xfrm>
          <a:prstGeom prst="straightConnector1">
            <a:avLst/>
          </a:prstGeom>
          <a:noFill/>
          <a:ln cap="flat" cmpd="sng" w="28575">
            <a:solidFill>
              <a:schemeClr val="dk1"/>
            </a:solidFill>
            <a:prstDash val="solid"/>
            <a:round/>
            <a:headEnd len="med" w="med" type="none"/>
            <a:tailEnd len="med" w="med" type="none"/>
          </a:ln>
        </p:spPr>
      </p:cxnSp>
      <p:sp>
        <p:nvSpPr>
          <p:cNvPr id="372" name="Google Shape;372;p26"/>
          <p:cNvSpPr/>
          <p:nvPr/>
        </p:nvSpPr>
        <p:spPr>
          <a:xfrm>
            <a:off x="6681875" y="5389100"/>
            <a:ext cx="3346200" cy="1585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600"/>
          </a:p>
        </p:txBody>
      </p:sp>
      <p:sp>
        <p:nvSpPr>
          <p:cNvPr id="373" name="Google Shape;373;p26"/>
          <p:cNvSpPr txBox="1"/>
          <p:nvPr/>
        </p:nvSpPr>
        <p:spPr>
          <a:xfrm>
            <a:off x="7608575" y="5597150"/>
            <a:ext cx="2419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de" sz="1600">
                <a:solidFill>
                  <a:schemeClr val="dk1"/>
                </a:solidFill>
              </a:rPr>
              <a:t>Parallels Laden des Controllers empfohlen bei voraussichtlich längerer Nutzung</a:t>
            </a:r>
            <a:endParaRPr/>
          </a:p>
        </p:txBody>
      </p:sp>
      <p:sp>
        <p:nvSpPr>
          <p:cNvPr id="374" name="Google Shape;374;p26"/>
          <p:cNvSpPr/>
          <p:nvPr/>
        </p:nvSpPr>
        <p:spPr>
          <a:xfrm>
            <a:off x="6786235" y="5775250"/>
            <a:ext cx="786900" cy="841800"/>
          </a:xfrm>
          <a:prstGeom prst="ellipse">
            <a:avLst/>
          </a:prstGeom>
          <a:solidFill>
            <a:srgbClr val="B7B7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txBox="1"/>
          <p:nvPr/>
        </p:nvSpPr>
        <p:spPr>
          <a:xfrm>
            <a:off x="6969275" y="5627900"/>
            <a:ext cx="639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6000">
                <a:solidFill>
                  <a:srgbClr val="FFFF00"/>
                </a:solidFill>
                <a:latin typeface="Times New Roman"/>
                <a:ea typeface="Times New Roman"/>
                <a:cs typeface="Times New Roman"/>
                <a:sym typeface="Times New Roman"/>
              </a:rPr>
              <a:t>i</a:t>
            </a:r>
            <a:endParaRPr b="1" sz="6000">
              <a:solidFill>
                <a:srgbClr val="FFFF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7"/>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Einstellungen</a:t>
            </a:r>
            <a:endParaRPr/>
          </a:p>
        </p:txBody>
      </p:sp>
      <p:sp>
        <p:nvSpPr>
          <p:cNvPr id="381" name="Google Shape;381;p27"/>
          <p:cNvSpPr txBox="1"/>
          <p:nvPr/>
        </p:nvSpPr>
        <p:spPr>
          <a:xfrm>
            <a:off x="1410875" y="2493250"/>
            <a:ext cx="5707500" cy="6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2700">
                <a:solidFill>
                  <a:srgbClr val="FF0000"/>
                </a:solidFill>
              </a:rPr>
              <a:t>TBD after refactoring of code</a:t>
            </a:r>
            <a:endParaRPr b="1" sz="270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Inhalt</a:t>
            </a:r>
            <a:endParaRPr/>
          </a:p>
        </p:txBody>
      </p:sp>
      <p:sp>
        <p:nvSpPr>
          <p:cNvPr id="66" name="Google Shape;66;p14"/>
          <p:cNvSpPr txBox="1"/>
          <p:nvPr>
            <p:ph idx="1" type="body"/>
          </p:nvPr>
        </p:nvSpPr>
        <p:spPr>
          <a:xfrm>
            <a:off x="364468" y="1693927"/>
            <a:ext cx="9963000" cy="5021400"/>
          </a:xfrm>
          <a:prstGeom prst="rect">
            <a:avLst/>
          </a:prstGeom>
        </p:spPr>
        <p:txBody>
          <a:bodyPr anchorCtr="0" anchor="t" bIns="104875" lIns="104875" spcFirstLastPara="1" rIns="104875" wrap="square" tIns="104875">
            <a:normAutofit/>
          </a:bodyPr>
          <a:lstStyle/>
          <a:p>
            <a:pPr indent="-387350" lvl="0" marL="520700" rtl="0" algn="l">
              <a:spcBef>
                <a:spcPts val="0"/>
              </a:spcBef>
              <a:spcAft>
                <a:spcPts val="0"/>
              </a:spcAft>
              <a:buSzPts val="2100"/>
              <a:buChar char="●"/>
            </a:pPr>
            <a:r>
              <a:rPr lang="de"/>
              <a:t>Aufbau</a:t>
            </a:r>
            <a:endParaRPr/>
          </a:p>
          <a:p>
            <a:pPr indent="-368300" lvl="1" marL="1054100" rtl="0" algn="l">
              <a:spcBef>
                <a:spcPts val="0"/>
              </a:spcBef>
              <a:spcAft>
                <a:spcPts val="0"/>
              </a:spcAft>
              <a:buSzPts val="1600"/>
              <a:buChar char="○"/>
            </a:pPr>
            <a:r>
              <a:rPr lang="de"/>
              <a:t>Aufbau Displays</a:t>
            </a:r>
            <a:endParaRPr/>
          </a:p>
          <a:p>
            <a:pPr indent="-368300" lvl="2" marL="1574800" rtl="0" algn="l">
              <a:spcBef>
                <a:spcPts val="0"/>
              </a:spcBef>
              <a:spcAft>
                <a:spcPts val="0"/>
              </a:spcAft>
              <a:buSzPts val="1600"/>
              <a:buChar char="■"/>
            </a:pPr>
            <a:r>
              <a:rPr lang="de"/>
              <a:t>Stative oder Boden</a:t>
            </a:r>
            <a:endParaRPr/>
          </a:p>
          <a:p>
            <a:pPr indent="-368300" lvl="2" marL="1574800" rtl="0" algn="l">
              <a:spcBef>
                <a:spcPts val="0"/>
              </a:spcBef>
              <a:spcAft>
                <a:spcPts val="0"/>
              </a:spcAft>
              <a:buSzPts val="1600"/>
              <a:buChar char="■"/>
            </a:pPr>
            <a:r>
              <a:rPr lang="de"/>
              <a:t>Hinter Polycarbonat-Scheibe oder an Ballfangnetze</a:t>
            </a:r>
            <a:endParaRPr/>
          </a:p>
          <a:p>
            <a:pPr indent="-368300" lvl="2" marL="1574800" rtl="0" algn="l">
              <a:spcBef>
                <a:spcPts val="0"/>
              </a:spcBef>
              <a:spcAft>
                <a:spcPts val="0"/>
              </a:spcAft>
              <a:buSzPts val="1600"/>
              <a:buChar char="■"/>
            </a:pPr>
            <a:r>
              <a:rPr lang="de"/>
              <a:t>Anschluss Stromversorgung am Display</a:t>
            </a:r>
            <a:endParaRPr/>
          </a:p>
          <a:p>
            <a:pPr indent="-368300" lvl="2" marL="1574800" rtl="0" algn="l">
              <a:spcBef>
                <a:spcPts val="0"/>
              </a:spcBef>
              <a:spcAft>
                <a:spcPts val="0"/>
              </a:spcAft>
              <a:buSzPts val="1600"/>
              <a:buChar char="■"/>
            </a:pPr>
            <a:r>
              <a:rPr lang="de"/>
              <a:t>Akkus und Netzteil</a:t>
            </a:r>
            <a:endParaRPr/>
          </a:p>
          <a:p>
            <a:pPr indent="-368300" lvl="2" marL="1574800" rtl="0" algn="l">
              <a:spcBef>
                <a:spcPts val="0"/>
              </a:spcBef>
              <a:spcAft>
                <a:spcPts val="0"/>
              </a:spcAft>
              <a:buSzPts val="1600"/>
              <a:buChar char="■"/>
            </a:pPr>
            <a:r>
              <a:rPr lang="de"/>
              <a:t>Anschluss Horn am Display</a:t>
            </a:r>
            <a:endParaRPr/>
          </a:p>
          <a:p>
            <a:pPr indent="-368300" lvl="1" marL="1054100" rtl="0" algn="l">
              <a:spcBef>
                <a:spcPts val="0"/>
              </a:spcBef>
              <a:spcAft>
                <a:spcPts val="0"/>
              </a:spcAft>
              <a:buSzPts val="1600"/>
              <a:buChar char="○"/>
            </a:pPr>
            <a:r>
              <a:rPr lang="de"/>
              <a:t>Verbindungsübersichten</a:t>
            </a:r>
            <a:endParaRPr/>
          </a:p>
          <a:p>
            <a:pPr indent="-368300" lvl="2" marL="1574800" rtl="0" algn="l">
              <a:spcBef>
                <a:spcPts val="0"/>
              </a:spcBef>
              <a:spcAft>
                <a:spcPts val="0"/>
              </a:spcAft>
              <a:buSzPts val="1600"/>
              <a:buChar char="■"/>
            </a:pPr>
            <a:r>
              <a:rPr lang="de"/>
              <a:t>Funk Übersicht</a:t>
            </a:r>
            <a:endParaRPr/>
          </a:p>
          <a:p>
            <a:pPr indent="-368300" lvl="2" marL="1574800" rtl="0" algn="l">
              <a:spcBef>
                <a:spcPts val="0"/>
              </a:spcBef>
              <a:spcAft>
                <a:spcPts val="0"/>
              </a:spcAft>
              <a:buSzPts val="1600"/>
              <a:buChar char="■"/>
            </a:pPr>
            <a:r>
              <a:rPr lang="de"/>
              <a:t>Kabel Übersicht</a:t>
            </a:r>
            <a:endParaRPr/>
          </a:p>
          <a:p>
            <a:pPr indent="-368300" lvl="2" marL="1574800" rtl="0" algn="l">
              <a:spcBef>
                <a:spcPts val="0"/>
              </a:spcBef>
              <a:spcAft>
                <a:spcPts val="0"/>
              </a:spcAft>
              <a:buSzPts val="1600"/>
              <a:buChar char="■"/>
            </a:pPr>
            <a:r>
              <a:rPr lang="de"/>
              <a:t>Kabel Anschluss</a:t>
            </a:r>
            <a:endParaRPr/>
          </a:p>
          <a:p>
            <a:pPr indent="-387350" lvl="0" marL="520700" rtl="0" algn="l">
              <a:spcBef>
                <a:spcPts val="0"/>
              </a:spcBef>
              <a:spcAft>
                <a:spcPts val="0"/>
              </a:spcAft>
              <a:buSzPts val="2100"/>
              <a:buChar char="●"/>
            </a:pPr>
            <a:r>
              <a:rPr lang="de"/>
              <a:t>Bedienung Controller</a:t>
            </a:r>
            <a:endParaRPr/>
          </a:p>
          <a:p>
            <a:pPr indent="-387350" lvl="0" marL="520700" rtl="0" algn="l">
              <a:spcBef>
                <a:spcPts val="0"/>
              </a:spcBef>
              <a:spcAft>
                <a:spcPts val="0"/>
              </a:spcAft>
              <a:buSzPts val="2100"/>
              <a:buChar char="●"/>
            </a:pPr>
            <a:r>
              <a:rPr lang="de"/>
              <a:t>Einstellungen (tbd)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Aufbau Displays - Stativ oder Boden</a:t>
            </a:r>
            <a:endParaRPr/>
          </a:p>
        </p:txBody>
      </p:sp>
      <p:pic>
        <p:nvPicPr>
          <p:cNvPr id="72" name="Google Shape;72;p15"/>
          <p:cNvPicPr preferRelativeResize="0"/>
          <p:nvPr/>
        </p:nvPicPr>
        <p:blipFill>
          <a:blip r:embed="rId3">
            <a:alphaModFix/>
          </a:blip>
          <a:stretch>
            <a:fillRect/>
          </a:stretch>
        </p:blipFill>
        <p:spPr>
          <a:xfrm>
            <a:off x="585607" y="3605300"/>
            <a:ext cx="2298618" cy="2876224"/>
          </a:xfrm>
          <a:prstGeom prst="rect">
            <a:avLst/>
          </a:prstGeom>
          <a:noFill/>
          <a:ln>
            <a:noFill/>
          </a:ln>
        </p:spPr>
      </p:pic>
      <p:pic>
        <p:nvPicPr>
          <p:cNvPr id="73" name="Google Shape;73;p15"/>
          <p:cNvPicPr preferRelativeResize="0"/>
          <p:nvPr/>
        </p:nvPicPr>
        <p:blipFill>
          <a:blip r:embed="rId4">
            <a:alphaModFix/>
          </a:blip>
          <a:stretch>
            <a:fillRect/>
          </a:stretch>
        </p:blipFill>
        <p:spPr>
          <a:xfrm>
            <a:off x="3904550" y="2512910"/>
            <a:ext cx="6254049" cy="3045350"/>
          </a:xfrm>
          <a:prstGeom prst="rect">
            <a:avLst/>
          </a:prstGeom>
          <a:noFill/>
          <a:ln>
            <a:noFill/>
          </a:ln>
        </p:spPr>
      </p:pic>
      <p:pic>
        <p:nvPicPr>
          <p:cNvPr id="74" name="Google Shape;74;p15"/>
          <p:cNvPicPr preferRelativeResize="0"/>
          <p:nvPr/>
        </p:nvPicPr>
        <p:blipFill>
          <a:blip r:embed="rId5">
            <a:alphaModFix/>
          </a:blip>
          <a:stretch>
            <a:fillRect/>
          </a:stretch>
        </p:blipFill>
        <p:spPr>
          <a:xfrm>
            <a:off x="1383432" y="3542842"/>
            <a:ext cx="1339175" cy="1030975"/>
          </a:xfrm>
          <a:prstGeom prst="rect">
            <a:avLst/>
          </a:prstGeom>
          <a:noFill/>
          <a:ln>
            <a:noFill/>
          </a:ln>
        </p:spPr>
      </p:pic>
      <p:pic>
        <p:nvPicPr>
          <p:cNvPr id="75" name="Google Shape;75;p15"/>
          <p:cNvPicPr preferRelativeResize="0"/>
          <p:nvPr/>
        </p:nvPicPr>
        <p:blipFill>
          <a:blip r:embed="rId5">
            <a:alphaModFix/>
          </a:blip>
          <a:stretch>
            <a:fillRect/>
          </a:stretch>
        </p:blipFill>
        <p:spPr>
          <a:xfrm>
            <a:off x="628707" y="2800392"/>
            <a:ext cx="1339175" cy="1030975"/>
          </a:xfrm>
          <a:prstGeom prst="rect">
            <a:avLst/>
          </a:prstGeom>
          <a:noFill/>
          <a:ln>
            <a:noFill/>
          </a:ln>
        </p:spPr>
      </p:pic>
      <p:pic>
        <p:nvPicPr>
          <p:cNvPr id="76" name="Google Shape;76;p15"/>
          <p:cNvPicPr preferRelativeResize="0"/>
          <p:nvPr/>
        </p:nvPicPr>
        <p:blipFill>
          <a:blip r:embed="rId5">
            <a:alphaModFix/>
          </a:blip>
          <a:stretch>
            <a:fillRect/>
          </a:stretch>
        </p:blipFill>
        <p:spPr>
          <a:xfrm>
            <a:off x="2655632" y="5507167"/>
            <a:ext cx="1339175" cy="1030975"/>
          </a:xfrm>
          <a:prstGeom prst="rect">
            <a:avLst/>
          </a:prstGeom>
          <a:noFill/>
          <a:ln>
            <a:noFill/>
          </a:ln>
        </p:spPr>
      </p:pic>
      <p:sp>
        <p:nvSpPr>
          <p:cNvPr id="77" name="Google Shape;77;p15"/>
          <p:cNvSpPr txBox="1"/>
          <p:nvPr/>
        </p:nvSpPr>
        <p:spPr>
          <a:xfrm>
            <a:off x="3904550" y="1560250"/>
            <a:ext cx="42162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Auf Stativ oder auf dem Boden aufstellen</a:t>
            </a:r>
            <a:endParaRPr b="1" sz="1600"/>
          </a:p>
          <a:p>
            <a:pPr indent="0" lvl="0" marL="0" rtl="0" algn="l">
              <a:spcBef>
                <a:spcPts val="0"/>
              </a:spcBef>
              <a:spcAft>
                <a:spcPts val="0"/>
              </a:spcAft>
              <a:buNone/>
            </a:pPr>
            <a:r>
              <a:t/>
            </a:r>
            <a:endParaRPr b="1" sz="1600"/>
          </a:p>
          <a:p>
            <a:pPr indent="0" lvl="0" marL="0" rtl="0" algn="l">
              <a:spcBef>
                <a:spcPts val="0"/>
              </a:spcBef>
              <a:spcAft>
                <a:spcPts val="0"/>
              </a:spcAft>
              <a:buClr>
                <a:schemeClr val="dk1"/>
              </a:buClr>
              <a:buSzPts val="1100"/>
              <a:buFont typeface="Arial"/>
              <a:buNone/>
            </a:pPr>
            <a:r>
              <a:rPr lang="de">
                <a:solidFill>
                  <a:schemeClr val="dk1"/>
                </a:solidFill>
              </a:rPr>
              <a:t>Stativ-Aufstell-Anweisungen beachten!!</a:t>
            </a:r>
            <a:endParaRPr b="1"/>
          </a:p>
        </p:txBody>
      </p:sp>
      <p:sp>
        <p:nvSpPr>
          <p:cNvPr id="78" name="Google Shape;78;p15"/>
          <p:cNvSpPr/>
          <p:nvPr/>
        </p:nvSpPr>
        <p:spPr>
          <a:xfrm>
            <a:off x="5555900" y="5558250"/>
            <a:ext cx="3454200" cy="14286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5865675" y="5890075"/>
            <a:ext cx="540000" cy="702162"/>
          </a:xfrm>
          <a:prstGeom prst="lightningBolt">
            <a:avLst/>
          </a:prstGeom>
          <a:solidFill>
            <a:srgbClr val="FFFF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nvSpPr>
        <p:spPr>
          <a:xfrm>
            <a:off x="6600800" y="5674000"/>
            <a:ext cx="21234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rgbClr val="FF0000"/>
                </a:solidFill>
              </a:rPr>
              <a:t>Bei starkem Wind keine Stative verwenden, Kippgefahr</a:t>
            </a:r>
            <a:r>
              <a:rPr b="1" lang="de" sz="1600">
                <a:solidFill>
                  <a:srgbClr val="FF0000"/>
                </a:solidFill>
              </a:rPr>
              <a:t>!!!</a:t>
            </a:r>
            <a:endParaRPr b="1" sz="160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6"/>
          <p:cNvPicPr preferRelativeResize="0"/>
          <p:nvPr/>
        </p:nvPicPr>
        <p:blipFill>
          <a:blip r:embed="rId3">
            <a:alphaModFix/>
          </a:blip>
          <a:stretch>
            <a:fillRect/>
          </a:stretch>
        </p:blipFill>
        <p:spPr>
          <a:xfrm>
            <a:off x="972025" y="2406063"/>
            <a:ext cx="1485175" cy="1143375"/>
          </a:xfrm>
          <a:prstGeom prst="rect">
            <a:avLst/>
          </a:prstGeom>
          <a:noFill/>
          <a:ln>
            <a:noFill/>
          </a:ln>
        </p:spPr>
      </p:pic>
      <p:sp>
        <p:nvSpPr>
          <p:cNvPr id="86" name="Google Shape;86;p16"/>
          <p:cNvSpPr txBox="1"/>
          <p:nvPr>
            <p:ph type="title"/>
          </p:nvPr>
        </p:nvSpPr>
        <p:spPr>
          <a:xfrm>
            <a:off x="364468" y="654105"/>
            <a:ext cx="9963000" cy="841800"/>
          </a:xfrm>
          <a:prstGeom prst="rect">
            <a:avLst/>
          </a:prstGeom>
        </p:spPr>
        <p:txBody>
          <a:bodyPr anchorCtr="0" anchor="t" bIns="104875" lIns="104875" spcFirstLastPara="1" rIns="104875" wrap="square" tIns="104875">
            <a:normAutofit fontScale="90000"/>
          </a:bodyPr>
          <a:lstStyle/>
          <a:p>
            <a:pPr indent="0" lvl="0" marL="0" rtl="0" algn="l">
              <a:spcBef>
                <a:spcPts val="0"/>
              </a:spcBef>
              <a:spcAft>
                <a:spcPts val="0"/>
              </a:spcAft>
              <a:buNone/>
            </a:pPr>
            <a:r>
              <a:rPr lang="de"/>
              <a:t>Aufbau Displays - Hinter Polycarbonat-Scheibe oder an Ballfangnetz</a:t>
            </a:r>
            <a:endParaRPr/>
          </a:p>
        </p:txBody>
      </p:sp>
      <p:sp>
        <p:nvSpPr>
          <p:cNvPr id="87" name="Google Shape;87;p16"/>
          <p:cNvSpPr/>
          <p:nvPr/>
        </p:nvSpPr>
        <p:spPr>
          <a:xfrm>
            <a:off x="608225" y="1883650"/>
            <a:ext cx="2212800" cy="2188200"/>
          </a:xfrm>
          <a:prstGeom prst="rect">
            <a:avLst/>
          </a:prstGeom>
          <a:solidFill>
            <a:srgbClr val="A4C2F4">
              <a:alpha val="205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479225" y="4071850"/>
            <a:ext cx="2470800" cy="2188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de" sz="1600"/>
              <a:t>Hinter Polycarbonat-Scheibe der Bande an den Streben aufhängen</a:t>
            </a:r>
            <a:endParaRPr b="1" sz="1600"/>
          </a:p>
        </p:txBody>
      </p:sp>
      <p:sp>
        <p:nvSpPr>
          <p:cNvPr id="89" name="Google Shape;89;p16"/>
          <p:cNvSpPr/>
          <p:nvPr/>
        </p:nvSpPr>
        <p:spPr>
          <a:xfrm>
            <a:off x="479225" y="1883650"/>
            <a:ext cx="129000" cy="218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6"/>
          <p:cNvSpPr/>
          <p:nvPr/>
        </p:nvSpPr>
        <p:spPr>
          <a:xfrm>
            <a:off x="2821025" y="1883650"/>
            <a:ext cx="129000" cy="218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16"/>
          <p:cNvCxnSpPr>
            <a:stCxn id="89" idx="0"/>
          </p:cNvCxnSpPr>
          <p:nvPr/>
        </p:nvCxnSpPr>
        <p:spPr>
          <a:xfrm>
            <a:off x="543725" y="1883650"/>
            <a:ext cx="456600" cy="798900"/>
          </a:xfrm>
          <a:prstGeom prst="straightConnector1">
            <a:avLst/>
          </a:prstGeom>
          <a:noFill/>
          <a:ln cap="flat" cmpd="sng" w="28575">
            <a:solidFill>
              <a:srgbClr val="FF0000"/>
            </a:solidFill>
            <a:prstDash val="solid"/>
            <a:round/>
            <a:headEnd len="med" w="med" type="none"/>
            <a:tailEnd len="med" w="med" type="none"/>
          </a:ln>
        </p:spPr>
      </p:cxnSp>
      <p:cxnSp>
        <p:nvCxnSpPr>
          <p:cNvPr id="92" name="Google Shape;92;p16"/>
          <p:cNvCxnSpPr>
            <a:stCxn id="90" idx="0"/>
          </p:cNvCxnSpPr>
          <p:nvPr/>
        </p:nvCxnSpPr>
        <p:spPr>
          <a:xfrm flipH="1">
            <a:off x="2426225" y="1883650"/>
            <a:ext cx="459300" cy="848100"/>
          </a:xfrm>
          <a:prstGeom prst="straightConnector1">
            <a:avLst/>
          </a:prstGeom>
          <a:noFill/>
          <a:ln cap="flat" cmpd="sng" w="28575">
            <a:solidFill>
              <a:srgbClr val="FF0000"/>
            </a:solidFill>
            <a:prstDash val="solid"/>
            <a:round/>
            <a:headEnd len="med" w="med" type="none"/>
            <a:tailEnd len="med" w="med" type="none"/>
          </a:ln>
        </p:spPr>
      </p:cxnSp>
      <p:pic>
        <p:nvPicPr>
          <p:cNvPr id="93" name="Google Shape;93;p16"/>
          <p:cNvPicPr preferRelativeResize="0"/>
          <p:nvPr/>
        </p:nvPicPr>
        <p:blipFill>
          <a:blip r:embed="rId3">
            <a:alphaModFix/>
          </a:blip>
          <a:stretch>
            <a:fillRect/>
          </a:stretch>
        </p:blipFill>
        <p:spPr>
          <a:xfrm>
            <a:off x="4020025" y="2406063"/>
            <a:ext cx="1485175" cy="1143375"/>
          </a:xfrm>
          <a:prstGeom prst="rect">
            <a:avLst/>
          </a:prstGeom>
          <a:noFill/>
          <a:ln>
            <a:noFill/>
          </a:ln>
        </p:spPr>
      </p:pic>
      <p:sp>
        <p:nvSpPr>
          <p:cNvPr id="94" name="Google Shape;94;p16"/>
          <p:cNvSpPr/>
          <p:nvPr/>
        </p:nvSpPr>
        <p:spPr>
          <a:xfrm>
            <a:off x="3656225" y="1883650"/>
            <a:ext cx="2212800" cy="2188200"/>
          </a:xfrm>
          <a:prstGeom prst="rect">
            <a:avLst/>
          </a:prstGeom>
          <a:solidFill>
            <a:srgbClr val="A4C2F4">
              <a:alpha val="205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6"/>
          <p:cNvSpPr/>
          <p:nvPr/>
        </p:nvSpPr>
        <p:spPr>
          <a:xfrm>
            <a:off x="3527225" y="4071850"/>
            <a:ext cx="2470800" cy="2188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de" sz="1600">
                <a:solidFill>
                  <a:schemeClr val="dk1"/>
                </a:solidFill>
              </a:rPr>
              <a:t>Hinter Polycarbonat-Scheibe der Bande an der Scheibe mit Haken aufhängen</a:t>
            </a:r>
            <a:endParaRPr/>
          </a:p>
        </p:txBody>
      </p:sp>
      <p:sp>
        <p:nvSpPr>
          <p:cNvPr id="96" name="Google Shape;96;p16"/>
          <p:cNvSpPr/>
          <p:nvPr/>
        </p:nvSpPr>
        <p:spPr>
          <a:xfrm>
            <a:off x="3527225" y="1883650"/>
            <a:ext cx="129000" cy="218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6"/>
          <p:cNvSpPr/>
          <p:nvPr/>
        </p:nvSpPr>
        <p:spPr>
          <a:xfrm>
            <a:off x="5869025" y="1883650"/>
            <a:ext cx="129000" cy="218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8" name="Google Shape;98;p16"/>
          <p:cNvCxnSpPr/>
          <p:nvPr/>
        </p:nvCxnSpPr>
        <p:spPr>
          <a:xfrm>
            <a:off x="3999825" y="1871300"/>
            <a:ext cx="48600" cy="811200"/>
          </a:xfrm>
          <a:prstGeom prst="straightConnector1">
            <a:avLst/>
          </a:prstGeom>
          <a:noFill/>
          <a:ln cap="flat" cmpd="sng" w="28575">
            <a:solidFill>
              <a:srgbClr val="FF0000"/>
            </a:solidFill>
            <a:prstDash val="solid"/>
            <a:round/>
            <a:headEnd len="med" w="med" type="none"/>
            <a:tailEnd len="med" w="med" type="none"/>
          </a:ln>
        </p:spPr>
      </p:cxnSp>
      <p:cxnSp>
        <p:nvCxnSpPr>
          <p:cNvPr id="99" name="Google Shape;99;p16"/>
          <p:cNvCxnSpPr/>
          <p:nvPr/>
        </p:nvCxnSpPr>
        <p:spPr>
          <a:xfrm flipH="1">
            <a:off x="5474325" y="1871300"/>
            <a:ext cx="600" cy="860400"/>
          </a:xfrm>
          <a:prstGeom prst="straightConnector1">
            <a:avLst/>
          </a:prstGeom>
          <a:noFill/>
          <a:ln cap="flat" cmpd="sng" w="28575">
            <a:solidFill>
              <a:srgbClr val="FF0000"/>
            </a:solidFill>
            <a:prstDash val="solid"/>
            <a:round/>
            <a:headEnd len="med" w="med" type="none"/>
            <a:tailEnd len="med" w="med" type="none"/>
          </a:ln>
        </p:spPr>
      </p:cxnSp>
      <p:sp>
        <p:nvSpPr>
          <p:cNvPr id="100" name="Google Shape;100;p16"/>
          <p:cNvSpPr/>
          <p:nvPr/>
        </p:nvSpPr>
        <p:spPr>
          <a:xfrm>
            <a:off x="3889175" y="1809825"/>
            <a:ext cx="258300" cy="209100"/>
          </a:xfrm>
          <a:prstGeom prst="rect">
            <a:avLst/>
          </a:prstGeom>
          <a:solidFill>
            <a:srgbClr val="A4C2F4">
              <a:alpha val="205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sp>
        <p:nvSpPr>
          <p:cNvPr id="101" name="Google Shape;101;p16"/>
          <p:cNvSpPr/>
          <p:nvPr/>
        </p:nvSpPr>
        <p:spPr>
          <a:xfrm>
            <a:off x="5336975" y="1809825"/>
            <a:ext cx="258300" cy="209100"/>
          </a:xfrm>
          <a:prstGeom prst="rect">
            <a:avLst/>
          </a:prstGeom>
          <a:solidFill>
            <a:srgbClr val="A4C2F4">
              <a:alpha val="205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a:p>
        </p:txBody>
      </p:sp>
      <p:cxnSp>
        <p:nvCxnSpPr>
          <p:cNvPr id="102" name="Google Shape;102;p16"/>
          <p:cNvCxnSpPr/>
          <p:nvPr/>
        </p:nvCxnSpPr>
        <p:spPr>
          <a:xfrm>
            <a:off x="70558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03" name="Google Shape;103;p16"/>
          <p:cNvCxnSpPr/>
          <p:nvPr/>
        </p:nvCxnSpPr>
        <p:spPr>
          <a:xfrm>
            <a:off x="72082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04" name="Google Shape;104;p16"/>
          <p:cNvCxnSpPr/>
          <p:nvPr/>
        </p:nvCxnSpPr>
        <p:spPr>
          <a:xfrm>
            <a:off x="73606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05" name="Google Shape;105;p16"/>
          <p:cNvCxnSpPr/>
          <p:nvPr/>
        </p:nvCxnSpPr>
        <p:spPr>
          <a:xfrm>
            <a:off x="73606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6"/>
          <p:cNvCxnSpPr/>
          <p:nvPr/>
        </p:nvCxnSpPr>
        <p:spPr>
          <a:xfrm>
            <a:off x="75130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6"/>
          <p:cNvCxnSpPr/>
          <p:nvPr/>
        </p:nvCxnSpPr>
        <p:spPr>
          <a:xfrm>
            <a:off x="76654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6"/>
          <p:cNvCxnSpPr/>
          <p:nvPr/>
        </p:nvCxnSpPr>
        <p:spPr>
          <a:xfrm>
            <a:off x="78178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6"/>
          <p:cNvCxnSpPr/>
          <p:nvPr/>
        </p:nvCxnSpPr>
        <p:spPr>
          <a:xfrm>
            <a:off x="79702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6"/>
          <p:cNvCxnSpPr/>
          <p:nvPr/>
        </p:nvCxnSpPr>
        <p:spPr>
          <a:xfrm>
            <a:off x="81226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6"/>
          <p:cNvCxnSpPr/>
          <p:nvPr/>
        </p:nvCxnSpPr>
        <p:spPr>
          <a:xfrm>
            <a:off x="82750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16"/>
          <p:cNvCxnSpPr/>
          <p:nvPr/>
        </p:nvCxnSpPr>
        <p:spPr>
          <a:xfrm>
            <a:off x="84274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13" name="Google Shape;113;p16"/>
          <p:cNvCxnSpPr/>
          <p:nvPr/>
        </p:nvCxnSpPr>
        <p:spPr>
          <a:xfrm>
            <a:off x="85798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14" name="Google Shape;114;p16"/>
          <p:cNvCxnSpPr/>
          <p:nvPr/>
        </p:nvCxnSpPr>
        <p:spPr>
          <a:xfrm>
            <a:off x="87322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6"/>
          <p:cNvCxnSpPr/>
          <p:nvPr/>
        </p:nvCxnSpPr>
        <p:spPr>
          <a:xfrm>
            <a:off x="8884600" y="1957325"/>
            <a:ext cx="0" cy="19053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6"/>
          <p:cNvCxnSpPr/>
          <p:nvPr/>
        </p:nvCxnSpPr>
        <p:spPr>
          <a:xfrm flipH="1">
            <a:off x="6743125" y="21241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6"/>
          <p:cNvCxnSpPr/>
          <p:nvPr/>
        </p:nvCxnSpPr>
        <p:spPr>
          <a:xfrm flipH="1">
            <a:off x="6743125" y="22765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6"/>
          <p:cNvCxnSpPr/>
          <p:nvPr/>
        </p:nvCxnSpPr>
        <p:spPr>
          <a:xfrm flipH="1">
            <a:off x="6743125" y="24289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6"/>
          <p:cNvCxnSpPr/>
          <p:nvPr/>
        </p:nvCxnSpPr>
        <p:spPr>
          <a:xfrm flipH="1">
            <a:off x="6743125" y="25813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0" name="Google Shape;120;p16"/>
          <p:cNvCxnSpPr/>
          <p:nvPr/>
        </p:nvCxnSpPr>
        <p:spPr>
          <a:xfrm flipH="1">
            <a:off x="6743125" y="27337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1" name="Google Shape;121;p16"/>
          <p:cNvCxnSpPr/>
          <p:nvPr/>
        </p:nvCxnSpPr>
        <p:spPr>
          <a:xfrm flipH="1">
            <a:off x="6743125" y="28861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2" name="Google Shape;122;p16"/>
          <p:cNvCxnSpPr/>
          <p:nvPr/>
        </p:nvCxnSpPr>
        <p:spPr>
          <a:xfrm flipH="1">
            <a:off x="6743125" y="30385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3" name="Google Shape;123;p16"/>
          <p:cNvCxnSpPr/>
          <p:nvPr/>
        </p:nvCxnSpPr>
        <p:spPr>
          <a:xfrm flipH="1">
            <a:off x="6743125" y="31909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6"/>
          <p:cNvCxnSpPr/>
          <p:nvPr/>
        </p:nvCxnSpPr>
        <p:spPr>
          <a:xfrm flipH="1">
            <a:off x="6743125" y="33433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6"/>
          <p:cNvCxnSpPr/>
          <p:nvPr/>
        </p:nvCxnSpPr>
        <p:spPr>
          <a:xfrm flipH="1">
            <a:off x="6743125" y="34957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6"/>
          <p:cNvCxnSpPr/>
          <p:nvPr/>
        </p:nvCxnSpPr>
        <p:spPr>
          <a:xfrm flipH="1">
            <a:off x="6743125" y="3839822"/>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7" name="Google Shape;127;p16"/>
          <p:cNvCxnSpPr/>
          <p:nvPr/>
        </p:nvCxnSpPr>
        <p:spPr>
          <a:xfrm flipH="1">
            <a:off x="6743125" y="36481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8" name="Google Shape;128;p16"/>
          <p:cNvCxnSpPr/>
          <p:nvPr/>
        </p:nvCxnSpPr>
        <p:spPr>
          <a:xfrm flipH="1">
            <a:off x="6743125" y="38005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29" name="Google Shape;129;p16"/>
          <p:cNvCxnSpPr/>
          <p:nvPr/>
        </p:nvCxnSpPr>
        <p:spPr>
          <a:xfrm flipH="1">
            <a:off x="6743125" y="3876700"/>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30" name="Google Shape;130;p16"/>
          <p:cNvCxnSpPr/>
          <p:nvPr/>
        </p:nvCxnSpPr>
        <p:spPr>
          <a:xfrm flipH="1">
            <a:off x="6743125" y="3864407"/>
            <a:ext cx="2256600" cy="17700"/>
          </a:xfrm>
          <a:prstGeom prst="straightConnector1">
            <a:avLst/>
          </a:prstGeom>
          <a:noFill/>
          <a:ln cap="flat" cmpd="sng" w="9525">
            <a:solidFill>
              <a:schemeClr val="dk2"/>
            </a:solidFill>
            <a:prstDash val="solid"/>
            <a:round/>
            <a:headEnd len="med" w="med" type="none"/>
            <a:tailEnd len="med" w="med" type="none"/>
          </a:ln>
        </p:spPr>
      </p:cxnSp>
      <p:cxnSp>
        <p:nvCxnSpPr>
          <p:cNvPr id="131" name="Google Shape;131;p16"/>
          <p:cNvCxnSpPr/>
          <p:nvPr/>
        </p:nvCxnSpPr>
        <p:spPr>
          <a:xfrm flipH="1">
            <a:off x="6743125" y="3793095"/>
            <a:ext cx="2256600" cy="17700"/>
          </a:xfrm>
          <a:prstGeom prst="straightConnector1">
            <a:avLst/>
          </a:prstGeom>
          <a:noFill/>
          <a:ln cap="flat" cmpd="sng" w="9525">
            <a:solidFill>
              <a:schemeClr val="dk2"/>
            </a:solidFill>
            <a:prstDash val="solid"/>
            <a:round/>
            <a:headEnd len="med" w="med" type="none"/>
            <a:tailEnd len="med" w="med" type="none"/>
          </a:ln>
        </p:spPr>
      </p:cxnSp>
      <p:pic>
        <p:nvPicPr>
          <p:cNvPr id="132" name="Google Shape;132;p16"/>
          <p:cNvPicPr preferRelativeResize="0"/>
          <p:nvPr/>
        </p:nvPicPr>
        <p:blipFill>
          <a:blip r:embed="rId3">
            <a:alphaModFix/>
          </a:blip>
          <a:stretch>
            <a:fillRect/>
          </a:stretch>
        </p:blipFill>
        <p:spPr>
          <a:xfrm>
            <a:off x="7144225" y="2406063"/>
            <a:ext cx="1485175" cy="1143375"/>
          </a:xfrm>
          <a:prstGeom prst="rect">
            <a:avLst/>
          </a:prstGeom>
          <a:noFill/>
          <a:ln>
            <a:noFill/>
          </a:ln>
        </p:spPr>
      </p:pic>
      <p:cxnSp>
        <p:nvCxnSpPr>
          <p:cNvPr id="133" name="Google Shape;133;p16"/>
          <p:cNvCxnSpPr/>
          <p:nvPr/>
        </p:nvCxnSpPr>
        <p:spPr>
          <a:xfrm flipH="1">
            <a:off x="7186125" y="2363000"/>
            <a:ext cx="12300" cy="319800"/>
          </a:xfrm>
          <a:prstGeom prst="straightConnector1">
            <a:avLst/>
          </a:prstGeom>
          <a:noFill/>
          <a:ln cap="flat" cmpd="sng" w="28575">
            <a:solidFill>
              <a:srgbClr val="FF0000"/>
            </a:solidFill>
            <a:prstDash val="solid"/>
            <a:round/>
            <a:headEnd len="med" w="med" type="none"/>
            <a:tailEnd len="med" w="med" type="none"/>
          </a:ln>
        </p:spPr>
      </p:cxnSp>
      <p:cxnSp>
        <p:nvCxnSpPr>
          <p:cNvPr id="134" name="Google Shape;134;p16"/>
          <p:cNvCxnSpPr/>
          <p:nvPr/>
        </p:nvCxnSpPr>
        <p:spPr>
          <a:xfrm flipH="1">
            <a:off x="8584754" y="2363000"/>
            <a:ext cx="12300" cy="319800"/>
          </a:xfrm>
          <a:prstGeom prst="straightConnector1">
            <a:avLst/>
          </a:prstGeom>
          <a:noFill/>
          <a:ln cap="flat" cmpd="sng" w="28575">
            <a:solidFill>
              <a:srgbClr val="FF0000"/>
            </a:solidFill>
            <a:prstDash val="solid"/>
            <a:round/>
            <a:headEnd len="med" w="med" type="none"/>
            <a:tailEnd len="med" w="med" type="none"/>
          </a:ln>
        </p:spPr>
      </p:cxnSp>
      <p:sp>
        <p:nvSpPr>
          <p:cNvPr id="135" name="Google Shape;135;p16"/>
          <p:cNvSpPr/>
          <p:nvPr/>
        </p:nvSpPr>
        <p:spPr>
          <a:xfrm>
            <a:off x="6651425" y="4071850"/>
            <a:ext cx="2470800" cy="21882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de" sz="1600">
                <a:solidFill>
                  <a:schemeClr val="dk1"/>
                </a:solidFill>
              </a:rPr>
              <a:t>Vor oder hinter Ballfangnetz </a:t>
            </a:r>
            <a:r>
              <a:rPr b="1" lang="de" sz="1600">
                <a:solidFill>
                  <a:schemeClr val="dk1"/>
                </a:solidFill>
              </a:rPr>
              <a:t>mit Haken aufhängen</a:t>
            </a:r>
            <a:endParaRPr/>
          </a:p>
        </p:txBody>
      </p:sp>
      <p:pic>
        <p:nvPicPr>
          <p:cNvPr id="136" name="Google Shape;136;p16"/>
          <p:cNvPicPr preferRelativeResize="0"/>
          <p:nvPr/>
        </p:nvPicPr>
        <p:blipFill rotWithShape="1">
          <a:blip r:embed="rId4">
            <a:alphaModFix/>
          </a:blip>
          <a:srcRect b="56504" l="0" r="77851" t="0"/>
          <a:stretch/>
        </p:blipFill>
        <p:spPr>
          <a:xfrm>
            <a:off x="8847722" y="4867305"/>
            <a:ext cx="1485176" cy="2031322"/>
          </a:xfrm>
          <a:prstGeom prst="rect">
            <a:avLst/>
          </a:prstGeom>
          <a:noFill/>
          <a:ln>
            <a:noFill/>
          </a:ln>
        </p:spPr>
      </p:pic>
      <p:sp>
        <p:nvSpPr>
          <p:cNvPr id="137" name="Google Shape;137;p16"/>
          <p:cNvSpPr/>
          <p:nvPr/>
        </p:nvSpPr>
        <p:spPr>
          <a:xfrm>
            <a:off x="7918585" y="4486300"/>
            <a:ext cx="5040000" cy="5040000"/>
          </a:xfrm>
          <a:prstGeom prst="pie">
            <a:avLst>
              <a:gd fmla="val 10815971" name="adj1"/>
              <a:gd fmla="val 16200000" name="adj2"/>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6"/>
          <p:cNvSpPr txBox="1"/>
          <p:nvPr/>
        </p:nvSpPr>
        <p:spPr>
          <a:xfrm>
            <a:off x="8164494" y="6060707"/>
            <a:ext cx="1417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Ösen für Haken/ Schnüre</a:t>
            </a:r>
            <a:endParaRPr b="1" sz="1600"/>
          </a:p>
        </p:txBody>
      </p:sp>
      <p:cxnSp>
        <p:nvCxnSpPr>
          <p:cNvPr id="139" name="Google Shape;139;p16"/>
          <p:cNvCxnSpPr/>
          <p:nvPr/>
        </p:nvCxnSpPr>
        <p:spPr>
          <a:xfrm flipH="1" rot="10800000">
            <a:off x="9029900" y="6306400"/>
            <a:ext cx="307200" cy="159900"/>
          </a:xfrm>
          <a:prstGeom prst="straightConnector1">
            <a:avLst/>
          </a:prstGeom>
          <a:noFill/>
          <a:ln cap="flat" cmpd="sng" w="28575">
            <a:solidFill>
              <a:schemeClr val="dk1"/>
            </a:solidFill>
            <a:prstDash val="solid"/>
            <a:round/>
            <a:headEnd len="med" w="med" type="none"/>
            <a:tailEnd len="med" w="med" type="triangle"/>
          </a:ln>
        </p:spPr>
      </p:cxnSp>
      <p:sp>
        <p:nvSpPr>
          <p:cNvPr id="140" name="Google Shape;140;p16"/>
          <p:cNvSpPr/>
          <p:nvPr/>
        </p:nvSpPr>
        <p:spPr>
          <a:xfrm>
            <a:off x="1745900" y="6520650"/>
            <a:ext cx="5712000" cy="9234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p:nvPr/>
        </p:nvSpPr>
        <p:spPr>
          <a:xfrm>
            <a:off x="2055675" y="6652075"/>
            <a:ext cx="540000" cy="702162"/>
          </a:xfrm>
          <a:prstGeom prst="lightningBolt">
            <a:avLst/>
          </a:prstGeom>
          <a:solidFill>
            <a:srgbClr val="FFFF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6"/>
          <p:cNvSpPr txBox="1"/>
          <p:nvPr/>
        </p:nvSpPr>
        <p:spPr>
          <a:xfrm>
            <a:off x="2790800" y="6664600"/>
            <a:ext cx="4667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rgbClr val="FF0000"/>
                </a:solidFill>
              </a:rPr>
              <a:t>Bei Montage über Durchgängen oder dem Spielfeld zusätzlich gegen Absturz sichern</a:t>
            </a:r>
            <a:r>
              <a:rPr b="1" lang="de" sz="1600">
                <a:solidFill>
                  <a:srgbClr val="FF0000"/>
                </a:solidFill>
              </a:rPr>
              <a:t>!!!</a:t>
            </a:r>
            <a:endParaRPr b="1" sz="16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7"/>
          <p:cNvPicPr preferRelativeResize="0"/>
          <p:nvPr/>
        </p:nvPicPr>
        <p:blipFill rotWithShape="1">
          <a:blip r:embed="rId3">
            <a:alphaModFix/>
          </a:blip>
          <a:srcRect b="0" l="0" r="54932" t="41517"/>
          <a:stretch/>
        </p:blipFill>
        <p:spPr>
          <a:xfrm>
            <a:off x="4250675" y="1495900"/>
            <a:ext cx="5830175" cy="5746875"/>
          </a:xfrm>
          <a:prstGeom prst="rect">
            <a:avLst/>
          </a:prstGeom>
          <a:noFill/>
          <a:ln>
            <a:noFill/>
          </a:ln>
        </p:spPr>
      </p:pic>
      <p:sp>
        <p:nvSpPr>
          <p:cNvPr id="148" name="Google Shape;148;p17"/>
          <p:cNvSpPr/>
          <p:nvPr/>
        </p:nvSpPr>
        <p:spPr>
          <a:xfrm>
            <a:off x="5820125" y="33390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txBox="1"/>
          <p:nvPr/>
        </p:nvSpPr>
        <p:spPr>
          <a:xfrm>
            <a:off x="5623725" y="3002025"/>
            <a:ext cx="156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HORN OUT 12 V</a:t>
            </a:r>
            <a:endParaRPr b="1"/>
          </a:p>
        </p:txBody>
      </p:sp>
      <p:sp>
        <p:nvSpPr>
          <p:cNvPr id="150" name="Google Shape;150;p17"/>
          <p:cNvSpPr/>
          <p:nvPr/>
        </p:nvSpPr>
        <p:spPr>
          <a:xfrm>
            <a:off x="5820125" y="47868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7"/>
          <p:cNvSpPr txBox="1"/>
          <p:nvPr/>
        </p:nvSpPr>
        <p:spPr>
          <a:xfrm>
            <a:off x="5760550" y="4459250"/>
            <a:ext cx="118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DC IN 12V</a:t>
            </a:r>
            <a:endParaRPr b="1"/>
          </a:p>
        </p:txBody>
      </p:sp>
      <p:sp>
        <p:nvSpPr>
          <p:cNvPr id="152" name="Google Shape;152;p17"/>
          <p:cNvSpPr/>
          <p:nvPr/>
        </p:nvSpPr>
        <p:spPr>
          <a:xfrm>
            <a:off x="6042425" y="4905975"/>
            <a:ext cx="635400" cy="841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6090125" y="5056875"/>
            <a:ext cx="540000" cy="54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5820125" y="18912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7"/>
          <p:cNvSpPr txBox="1"/>
          <p:nvPr/>
        </p:nvSpPr>
        <p:spPr>
          <a:xfrm>
            <a:off x="5702525" y="1536475"/>
            <a:ext cx="131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DATA IN</a:t>
            </a:r>
            <a:endParaRPr b="1"/>
          </a:p>
        </p:txBody>
      </p:sp>
      <p:sp>
        <p:nvSpPr>
          <p:cNvPr id="156" name="Google Shape;156;p17"/>
          <p:cNvSpPr/>
          <p:nvPr/>
        </p:nvSpPr>
        <p:spPr>
          <a:xfrm>
            <a:off x="6042425" y="3458175"/>
            <a:ext cx="635400" cy="841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6090125" y="3609075"/>
            <a:ext cx="540000" cy="54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a:off x="6180125" y="3699075"/>
            <a:ext cx="360000" cy="36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txBox="1"/>
          <p:nvPr/>
        </p:nvSpPr>
        <p:spPr>
          <a:xfrm>
            <a:off x="7811752" y="5433525"/>
            <a:ext cx="205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Display von Hinten</a:t>
            </a:r>
            <a:endParaRPr b="1" sz="1600"/>
          </a:p>
        </p:txBody>
      </p:sp>
      <p:sp>
        <p:nvSpPr>
          <p:cNvPr id="160" name="Google Shape;160;p17"/>
          <p:cNvSpPr/>
          <p:nvPr/>
        </p:nvSpPr>
        <p:spPr>
          <a:xfrm>
            <a:off x="6270125" y="3789075"/>
            <a:ext cx="180000" cy="1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1" name="Google Shape;161;p17"/>
          <p:cNvPicPr preferRelativeResize="0"/>
          <p:nvPr/>
        </p:nvPicPr>
        <p:blipFill>
          <a:blip r:embed="rId4">
            <a:alphaModFix/>
          </a:blip>
          <a:stretch>
            <a:fillRect/>
          </a:stretch>
        </p:blipFill>
        <p:spPr>
          <a:xfrm>
            <a:off x="6009038" y="2080188"/>
            <a:ext cx="702175" cy="702175"/>
          </a:xfrm>
          <a:prstGeom prst="rect">
            <a:avLst/>
          </a:prstGeom>
          <a:noFill/>
          <a:ln>
            <a:noFill/>
          </a:ln>
        </p:spPr>
      </p:pic>
      <p:sp>
        <p:nvSpPr>
          <p:cNvPr id="162" name="Google Shape;162;p17"/>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Anschluss Stromversorgung am Display</a:t>
            </a:r>
            <a:endParaRPr/>
          </a:p>
        </p:txBody>
      </p:sp>
      <p:cxnSp>
        <p:nvCxnSpPr>
          <p:cNvPr id="163" name="Google Shape;163;p17"/>
          <p:cNvCxnSpPr>
            <a:endCxn id="153" idx="2"/>
          </p:cNvCxnSpPr>
          <p:nvPr/>
        </p:nvCxnSpPr>
        <p:spPr>
          <a:xfrm>
            <a:off x="4270625" y="4425975"/>
            <a:ext cx="1819500" cy="900900"/>
          </a:xfrm>
          <a:prstGeom prst="straightConnector1">
            <a:avLst/>
          </a:prstGeom>
          <a:noFill/>
          <a:ln cap="flat" cmpd="sng" w="152400">
            <a:solidFill>
              <a:schemeClr val="dk1"/>
            </a:solidFill>
            <a:prstDash val="solid"/>
            <a:round/>
            <a:headEnd len="med" w="med" type="none"/>
            <a:tailEnd len="med" w="med" type="triangle"/>
          </a:ln>
        </p:spPr>
      </p:cxnSp>
      <p:pic>
        <p:nvPicPr>
          <p:cNvPr id="164" name="Google Shape;164;p17"/>
          <p:cNvPicPr preferRelativeResize="0"/>
          <p:nvPr/>
        </p:nvPicPr>
        <p:blipFill>
          <a:blip r:embed="rId5">
            <a:alphaModFix/>
          </a:blip>
          <a:stretch>
            <a:fillRect/>
          </a:stretch>
        </p:blipFill>
        <p:spPr>
          <a:xfrm flipH="1">
            <a:off x="1770757" y="2170850"/>
            <a:ext cx="2372426" cy="2423125"/>
          </a:xfrm>
          <a:prstGeom prst="rect">
            <a:avLst/>
          </a:prstGeom>
          <a:noFill/>
          <a:ln>
            <a:noFill/>
          </a:ln>
        </p:spPr>
      </p:pic>
      <p:sp>
        <p:nvSpPr>
          <p:cNvPr id="165" name="Google Shape;165;p17"/>
          <p:cNvSpPr/>
          <p:nvPr/>
        </p:nvSpPr>
        <p:spPr>
          <a:xfrm>
            <a:off x="687668" y="2042404"/>
            <a:ext cx="1465250" cy="3155189"/>
          </a:xfrm>
          <a:custGeom>
            <a:rect b="b" l="l" r="r" t="t"/>
            <a:pathLst>
              <a:path extrusionOk="0" h="141156" w="58610">
                <a:moveTo>
                  <a:pt x="58528" y="15771"/>
                </a:moveTo>
                <a:cubicBezTo>
                  <a:pt x="53857" y="13231"/>
                  <a:pt x="39270" y="2003"/>
                  <a:pt x="30501" y="528"/>
                </a:cubicBezTo>
                <a:cubicBezTo>
                  <a:pt x="21732" y="-947"/>
                  <a:pt x="10833" y="938"/>
                  <a:pt x="5916" y="6920"/>
                </a:cubicBezTo>
                <a:cubicBezTo>
                  <a:pt x="999" y="12903"/>
                  <a:pt x="-1459" y="23885"/>
                  <a:pt x="999" y="36423"/>
                </a:cubicBezTo>
                <a:cubicBezTo>
                  <a:pt x="3458" y="48962"/>
                  <a:pt x="11325" y="68056"/>
                  <a:pt x="20667" y="82151"/>
                </a:cubicBezTo>
                <a:cubicBezTo>
                  <a:pt x="30009" y="96247"/>
                  <a:pt x="51890" y="111162"/>
                  <a:pt x="57053" y="120996"/>
                </a:cubicBezTo>
                <a:cubicBezTo>
                  <a:pt x="62216" y="130830"/>
                  <a:pt x="52546" y="137796"/>
                  <a:pt x="51645" y="141156"/>
                </a:cubicBezTo>
              </a:path>
            </a:pathLst>
          </a:custGeom>
          <a:noFill/>
          <a:ln cap="flat" cmpd="sng" w="76200">
            <a:solidFill>
              <a:schemeClr val="dk1"/>
            </a:solidFill>
            <a:prstDash val="solid"/>
            <a:round/>
            <a:headEnd len="med" w="med" type="none"/>
            <a:tailEnd len="med" w="med" type="none"/>
          </a:ln>
        </p:spPr>
      </p:sp>
      <p:sp>
        <p:nvSpPr>
          <p:cNvPr id="166" name="Google Shape;166;p17"/>
          <p:cNvSpPr/>
          <p:nvPr/>
        </p:nvSpPr>
        <p:spPr>
          <a:xfrm>
            <a:off x="857700" y="5173050"/>
            <a:ext cx="2716800" cy="1339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2300"/>
          </a:p>
        </p:txBody>
      </p:sp>
      <p:sp>
        <p:nvSpPr>
          <p:cNvPr id="167" name="Google Shape;167;p17"/>
          <p:cNvSpPr txBox="1"/>
          <p:nvPr/>
        </p:nvSpPr>
        <p:spPr>
          <a:xfrm>
            <a:off x="1695725" y="5258100"/>
            <a:ext cx="2225100" cy="116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de" sz="2300">
                <a:solidFill>
                  <a:schemeClr val="dk1"/>
                </a:solidFill>
              </a:rPr>
              <a:t>Akku</a:t>
            </a:r>
            <a:endParaRPr b="1" sz="2300">
              <a:solidFill>
                <a:schemeClr val="dk1"/>
              </a:solidFill>
            </a:endParaRPr>
          </a:p>
          <a:p>
            <a:pPr indent="0" lvl="0" marL="0" rtl="0" algn="ctr">
              <a:spcBef>
                <a:spcPts val="0"/>
              </a:spcBef>
              <a:spcAft>
                <a:spcPts val="0"/>
              </a:spcAft>
              <a:buClr>
                <a:schemeClr val="dk1"/>
              </a:buClr>
              <a:buSzPts val="1100"/>
              <a:buFont typeface="Arial"/>
              <a:buNone/>
            </a:pPr>
            <a:r>
              <a:rPr lang="de" sz="1800">
                <a:solidFill>
                  <a:schemeClr val="dk1"/>
                </a:solidFill>
              </a:rPr>
              <a:t>oder</a:t>
            </a:r>
            <a:endParaRPr sz="1800">
              <a:solidFill>
                <a:schemeClr val="dk1"/>
              </a:solidFill>
            </a:endParaRPr>
          </a:p>
          <a:p>
            <a:pPr indent="0" lvl="0" marL="0" rtl="0" algn="ctr">
              <a:spcBef>
                <a:spcPts val="0"/>
              </a:spcBef>
              <a:spcAft>
                <a:spcPts val="0"/>
              </a:spcAft>
              <a:buClr>
                <a:schemeClr val="dk1"/>
              </a:buClr>
              <a:buSzPts val="1100"/>
              <a:buFont typeface="Arial"/>
              <a:buNone/>
            </a:pPr>
            <a:r>
              <a:rPr b="1" lang="de" sz="2300">
                <a:solidFill>
                  <a:schemeClr val="dk1"/>
                </a:solidFill>
              </a:rPr>
              <a:t>Netzteil</a:t>
            </a:r>
            <a:endParaRPr/>
          </a:p>
        </p:txBody>
      </p:sp>
      <p:sp>
        <p:nvSpPr>
          <p:cNvPr id="168" name="Google Shape;168;p17"/>
          <p:cNvSpPr/>
          <p:nvPr/>
        </p:nvSpPr>
        <p:spPr>
          <a:xfrm>
            <a:off x="1184650" y="5276350"/>
            <a:ext cx="540000" cy="702162"/>
          </a:xfrm>
          <a:prstGeom prst="lightningBolt">
            <a:avLst/>
          </a:prstGeom>
          <a:solidFill>
            <a:srgbClr val="FFFF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txBox="1"/>
          <p:nvPr/>
        </p:nvSpPr>
        <p:spPr>
          <a:xfrm>
            <a:off x="985025" y="5978500"/>
            <a:ext cx="13152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rgbClr val="FF0000"/>
                </a:solidFill>
              </a:rPr>
              <a:t>NUR 12V!!</a:t>
            </a:r>
            <a:endParaRPr b="1" sz="1600">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Akku - Fox Halo Power Pack 96k mAh</a:t>
            </a:r>
            <a:endParaRPr/>
          </a:p>
        </p:txBody>
      </p:sp>
      <p:pic>
        <p:nvPicPr>
          <p:cNvPr id="175" name="Google Shape;175;p18"/>
          <p:cNvPicPr preferRelativeResize="0"/>
          <p:nvPr/>
        </p:nvPicPr>
        <p:blipFill rotWithShape="1">
          <a:blip r:embed="rId3">
            <a:alphaModFix/>
          </a:blip>
          <a:srcRect b="0" l="9255" r="0" t="0"/>
          <a:stretch/>
        </p:blipFill>
        <p:spPr>
          <a:xfrm>
            <a:off x="6389400" y="3279975"/>
            <a:ext cx="2621250" cy="1924575"/>
          </a:xfrm>
          <a:prstGeom prst="rect">
            <a:avLst/>
          </a:prstGeom>
          <a:noFill/>
          <a:ln>
            <a:noFill/>
          </a:ln>
        </p:spPr>
      </p:pic>
      <p:pic>
        <p:nvPicPr>
          <p:cNvPr id="176" name="Google Shape;176;p18"/>
          <p:cNvPicPr preferRelativeResize="0"/>
          <p:nvPr/>
        </p:nvPicPr>
        <p:blipFill>
          <a:blip r:embed="rId4">
            <a:alphaModFix/>
          </a:blip>
          <a:stretch>
            <a:fillRect/>
          </a:stretch>
        </p:blipFill>
        <p:spPr>
          <a:xfrm rot="6498876">
            <a:off x="434608" y="2012828"/>
            <a:ext cx="2806683" cy="2806668"/>
          </a:xfrm>
          <a:prstGeom prst="rect">
            <a:avLst/>
          </a:prstGeom>
          <a:noFill/>
          <a:ln>
            <a:noFill/>
          </a:ln>
        </p:spPr>
      </p:pic>
      <p:pic>
        <p:nvPicPr>
          <p:cNvPr id="177" name="Google Shape;177;p18"/>
          <p:cNvPicPr preferRelativeResize="0"/>
          <p:nvPr/>
        </p:nvPicPr>
        <p:blipFill rotWithShape="1">
          <a:blip r:embed="rId5">
            <a:alphaModFix/>
          </a:blip>
          <a:srcRect b="0" l="0" r="25188" t="0"/>
          <a:stretch/>
        </p:blipFill>
        <p:spPr>
          <a:xfrm>
            <a:off x="4329267" y="2273625"/>
            <a:ext cx="1240229" cy="1506375"/>
          </a:xfrm>
          <a:prstGeom prst="rect">
            <a:avLst/>
          </a:prstGeom>
          <a:noFill/>
          <a:ln>
            <a:noFill/>
          </a:ln>
        </p:spPr>
      </p:pic>
      <p:sp>
        <p:nvSpPr>
          <p:cNvPr id="178" name="Google Shape;178;p18"/>
          <p:cNvSpPr txBox="1"/>
          <p:nvPr/>
        </p:nvSpPr>
        <p:spPr>
          <a:xfrm>
            <a:off x="3033500" y="2435275"/>
            <a:ext cx="1487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Akku laden</a:t>
            </a:r>
            <a:endParaRPr b="1" sz="1600"/>
          </a:p>
        </p:txBody>
      </p:sp>
      <p:cxnSp>
        <p:nvCxnSpPr>
          <p:cNvPr id="179" name="Google Shape;179;p18"/>
          <p:cNvCxnSpPr/>
          <p:nvPr/>
        </p:nvCxnSpPr>
        <p:spPr>
          <a:xfrm flipH="1">
            <a:off x="1767425" y="3279975"/>
            <a:ext cx="2397000" cy="995700"/>
          </a:xfrm>
          <a:prstGeom prst="straightConnector1">
            <a:avLst/>
          </a:prstGeom>
          <a:noFill/>
          <a:ln cap="flat" cmpd="sng" w="28575">
            <a:solidFill>
              <a:srgbClr val="FFFF00"/>
            </a:solidFill>
            <a:prstDash val="solid"/>
            <a:round/>
            <a:headEnd len="med" w="med" type="none"/>
            <a:tailEnd len="med" w="med" type="triangle"/>
          </a:ln>
        </p:spPr>
      </p:cxnSp>
      <p:cxnSp>
        <p:nvCxnSpPr>
          <p:cNvPr id="180" name="Google Shape;180;p18"/>
          <p:cNvCxnSpPr/>
          <p:nvPr/>
        </p:nvCxnSpPr>
        <p:spPr>
          <a:xfrm flipH="1">
            <a:off x="7692525" y="2778650"/>
            <a:ext cx="737400" cy="1214400"/>
          </a:xfrm>
          <a:prstGeom prst="straightConnector1">
            <a:avLst/>
          </a:prstGeom>
          <a:noFill/>
          <a:ln cap="flat" cmpd="sng" w="28575">
            <a:solidFill>
              <a:srgbClr val="FFFF00"/>
            </a:solidFill>
            <a:prstDash val="solid"/>
            <a:round/>
            <a:headEnd len="med" w="med" type="none"/>
            <a:tailEnd len="med" w="med" type="triangle"/>
          </a:ln>
        </p:spPr>
      </p:cxnSp>
      <p:sp>
        <p:nvSpPr>
          <p:cNvPr id="181" name="Google Shape;181;p18"/>
          <p:cNvSpPr txBox="1"/>
          <p:nvPr/>
        </p:nvSpPr>
        <p:spPr>
          <a:xfrm>
            <a:off x="7990325" y="1799563"/>
            <a:ext cx="222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12V Ausgänge für Shot Clock Display</a:t>
            </a:r>
            <a:endParaRPr b="1" sz="1600"/>
          </a:p>
        </p:txBody>
      </p:sp>
      <p:cxnSp>
        <p:nvCxnSpPr>
          <p:cNvPr id="182" name="Google Shape;182;p18"/>
          <p:cNvCxnSpPr/>
          <p:nvPr/>
        </p:nvCxnSpPr>
        <p:spPr>
          <a:xfrm flipH="1">
            <a:off x="8614525" y="2788275"/>
            <a:ext cx="282600" cy="1057200"/>
          </a:xfrm>
          <a:prstGeom prst="straightConnector1">
            <a:avLst/>
          </a:prstGeom>
          <a:noFill/>
          <a:ln cap="flat" cmpd="sng" w="28575">
            <a:solidFill>
              <a:srgbClr val="FFFF00"/>
            </a:solidFill>
            <a:prstDash val="solid"/>
            <a:round/>
            <a:headEnd len="med" w="med" type="none"/>
            <a:tailEnd len="med" w="med" type="triangle"/>
          </a:ln>
        </p:spPr>
      </p:cxnSp>
      <p:sp>
        <p:nvSpPr>
          <p:cNvPr id="183" name="Google Shape;183;p18"/>
          <p:cNvSpPr/>
          <p:nvPr/>
        </p:nvSpPr>
        <p:spPr>
          <a:xfrm>
            <a:off x="1521425" y="5730100"/>
            <a:ext cx="3454200" cy="15819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
          <p:cNvSpPr/>
          <p:nvPr/>
        </p:nvSpPr>
        <p:spPr>
          <a:xfrm>
            <a:off x="1831200" y="6138125"/>
            <a:ext cx="540000" cy="702162"/>
          </a:xfrm>
          <a:prstGeom prst="lightningBolt">
            <a:avLst/>
          </a:prstGeom>
          <a:solidFill>
            <a:srgbClr val="FFFF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
          <p:cNvSpPr txBox="1"/>
          <p:nvPr/>
        </p:nvSpPr>
        <p:spPr>
          <a:xfrm>
            <a:off x="2566325" y="5845850"/>
            <a:ext cx="1721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rgbClr val="FF0000"/>
                </a:solidFill>
              </a:rPr>
              <a:t>VOR WASSER SCHÜTZEN!!!</a:t>
            </a:r>
            <a:endParaRPr b="1" sz="1600">
              <a:solidFill>
                <a:srgbClr val="FF0000"/>
              </a:solidFill>
            </a:endParaRPr>
          </a:p>
        </p:txBody>
      </p:sp>
      <p:sp>
        <p:nvSpPr>
          <p:cNvPr id="186" name="Google Shape;186;p18"/>
          <p:cNvSpPr/>
          <p:nvPr/>
        </p:nvSpPr>
        <p:spPr>
          <a:xfrm>
            <a:off x="5218050" y="5730100"/>
            <a:ext cx="1361100" cy="15819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a:t>Hier</a:t>
            </a:r>
            <a:endParaRPr/>
          </a:p>
        </p:txBody>
      </p:sp>
      <p:sp>
        <p:nvSpPr>
          <p:cNvPr id="187" name="Google Shape;187;p18"/>
          <p:cNvSpPr/>
          <p:nvPr/>
        </p:nvSpPr>
        <p:spPr>
          <a:xfrm>
            <a:off x="7086425" y="5730100"/>
            <a:ext cx="1361100" cy="15819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a:t>Bilder</a:t>
            </a:r>
            <a:endParaRPr/>
          </a:p>
        </p:txBody>
      </p:sp>
      <p:sp>
        <p:nvSpPr>
          <p:cNvPr id="188" name="Google Shape;188;p18"/>
          <p:cNvSpPr/>
          <p:nvPr/>
        </p:nvSpPr>
        <p:spPr>
          <a:xfrm>
            <a:off x="8954800" y="5730100"/>
            <a:ext cx="1361100" cy="15819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de"/>
              <a:t>vom Schließen der Tasche mit Kabel</a:t>
            </a:r>
            <a:endParaRPr/>
          </a:p>
        </p:txBody>
      </p:sp>
      <p:sp>
        <p:nvSpPr>
          <p:cNvPr id="189" name="Google Shape;189;p18"/>
          <p:cNvSpPr txBox="1"/>
          <p:nvPr/>
        </p:nvSpPr>
        <p:spPr>
          <a:xfrm>
            <a:off x="7547825" y="874900"/>
            <a:ext cx="17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307,2 Wh</a:t>
            </a:r>
            <a:endParaRPr/>
          </a:p>
        </p:txBody>
      </p:sp>
      <p:sp>
        <p:nvSpPr>
          <p:cNvPr id="190" name="Google Shape;190;p18"/>
          <p:cNvSpPr txBox="1"/>
          <p:nvPr/>
        </p:nvSpPr>
        <p:spPr>
          <a:xfrm>
            <a:off x="2566325" y="6455450"/>
            <a:ext cx="210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rgbClr val="FF0000"/>
                </a:solidFill>
              </a:rPr>
              <a:t>KEIN </a:t>
            </a:r>
            <a:r>
              <a:rPr b="1" lang="de" sz="1600">
                <a:solidFill>
                  <a:srgbClr val="FF0000"/>
                </a:solidFill>
              </a:rPr>
              <a:t>PARALLELES</a:t>
            </a:r>
            <a:r>
              <a:rPr b="1" lang="de" sz="1600">
                <a:solidFill>
                  <a:srgbClr val="FF0000"/>
                </a:solidFill>
              </a:rPr>
              <a:t> LADEN!!!</a:t>
            </a:r>
            <a:endParaRPr b="1" sz="1600">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Akku - TotalCool TotalPower 144</a:t>
            </a:r>
            <a:endParaRPr/>
          </a:p>
        </p:txBody>
      </p:sp>
      <p:sp>
        <p:nvSpPr>
          <p:cNvPr id="196" name="Google Shape;196;p19"/>
          <p:cNvSpPr txBox="1"/>
          <p:nvPr/>
        </p:nvSpPr>
        <p:spPr>
          <a:xfrm>
            <a:off x="6657450" y="894125"/>
            <a:ext cx="179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t>144 </a:t>
            </a:r>
            <a:r>
              <a:rPr lang="de"/>
              <a:t>Wh</a:t>
            </a:r>
            <a:endParaRPr/>
          </a:p>
        </p:txBody>
      </p:sp>
      <p:pic>
        <p:nvPicPr>
          <p:cNvPr id="197" name="Google Shape;197;p19"/>
          <p:cNvPicPr preferRelativeResize="0"/>
          <p:nvPr/>
        </p:nvPicPr>
        <p:blipFill>
          <a:blip r:embed="rId3">
            <a:alphaModFix/>
          </a:blip>
          <a:stretch>
            <a:fillRect/>
          </a:stretch>
        </p:blipFill>
        <p:spPr>
          <a:xfrm>
            <a:off x="555024" y="1981588"/>
            <a:ext cx="2743350" cy="3226875"/>
          </a:xfrm>
          <a:prstGeom prst="rect">
            <a:avLst/>
          </a:prstGeom>
          <a:noFill/>
          <a:ln>
            <a:noFill/>
          </a:ln>
        </p:spPr>
      </p:pic>
      <p:pic>
        <p:nvPicPr>
          <p:cNvPr id="198" name="Google Shape;198;p19"/>
          <p:cNvPicPr preferRelativeResize="0"/>
          <p:nvPr/>
        </p:nvPicPr>
        <p:blipFill rotWithShape="1">
          <a:blip r:embed="rId4">
            <a:alphaModFix/>
          </a:blip>
          <a:srcRect b="30450" l="0" r="0" t="30799"/>
          <a:stretch/>
        </p:blipFill>
        <p:spPr>
          <a:xfrm>
            <a:off x="6276450" y="3439800"/>
            <a:ext cx="3743124" cy="1450526"/>
          </a:xfrm>
          <a:prstGeom prst="rect">
            <a:avLst/>
          </a:prstGeom>
          <a:noFill/>
          <a:ln>
            <a:noFill/>
          </a:ln>
        </p:spPr>
      </p:pic>
      <p:pic>
        <p:nvPicPr>
          <p:cNvPr id="199" name="Google Shape;199;p19"/>
          <p:cNvPicPr preferRelativeResize="0"/>
          <p:nvPr/>
        </p:nvPicPr>
        <p:blipFill rotWithShape="1">
          <a:blip r:embed="rId5">
            <a:alphaModFix/>
          </a:blip>
          <a:srcRect b="0" l="0" r="25188" t="0"/>
          <a:stretch/>
        </p:blipFill>
        <p:spPr>
          <a:xfrm>
            <a:off x="4405467" y="1664025"/>
            <a:ext cx="1240229" cy="1506375"/>
          </a:xfrm>
          <a:prstGeom prst="rect">
            <a:avLst/>
          </a:prstGeom>
          <a:noFill/>
          <a:ln>
            <a:noFill/>
          </a:ln>
        </p:spPr>
      </p:pic>
      <p:sp>
        <p:nvSpPr>
          <p:cNvPr id="200" name="Google Shape;200;p19"/>
          <p:cNvSpPr txBox="1"/>
          <p:nvPr/>
        </p:nvSpPr>
        <p:spPr>
          <a:xfrm>
            <a:off x="6188613" y="2775963"/>
            <a:ext cx="1487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Akku laden</a:t>
            </a:r>
            <a:endParaRPr b="1" sz="1600"/>
          </a:p>
        </p:txBody>
      </p:sp>
      <p:cxnSp>
        <p:nvCxnSpPr>
          <p:cNvPr id="201" name="Google Shape;201;p19"/>
          <p:cNvCxnSpPr/>
          <p:nvPr/>
        </p:nvCxnSpPr>
        <p:spPr>
          <a:xfrm>
            <a:off x="5873125" y="2911200"/>
            <a:ext cx="1315500" cy="1155600"/>
          </a:xfrm>
          <a:prstGeom prst="straightConnector1">
            <a:avLst/>
          </a:prstGeom>
          <a:noFill/>
          <a:ln cap="flat" cmpd="sng" w="28575">
            <a:solidFill>
              <a:srgbClr val="FFFF00"/>
            </a:solidFill>
            <a:prstDash val="solid"/>
            <a:round/>
            <a:headEnd len="med" w="med" type="none"/>
            <a:tailEnd len="med" w="med" type="triangle"/>
          </a:ln>
        </p:spPr>
      </p:cxnSp>
      <p:cxnSp>
        <p:nvCxnSpPr>
          <p:cNvPr id="202" name="Google Shape;202;p19"/>
          <p:cNvCxnSpPr/>
          <p:nvPr/>
        </p:nvCxnSpPr>
        <p:spPr>
          <a:xfrm flipH="1">
            <a:off x="8958550" y="2775975"/>
            <a:ext cx="49200" cy="934200"/>
          </a:xfrm>
          <a:prstGeom prst="straightConnector1">
            <a:avLst/>
          </a:prstGeom>
          <a:noFill/>
          <a:ln cap="flat" cmpd="sng" w="28575">
            <a:solidFill>
              <a:srgbClr val="FFFF00"/>
            </a:solidFill>
            <a:prstDash val="solid"/>
            <a:round/>
            <a:headEnd len="med" w="med" type="none"/>
            <a:tailEnd len="med" w="med" type="triangle"/>
          </a:ln>
        </p:spPr>
      </p:cxnSp>
      <p:sp>
        <p:nvSpPr>
          <p:cNvPr id="203" name="Google Shape;203;p19"/>
          <p:cNvSpPr txBox="1"/>
          <p:nvPr/>
        </p:nvSpPr>
        <p:spPr>
          <a:xfrm>
            <a:off x="8218925" y="1951963"/>
            <a:ext cx="222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12V Ausgang für Shot Clock Display</a:t>
            </a:r>
            <a:endParaRPr b="1" sz="1600"/>
          </a:p>
        </p:txBody>
      </p:sp>
      <p:sp>
        <p:nvSpPr>
          <p:cNvPr id="204" name="Google Shape;204;p19"/>
          <p:cNvSpPr/>
          <p:nvPr/>
        </p:nvSpPr>
        <p:spPr>
          <a:xfrm>
            <a:off x="2984325" y="5357450"/>
            <a:ext cx="7035300" cy="2089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p:nvPr/>
        </p:nvSpPr>
        <p:spPr>
          <a:xfrm>
            <a:off x="6080713" y="5665625"/>
            <a:ext cx="540000" cy="702162"/>
          </a:xfrm>
          <a:prstGeom prst="lightningBolt">
            <a:avLst/>
          </a:prstGeom>
          <a:solidFill>
            <a:srgbClr val="FFFF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9"/>
          <p:cNvSpPr txBox="1"/>
          <p:nvPr/>
        </p:nvSpPr>
        <p:spPr>
          <a:xfrm>
            <a:off x="7000925" y="5368075"/>
            <a:ext cx="2892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rgbClr val="FF0000"/>
                </a:solidFill>
              </a:rPr>
              <a:t>Gehäuse Wasserdicht, darum Akku mit Ein-/Ausgängen nach unten hinten an der Display Rückwand befestigen</a:t>
            </a:r>
            <a:endParaRPr b="1" sz="1600">
              <a:solidFill>
                <a:srgbClr val="FF0000"/>
              </a:solidFill>
            </a:endParaRPr>
          </a:p>
        </p:txBody>
      </p:sp>
      <p:pic>
        <p:nvPicPr>
          <p:cNvPr id="207" name="Google Shape;207;p19"/>
          <p:cNvPicPr preferRelativeResize="0"/>
          <p:nvPr/>
        </p:nvPicPr>
        <p:blipFill rotWithShape="1">
          <a:blip r:embed="rId6">
            <a:alphaModFix/>
          </a:blip>
          <a:srcRect b="28681" l="24413" r="18237" t="14725"/>
          <a:stretch/>
        </p:blipFill>
        <p:spPr>
          <a:xfrm>
            <a:off x="3298375" y="5515775"/>
            <a:ext cx="2402125" cy="1777801"/>
          </a:xfrm>
          <a:prstGeom prst="rect">
            <a:avLst/>
          </a:prstGeom>
          <a:noFill/>
          <a:ln>
            <a:noFill/>
          </a:ln>
        </p:spPr>
      </p:pic>
      <p:sp>
        <p:nvSpPr>
          <p:cNvPr id="208" name="Google Shape;208;p19"/>
          <p:cNvSpPr txBox="1"/>
          <p:nvPr/>
        </p:nvSpPr>
        <p:spPr>
          <a:xfrm>
            <a:off x="6981418" y="6687200"/>
            <a:ext cx="30000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chemeClr val="dk1"/>
                </a:solidFill>
              </a:rPr>
              <a:t>KEIN PARALLELES LADEN UND NUTZEN!!!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Netzteil 12V  &gt;5A</a:t>
            </a:r>
            <a:endParaRPr/>
          </a:p>
        </p:txBody>
      </p:sp>
      <p:pic>
        <p:nvPicPr>
          <p:cNvPr id="214" name="Google Shape;214;p20"/>
          <p:cNvPicPr preferRelativeResize="0"/>
          <p:nvPr/>
        </p:nvPicPr>
        <p:blipFill>
          <a:blip r:embed="rId3">
            <a:alphaModFix/>
          </a:blip>
          <a:stretch>
            <a:fillRect/>
          </a:stretch>
        </p:blipFill>
        <p:spPr>
          <a:xfrm>
            <a:off x="1943898" y="3218525"/>
            <a:ext cx="3267124" cy="3267124"/>
          </a:xfrm>
          <a:prstGeom prst="rect">
            <a:avLst/>
          </a:prstGeom>
          <a:noFill/>
          <a:ln>
            <a:noFill/>
          </a:ln>
        </p:spPr>
      </p:pic>
      <p:sp>
        <p:nvSpPr>
          <p:cNvPr id="215" name="Google Shape;215;p20"/>
          <p:cNvSpPr/>
          <p:nvPr/>
        </p:nvSpPr>
        <p:spPr>
          <a:xfrm>
            <a:off x="5587250" y="2479475"/>
            <a:ext cx="4317900" cy="13536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
          <p:cNvSpPr/>
          <p:nvPr/>
        </p:nvSpPr>
        <p:spPr>
          <a:xfrm>
            <a:off x="5966100" y="2678500"/>
            <a:ext cx="540000" cy="702162"/>
          </a:xfrm>
          <a:prstGeom prst="lightningBolt">
            <a:avLst/>
          </a:prstGeom>
          <a:solidFill>
            <a:srgbClr val="FFFF00"/>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0"/>
          <p:cNvSpPr txBox="1"/>
          <p:nvPr/>
        </p:nvSpPr>
        <p:spPr>
          <a:xfrm>
            <a:off x="6656725" y="2560375"/>
            <a:ext cx="31131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solidFill>
                  <a:srgbClr val="FF0000"/>
                </a:solidFill>
              </a:rPr>
              <a:t>Gefahr für Stromschlag durch Netzspannung</a:t>
            </a:r>
            <a:endParaRPr b="1" sz="1600">
              <a:solidFill>
                <a:srgbClr val="FF0000"/>
              </a:solidFill>
            </a:endParaRPr>
          </a:p>
          <a:p>
            <a:pPr indent="0" lvl="0" marL="0" rtl="0" algn="l">
              <a:spcBef>
                <a:spcPts val="0"/>
              </a:spcBef>
              <a:spcAft>
                <a:spcPts val="0"/>
              </a:spcAft>
              <a:buNone/>
            </a:pPr>
            <a:r>
              <a:t/>
            </a:r>
            <a:endParaRPr b="1" sz="1600">
              <a:solidFill>
                <a:srgbClr val="3D85C6"/>
              </a:solidFill>
            </a:endParaRPr>
          </a:p>
          <a:p>
            <a:pPr indent="0" lvl="0" marL="0" rtl="0" algn="l">
              <a:spcBef>
                <a:spcPts val="0"/>
              </a:spcBef>
              <a:spcAft>
                <a:spcPts val="0"/>
              </a:spcAft>
              <a:buNone/>
            </a:pPr>
            <a:r>
              <a:rPr b="1" lang="de" sz="1600">
                <a:solidFill>
                  <a:schemeClr val="dk1"/>
                </a:solidFill>
              </a:rPr>
              <a:t>NUR INDOOR VERWENDEN!!</a:t>
            </a:r>
            <a:endParaRPr b="1" sz="1600">
              <a:solidFill>
                <a:schemeClr val="dk1"/>
              </a:solidFill>
            </a:endParaRPr>
          </a:p>
        </p:txBody>
      </p:sp>
      <p:sp>
        <p:nvSpPr>
          <p:cNvPr id="218" name="Google Shape;218;p20"/>
          <p:cNvSpPr txBox="1"/>
          <p:nvPr/>
        </p:nvSpPr>
        <p:spPr>
          <a:xfrm>
            <a:off x="865888" y="2185463"/>
            <a:ext cx="1487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Netzstecker</a:t>
            </a:r>
            <a:endParaRPr b="1" sz="1600"/>
          </a:p>
        </p:txBody>
      </p:sp>
      <p:cxnSp>
        <p:nvCxnSpPr>
          <p:cNvPr id="219" name="Google Shape;219;p20"/>
          <p:cNvCxnSpPr/>
          <p:nvPr/>
        </p:nvCxnSpPr>
        <p:spPr>
          <a:xfrm>
            <a:off x="1300250" y="2775975"/>
            <a:ext cx="676200" cy="1044900"/>
          </a:xfrm>
          <a:prstGeom prst="straightConnector1">
            <a:avLst/>
          </a:prstGeom>
          <a:noFill/>
          <a:ln cap="flat" cmpd="sng" w="28575">
            <a:solidFill>
              <a:srgbClr val="FFFF00"/>
            </a:solidFill>
            <a:prstDash val="solid"/>
            <a:round/>
            <a:headEnd len="med" w="med" type="none"/>
            <a:tailEnd len="med" w="med" type="triangle"/>
          </a:ln>
        </p:spPr>
      </p:cxnSp>
      <p:cxnSp>
        <p:nvCxnSpPr>
          <p:cNvPr id="220" name="Google Shape;220;p20"/>
          <p:cNvCxnSpPr/>
          <p:nvPr/>
        </p:nvCxnSpPr>
        <p:spPr>
          <a:xfrm flipH="1">
            <a:off x="4852800" y="5873750"/>
            <a:ext cx="1536600" cy="147600"/>
          </a:xfrm>
          <a:prstGeom prst="straightConnector1">
            <a:avLst/>
          </a:prstGeom>
          <a:noFill/>
          <a:ln cap="flat" cmpd="sng" w="28575">
            <a:solidFill>
              <a:srgbClr val="FFFF00"/>
            </a:solidFill>
            <a:prstDash val="solid"/>
            <a:round/>
            <a:headEnd len="med" w="med" type="none"/>
            <a:tailEnd len="med" w="med" type="triangle"/>
          </a:ln>
        </p:spPr>
      </p:cxnSp>
      <p:sp>
        <p:nvSpPr>
          <p:cNvPr id="221" name="Google Shape;221;p20"/>
          <p:cNvSpPr txBox="1"/>
          <p:nvPr/>
        </p:nvSpPr>
        <p:spPr>
          <a:xfrm>
            <a:off x="6571700" y="5528688"/>
            <a:ext cx="2222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12V Ausgang für Shot Clock Display</a:t>
            </a:r>
            <a:endParaRPr b="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pic>
        <p:nvPicPr>
          <p:cNvPr id="226" name="Google Shape;226;p21"/>
          <p:cNvPicPr preferRelativeResize="0"/>
          <p:nvPr/>
        </p:nvPicPr>
        <p:blipFill rotWithShape="1">
          <a:blip r:embed="rId3">
            <a:alphaModFix/>
          </a:blip>
          <a:srcRect b="0" l="0" r="54932" t="41517"/>
          <a:stretch/>
        </p:blipFill>
        <p:spPr>
          <a:xfrm>
            <a:off x="4250675" y="1495900"/>
            <a:ext cx="5830175" cy="5746875"/>
          </a:xfrm>
          <a:prstGeom prst="rect">
            <a:avLst/>
          </a:prstGeom>
          <a:noFill/>
          <a:ln>
            <a:noFill/>
          </a:ln>
        </p:spPr>
      </p:pic>
      <p:sp>
        <p:nvSpPr>
          <p:cNvPr id="227" name="Google Shape;227;p21"/>
          <p:cNvSpPr/>
          <p:nvPr/>
        </p:nvSpPr>
        <p:spPr>
          <a:xfrm>
            <a:off x="5820125" y="33390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1"/>
          <p:cNvSpPr txBox="1"/>
          <p:nvPr/>
        </p:nvSpPr>
        <p:spPr>
          <a:xfrm>
            <a:off x="5623725" y="3002025"/>
            <a:ext cx="1566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HORN OUT 12 V</a:t>
            </a:r>
            <a:endParaRPr b="1"/>
          </a:p>
        </p:txBody>
      </p:sp>
      <p:sp>
        <p:nvSpPr>
          <p:cNvPr id="229" name="Google Shape;229;p21"/>
          <p:cNvSpPr/>
          <p:nvPr/>
        </p:nvSpPr>
        <p:spPr>
          <a:xfrm>
            <a:off x="5820125" y="47868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1"/>
          <p:cNvSpPr txBox="1"/>
          <p:nvPr/>
        </p:nvSpPr>
        <p:spPr>
          <a:xfrm>
            <a:off x="5760550" y="4459250"/>
            <a:ext cx="118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DC </a:t>
            </a:r>
            <a:r>
              <a:rPr b="1" lang="de"/>
              <a:t>IN 12V</a:t>
            </a:r>
            <a:endParaRPr b="1"/>
          </a:p>
        </p:txBody>
      </p:sp>
      <p:sp>
        <p:nvSpPr>
          <p:cNvPr id="231" name="Google Shape;231;p21"/>
          <p:cNvSpPr/>
          <p:nvPr/>
        </p:nvSpPr>
        <p:spPr>
          <a:xfrm>
            <a:off x="6042425" y="4905975"/>
            <a:ext cx="635400" cy="841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1"/>
          <p:cNvSpPr/>
          <p:nvPr/>
        </p:nvSpPr>
        <p:spPr>
          <a:xfrm>
            <a:off x="6090125" y="5056875"/>
            <a:ext cx="540000" cy="54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p:nvPr/>
        </p:nvSpPr>
        <p:spPr>
          <a:xfrm>
            <a:off x="5820125" y="1891275"/>
            <a:ext cx="1080000" cy="10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1"/>
          <p:cNvSpPr txBox="1"/>
          <p:nvPr/>
        </p:nvSpPr>
        <p:spPr>
          <a:xfrm>
            <a:off x="5702525" y="1536475"/>
            <a:ext cx="1315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a:t>DATA IN</a:t>
            </a:r>
            <a:endParaRPr b="1"/>
          </a:p>
        </p:txBody>
      </p:sp>
      <p:sp>
        <p:nvSpPr>
          <p:cNvPr id="235" name="Google Shape;235;p21"/>
          <p:cNvSpPr/>
          <p:nvPr/>
        </p:nvSpPr>
        <p:spPr>
          <a:xfrm>
            <a:off x="6042425" y="3458175"/>
            <a:ext cx="635400" cy="841800"/>
          </a:xfrm>
          <a:prstGeom prst="roundRect">
            <a:avLst>
              <a:gd fmla="val 16667" name="adj"/>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p:nvPr/>
        </p:nvSpPr>
        <p:spPr>
          <a:xfrm>
            <a:off x="6090125" y="3609075"/>
            <a:ext cx="540000" cy="54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1"/>
          <p:cNvSpPr/>
          <p:nvPr/>
        </p:nvSpPr>
        <p:spPr>
          <a:xfrm>
            <a:off x="6180125" y="3699075"/>
            <a:ext cx="360000" cy="36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
          <p:cNvSpPr txBox="1"/>
          <p:nvPr/>
        </p:nvSpPr>
        <p:spPr>
          <a:xfrm>
            <a:off x="7811752" y="5433525"/>
            <a:ext cx="20511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600"/>
              <a:t>Display von Hinten</a:t>
            </a:r>
            <a:endParaRPr b="1" sz="1600"/>
          </a:p>
        </p:txBody>
      </p:sp>
      <p:sp>
        <p:nvSpPr>
          <p:cNvPr id="239" name="Google Shape;239;p21"/>
          <p:cNvSpPr/>
          <p:nvPr/>
        </p:nvSpPr>
        <p:spPr>
          <a:xfrm>
            <a:off x="6270125" y="3789075"/>
            <a:ext cx="180000" cy="180000"/>
          </a:xfrm>
          <a:prstGeom prst="ellipse">
            <a:avLst/>
          </a:prstGeom>
          <a:solidFill>
            <a:schemeClr val="lt1"/>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1"/>
          <p:cNvPicPr preferRelativeResize="0"/>
          <p:nvPr/>
        </p:nvPicPr>
        <p:blipFill rotWithShape="1">
          <a:blip r:embed="rId4">
            <a:alphaModFix/>
          </a:blip>
          <a:srcRect b="0" l="0" r="55303" t="0"/>
          <a:stretch/>
        </p:blipFill>
        <p:spPr>
          <a:xfrm>
            <a:off x="287385" y="4316700"/>
            <a:ext cx="2006415" cy="2483900"/>
          </a:xfrm>
          <a:prstGeom prst="rect">
            <a:avLst/>
          </a:prstGeom>
          <a:noFill/>
          <a:ln>
            <a:noFill/>
          </a:ln>
        </p:spPr>
      </p:pic>
      <p:pic>
        <p:nvPicPr>
          <p:cNvPr id="241" name="Google Shape;241;p21"/>
          <p:cNvPicPr preferRelativeResize="0"/>
          <p:nvPr/>
        </p:nvPicPr>
        <p:blipFill>
          <a:blip r:embed="rId5">
            <a:alphaModFix/>
          </a:blip>
          <a:stretch>
            <a:fillRect/>
          </a:stretch>
        </p:blipFill>
        <p:spPr>
          <a:xfrm flipH="1" rot="-1143428">
            <a:off x="2170032" y="1626404"/>
            <a:ext cx="2554376" cy="2483900"/>
          </a:xfrm>
          <a:prstGeom prst="rect">
            <a:avLst/>
          </a:prstGeom>
          <a:noFill/>
          <a:ln>
            <a:noFill/>
          </a:ln>
        </p:spPr>
      </p:pic>
      <p:sp>
        <p:nvSpPr>
          <p:cNvPr id="242" name="Google Shape;242;p21"/>
          <p:cNvSpPr txBox="1"/>
          <p:nvPr>
            <p:ph type="title"/>
          </p:nvPr>
        </p:nvSpPr>
        <p:spPr>
          <a:xfrm>
            <a:off x="364468" y="654105"/>
            <a:ext cx="9963000" cy="841800"/>
          </a:xfrm>
          <a:prstGeom prst="rect">
            <a:avLst/>
          </a:prstGeom>
        </p:spPr>
        <p:txBody>
          <a:bodyPr anchorCtr="0" anchor="t" bIns="104875" lIns="104875" spcFirstLastPara="1" rIns="104875" wrap="square" tIns="104875">
            <a:normAutofit/>
          </a:bodyPr>
          <a:lstStyle/>
          <a:p>
            <a:pPr indent="0" lvl="0" marL="0" rtl="0" algn="l">
              <a:spcBef>
                <a:spcPts val="0"/>
              </a:spcBef>
              <a:spcAft>
                <a:spcPts val="0"/>
              </a:spcAft>
              <a:buNone/>
            </a:pPr>
            <a:r>
              <a:rPr lang="de"/>
              <a:t>Anschluss Horn am Display</a:t>
            </a:r>
            <a:endParaRPr/>
          </a:p>
        </p:txBody>
      </p:sp>
      <p:cxnSp>
        <p:nvCxnSpPr>
          <p:cNvPr id="243" name="Google Shape;243;p21"/>
          <p:cNvCxnSpPr>
            <a:endCxn id="236" idx="2"/>
          </p:cNvCxnSpPr>
          <p:nvPr/>
        </p:nvCxnSpPr>
        <p:spPr>
          <a:xfrm>
            <a:off x="4824725" y="3585375"/>
            <a:ext cx="1265400" cy="293700"/>
          </a:xfrm>
          <a:prstGeom prst="straightConnector1">
            <a:avLst/>
          </a:prstGeom>
          <a:noFill/>
          <a:ln cap="flat" cmpd="sng" w="152400">
            <a:solidFill>
              <a:schemeClr val="dk1"/>
            </a:solidFill>
            <a:prstDash val="solid"/>
            <a:round/>
            <a:headEnd len="med" w="med" type="none"/>
            <a:tailEnd len="med" w="med" type="triangle"/>
          </a:ln>
        </p:spPr>
      </p:cxnSp>
      <p:sp>
        <p:nvSpPr>
          <p:cNvPr id="244" name="Google Shape;244;p21"/>
          <p:cNvSpPr/>
          <p:nvPr/>
        </p:nvSpPr>
        <p:spPr>
          <a:xfrm>
            <a:off x="687675" y="2042401"/>
            <a:ext cx="1465250" cy="2483993"/>
          </a:xfrm>
          <a:custGeom>
            <a:rect b="b" l="l" r="r" t="t"/>
            <a:pathLst>
              <a:path extrusionOk="0" h="141156" w="58610">
                <a:moveTo>
                  <a:pt x="58528" y="15771"/>
                </a:moveTo>
                <a:cubicBezTo>
                  <a:pt x="53857" y="13231"/>
                  <a:pt x="39270" y="2003"/>
                  <a:pt x="30501" y="528"/>
                </a:cubicBezTo>
                <a:cubicBezTo>
                  <a:pt x="21732" y="-947"/>
                  <a:pt x="10833" y="938"/>
                  <a:pt x="5916" y="6920"/>
                </a:cubicBezTo>
                <a:cubicBezTo>
                  <a:pt x="999" y="12903"/>
                  <a:pt x="-1459" y="23885"/>
                  <a:pt x="999" y="36423"/>
                </a:cubicBezTo>
                <a:cubicBezTo>
                  <a:pt x="3458" y="48962"/>
                  <a:pt x="11325" y="68056"/>
                  <a:pt x="20667" y="82151"/>
                </a:cubicBezTo>
                <a:cubicBezTo>
                  <a:pt x="30009" y="96247"/>
                  <a:pt x="51890" y="111162"/>
                  <a:pt x="57053" y="120996"/>
                </a:cubicBezTo>
                <a:cubicBezTo>
                  <a:pt x="62216" y="130830"/>
                  <a:pt x="52546" y="137796"/>
                  <a:pt x="51645" y="141156"/>
                </a:cubicBezTo>
              </a:path>
            </a:pathLst>
          </a:custGeom>
          <a:noFill/>
          <a:ln cap="flat" cmpd="sng" w="76200">
            <a:solidFill>
              <a:schemeClr val="dk1"/>
            </a:solidFill>
            <a:prstDash val="solid"/>
            <a:round/>
            <a:headEnd len="med" w="med" type="none"/>
            <a:tailEnd len="med" w="med" type="none"/>
          </a:ln>
        </p:spPr>
      </p:sp>
      <p:sp>
        <p:nvSpPr>
          <p:cNvPr id="245" name="Google Shape;245;p21"/>
          <p:cNvSpPr txBox="1"/>
          <p:nvPr/>
        </p:nvSpPr>
        <p:spPr>
          <a:xfrm>
            <a:off x="1720700" y="5233215"/>
            <a:ext cx="22251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2300">
                <a:solidFill>
                  <a:schemeClr val="dk1"/>
                </a:solidFill>
              </a:rPr>
              <a:t>12V</a:t>
            </a:r>
            <a:endParaRPr b="1" sz="2300">
              <a:solidFill>
                <a:schemeClr val="dk1"/>
              </a:solidFill>
            </a:endParaRPr>
          </a:p>
          <a:p>
            <a:pPr indent="0" lvl="0" marL="0" rtl="0" algn="ctr">
              <a:spcBef>
                <a:spcPts val="0"/>
              </a:spcBef>
              <a:spcAft>
                <a:spcPts val="0"/>
              </a:spcAft>
              <a:buNone/>
            </a:pPr>
            <a:r>
              <a:rPr b="1" lang="de" sz="2300">
                <a:solidFill>
                  <a:schemeClr val="dk1"/>
                </a:solidFill>
              </a:rPr>
              <a:t>Horn</a:t>
            </a:r>
            <a:endParaRPr b="1" sz="2300">
              <a:solidFill>
                <a:schemeClr val="dk1"/>
              </a:solidFill>
            </a:endParaRPr>
          </a:p>
        </p:txBody>
      </p:sp>
      <p:pic>
        <p:nvPicPr>
          <p:cNvPr id="246" name="Google Shape;246;p21"/>
          <p:cNvPicPr preferRelativeResize="0"/>
          <p:nvPr/>
        </p:nvPicPr>
        <p:blipFill rotWithShape="1">
          <a:blip r:embed="rId6">
            <a:alphaModFix/>
          </a:blip>
          <a:srcRect b="1329" l="36109" r="28131" t="63866"/>
          <a:stretch/>
        </p:blipFill>
        <p:spPr>
          <a:xfrm>
            <a:off x="7660322" y="1454300"/>
            <a:ext cx="2864700" cy="2091300"/>
          </a:xfrm>
          <a:prstGeom prst="roundRect">
            <a:avLst>
              <a:gd fmla="val 11112" name="adj"/>
            </a:avLst>
          </a:prstGeom>
          <a:noFill/>
          <a:ln cap="flat" cmpd="sng" w="76200">
            <a:solidFill>
              <a:schemeClr val="lt1"/>
            </a:solidFill>
            <a:prstDash val="solid"/>
            <a:round/>
            <a:headEnd len="sm" w="sm" type="none"/>
            <a:tailEnd len="sm" w="sm" type="none"/>
          </a:ln>
        </p:spPr>
      </p:pic>
      <p:sp>
        <p:nvSpPr>
          <p:cNvPr id="247" name="Google Shape;247;p21"/>
          <p:cNvSpPr txBox="1"/>
          <p:nvPr/>
        </p:nvSpPr>
        <p:spPr>
          <a:xfrm>
            <a:off x="8067127" y="794025"/>
            <a:ext cx="2051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de" sz="1600"/>
              <a:t>Horn Befestigung am Stativ</a:t>
            </a:r>
            <a:endParaRPr b="1" sz="1600"/>
          </a:p>
        </p:txBody>
      </p:sp>
      <p:pic>
        <p:nvPicPr>
          <p:cNvPr id="248" name="Google Shape;248;p21"/>
          <p:cNvPicPr preferRelativeResize="0"/>
          <p:nvPr/>
        </p:nvPicPr>
        <p:blipFill>
          <a:blip r:embed="rId7">
            <a:alphaModFix/>
          </a:blip>
          <a:stretch>
            <a:fillRect/>
          </a:stretch>
        </p:blipFill>
        <p:spPr>
          <a:xfrm>
            <a:off x="6009038" y="2080188"/>
            <a:ext cx="702175" cy="702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