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gk1WrBcpB8oe9KwnWpaAaUlQzU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4757" y="792175"/>
            <a:ext cx="4012792" cy="40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 rotWithShape="1">
          <a:blip r:embed="rId4">
            <a:alphaModFix/>
          </a:blip>
          <a:srcRect b="0" l="0" r="0" t="4205"/>
          <a:stretch/>
        </p:blipFill>
        <p:spPr>
          <a:xfrm>
            <a:off x="627350" y="576275"/>
            <a:ext cx="4734623" cy="45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1c44e604658_0_0"/>
          <p:cNvSpPr/>
          <p:nvPr/>
        </p:nvSpPr>
        <p:spPr>
          <a:xfrm>
            <a:off x="2641600" y="38881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1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7" name="Google Shape;37;g1c44e604658_0_0"/>
          <p:cNvSpPr/>
          <p:nvPr/>
        </p:nvSpPr>
        <p:spPr>
          <a:xfrm>
            <a:off x="2814668" y="1475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2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8" name="Google Shape;38;g1c44e604658_0_0"/>
          <p:cNvSpPr/>
          <p:nvPr/>
        </p:nvSpPr>
        <p:spPr>
          <a:xfrm>
            <a:off x="1474055" y="8639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3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39" name="Google Shape;39;g1c44e604658_0_0"/>
          <p:cNvSpPr/>
          <p:nvPr/>
        </p:nvSpPr>
        <p:spPr>
          <a:xfrm>
            <a:off x="2519205" y="21234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4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0" name="Google Shape;40;g1c44e604658_0_0"/>
          <p:cNvSpPr/>
          <p:nvPr/>
        </p:nvSpPr>
        <p:spPr>
          <a:xfrm>
            <a:off x="3986230" y="3528154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1" name="Google Shape;41;g1c44e604658_0_0"/>
          <p:cNvSpPr/>
          <p:nvPr/>
        </p:nvSpPr>
        <p:spPr>
          <a:xfrm>
            <a:off x="3986230" y="1930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2" name="Google Shape;42;g1c44e604658_0_0"/>
          <p:cNvSpPr/>
          <p:nvPr/>
        </p:nvSpPr>
        <p:spPr>
          <a:xfrm>
            <a:off x="1397855" y="3528154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3" name="Google Shape;43;g1c44e604658_0_0"/>
          <p:cNvSpPr/>
          <p:nvPr/>
        </p:nvSpPr>
        <p:spPr>
          <a:xfrm>
            <a:off x="1397855" y="19307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5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4" name="Google Shape;44;g1c44e604658_0_0"/>
          <p:cNvSpPr/>
          <p:nvPr/>
        </p:nvSpPr>
        <p:spPr>
          <a:xfrm>
            <a:off x="3915930" y="5762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6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5" name="Google Shape;45;g1c44e604658_0_0"/>
          <p:cNvSpPr/>
          <p:nvPr/>
        </p:nvSpPr>
        <p:spPr>
          <a:xfrm>
            <a:off x="4706330" y="1008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7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6" name="Google Shape;46;g1c44e604658_0_0"/>
          <p:cNvSpPr/>
          <p:nvPr/>
        </p:nvSpPr>
        <p:spPr>
          <a:xfrm>
            <a:off x="707852" y="1368581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8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7" name="Google Shape;47;g1c44e604658_0_0"/>
          <p:cNvSpPr/>
          <p:nvPr/>
        </p:nvSpPr>
        <p:spPr>
          <a:xfrm>
            <a:off x="4674455" y="13973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8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8" name="Google Shape;48;g1c44e604658_0_0"/>
          <p:cNvSpPr/>
          <p:nvPr/>
        </p:nvSpPr>
        <p:spPr>
          <a:xfrm>
            <a:off x="3326830" y="100807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9</a:t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49" name="Google Shape;49;g1c44e604658_0_0"/>
          <p:cNvSpPr/>
          <p:nvPr/>
        </p:nvSpPr>
        <p:spPr>
          <a:xfrm>
            <a:off x="3839730" y="1405929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0" name="Google Shape;50;g1c44e604658_0_0"/>
          <p:cNvSpPr txBox="1"/>
          <p:nvPr/>
        </p:nvSpPr>
        <p:spPr>
          <a:xfrm>
            <a:off x="3754504" y="1369474"/>
            <a:ext cx="50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10</a:t>
            </a:r>
            <a:endParaRPr/>
          </a:p>
        </p:txBody>
      </p:sp>
      <p:sp>
        <p:nvSpPr>
          <p:cNvPr id="51" name="Google Shape;51;g1c44e604658_0_0"/>
          <p:cNvSpPr/>
          <p:nvPr/>
        </p:nvSpPr>
        <p:spPr>
          <a:xfrm>
            <a:off x="5232400" y="19069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2" name="Google Shape;52;g1c44e604658_0_0"/>
          <p:cNvSpPr txBox="1"/>
          <p:nvPr/>
        </p:nvSpPr>
        <p:spPr>
          <a:xfrm>
            <a:off x="5003800" y="1879925"/>
            <a:ext cx="8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</a:rPr>
              <a:t>11</a:t>
            </a:r>
            <a:endParaRPr/>
          </a:p>
        </p:txBody>
      </p:sp>
      <p:sp>
        <p:nvSpPr>
          <p:cNvPr id="53" name="Google Shape;53;g1c44e604658_0_0"/>
          <p:cNvSpPr txBox="1"/>
          <p:nvPr/>
        </p:nvSpPr>
        <p:spPr>
          <a:xfrm>
            <a:off x="832575" y="5239050"/>
            <a:ext cx="43278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Heltec Lora 32 (433 mhz)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Step Down (LM2596S)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TTL to RS485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PCA9685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Mosfet Modules (YYNMOS-4)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de-DE" sz="1600"/>
              <a:t>12V Input and Switch IN/OUT Terminals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de-DE" sz="1600">
                <a:solidFill>
                  <a:schemeClr val="dk1"/>
                </a:solidFill>
              </a:rPr>
              <a:t>Temperature Sensor Terminal (LM75A)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" name="Google Shape;54;g1c44e604658_0_0"/>
          <p:cNvSpPr txBox="1"/>
          <p:nvPr/>
        </p:nvSpPr>
        <p:spPr>
          <a:xfrm>
            <a:off x="5480775" y="5239050"/>
            <a:ext cx="4088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Diodes Horn/Fan</a:t>
            </a:r>
            <a:r>
              <a:rPr lang="de-DE" sz="1600"/>
              <a:t> (1N4004)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3.3V Jumper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Elko 100 or 200 µF (optional)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433 mhz Antenna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Ethernet Socket (for RS485)</a:t>
            </a:r>
            <a:endParaRPr sz="1600"/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8"/>
            </a:pPr>
            <a:r>
              <a:rPr lang="de-DE" sz="1600"/>
              <a:t>LED Module Sockets (JST XH 2.54)</a:t>
            </a:r>
            <a:endParaRPr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" name="Google Shape;55;g1c44e604658_0_0"/>
          <p:cNvSpPr/>
          <p:nvPr/>
        </p:nvSpPr>
        <p:spPr>
          <a:xfrm>
            <a:off x="2336800" y="8401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6" name="Google Shape;56;g1c44e604658_0_0"/>
          <p:cNvSpPr txBox="1"/>
          <p:nvPr/>
        </p:nvSpPr>
        <p:spPr>
          <a:xfrm>
            <a:off x="2108200" y="813125"/>
            <a:ext cx="8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12</a:t>
            </a:r>
            <a:endParaRPr/>
          </a:p>
        </p:txBody>
      </p:sp>
      <p:sp>
        <p:nvSpPr>
          <p:cNvPr id="57" name="Google Shape;57;g1c44e604658_0_0"/>
          <p:cNvSpPr/>
          <p:nvPr/>
        </p:nvSpPr>
        <p:spPr>
          <a:xfrm>
            <a:off x="3937000" y="48025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58" name="Google Shape;58;g1c44e604658_0_0"/>
          <p:cNvSpPr txBox="1"/>
          <p:nvPr/>
        </p:nvSpPr>
        <p:spPr>
          <a:xfrm>
            <a:off x="3708400" y="4775525"/>
            <a:ext cx="8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13</a:t>
            </a:r>
            <a:endParaRPr/>
          </a:p>
        </p:txBody>
      </p:sp>
      <p:sp>
        <p:nvSpPr>
          <p:cNvPr id="59" name="Google Shape;59;g1c44e604658_0_0"/>
          <p:cNvSpPr/>
          <p:nvPr/>
        </p:nvSpPr>
        <p:spPr>
          <a:xfrm>
            <a:off x="1498600" y="4802550"/>
            <a:ext cx="360000" cy="360000"/>
          </a:xfrm>
          <a:prstGeom prst="ellipse">
            <a:avLst/>
          </a:prstGeom>
          <a:solidFill>
            <a:srgbClr val="FFAD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lt1"/>
              </a:solidFill>
            </a:endParaRPr>
          </a:p>
        </p:txBody>
      </p:sp>
      <p:sp>
        <p:nvSpPr>
          <p:cNvPr id="60" name="Google Shape;60;g1c44e604658_0_0"/>
          <p:cNvSpPr txBox="1"/>
          <p:nvPr/>
        </p:nvSpPr>
        <p:spPr>
          <a:xfrm>
            <a:off x="1270000" y="4775525"/>
            <a:ext cx="806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</a:rPr>
              <a:t>13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