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vVhkunezRDma01sVMzrDKbnq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285064" y="95562"/>
            <a:ext cx="4134674" cy="551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538" y="1173896"/>
            <a:ext cx="4229775" cy="312277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c44e604658_0_0"/>
          <p:cNvSpPr/>
          <p:nvPr/>
        </p:nvSpPr>
        <p:spPr>
          <a:xfrm>
            <a:off x="1767500" y="2672013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c44e604658_0_0"/>
          <p:cNvSpPr/>
          <p:nvPr/>
        </p:nvSpPr>
        <p:spPr>
          <a:xfrm>
            <a:off x="3064693" y="1463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c44e604658_0_0"/>
          <p:cNvSpPr txBox="1"/>
          <p:nvPr/>
        </p:nvSpPr>
        <p:spPr>
          <a:xfrm>
            <a:off x="4261575" y="5239050"/>
            <a:ext cx="432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Ethernet Socket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TTL to RS485</a:t>
            </a:r>
            <a:endParaRPr sz="1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9" name="Google Shape;39;g1c44e604658_0_0"/>
          <p:cNvSpPr/>
          <p:nvPr/>
        </p:nvSpPr>
        <p:spPr>
          <a:xfrm>
            <a:off x="5120300" y="1681413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c44e604658_0_0"/>
          <p:cNvSpPr/>
          <p:nvPr/>
        </p:nvSpPr>
        <p:spPr>
          <a:xfrm>
            <a:off x="5120300" y="2519613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c44e604658_0_0"/>
          <p:cNvSpPr/>
          <p:nvPr/>
        </p:nvSpPr>
        <p:spPr>
          <a:xfrm>
            <a:off x="5120300" y="3434013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c44e604658_0_0"/>
          <p:cNvSpPr/>
          <p:nvPr/>
        </p:nvSpPr>
        <p:spPr>
          <a:xfrm>
            <a:off x="3064693" y="2225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c44e604658_0_0"/>
          <p:cNvSpPr/>
          <p:nvPr/>
        </p:nvSpPr>
        <p:spPr>
          <a:xfrm>
            <a:off x="3064693" y="2987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de-D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