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7559675" cx="10691800"/>
  <p:notesSz cx="6858000" cy="9144000"/>
  <p:embeddedFontLst>
    <p:embeddedFont>
      <p:font typeface="Bebas Neue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084">
          <p15:clr>
            <a:srgbClr val="A4A3A4"/>
          </p15:clr>
        </p15:guide>
        <p15:guide id="2" orient="horz" pos="4037">
          <p15:clr>
            <a:srgbClr val="A4A3A4"/>
          </p15:clr>
        </p15:guide>
        <p15:guide id="3" pos="3367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8" roundtripDataSignature="AMtx7miPXIfdO3i0QQS6r9oUXzpWdvDc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084" orient="horz"/>
        <p:guide pos="4037" orient="horz"/>
        <p:guide pos="336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BebasNeue-regular.fntdata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46188" y="1143000"/>
            <a:ext cx="4365625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1c44e604658_0_0:notes"/>
          <p:cNvSpPr/>
          <p:nvPr>
            <p:ph idx="2" type="sldImg"/>
          </p:nvPr>
        </p:nvSpPr>
        <p:spPr>
          <a:xfrm>
            <a:off x="1246188" y="1143000"/>
            <a:ext cx="43656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" name="Google Shape;31;g1c44e60465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" name="Google Shape;32;g1c44e604658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elfoli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0"/>
          <p:cNvSpPr txBox="1"/>
          <p:nvPr>
            <p:ph type="ctrTitle"/>
          </p:nvPr>
        </p:nvSpPr>
        <p:spPr>
          <a:xfrm>
            <a:off x="865097" y="1605840"/>
            <a:ext cx="8988709" cy="15353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508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40"/>
          <p:cNvSpPr txBox="1"/>
          <p:nvPr>
            <p:ph idx="1" type="subTitle"/>
          </p:nvPr>
        </p:nvSpPr>
        <p:spPr>
          <a:xfrm>
            <a:off x="865097" y="3474665"/>
            <a:ext cx="8018860" cy="1825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4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79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3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0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ließtext und Bild">
  <p:cSld name="Fließtext und Bild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idx="1" type="body"/>
          </p:nvPr>
        </p:nvSpPr>
        <p:spPr>
          <a:xfrm>
            <a:off x="485775" y="1008064"/>
            <a:ext cx="4859338" cy="4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102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15"/>
          <p:cNvSpPr txBox="1"/>
          <p:nvPr>
            <p:ph idx="2" type="body"/>
          </p:nvPr>
        </p:nvSpPr>
        <p:spPr>
          <a:xfrm>
            <a:off x="485773" y="1655763"/>
            <a:ext cx="4859339" cy="45370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6000">
            <a:normAutofit/>
          </a:bodyPr>
          <a:lstStyle>
            <a:lvl1pPr indent="-228600" lvl="0" marL="4572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4583" lvl="5" marL="27432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4583" lvl="6" marL="32004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4584" lvl="7" marL="36576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4584" lvl="8" marL="4114800" marR="0" rtl="0" algn="l">
              <a:lnSpc>
                <a:spcPct val="90000"/>
              </a:lnSpc>
              <a:spcBef>
                <a:spcPts val="551"/>
              </a:spcBef>
              <a:spcAft>
                <a:spcPts val="0"/>
              </a:spcAft>
              <a:buClr>
                <a:schemeClr val="dk1"/>
              </a:buClr>
              <a:buSzPts val="1984"/>
              <a:buFont typeface="Arial"/>
              <a:buChar char="•"/>
              <a:defRPr b="0" i="0" sz="1984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15"/>
          <p:cNvSpPr/>
          <p:nvPr>
            <p:ph idx="3" type="pic"/>
          </p:nvPr>
        </p:nvSpPr>
        <p:spPr>
          <a:xfrm>
            <a:off x="7326313" y="863601"/>
            <a:ext cx="2879726" cy="2520949"/>
          </a:xfrm>
          <a:prstGeom prst="rect">
            <a:avLst/>
          </a:prstGeom>
          <a:noFill/>
          <a:ln>
            <a:noFill/>
          </a:ln>
        </p:spPr>
      </p:sp>
      <p:sp>
        <p:nvSpPr>
          <p:cNvPr id="21" name="Google Shape;21;p15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el und Inhalt">
  <p:cSld name="Titel und Inhal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1"/>
          <p:cNvSpPr txBox="1"/>
          <p:nvPr>
            <p:ph idx="1" type="body"/>
          </p:nvPr>
        </p:nvSpPr>
        <p:spPr>
          <a:xfrm>
            <a:off x="889944" y="2006571"/>
            <a:ext cx="8988709" cy="47767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54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579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3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28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52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41"/>
          <p:cNvSpPr txBox="1"/>
          <p:nvPr>
            <p:ph type="ctrTitle"/>
          </p:nvPr>
        </p:nvSpPr>
        <p:spPr>
          <a:xfrm>
            <a:off x="889944" y="207131"/>
            <a:ext cx="8988709" cy="13621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2631" u="none" cap="none" strike="noStrike">
                <a:solidFill>
                  <a:srgbClr val="FFAD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5" name="Google Shape;25;p41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5_Neues Kapitel">
  <p:cSld name="5_Neues Kapitel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2"/>
          <p:cNvSpPr txBox="1"/>
          <p:nvPr/>
        </p:nvSpPr>
        <p:spPr>
          <a:xfrm>
            <a:off x="250110" y="7004871"/>
            <a:ext cx="10148260" cy="2542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2"/>
              <a:buFont typeface="Arial"/>
              <a:buNone/>
            </a:pPr>
            <a:r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© Steilpass 2021				</a:t>
            </a:r>
            <a:fld id="{00000000-1234-1234-1234-123412341234}" type="slidenum">
              <a:rPr b="0" i="0" lang="de-DE" sz="1052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052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42"/>
          <p:cNvSpPr txBox="1"/>
          <p:nvPr>
            <p:ph idx="12" type="sldNum"/>
          </p:nvPr>
        </p:nvSpPr>
        <p:spPr>
          <a:xfrm>
            <a:off x="10005186" y="6981108"/>
            <a:ext cx="641700" cy="57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37644" y="147777"/>
            <a:ext cx="2017641" cy="3607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in Bild, das Text enthält.&#10;&#10;Automatisch generierte Beschreibung" id="11" name="Google Shape;1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802316" y="7090499"/>
            <a:ext cx="403722" cy="123589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9422756" y="7038108"/>
            <a:ext cx="403722" cy="1944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367">
          <p15:clr>
            <a:srgbClr val="5ACBF0"/>
          </p15:clr>
        </p15:guide>
        <p15:guide id="2" pos="2801">
          <p15:clr>
            <a:srgbClr val="F26B43"/>
          </p15:clr>
        </p15:guide>
        <p15:guide id="3" pos="2687">
          <p15:clr>
            <a:srgbClr val="F26B43"/>
          </p15:clr>
        </p15:guide>
        <p15:guide id="4" pos="2120">
          <p15:clr>
            <a:srgbClr val="5ACBF0"/>
          </p15:clr>
        </p15:guide>
        <p15:guide id="5" pos="1553">
          <p15:clr>
            <a:srgbClr val="F26B43"/>
          </p15:clr>
        </p15:guide>
        <p15:guide id="6" pos="1440">
          <p15:clr>
            <a:srgbClr val="F26B43"/>
          </p15:clr>
        </p15:guide>
        <p15:guide id="7" pos="873">
          <p15:clr>
            <a:srgbClr val="5ACBF0"/>
          </p15:clr>
        </p15:guide>
        <p15:guide id="8" pos="306">
          <p15:clr>
            <a:srgbClr val="F26B43"/>
          </p15:clr>
        </p15:guide>
        <p15:guide id="9" pos="3934">
          <p15:clr>
            <a:srgbClr val="F26B43"/>
          </p15:clr>
        </p15:guide>
        <p15:guide id="10" pos="4048">
          <p15:clr>
            <a:srgbClr val="F26B43"/>
          </p15:clr>
        </p15:guide>
        <p15:guide id="11" pos="4615">
          <p15:clr>
            <a:srgbClr val="5ACBF0"/>
          </p15:clr>
        </p15:guide>
        <p15:guide id="12" pos="5182">
          <p15:clr>
            <a:srgbClr val="F26B43"/>
          </p15:clr>
        </p15:guide>
        <p15:guide id="13" pos="5295">
          <p15:clr>
            <a:srgbClr val="F26B43"/>
          </p15:clr>
        </p15:guide>
        <p15:guide id="14" pos="5862">
          <p15:clr>
            <a:srgbClr val="5ACBF0"/>
          </p15:clr>
        </p15:guide>
        <p15:guide id="15" pos="6429">
          <p15:clr>
            <a:srgbClr val="F26B43"/>
          </p15:clr>
        </p15:guide>
        <p15:guide id="16" orient="horz" pos="226">
          <p15:clr>
            <a:srgbClr val="F26B43"/>
          </p15:clr>
        </p15:guide>
        <p15:guide id="17" orient="horz" pos="363">
          <p15:clr>
            <a:srgbClr val="F26B43"/>
          </p15:clr>
        </p15:guide>
        <p15:guide id="18" orient="horz" pos="499">
          <p15:clr>
            <a:srgbClr val="F26B43"/>
          </p15:clr>
        </p15:guide>
        <p15:guide id="19" orient="horz" pos="635">
          <p15:clr>
            <a:srgbClr val="F26B43"/>
          </p15:clr>
        </p15:guide>
        <p15:guide id="20" orient="horz" pos="771">
          <p15:clr>
            <a:srgbClr val="F26B43"/>
          </p15:clr>
        </p15:guide>
        <p15:guide id="21" orient="horz" pos="907">
          <p15:clr>
            <a:srgbClr val="F26B43"/>
          </p15:clr>
        </p15:guide>
        <p15:guide id="22" orient="horz" pos="1043">
          <p15:clr>
            <a:srgbClr val="F26B43"/>
          </p15:clr>
        </p15:guide>
        <p15:guide id="23" orient="horz" pos="1179">
          <p15:clr>
            <a:srgbClr val="F26B43"/>
          </p15:clr>
        </p15:guide>
        <p15:guide id="24" orient="horz" pos="1315">
          <p15:clr>
            <a:srgbClr val="F26B43"/>
          </p15:clr>
        </p15:guide>
        <p15:guide id="25" orient="horz" pos="1451">
          <p15:clr>
            <a:srgbClr val="F26B43"/>
          </p15:clr>
        </p15:guide>
        <p15:guide id="26" orient="horz" pos="1587">
          <p15:clr>
            <a:srgbClr val="F26B43"/>
          </p15:clr>
        </p15:guide>
        <p15:guide id="27" orient="horz" pos="1723">
          <p15:clr>
            <a:srgbClr val="F26B43"/>
          </p15:clr>
        </p15:guide>
        <p15:guide id="28" orient="horz" pos="1859">
          <p15:clr>
            <a:srgbClr val="F26B43"/>
          </p15:clr>
        </p15:guide>
        <p15:guide id="29" orient="horz" pos="1995">
          <p15:clr>
            <a:srgbClr val="F26B43"/>
          </p15:clr>
        </p15:guide>
        <p15:guide id="30" orient="horz" pos="2132">
          <p15:clr>
            <a:srgbClr val="F26B43"/>
          </p15:clr>
        </p15:guide>
        <p15:guide id="31" orient="horz" pos="2268">
          <p15:clr>
            <a:srgbClr val="F26B43"/>
          </p15:clr>
        </p15:guide>
        <p15:guide id="32" orient="horz" pos="2404">
          <p15:clr>
            <a:srgbClr val="F26B43"/>
          </p15:clr>
        </p15:guide>
        <p15:guide id="33" orient="horz" pos="2540">
          <p15:clr>
            <a:srgbClr val="F26B43"/>
          </p15:clr>
        </p15:guide>
        <p15:guide id="34" orient="horz" pos="2676">
          <p15:clr>
            <a:srgbClr val="F26B43"/>
          </p15:clr>
        </p15:guide>
        <p15:guide id="35" orient="horz" pos="2812">
          <p15:clr>
            <a:srgbClr val="F26B43"/>
          </p15:clr>
        </p15:guide>
        <p15:guide id="36" orient="horz" pos="2948">
          <p15:clr>
            <a:srgbClr val="F26B43"/>
          </p15:clr>
        </p15:guide>
        <p15:guide id="37" orient="horz" pos="3084">
          <p15:clr>
            <a:srgbClr val="F26B43"/>
          </p15:clr>
        </p15:guide>
        <p15:guide id="38" orient="horz" pos="3220">
          <p15:clr>
            <a:srgbClr val="F26B43"/>
          </p15:clr>
        </p15:guide>
        <p15:guide id="39" orient="horz" pos="3356">
          <p15:clr>
            <a:srgbClr val="F26B43"/>
          </p15:clr>
        </p15:guide>
        <p15:guide id="40" orient="horz" pos="3492">
          <p15:clr>
            <a:srgbClr val="F26B43"/>
          </p15:clr>
        </p15:guide>
        <p15:guide id="41" orient="horz" pos="3628">
          <p15:clr>
            <a:srgbClr val="F26B43"/>
          </p15:clr>
        </p15:guide>
        <p15:guide id="42" orient="horz" pos="3764">
          <p15:clr>
            <a:srgbClr val="F26B43"/>
          </p15:clr>
        </p15:guide>
        <p15:guide id="43" orient="horz" pos="3901">
          <p15:clr>
            <a:srgbClr val="F26B43"/>
          </p15:clr>
        </p15:guide>
        <p15:guide id="44" orient="horz" pos="4037">
          <p15:clr>
            <a:srgbClr val="F26B43"/>
          </p15:clr>
        </p15:guide>
        <p15:guide id="45" orient="horz" pos="4173">
          <p15:clr>
            <a:srgbClr val="F26B43"/>
          </p15:clr>
        </p15:guide>
        <p15:guide id="46" orient="horz" pos="4309">
          <p15:clr>
            <a:srgbClr val="F26B43"/>
          </p15:clr>
        </p15:guide>
        <p15:guide id="47" orient="horz" pos="444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Relationship Id="rId4" Type="http://schemas.openxmlformats.org/officeDocument/2006/relationships/image" Target="../media/image6.jpg"/><Relationship Id="rId5" Type="http://schemas.openxmlformats.org/officeDocument/2006/relationships/image" Target="../media/image8.jpg"/><Relationship Id="rId6" Type="http://schemas.openxmlformats.org/officeDocument/2006/relationships/image" Target="../media/image2.jpg"/><Relationship Id="rId7" Type="http://schemas.openxmlformats.org/officeDocument/2006/relationships/image" Target="../media/image4.jpg"/><Relationship Id="rId8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g1c44e604658_0_0"/>
          <p:cNvPicPr preferRelativeResize="0"/>
          <p:nvPr/>
        </p:nvPicPr>
        <p:blipFill rotWithShape="1">
          <a:blip r:embed="rId3">
            <a:alphaModFix/>
          </a:blip>
          <a:srcRect b="767" l="0" r="0" t="777"/>
          <a:stretch/>
        </p:blipFill>
        <p:spPr>
          <a:xfrm>
            <a:off x="6538456" y="1866625"/>
            <a:ext cx="3917169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g1c44e604658_0_0"/>
          <p:cNvPicPr preferRelativeResize="0"/>
          <p:nvPr/>
        </p:nvPicPr>
        <p:blipFill rotWithShape="1">
          <a:blip r:embed="rId4">
            <a:alphaModFix/>
          </a:blip>
          <a:srcRect b="0" l="268" r="258" t="0"/>
          <a:stretch/>
        </p:blipFill>
        <p:spPr>
          <a:xfrm>
            <a:off x="597600" y="1857063"/>
            <a:ext cx="3810000" cy="29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36;g1c44e604658_0_0"/>
          <p:cNvPicPr preferRelativeResize="0"/>
          <p:nvPr/>
        </p:nvPicPr>
        <p:blipFill rotWithShape="1">
          <a:blip r:embed="rId5">
            <a:alphaModFix/>
          </a:blip>
          <a:srcRect b="0" l="1133" r="1143" t="0"/>
          <a:stretch/>
        </p:blipFill>
        <p:spPr>
          <a:xfrm>
            <a:off x="5511050" y="4809837"/>
            <a:ext cx="2789051" cy="253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g1c44e604658_0_0"/>
          <p:cNvPicPr preferRelativeResize="0"/>
          <p:nvPr/>
        </p:nvPicPr>
        <p:blipFill rotWithShape="1">
          <a:blip r:embed="rId6">
            <a:alphaModFix/>
          </a:blip>
          <a:srcRect b="0" l="553" r="553" t="0"/>
          <a:stretch/>
        </p:blipFill>
        <p:spPr>
          <a:xfrm>
            <a:off x="664239" y="458675"/>
            <a:ext cx="3752899" cy="124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g1c44e604658_0_0"/>
          <p:cNvPicPr preferRelativeResize="0"/>
          <p:nvPr/>
        </p:nvPicPr>
        <p:blipFill rotWithShape="1">
          <a:blip r:embed="rId7">
            <a:alphaModFix/>
          </a:blip>
          <a:srcRect b="1229" l="0" r="0" t="1229"/>
          <a:stretch/>
        </p:blipFill>
        <p:spPr>
          <a:xfrm rot="10800000">
            <a:off x="609675" y="5175162"/>
            <a:ext cx="3810000" cy="1221828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g1c44e604658_0_0"/>
          <p:cNvPicPr preferRelativeResize="0"/>
          <p:nvPr/>
        </p:nvPicPr>
        <p:blipFill rotWithShape="1">
          <a:blip r:embed="rId8">
            <a:alphaModFix/>
          </a:blip>
          <a:srcRect b="4253" l="0" r="0" t="4263"/>
          <a:stretch/>
        </p:blipFill>
        <p:spPr>
          <a:xfrm>
            <a:off x="4838550" y="1964798"/>
            <a:ext cx="1296175" cy="27894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2021-03-30T18:53:13Z</dcterms:created>
  <dc:creator>B R</dc:creator>
</cp:coreProperties>
</file>