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7559675" cx="10691800"/>
  <p:notesSz cx="6858000" cy="9144000"/>
  <p:embeddedFontLst>
    <p:embeddedFont>
      <p:font typeface="Bebas Neue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84">
          <p15:clr>
            <a:srgbClr val="A4A3A4"/>
          </p15:clr>
        </p15:guide>
        <p15:guide id="2" orient="horz" pos="4037">
          <p15:clr>
            <a:srgbClr val="A4A3A4"/>
          </p15:clr>
        </p15:guide>
        <p15:guide id="3" pos="336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uLFQuFrr1Poqv2MEfX5UwIctJ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84" orient="horz"/>
        <p:guide pos="4037" orient="horz"/>
        <p:guide pos="336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BebasNeue-regular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6188" y="1143000"/>
            <a:ext cx="4365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4e604658_0_0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g1c44e6046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g1c44e6046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ctrTitle"/>
          </p:nvPr>
        </p:nvSpPr>
        <p:spPr>
          <a:xfrm>
            <a:off x="865097" y="1605840"/>
            <a:ext cx="8988709" cy="15353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8" u="none" cap="none" strike="noStrike">
                <a:solidFill>
                  <a:srgbClr val="FFAD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0"/>
          <p:cNvSpPr txBox="1"/>
          <p:nvPr>
            <p:ph idx="1" type="subTitle"/>
          </p:nvPr>
        </p:nvSpPr>
        <p:spPr>
          <a:xfrm>
            <a:off x="865097" y="3474665"/>
            <a:ext cx="8018860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4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4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9"/>
              <a:buFont typeface="Arial"/>
              <a:buNone/>
              <a:defRPr b="0" i="0" sz="15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ießtext und Bild">
  <p:cSld name="Fließtext und Bild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485775" y="1008064"/>
            <a:ext cx="485933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2" type="body"/>
          </p:nvPr>
        </p:nvSpPr>
        <p:spPr>
          <a:xfrm>
            <a:off x="485773" y="1655763"/>
            <a:ext cx="4859339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rm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5"/>
          <p:cNvSpPr/>
          <p:nvPr>
            <p:ph idx="3" type="pic"/>
          </p:nvPr>
        </p:nvSpPr>
        <p:spPr>
          <a:xfrm>
            <a:off x="7326313" y="863601"/>
            <a:ext cx="2879726" cy="2520949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9422756" y="7038108"/>
            <a:ext cx="403722" cy="19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889944" y="2006571"/>
            <a:ext cx="8988709" cy="4776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79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28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2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type="ctrTitle"/>
          </p:nvPr>
        </p:nvSpPr>
        <p:spPr>
          <a:xfrm>
            <a:off x="889944" y="207131"/>
            <a:ext cx="8988709" cy="1362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31" u="none" cap="none" strike="noStrike">
                <a:solidFill>
                  <a:srgbClr val="FFAD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eues Kapitel">
  <p:cSld name="5_Neues Kapite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/>
        </p:nvSpPr>
        <p:spPr>
          <a:xfrm>
            <a:off x="250110" y="7004871"/>
            <a:ext cx="10148260" cy="2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2"/>
              <a:buFont typeface="Arial"/>
              <a:buNone/>
            </a:pPr>
            <a:r>
              <a:rPr b="0" i="0" lang="de-DE" sz="105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Steilpass 2021				</a:t>
            </a:r>
            <a:fld id="{00000000-1234-1234-1234-123412341234}" type="slidenum">
              <a:rPr b="0" i="0" lang="de-DE" sz="105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7644" y="147777"/>
            <a:ext cx="2017641" cy="3607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 enthält.&#10;&#10;Automatisch generierte Beschreibung" id="11" name="Google Shape;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2316" y="7090499"/>
            <a:ext cx="403722" cy="1235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9422756" y="7038108"/>
            <a:ext cx="403722" cy="19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367">
          <p15:clr>
            <a:srgbClr val="5ACBF0"/>
          </p15:clr>
        </p15:guide>
        <p15:guide id="2" pos="2801">
          <p15:clr>
            <a:srgbClr val="F26B43"/>
          </p15:clr>
        </p15:guide>
        <p15:guide id="3" pos="2687">
          <p15:clr>
            <a:srgbClr val="F26B43"/>
          </p15:clr>
        </p15:guide>
        <p15:guide id="4" pos="2120">
          <p15:clr>
            <a:srgbClr val="5ACBF0"/>
          </p15:clr>
        </p15:guide>
        <p15:guide id="5" pos="1553">
          <p15:clr>
            <a:srgbClr val="F26B43"/>
          </p15:clr>
        </p15:guide>
        <p15:guide id="6" pos="1440">
          <p15:clr>
            <a:srgbClr val="F26B43"/>
          </p15:clr>
        </p15:guide>
        <p15:guide id="7" pos="873">
          <p15:clr>
            <a:srgbClr val="5ACBF0"/>
          </p15:clr>
        </p15:guide>
        <p15:guide id="8" pos="306">
          <p15:clr>
            <a:srgbClr val="F26B43"/>
          </p15:clr>
        </p15:guide>
        <p15:guide id="9" pos="3934">
          <p15:clr>
            <a:srgbClr val="F26B43"/>
          </p15:clr>
        </p15:guide>
        <p15:guide id="10" pos="4048">
          <p15:clr>
            <a:srgbClr val="F26B43"/>
          </p15:clr>
        </p15:guide>
        <p15:guide id="11" pos="4615">
          <p15:clr>
            <a:srgbClr val="5ACBF0"/>
          </p15:clr>
        </p15:guide>
        <p15:guide id="12" pos="5182">
          <p15:clr>
            <a:srgbClr val="F26B43"/>
          </p15:clr>
        </p15:guide>
        <p15:guide id="13" pos="5295">
          <p15:clr>
            <a:srgbClr val="F26B43"/>
          </p15:clr>
        </p15:guide>
        <p15:guide id="14" pos="5862">
          <p15:clr>
            <a:srgbClr val="5ACBF0"/>
          </p15:clr>
        </p15:guide>
        <p15:guide id="15" pos="6429">
          <p15:clr>
            <a:srgbClr val="F26B43"/>
          </p15:clr>
        </p15:guide>
        <p15:guide id="16" orient="horz" pos="226">
          <p15:clr>
            <a:srgbClr val="F26B43"/>
          </p15:clr>
        </p15:guide>
        <p15:guide id="17" orient="horz" pos="363">
          <p15:clr>
            <a:srgbClr val="F26B43"/>
          </p15:clr>
        </p15:guide>
        <p15:guide id="18" orient="horz" pos="499">
          <p15:clr>
            <a:srgbClr val="F26B43"/>
          </p15:clr>
        </p15:guide>
        <p15:guide id="19" orient="horz" pos="635">
          <p15:clr>
            <a:srgbClr val="F26B43"/>
          </p15:clr>
        </p15:guide>
        <p15:guide id="20" orient="horz" pos="771">
          <p15:clr>
            <a:srgbClr val="F26B43"/>
          </p15:clr>
        </p15:guide>
        <p15:guide id="21" orient="horz" pos="907">
          <p15:clr>
            <a:srgbClr val="F26B43"/>
          </p15:clr>
        </p15:guide>
        <p15:guide id="22" orient="horz" pos="1043">
          <p15:clr>
            <a:srgbClr val="F26B43"/>
          </p15:clr>
        </p15:guide>
        <p15:guide id="23" orient="horz" pos="1179">
          <p15:clr>
            <a:srgbClr val="F26B43"/>
          </p15:clr>
        </p15:guide>
        <p15:guide id="24" orient="horz" pos="1315">
          <p15:clr>
            <a:srgbClr val="F26B43"/>
          </p15:clr>
        </p15:guide>
        <p15:guide id="25" orient="horz" pos="1451">
          <p15:clr>
            <a:srgbClr val="F26B43"/>
          </p15:clr>
        </p15:guide>
        <p15:guide id="26" orient="horz" pos="1587">
          <p15:clr>
            <a:srgbClr val="F26B43"/>
          </p15:clr>
        </p15:guide>
        <p15:guide id="27" orient="horz" pos="1723">
          <p15:clr>
            <a:srgbClr val="F26B43"/>
          </p15:clr>
        </p15:guide>
        <p15:guide id="28" orient="horz" pos="1859">
          <p15:clr>
            <a:srgbClr val="F26B43"/>
          </p15:clr>
        </p15:guide>
        <p15:guide id="29" orient="horz" pos="1995">
          <p15:clr>
            <a:srgbClr val="F26B43"/>
          </p15:clr>
        </p15:guide>
        <p15:guide id="30" orient="horz" pos="2132">
          <p15:clr>
            <a:srgbClr val="F26B43"/>
          </p15:clr>
        </p15:guide>
        <p15:guide id="31" orient="horz" pos="2268">
          <p15:clr>
            <a:srgbClr val="F26B43"/>
          </p15:clr>
        </p15:guide>
        <p15:guide id="32" orient="horz" pos="2404">
          <p15:clr>
            <a:srgbClr val="F26B43"/>
          </p15:clr>
        </p15:guide>
        <p15:guide id="33" orient="horz" pos="2540">
          <p15:clr>
            <a:srgbClr val="F26B43"/>
          </p15:clr>
        </p15:guide>
        <p15:guide id="34" orient="horz" pos="2676">
          <p15:clr>
            <a:srgbClr val="F26B43"/>
          </p15:clr>
        </p15:guide>
        <p15:guide id="35" orient="horz" pos="2812">
          <p15:clr>
            <a:srgbClr val="F26B43"/>
          </p15:clr>
        </p15:guide>
        <p15:guide id="36" orient="horz" pos="2948">
          <p15:clr>
            <a:srgbClr val="F26B43"/>
          </p15:clr>
        </p15:guide>
        <p15:guide id="37" orient="horz" pos="3084">
          <p15:clr>
            <a:srgbClr val="F26B43"/>
          </p15:clr>
        </p15:guide>
        <p15:guide id="38" orient="horz" pos="3220">
          <p15:clr>
            <a:srgbClr val="F26B43"/>
          </p15:clr>
        </p15:guide>
        <p15:guide id="39" orient="horz" pos="3356">
          <p15:clr>
            <a:srgbClr val="F26B43"/>
          </p15:clr>
        </p15:guide>
        <p15:guide id="40" orient="horz" pos="3492">
          <p15:clr>
            <a:srgbClr val="F26B43"/>
          </p15:clr>
        </p15:guide>
        <p15:guide id="41" orient="horz" pos="3628">
          <p15:clr>
            <a:srgbClr val="F26B43"/>
          </p15:clr>
        </p15:guide>
        <p15:guide id="42" orient="horz" pos="3764">
          <p15:clr>
            <a:srgbClr val="F26B43"/>
          </p15:clr>
        </p15:guide>
        <p15:guide id="43" orient="horz" pos="3901">
          <p15:clr>
            <a:srgbClr val="F26B43"/>
          </p15:clr>
        </p15:guide>
        <p15:guide id="44" orient="horz" pos="4037">
          <p15:clr>
            <a:srgbClr val="F26B43"/>
          </p15:clr>
        </p15:guide>
        <p15:guide id="45" orient="horz" pos="4173">
          <p15:clr>
            <a:srgbClr val="F26B43"/>
          </p15:clr>
        </p15:guide>
        <p15:guide id="46" orient="horz" pos="4309">
          <p15:clr>
            <a:srgbClr val="F26B43"/>
          </p15:clr>
        </p15:guide>
        <p15:guide id="47" orient="horz" pos="44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3.jpg"/><Relationship Id="rId8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g1c44e604658_0_0"/>
          <p:cNvPicPr preferRelativeResize="0"/>
          <p:nvPr/>
        </p:nvPicPr>
        <p:blipFill rotWithShape="1">
          <a:blip r:embed="rId3">
            <a:alphaModFix/>
          </a:blip>
          <a:srcRect b="797" l="0" r="0" t="806"/>
          <a:stretch/>
        </p:blipFill>
        <p:spPr>
          <a:xfrm>
            <a:off x="6564325" y="1919000"/>
            <a:ext cx="3891300" cy="293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g1c44e604658_0_0"/>
          <p:cNvPicPr preferRelativeResize="0"/>
          <p:nvPr/>
        </p:nvPicPr>
        <p:blipFill rotWithShape="1">
          <a:blip r:embed="rId4">
            <a:alphaModFix/>
          </a:blip>
          <a:srcRect b="0" l="826" r="835" t="0"/>
          <a:stretch/>
        </p:blipFill>
        <p:spPr>
          <a:xfrm>
            <a:off x="597600" y="1857063"/>
            <a:ext cx="381000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g1c44e604658_0_0"/>
          <p:cNvPicPr preferRelativeResize="0"/>
          <p:nvPr/>
        </p:nvPicPr>
        <p:blipFill rotWithShape="1">
          <a:blip r:embed="rId5">
            <a:alphaModFix/>
          </a:blip>
          <a:srcRect b="3823" l="0" r="0" t="3823"/>
          <a:stretch/>
        </p:blipFill>
        <p:spPr>
          <a:xfrm>
            <a:off x="4878677" y="2087575"/>
            <a:ext cx="1304925" cy="27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c44e604658_0_0"/>
          <p:cNvPicPr preferRelativeResize="0"/>
          <p:nvPr/>
        </p:nvPicPr>
        <p:blipFill rotWithShape="1">
          <a:blip r:embed="rId6">
            <a:alphaModFix/>
          </a:blip>
          <a:srcRect b="2570" l="0" r="0" t="2570"/>
          <a:stretch/>
        </p:blipFill>
        <p:spPr>
          <a:xfrm>
            <a:off x="5511050" y="4809837"/>
            <a:ext cx="2789051" cy="25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c44e604658_0_0"/>
          <p:cNvPicPr preferRelativeResize="0"/>
          <p:nvPr/>
        </p:nvPicPr>
        <p:blipFill rotWithShape="1">
          <a:blip r:embed="rId7">
            <a:alphaModFix/>
          </a:blip>
          <a:srcRect b="0" l="1352" r="1352" t="0"/>
          <a:stretch/>
        </p:blipFill>
        <p:spPr>
          <a:xfrm>
            <a:off x="664239" y="458675"/>
            <a:ext cx="3752899" cy="1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g1c44e604658_0_0"/>
          <p:cNvPicPr preferRelativeResize="0"/>
          <p:nvPr/>
        </p:nvPicPr>
        <p:blipFill rotWithShape="1">
          <a:blip r:embed="rId8">
            <a:alphaModFix/>
          </a:blip>
          <a:srcRect b="3060" l="0" r="0" t="3060"/>
          <a:stretch/>
        </p:blipFill>
        <p:spPr>
          <a:xfrm>
            <a:off x="609675" y="5175162"/>
            <a:ext cx="3810000" cy="1221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2021-03-30T18:53:13Z</dcterms:created>
  <dc:creator>B R</dc:creator>
</cp:coreProperties>
</file>