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200000" cx="108000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937">
          <p15:clr>
            <a:srgbClr val="A4A3A4"/>
          </p15:clr>
        </p15:guide>
        <p15:guide id="2" orient="horz" pos="3845">
          <p15:clr>
            <a:srgbClr val="A4A3A4"/>
          </p15:clr>
        </p15:guide>
        <p15:guide id="3" pos="340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hNeKd3SKC/NhC5f4wM1x9j8SBd9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937" orient="horz"/>
        <p:guide pos="3845" orient="horz"/>
        <p:guide pos="340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13920" y="1143000"/>
            <a:ext cx="4629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1382884e94_0_41:notes"/>
          <p:cNvSpPr/>
          <p:nvPr>
            <p:ph idx="2" type="sldImg"/>
          </p:nvPr>
        </p:nvSpPr>
        <p:spPr>
          <a:xfrm>
            <a:off x="1113934" y="1143000"/>
            <a:ext cx="46299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1382884e94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1382884e94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73852" y="1529438"/>
            <a:ext cx="90798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7575" lIns="75175" spcFirstLastPara="1" rIns="75175" wrap="square" tIns="37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2900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73852" y="3309348"/>
            <a:ext cx="8100000" cy="17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106438" y="6648960"/>
            <a:ext cx="648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90691" y="960103"/>
            <a:ext cx="4908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90689" y="1576985"/>
            <a:ext cx="4908300" cy="43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6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400455" y="822513"/>
            <a:ext cx="2908800" cy="2400900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518113" y="6703249"/>
            <a:ext cx="4080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98950" y="1911103"/>
            <a:ext cx="9079800" cy="45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9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98950" y="197276"/>
            <a:ext cx="90798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b" bIns="37575" lIns="75175" spcFirstLastPara="1" rIns="75175" wrap="square" tIns="375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2200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106438" y="6648960"/>
            <a:ext cx="648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2641" y="6671593"/>
            <a:ext cx="10251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106438" y="6648960"/>
            <a:ext cx="648300" cy="5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42073" y="140746"/>
            <a:ext cx="922389" cy="16493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01514" y="6753146"/>
            <a:ext cx="184567" cy="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518113" y="6703249"/>
            <a:ext cx="4080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7575" lIns="75175" spcFirstLastPara="1" rIns="75175" wrap="square" tIns="375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401">
          <p15:clr>
            <a:srgbClr val="5ACBF0"/>
          </p15:clr>
        </p15:guide>
        <p15:guide id="2" pos="2830">
          <p15:clr>
            <a:srgbClr val="F26B43"/>
          </p15:clr>
        </p15:guide>
        <p15:guide id="3" pos="2714">
          <p15:clr>
            <a:srgbClr val="F26B43"/>
          </p15:clr>
        </p15:guide>
        <p15:guide id="4" pos="2141">
          <p15:clr>
            <a:srgbClr val="5ACBF0"/>
          </p15:clr>
        </p15:guide>
        <p15:guide id="5" pos="1569">
          <p15:clr>
            <a:srgbClr val="F26B43"/>
          </p15:clr>
        </p15:guide>
        <p15:guide id="6" pos="1454">
          <p15:clr>
            <a:srgbClr val="F26B43"/>
          </p15:clr>
        </p15:guide>
        <p15:guide id="7" pos="882">
          <p15:clr>
            <a:srgbClr val="5ACBF0"/>
          </p15:clr>
        </p15:guide>
        <p15:guide id="8" pos="309">
          <p15:clr>
            <a:srgbClr val="F26B43"/>
          </p15:clr>
        </p15:guide>
        <p15:guide id="9" pos="3974">
          <p15:clr>
            <a:srgbClr val="F26B43"/>
          </p15:clr>
        </p15:guide>
        <p15:guide id="10" pos="4089">
          <p15:clr>
            <a:srgbClr val="F26B43"/>
          </p15:clr>
        </p15:guide>
        <p15:guide id="11" pos="4662">
          <p15:clr>
            <a:srgbClr val="5ACBF0"/>
          </p15:clr>
        </p15:guide>
        <p15:guide id="12" pos="5234">
          <p15:clr>
            <a:srgbClr val="F26B43"/>
          </p15:clr>
        </p15:guide>
        <p15:guide id="13" pos="5348">
          <p15:clr>
            <a:srgbClr val="F26B43"/>
          </p15:clr>
        </p15:guide>
        <p15:guide id="14" pos="5921">
          <p15:clr>
            <a:srgbClr val="5ACBF0"/>
          </p15:clr>
        </p15:guide>
        <p15:guide id="15" pos="6494">
          <p15:clr>
            <a:srgbClr val="F26B43"/>
          </p15:clr>
        </p15:guide>
        <p15:guide id="16" orient="horz" pos="215">
          <p15:clr>
            <a:srgbClr val="F26B43"/>
          </p15:clr>
        </p15:guide>
        <p15:guide id="17" orient="horz" pos="346">
          <p15:clr>
            <a:srgbClr val="F26B43"/>
          </p15:clr>
        </p15:guide>
        <p15:guide id="18" orient="horz" pos="475">
          <p15:clr>
            <a:srgbClr val="F26B43"/>
          </p15:clr>
        </p15:guide>
        <p15:guide id="19" orient="horz" pos="605">
          <p15:clr>
            <a:srgbClr val="F26B43"/>
          </p15:clr>
        </p15:guide>
        <p15:guide id="20" orient="horz" pos="734">
          <p15:clr>
            <a:srgbClr val="F26B43"/>
          </p15:clr>
        </p15:guide>
        <p15:guide id="21" orient="horz" pos="864">
          <p15:clr>
            <a:srgbClr val="F26B43"/>
          </p15:clr>
        </p15:guide>
        <p15:guide id="22" orient="horz" pos="994">
          <p15:clr>
            <a:srgbClr val="F26B43"/>
          </p15:clr>
        </p15:guide>
        <p15:guide id="23" orient="horz" pos="1123">
          <p15:clr>
            <a:srgbClr val="F26B43"/>
          </p15:clr>
        </p15:guide>
        <p15:guide id="24" orient="horz" pos="1253">
          <p15:clr>
            <a:srgbClr val="F26B43"/>
          </p15:clr>
        </p15:guide>
        <p15:guide id="25" orient="horz" pos="1383">
          <p15:clr>
            <a:srgbClr val="F26B43"/>
          </p15:clr>
        </p15:guide>
        <p15:guide id="26" orient="horz" pos="1511">
          <p15:clr>
            <a:srgbClr val="F26B43"/>
          </p15:clr>
        </p15:guide>
        <p15:guide id="27" orient="horz" pos="1641">
          <p15:clr>
            <a:srgbClr val="F26B43"/>
          </p15:clr>
        </p15:guide>
        <p15:guide id="28" orient="horz" pos="1770">
          <p15:clr>
            <a:srgbClr val="F26B43"/>
          </p15:clr>
        </p15:guide>
        <p15:guide id="29" orient="horz" pos="1900">
          <p15:clr>
            <a:srgbClr val="F26B43"/>
          </p15:clr>
        </p15:guide>
        <p15:guide id="30" orient="horz" pos="2030">
          <p15:clr>
            <a:srgbClr val="F26B43"/>
          </p15:clr>
        </p15:guide>
        <p15:guide id="31" orient="horz" pos="2160">
          <p15:clr>
            <a:srgbClr val="F26B43"/>
          </p15:clr>
        </p15:guide>
        <p15:guide id="32" orient="horz" pos="2290">
          <p15:clr>
            <a:srgbClr val="F26B43"/>
          </p15:clr>
        </p15:guide>
        <p15:guide id="33" orient="horz" pos="2419">
          <p15:clr>
            <a:srgbClr val="F26B43"/>
          </p15:clr>
        </p15:guide>
        <p15:guide id="34" orient="horz" pos="2549">
          <p15:clr>
            <a:srgbClr val="F26B43"/>
          </p15:clr>
        </p15:guide>
        <p15:guide id="35" orient="horz" pos="2679">
          <p15:clr>
            <a:srgbClr val="F26B43"/>
          </p15:clr>
        </p15:guide>
        <p15:guide id="36" orient="horz" pos="2807">
          <p15:clr>
            <a:srgbClr val="F26B43"/>
          </p15:clr>
        </p15:guide>
        <p15:guide id="37" orient="horz" pos="2937">
          <p15:clr>
            <a:srgbClr val="F26B43"/>
          </p15:clr>
        </p15:guide>
        <p15:guide id="38" orient="horz" pos="3066">
          <p15:clr>
            <a:srgbClr val="F26B43"/>
          </p15:clr>
        </p15:guide>
        <p15:guide id="39" orient="horz" pos="3196">
          <p15:clr>
            <a:srgbClr val="F26B43"/>
          </p15:clr>
        </p15:guide>
        <p15:guide id="40" orient="horz" pos="3326">
          <p15:clr>
            <a:srgbClr val="F26B43"/>
          </p15:clr>
        </p15:guide>
        <p15:guide id="41" orient="horz" pos="3455">
          <p15:clr>
            <a:srgbClr val="F26B43"/>
          </p15:clr>
        </p15:guide>
        <p15:guide id="42" orient="horz" pos="3585">
          <p15:clr>
            <a:srgbClr val="F26B43"/>
          </p15:clr>
        </p15:guide>
        <p15:guide id="43" orient="horz" pos="3715">
          <p15:clr>
            <a:srgbClr val="F26B43"/>
          </p15:clr>
        </p15:guide>
        <p15:guide id="44" orient="horz" pos="3845">
          <p15:clr>
            <a:srgbClr val="F26B43"/>
          </p15:clr>
        </p15:guide>
        <p15:guide id="45" orient="horz" pos="3975">
          <p15:clr>
            <a:srgbClr val="F26B43"/>
          </p15:clr>
        </p15:guide>
        <p15:guide id="46" orient="horz" pos="4104">
          <p15:clr>
            <a:srgbClr val="F26B43"/>
          </p15:clr>
        </p15:guide>
        <p15:guide id="47" orient="horz" pos="423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1382884e94_0_41"/>
          <p:cNvSpPr/>
          <p:nvPr/>
        </p:nvSpPr>
        <p:spPr>
          <a:xfrm>
            <a:off x="3590025" y="164350"/>
            <a:ext cx="7023000" cy="6350700"/>
          </a:xfrm>
          <a:prstGeom prst="roundRect">
            <a:avLst>
              <a:gd fmla="val 4389" name="adj"/>
            </a:avLst>
          </a:prstGeom>
          <a:noFill/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Controller</a:t>
            </a:r>
            <a:endParaRPr b="1" i="0" sz="13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11382884e94_0_41"/>
          <p:cNvSpPr/>
          <p:nvPr/>
        </p:nvSpPr>
        <p:spPr>
          <a:xfrm>
            <a:off x="7537288" y="783250"/>
            <a:ext cx="2784600" cy="5444400"/>
          </a:xfrm>
          <a:prstGeom prst="roundRect">
            <a:avLst>
              <a:gd fmla="val 627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PCB </a:t>
            </a:r>
            <a:r>
              <a:rPr b="1" lang="de-DE" sz="1600"/>
              <a:t>- TOP</a:t>
            </a:r>
            <a:endParaRPr b="1" i="0" sz="13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g11382884e94_0_41"/>
          <p:cNvSpPr/>
          <p:nvPr/>
        </p:nvSpPr>
        <p:spPr>
          <a:xfrm>
            <a:off x="8104150" y="4025000"/>
            <a:ext cx="1650900" cy="14274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Lora 32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g11382884e94_0_41"/>
          <p:cNvCxnSpPr>
            <a:stCxn id="38" idx="2"/>
            <a:endCxn id="36" idx="0"/>
          </p:cNvCxnSpPr>
          <p:nvPr/>
        </p:nvCxnSpPr>
        <p:spPr>
          <a:xfrm>
            <a:off x="8929600" y="2569200"/>
            <a:ext cx="0" cy="145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triangle"/>
            <a:tailEnd len="med" w="med" type="triangle"/>
          </a:ln>
        </p:spPr>
      </p:cxnSp>
      <p:sp>
        <p:nvSpPr>
          <p:cNvPr id="39" name="Google Shape;39;g11382884e94_0_41"/>
          <p:cNvSpPr/>
          <p:nvPr/>
        </p:nvSpPr>
        <p:spPr>
          <a:xfrm>
            <a:off x="6760796" y="5172945"/>
            <a:ext cx="755100" cy="554100"/>
          </a:xfrm>
          <a:prstGeom prst="roundRect">
            <a:avLst>
              <a:gd fmla="val 7535" name="adj"/>
            </a:avLst>
          </a:prstGeom>
          <a:noFill/>
          <a:ln>
            <a:noFill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Serial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1382884e94_0_41"/>
          <p:cNvSpPr/>
          <p:nvPr/>
        </p:nvSpPr>
        <p:spPr>
          <a:xfrm>
            <a:off x="3954800" y="783250"/>
            <a:ext cx="2784600" cy="5444400"/>
          </a:xfrm>
          <a:prstGeom prst="roundRect">
            <a:avLst>
              <a:gd fmla="val 627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PCB </a:t>
            </a:r>
            <a:r>
              <a:rPr b="1" lang="de-DE" sz="1600"/>
              <a:t>- BOTTOM</a:t>
            </a:r>
            <a:endParaRPr b="1" i="0" sz="13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11382884e94_0_41"/>
          <p:cNvSpPr/>
          <p:nvPr/>
        </p:nvSpPr>
        <p:spPr>
          <a:xfrm>
            <a:off x="372300" y="957900"/>
            <a:ext cx="2784600" cy="3129300"/>
          </a:xfrm>
          <a:prstGeom prst="roundRect">
            <a:avLst>
              <a:gd fmla="val 6277" name="adj"/>
            </a:avLst>
          </a:prstGeom>
          <a:solidFill>
            <a:srgbClr val="E7E6E6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PCB - Junction</a:t>
            </a:r>
            <a:endParaRPr b="1" i="0" sz="13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1382884e94_0_41"/>
          <p:cNvSpPr/>
          <p:nvPr/>
        </p:nvSpPr>
        <p:spPr>
          <a:xfrm>
            <a:off x="4180300" y="4943850"/>
            <a:ext cx="1037700" cy="11601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Ethernet Socket</a:t>
            </a:r>
            <a:endParaRPr b="1" i="0" sz="1300" u="none" cap="none" strike="noStrike">
              <a:solidFill>
                <a:srgbClr val="70AD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11382884e94_0_41"/>
          <p:cNvSpPr/>
          <p:nvPr/>
        </p:nvSpPr>
        <p:spPr>
          <a:xfrm>
            <a:off x="490550" y="1922325"/>
            <a:ext cx="1158300" cy="8004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 to RS485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g11382884e94_0_41"/>
          <p:cNvSpPr/>
          <p:nvPr/>
        </p:nvSpPr>
        <p:spPr>
          <a:xfrm>
            <a:off x="1176350" y="2531925"/>
            <a:ext cx="1158300" cy="8004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 to RS485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g11382884e94_0_41"/>
          <p:cNvSpPr/>
          <p:nvPr/>
        </p:nvSpPr>
        <p:spPr>
          <a:xfrm>
            <a:off x="1862150" y="3141525"/>
            <a:ext cx="1158300" cy="8004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TTL to RS485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11382884e94_0_41"/>
          <p:cNvSpPr/>
          <p:nvPr/>
        </p:nvSpPr>
        <p:spPr>
          <a:xfrm>
            <a:off x="4030550" y="2749650"/>
            <a:ext cx="921900" cy="5541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Switch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382884e94_0_41"/>
          <p:cNvSpPr/>
          <p:nvPr/>
        </p:nvSpPr>
        <p:spPr>
          <a:xfrm>
            <a:off x="4180300" y="1338150"/>
            <a:ext cx="2370300" cy="9972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Lipo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g11382884e94_0_41"/>
          <p:cNvSpPr/>
          <p:nvPr/>
        </p:nvSpPr>
        <p:spPr>
          <a:xfrm>
            <a:off x="5582750" y="2979125"/>
            <a:ext cx="1073400" cy="11601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TP4056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1382884e94_0_41"/>
          <p:cNvSpPr/>
          <p:nvPr/>
        </p:nvSpPr>
        <p:spPr>
          <a:xfrm>
            <a:off x="8104150" y="1409100"/>
            <a:ext cx="1650900" cy="11601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Button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g11382884e94_0_41"/>
          <p:cNvSpPr/>
          <p:nvPr/>
        </p:nvSpPr>
        <p:spPr>
          <a:xfrm>
            <a:off x="4063375" y="3975875"/>
            <a:ext cx="1073400" cy="554100"/>
          </a:xfrm>
          <a:prstGeom prst="roundRect">
            <a:avLst>
              <a:gd fmla="val 7535" name="adj"/>
            </a:avLst>
          </a:prstGeom>
          <a:solidFill>
            <a:schemeClr val="lt1"/>
          </a:solidFill>
          <a:ln cap="flat" cmpd="sng" w="9525">
            <a:solidFill>
              <a:srgbClr val="445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LDO</a:t>
            </a:r>
            <a:endParaRPr b="1" sz="16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/>
              <a:t>SOT23-5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11382884e94_0_41"/>
          <p:cNvSpPr/>
          <p:nvPr/>
        </p:nvSpPr>
        <p:spPr>
          <a:xfrm>
            <a:off x="2435531" y="1277119"/>
            <a:ext cx="1189800" cy="554100"/>
          </a:xfrm>
          <a:prstGeom prst="roundRect">
            <a:avLst>
              <a:gd fmla="val 7535" name="adj"/>
            </a:avLst>
          </a:prstGeom>
          <a:noFill/>
          <a:ln>
            <a:noFill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de-DE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lang="de-DE" sz="1600">
                <a:solidFill>
                  <a:schemeClr val="dk1"/>
                </a:solidFill>
              </a:rPr>
              <a:t>ATA OUT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51;g11382884e94_0_41"/>
          <p:cNvCxnSpPr/>
          <p:nvPr/>
        </p:nvCxnSpPr>
        <p:spPr>
          <a:xfrm flipH="1">
            <a:off x="2206925" y="957900"/>
            <a:ext cx="4200" cy="146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2" name="Google Shape;52;g11382884e94_0_41"/>
          <p:cNvCxnSpPr/>
          <p:nvPr/>
        </p:nvCxnSpPr>
        <p:spPr>
          <a:xfrm>
            <a:off x="1866350" y="1462925"/>
            <a:ext cx="4200" cy="90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3" name="Google Shape;53;g11382884e94_0_41"/>
          <p:cNvCxnSpPr/>
          <p:nvPr/>
        </p:nvCxnSpPr>
        <p:spPr>
          <a:xfrm>
            <a:off x="2488700" y="1868175"/>
            <a:ext cx="4200" cy="90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54" name="Google Shape;54;g11382884e94_0_41"/>
          <p:cNvCxnSpPr>
            <a:stCxn id="42" idx="1"/>
            <a:endCxn id="41" idx="2"/>
          </p:cNvCxnSpPr>
          <p:nvPr/>
        </p:nvCxnSpPr>
        <p:spPr>
          <a:xfrm rot="10800000">
            <a:off x="1764700" y="4087200"/>
            <a:ext cx="2415600" cy="14367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5" name="Google Shape;55;g11382884e94_0_41"/>
          <p:cNvCxnSpPr>
            <a:stCxn id="36" idx="2"/>
            <a:endCxn id="42" idx="3"/>
          </p:cNvCxnSpPr>
          <p:nvPr/>
        </p:nvCxnSpPr>
        <p:spPr>
          <a:xfrm rot="5400000">
            <a:off x="7038100" y="3632300"/>
            <a:ext cx="71400" cy="37116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" name="Google Shape;56;g11382884e94_0_41"/>
          <p:cNvCxnSpPr>
            <a:endCxn id="48" idx="0"/>
          </p:cNvCxnSpPr>
          <p:nvPr/>
        </p:nvCxnSpPr>
        <p:spPr>
          <a:xfrm flipH="1">
            <a:off x="6119450" y="2353925"/>
            <a:ext cx="5700" cy="62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7" name="Google Shape;57;g11382884e94_0_41"/>
          <p:cNvSpPr/>
          <p:nvPr/>
        </p:nvSpPr>
        <p:spPr>
          <a:xfrm>
            <a:off x="6760812" y="3130645"/>
            <a:ext cx="755100" cy="554100"/>
          </a:xfrm>
          <a:prstGeom prst="roundRect">
            <a:avLst>
              <a:gd fmla="val 7535" name="adj"/>
            </a:avLst>
          </a:prstGeom>
          <a:noFill/>
          <a:ln>
            <a:noFill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>
                <a:solidFill>
                  <a:schemeClr val="dk1"/>
                </a:solidFill>
              </a:rPr>
              <a:t>5V IN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11382884e94_0_41"/>
          <p:cNvSpPr/>
          <p:nvPr/>
        </p:nvSpPr>
        <p:spPr>
          <a:xfrm>
            <a:off x="6760796" y="4258545"/>
            <a:ext cx="755100" cy="554100"/>
          </a:xfrm>
          <a:prstGeom prst="roundRect">
            <a:avLst>
              <a:gd fmla="val 7535" name="adj"/>
            </a:avLst>
          </a:prstGeom>
          <a:noFill/>
          <a:ln>
            <a:noFill/>
          </a:ln>
        </p:spPr>
        <p:txBody>
          <a:bodyPr anchorCtr="0" anchor="t" bIns="75175" lIns="75175" spcFirstLastPara="1" rIns="75175" wrap="square" tIns="751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lang="de-DE" sz="1600">
                <a:solidFill>
                  <a:schemeClr val="dk1"/>
                </a:solidFill>
              </a:rPr>
              <a:t>3.3V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" name="Google Shape;59;g11382884e94_0_41"/>
          <p:cNvCxnSpPr>
            <a:stCxn id="48" idx="1"/>
            <a:endCxn id="46" idx="3"/>
          </p:cNvCxnSpPr>
          <p:nvPr/>
        </p:nvCxnSpPr>
        <p:spPr>
          <a:xfrm rot="10800000">
            <a:off x="4952450" y="3026675"/>
            <a:ext cx="630300" cy="5325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" name="Google Shape;60;g11382884e94_0_41"/>
          <p:cNvCxnSpPr>
            <a:stCxn id="46" idx="2"/>
            <a:endCxn id="49" idx="0"/>
          </p:cNvCxnSpPr>
          <p:nvPr/>
        </p:nvCxnSpPr>
        <p:spPr>
          <a:xfrm flipH="1" rot="-5400000">
            <a:off x="4209800" y="3585450"/>
            <a:ext cx="672000" cy="108600"/>
          </a:xfrm>
          <a:prstGeom prst="bent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g11382884e94_0_41"/>
          <p:cNvCxnSpPr>
            <a:stCxn id="49" idx="2"/>
            <a:endCxn id="36" idx="1"/>
          </p:cNvCxnSpPr>
          <p:nvPr/>
        </p:nvCxnSpPr>
        <p:spPr>
          <a:xfrm flipH="1" rot="-5400000">
            <a:off x="6247675" y="2882375"/>
            <a:ext cx="208800" cy="35040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" name="Google Shape;62;g11382884e94_0_41"/>
          <p:cNvCxnSpPr/>
          <p:nvPr/>
        </p:nvCxnSpPr>
        <p:spPr>
          <a:xfrm>
            <a:off x="6656150" y="3559175"/>
            <a:ext cx="576000" cy="7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