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sldIdLst>
    <p:sldId id="256" r:id="rId5"/>
    <p:sldId id="258" r:id="rId6"/>
    <p:sldId id="265" r:id="rId7"/>
    <p:sldId id="264" r:id="rId8"/>
    <p:sldId id="262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7C888C-8836-4BBC-B19A-E4EFC6C26E2A}" v="544" dt="2021-01-07T11:43:09.3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80141" autoAdjust="0"/>
  </p:normalViewPr>
  <p:slideViewPr>
    <p:cSldViewPr snapToGrid="0">
      <p:cViewPr varScale="1">
        <p:scale>
          <a:sx n="80" d="100"/>
          <a:sy n="80" d="100"/>
        </p:scale>
        <p:origin x="13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0F7C888C-8836-4BBC-B19A-E4EFC6C26E2A}"/>
    <pc:docChg chg="modSld">
      <pc:chgData name="" userId="" providerId="" clId="Web-{0F7C888C-8836-4BBC-B19A-E4EFC6C26E2A}" dt="2021-01-07T11:37:18.397" v="17" actId="20577"/>
      <pc:docMkLst>
        <pc:docMk/>
      </pc:docMkLst>
      <pc:sldChg chg="modSp">
        <pc:chgData name="" userId="" providerId="" clId="Web-{0F7C888C-8836-4BBC-B19A-E4EFC6C26E2A}" dt="2021-01-07T11:37:18.397" v="16" actId="20577"/>
        <pc:sldMkLst>
          <pc:docMk/>
          <pc:sldMk cId="109857222" sldId="256"/>
        </pc:sldMkLst>
        <pc:spChg chg="mod">
          <ac:chgData name="" userId="" providerId="" clId="Web-{0F7C888C-8836-4BBC-B19A-E4EFC6C26E2A}" dt="2021-01-07T11:37:18.397" v="16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Leirer, Daniel" userId="S::d.leirer@exeter.ac.uk::c0e3a294-a0d5-4855-a810-5e6876477c06" providerId="AD" clId="Web-{0F7C888C-8836-4BBC-B19A-E4EFC6C26E2A}"/>
    <pc:docChg chg="addSld modSld">
      <pc:chgData name="Leirer, Daniel" userId="S::d.leirer@exeter.ac.uk::c0e3a294-a0d5-4855-a810-5e6876477c06" providerId="AD" clId="Web-{0F7C888C-8836-4BBC-B19A-E4EFC6C26E2A}" dt="2021-01-07T11:43:09.332" v="523" actId="20577"/>
      <pc:docMkLst>
        <pc:docMk/>
      </pc:docMkLst>
      <pc:sldChg chg="modSp">
        <pc:chgData name="Leirer, Daniel" userId="S::d.leirer@exeter.ac.uk::c0e3a294-a0d5-4855-a810-5e6876477c06" providerId="AD" clId="Web-{0F7C888C-8836-4BBC-B19A-E4EFC6C26E2A}" dt="2021-01-07T11:37:20.272" v="8" actId="20577"/>
        <pc:sldMkLst>
          <pc:docMk/>
          <pc:sldMk cId="109857222" sldId="256"/>
        </pc:sldMkLst>
        <pc:spChg chg="mod">
          <ac:chgData name="Leirer, Daniel" userId="S::d.leirer@exeter.ac.uk::c0e3a294-a0d5-4855-a810-5e6876477c06" providerId="AD" clId="Web-{0F7C888C-8836-4BBC-B19A-E4EFC6C26E2A}" dt="2021-01-07T11:37:20.272" v="8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 new">
        <pc:chgData name="Leirer, Daniel" userId="S::d.leirer@exeter.ac.uk::c0e3a294-a0d5-4855-a810-5e6876477c06" providerId="AD" clId="Web-{0F7C888C-8836-4BBC-B19A-E4EFC6C26E2A}" dt="2021-01-07T11:43:09.332" v="522" actId="20577"/>
        <pc:sldMkLst>
          <pc:docMk/>
          <pc:sldMk cId="3236432654" sldId="257"/>
        </pc:sldMkLst>
        <pc:spChg chg="mod">
          <ac:chgData name="Leirer, Daniel" userId="S::d.leirer@exeter.ac.uk::c0e3a294-a0d5-4855-a810-5e6876477c06" providerId="AD" clId="Web-{0F7C888C-8836-4BBC-B19A-E4EFC6C26E2A}" dt="2021-01-07T11:37:27.943" v="18" actId="20577"/>
          <ac:spMkLst>
            <pc:docMk/>
            <pc:sldMk cId="3236432654" sldId="257"/>
            <ac:spMk id="2" creationId="{28BDDC83-86A4-44D0-905B-4254444AA9DD}"/>
          </ac:spMkLst>
        </pc:spChg>
        <pc:spChg chg="mod">
          <ac:chgData name="Leirer, Daniel" userId="S::d.leirer@exeter.ac.uk::c0e3a294-a0d5-4855-a810-5e6876477c06" providerId="AD" clId="Web-{0F7C888C-8836-4BBC-B19A-E4EFC6C26E2A}" dt="2021-01-07T11:43:09.332" v="522" actId="20577"/>
          <ac:spMkLst>
            <pc:docMk/>
            <pc:sldMk cId="3236432654" sldId="257"/>
            <ac:spMk id="3" creationId="{EA699ABF-6502-45ED-B696-CAA9445B6570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C16C49-7BE6-40A0-8B28-32C23B0C4E7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DF1CB12-E055-42C2-A284-6CCAF539010B}">
      <dgm:prSet/>
      <dgm:spPr/>
      <dgm:t>
        <a:bodyPr/>
        <a:lstStyle/>
        <a:p>
          <a:r>
            <a:rPr lang="en-GB" dirty="0"/>
            <a:t>Revert to working code </a:t>
          </a:r>
          <a:endParaRPr lang="en-US" dirty="0"/>
        </a:p>
      </dgm:t>
    </dgm:pt>
    <dgm:pt modelId="{69EE06F5-45EE-4962-A0B2-1DA22F4B7664}" type="parTrans" cxnId="{55821873-98A0-454F-B816-6924CD94623E}">
      <dgm:prSet/>
      <dgm:spPr/>
      <dgm:t>
        <a:bodyPr/>
        <a:lstStyle/>
        <a:p>
          <a:endParaRPr lang="en-US"/>
        </a:p>
      </dgm:t>
    </dgm:pt>
    <dgm:pt modelId="{A4861361-BFB3-413F-88AE-EA93FE1969DE}" type="sibTrans" cxnId="{55821873-98A0-454F-B816-6924CD94623E}">
      <dgm:prSet/>
      <dgm:spPr/>
      <dgm:t>
        <a:bodyPr/>
        <a:lstStyle/>
        <a:p>
          <a:endParaRPr lang="en-US"/>
        </a:p>
      </dgm:t>
    </dgm:pt>
    <dgm:pt modelId="{7865B075-4F94-4E04-A5B7-E364081A99CE}">
      <dgm:prSet/>
      <dgm:spPr/>
      <dgm:t>
        <a:bodyPr/>
        <a:lstStyle/>
        <a:p>
          <a:r>
            <a:rPr lang="en-GB" dirty="0"/>
            <a:t>Archive of Project Development</a:t>
          </a:r>
          <a:endParaRPr lang="en-US" dirty="0"/>
        </a:p>
      </dgm:t>
    </dgm:pt>
    <dgm:pt modelId="{D704B1C0-5065-42C4-95CE-42552E92D289}" type="parTrans" cxnId="{6D148F1D-54DB-4DF7-9986-2A3C242370B7}">
      <dgm:prSet/>
      <dgm:spPr/>
      <dgm:t>
        <a:bodyPr/>
        <a:lstStyle/>
        <a:p>
          <a:endParaRPr lang="en-US"/>
        </a:p>
      </dgm:t>
    </dgm:pt>
    <dgm:pt modelId="{3D2CC104-D4D3-4D87-BE60-B5DD5849C7B9}" type="sibTrans" cxnId="{6D148F1D-54DB-4DF7-9986-2A3C242370B7}">
      <dgm:prSet/>
      <dgm:spPr/>
      <dgm:t>
        <a:bodyPr/>
        <a:lstStyle/>
        <a:p>
          <a:endParaRPr lang="en-US"/>
        </a:p>
      </dgm:t>
    </dgm:pt>
    <dgm:pt modelId="{661903B1-51D8-45A9-B2D9-27B2E70EEB00}">
      <dgm:prSet/>
      <dgm:spPr/>
      <dgm:t>
        <a:bodyPr/>
        <a:lstStyle/>
        <a:p>
          <a:r>
            <a:rPr lang="en-GB" dirty="0"/>
            <a:t>Sharing code</a:t>
          </a:r>
          <a:endParaRPr lang="en-US" dirty="0"/>
        </a:p>
      </dgm:t>
    </dgm:pt>
    <dgm:pt modelId="{5D311C79-768F-4E80-AF64-9FAF49CEE60E}" type="parTrans" cxnId="{A1E28E1B-FF8B-44F3-9FA1-9F5A05C5079A}">
      <dgm:prSet/>
      <dgm:spPr/>
      <dgm:t>
        <a:bodyPr/>
        <a:lstStyle/>
        <a:p>
          <a:endParaRPr lang="en-US"/>
        </a:p>
      </dgm:t>
    </dgm:pt>
    <dgm:pt modelId="{B766E4DA-5166-4E0F-94A3-64C1E9D03FC7}" type="sibTrans" cxnId="{A1E28E1B-FF8B-44F3-9FA1-9F5A05C5079A}">
      <dgm:prSet/>
      <dgm:spPr/>
      <dgm:t>
        <a:bodyPr/>
        <a:lstStyle/>
        <a:p>
          <a:endParaRPr lang="en-US"/>
        </a:p>
      </dgm:t>
    </dgm:pt>
    <dgm:pt modelId="{1CBE5173-F67C-48CE-A72C-840C5DF537D7}">
      <dgm:prSet/>
      <dgm:spPr/>
      <dgm:t>
        <a:bodyPr/>
        <a:lstStyle/>
        <a:p>
          <a:r>
            <a:rPr lang="en-US" dirty="0"/>
            <a:t>Collaboration</a:t>
          </a:r>
        </a:p>
      </dgm:t>
    </dgm:pt>
    <dgm:pt modelId="{D4E62B58-1CCE-45A5-8AC6-339BF0E1DECC}" type="parTrans" cxnId="{67D6FB60-4BAC-4D2A-BC3C-8C26E3B49985}">
      <dgm:prSet/>
      <dgm:spPr/>
      <dgm:t>
        <a:bodyPr/>
        <a:lstStyle/>
        <a:p>
          <a:endParaRPr lang="en-US"/>
        </a:p>
      </dgm:t>
    </dgm:pt>
    <dgm:pt modelId="{46E37353-353C-4358-868D-2332277AE138}" type="sibTrans" cxnId="{67D6FB60-4BAC-4D2A-BC3C-8C26E3B49985}">
      <dgm:prSet/>
      <dgm:spPr/>
      <dgm:t>
        <a:bodyPr/>
        <a:lstStyle/>
        <a:p>
          <a:endParaRPr lang="en-US"/>
        </a:p>
      </dgm:t>
    </dgm:pt>
    <dgm:pt modelId="{74C19FD3-CB06-4ECE-AB81-CF4693CFED6B}" type="pres">
      <dgm:prSet presAssocID="{C6C16C49-7BE6-40A0-8B28-32C23B0C4E77}" presName="root" presStyleCnt="0">
        <dgm:presLayoutVars>
          <dgm:dir/>
          <dgm:resizeHandles val="exact"/>
        </dgm:presLayoutVars>
      </dgm:prSet>
      <dgm:spPr/>
    </dgm:pt>
    <dgm:pt modelId="{F360AA44-66F1-4ED3-8595-4A87C2890226}" type="pres">
      <dgm:prSet presAssocID="{C6C16C49-7BE6-40A0-8B28-32C23B0C4E77}" presName="container" presStyleCnt="0">
        <dgm:presLayoutVars>
          <dgm:dir/>
          <dgm:resizeHandles val="exact"/>
        </dgm:presLayoutVars>
      </dgm:prSet>
      <dgm:spPr/>
    </dgm:pt>
    <dgm:pt modelId="{DB260698-069B-4FE9-B06B-CE3B048BAF37}" type="pres">
      <dgm:prSet presAssocID="{CDF1CB12-E055-42C2-A284-6CCAF539010B}" presName="compNode" presStyleCnt="0"/>
      <dgm:spPr/>
    </dgm:pt>
    <dgm:pt modelId="{DB0018C9-95F1-4AB5-8169-D272FF23BB21}" type="pres">
      <dgm:prSet presAssocID="{CDF1CB12-E055-42C2-A284-6CCAF539010B}" presName="iconBgRect" presStyleLbl="bgShp" presStyleIdx="0" presStyleCnt="4"/>
      <dgm:spPr/>
    </dgm:pt>
    <dgm:pt modelId="{E0254D62-698A-4387-9102-3E6C0520A123}" type="pres">
      <dgm:prSet presAssocID="{CDF1CB12-E055-42C2-A284-6CCAF539010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B28B02C-E479-4621-8B50-8A9A3D5FD8AE}" type="pres">
      <dgm:prSet presAssocID="{CDF1CB12-E055-42C2-A284-6CCAF539010B}" presName="spaceRect" presStyleCnt="0"/>
      <dgm:spPr/>
    </dgm:pt>
    <dgm:pt modelId="{CB1818AC-6150-4971-9C5D-9AD8DD3E0C72}" type="pres">
      <dgm:prSet presAssocID="{CDF1CB12-E055-42C2-A284-6CCAF539010B}" presName="textRect" presStyleLbl="revTx" presStyleIdx="0" presStyleCnt="4">
        <dgm:presLayoutVars>
          <dgm:chMax val="1"/>
          <dgm:chPref val="1"/>
        </dgm:presLayoutVars>
      </dgm:prSet>
      <dgm:spPr/>
    </dgm:pt>
    <dgm:pt modelId="{F141FCA7-10A0-4BB3-BEDD-62A47775E4C7}" type="pres">
      <dgm:prSet presAssocID="{A4861361-BFB3-413F-88AE-EA93FE1969DE}" presName="sibTrans" presStyleLbl="sibTrans2D1" presStyleIdx="0" presStyleCnt="0"/>
      <dgm:spPr/>
    </dgm:pt>
    <dgm:pt modelId="{4D642657-2F07-4270-9C77-BF18D522ADB7}" type="pres">
      <dgm:prSet presAssocID="{7865B075-4F94-4E04-A5B7-E364081A99CE}" presName="compNode" presStyleCnt="0"/>
      <dgm:spPr/>
    </dgm:pt>
    <dgm:pt modelId="{20401B40-7CBF-4F01-854C-9ADA9320A7A6}" type="pres">
      <dgm:prSet presAssocID="{7865B075-4F94-4E04-A5B7-E364081A99CE}" presName="iconBgRect" presStyleLbl="bgShp" presStyleIdx="1" presStyleCnt="4"/>
      <dgm:spPr/>
    </dgm:pt>
    <dgm:pt modelId="{F2934EAD-A629-40FB-A4C5-E1AC071C7E04}" type="pres">
      <dgm:prSet presAssocID="{7865B075-4F94-4E04-A5B7-E364081A99C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F82D13F6-D612-40E9-9F40-AA3E3646D10A}" type="pres">
      <dgm:prSet presAssocID="{7865B075-4F94-4E04-A5B7-E364081A99CE}" presName="spaceRect" presStyleCnt="0"/>
      <dgm:spPr/>
    </dgm:pt>
    <dgm:pt modelId="{C783A381-22AB-476A-9C1D-CAEBD17B948E}" type="pres">
      <dgm:prSet presAssocID="{7865B075-4F94-4E04-A5B7-E364081A99CE}" presName="textRect" presStyleLbl="revTx" presStyleIdx="1" presStyleCnt="4">
        <dgm:presLayoutVars>
          <dgm:chMax val="1"/>
          <dgm:chPref val="1"/>
        </dgm:presLayoutVars>
      </dgm:prSet>
      <dgm:spPr/>
    </dgm:pt>
    <dgm:pt modelId="{A459D4C8-FF3A-4251-98A0-5ED11C2FCC05}" type="pres">
      <dgm:prSet presAssocID="{3D2CC104-D4D3-4D87-BE60-B5DD5849C7B9}" presName="sibTrans" presStyleLbl="sibTrans2D1" presStyleIdx="0" presStyleCnt="0"/>
      <dgm:spPr/>
    </dgm:pt>
    <dgm:pt modelId="{51A50147-F0DA-4529-9051-FEADC15132EA}" type="pres">
      <dgm:prSet presAssocID="{661903B1-51D8-45A9-B2D9-27B2E70EEB00}" presName="compNode" presStyleCnt="0"/>
      <dgm:spPr/>
    </dgm:pt>
    <dgm:pt modelId="{8EB8BC15-53FB-4936-87D9-26E3E2077A09}" type="pres">
      <dgm:prSet presAssocID="{661903B1-51D8-45A9-B2D9-27B2E70EEB00}" presName="iconBgRect" presStyleLbl="bgShp" presStyleIdx="2" presStyleCnt="4"/>
      <dgm:spPr/>
    </dgm:pt>
    <dgm:pt modelId="{EDA83911-E423-428D-B480-5A1FCAF59D4F}" type="pres">
      <dgm:prSet presAssocID="{661903B1-51D8-45A9-B2D9-27B2E70EEB0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226ADE52-D6A9-46F0-907E-72BFDB1F3B57}" type="pres">
      <dgm:prSet presAssocID="{661903B1-51D8-45A9-B2D9-27B2E70EEB00}" presName="spaceRect" presStyleCnt="0"/>
      <dgm:spPr/>
    </dgm:pt>
    <dgm:pt modelId="{1212BC39-CD16-4CFB-8D25-4680965CF314}" type="pres">
      <dgm:prSet presAssocID="{661903B1-51D8-45A9-B2D9-27B2E70EEB00}" presName="textRect" presStyleLbl="revTx" presStyleIdx="2" presStyleCnt="4" custScaleX="100867">
        <dgm:presLayoutVars>
          <dgm:chMax val="1"/>
          <dgm:chPref val="1"/>
        </dgm:presLayoutVars>
      </dgm:prSet>
      <dgm:spPr/>
    </dgm:pt>
    <dgm:pt modelId="{F8EA293E-5235-4366-9985-1DEE62D439FB}" type="pres">
      <dgm:prSet presAssocID="{B766E4DA-5166-4E0F-94A3-64C1E9D03FC7}" presName="sibTrans" presStyleLbl="sibTrans2D1" presStyleIdx="0" presStyleCnt="0"/>
      <dgm:spPr/>
    </dgm:pt>
    <dgm:pt modelId="{4774BFD2-6648-4099-AF00-0B4991060511}" type="pres">
      <dgm:prSet presAssocID="{1CBE5173-F67C-48CE-A72C-840C5DF537D7}" presName="compNode" presStyleCnt="0"/>
      <dgm:spPr/>
    </dgm:pt>
    <dgm:pt modelId="{7E4F9BDF-95FB-4DB5-A39E-C6AD9CDBDD77}" type="pres">
      <dgm:prSet presAssocID="{1CBE5173-F67C-48CE-A72C-840C5DF537D7}" presName="iconBgRect" presStyleLbl="bgShp" presStyleIdx="3" presStyleCnt="4"/>
      <dgm:spPr/>
    </dgm:pt>
    <dgm:pt modelId="{053DD5B5-C17C-459E-9784-391BAA7E6751}" type="pres">
      <dgm:prSet presAssocID="{1CBE5173-F67C-48CE-A72C-840C5DF537D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2C43CC97-EC33-4ED2-82C6-6D4F4AFE3810}" type="pres">
      <dgm:prSet presAssocID="{1CBE5173-F67C-48CE-A72C-840C5DF537D7}" presName="spaceRect" presStyleCnt="0"/>
      <dgm:spPr/>
    </dgm:pt>
    <dgm:pt modelId="{B053F639-43E0-4973-8B51-1D5D22C29875}" type="pres">
      <dgm:prSet presAssocID="{1CBE5173-F67C-48CE-A72C-840C5DF537D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1E28E1B-FF8B-44F3-9FA1-9F5A05C5079A}" srcId="{C6C16C49-7BE6-40A0-8B28-32C23B0C4E77}" destId="{661903B1-51D8-45A9-B2D9-27B2E70EEB00}" srcOrd="2" destOrd="0" parTransId="{5D311C79-768F-4E80-AF64-9FAF49CEE60E}" sibTransId="{B766E4DA-5166-4E0F-94A3-64C1E9D03FC7}"/>
    <dgm:cxn modelId="{6D148F1D-54DB-4DF7-9986-2A3C242370B7}" srcId="{C6C16C49-7BE6-40A0-8B28-32C23B0C4E77}" destId="{7865B075-4F94-4E04-A5B7-E364081A99CE}" srcOrd="1" destOrd="0" parTransId="{D704B1C0-5065-42C4-95CE-42552E92D289}" sibTransId="{3D2CC104-D4D3-4D87-BE60-B5DD5849C7B9}"/>
    <dgm:cxn modelId="{9A8D4F22-E993-407B-BC41-9CD693EF9281}" type="presOf" srcId="{1CBE5173-F67C-48CE-A72C-840C5DF537D7}" destId="{B053F639-43E0-4973-8B51-1D5D22C29875}" srcOrd="0" destOrd="0" presId="urn:microsoft.com/office/officeart/2018/2/layout/IconCircleList"/>
    <dgm:cxn modelId="{242ED930-CEEC-4FBF-9A53-B2328525631A}" type="presOf" srcId="{A4861361-BFB3-413F-88AE-EA93FE1969DE}" destId="{F141FCA7-10A0-4BB3-BEDD-62A47775E4C7}" srcOrd="0" destOrd="0" presId="urn:microsoft.com/office/officeart/2018/2/layout/IconCircleList"/>
    <dgm:cxn modelId="{2774A438-772C-4ADF-8431-F3A3D2434EDB}" type="presOf" srcId="{CDF1CB12-E055-42C2-A284-6CCAF539010B}" destId="{CB1818AC-6150-4971-9C5D-9AD8DD3E0C72}" srcOrd="0" destOrd="0" presId="urn:microsoft.com/office/officeart/2018/2/layout/IconCircleList"/>
    <dgm:cxn modelId="{CF31F45D-9B65-46A1-B28B-A80274EE886D}" type="presOf" srcId="{C6C16C49-7BE6-40A0-8B28-32C23B0C4E77}" destId="{74C19FD3-CB06-4ECE-AB81-CF4693CFED6B}" srcOrd="0" destOrd="0" presId="urn:microsoft.com/office/officeart/2018/2/layout/IconCircleList"/>
    <dgm:cxn modelId="{67D6FB60-4BAC-4D2A-BC3C-8C26E3B49985}" srcId="{C6C16C49-7BE6-40A0-8B28-32C23B0C4E77}" destId="{1CBE5173-F67C-48CE-A72C-840C5DF537D7}" srcOrd="3" destOrd="0" parTransId="{D4E62B58-1CCE-45A5-8AC6-339BF0E1DECC}" sibTransId="{46E37353-353C-4358-868D-2332277AE138}"/>
    <dgm:cxn modelId="{55821873-98A0-454F-B816-6924CD94623E}" srcId="{C6C16C49-7BE6-40A0-8B28-32C23B0C4E77}" destId="{CDF1CB12-E055-42C2-A284-6CCAF539010B}" srcOrd="0" destOrd="0" parTransId="{69EE06F5-45EE-4962-A0B2-1DA22F4B7664}" sibTransId="{A4861361-BFB3-413F-88AE-EA93FE1969DE}"/>
    <dgm:cxn modelId="{BCC92C75-A0FA-42D1-8DD6-294BC0BA966C}" type="presOf" srcId="{B766E4DA-5166-4E0F-94A3-64C1E9D03FC7}" destId="{F8EA293E-5235-4366-9985-1DEE62D439FB}" srcOrd="0" destOrd="0" presId="urn:microsoft.com/office/officeart/2018/2/layout/IconCircleList"/>
    <dgm:cxn modelId="{7CE27B9B-35B9-4552-A871-9E9B76A88C3F}" type="presOf" srcId="{3D2CC104-D4D3-4D87-BE60-B5DD5849C7B9}" destId="{A459D4C8-FF3A-4251-98A0-5ED11C2FCC05}" srcOrd="0" destOrd="0" presId="urn:microsoft.com/office/officeart/2018/2/layout/IconCircleList"/>
    <dgm:cxn modelId="{D6BD379E-CD6F-48F0-ACE0-969D302686C2}" type="presOf" srcId="{7865B075-4F94-4E04-A5B7-E364081A99CE}" destId="{C783A381-22AB-476A-9C1D-CAEBD17B948E}" srcOrd="0" destOrd="0" presId="urn:microsoft.com/office/officeart/2018/2/layout/IconCircleList"/>
    <dgm:cxn modelId="{C0865EB8-2494-45F6-A52C-2612017A6A5B}" type="presOf" srcId="{661903B1-51D8-45A9-B2D9-27B2E70EEB00}" destId="{1212BC39-CD16-4CFB-8D25-4680965CF314}" srcOrd="0" destOrd="0" presId="urn:microsoft.com/office/officeart/2018/2/layout/IconCircleList"/>
    <dgm:cxn modelId="{38FC1E75-E7D0-4A69-9725-36F666DF2B83}" type="presParOf" srcId="{74C19FD3-CB06-4ECE-AB81-CF4693CFED6B}" destId="{F360AA44-66F1-4ED3-8595-4A87C2890226}" srcOrd="0" destOrd="0" presId="urn:microsoft.com/office/officeart/2018/2/layout/IconCircleList"/>
    <dgm:cxn modelId="{F33BC8A5-840F-4A3D-BF33-F84536BCE39E}" type="presParOf" srcId="{F360AA44-66F1-4ED3-8595-4A87C2890226}" destId="{DB260698-069B-4FE9-B06B-CE3B048BAF37}" srcOrd="0" destOrd="0" presId="urn:microsoft.com/office/officeart/2018/2/layout/IconCircleList"/>
    <dgm:cxn modelId="{04052AED-E372-4099-B286-F7F715F10697}" type="presParOf" srcId="{DB260698-069B-4FE9-B06B-CE3B048BAF37}" destId="{DB0018C9-95F1-4AB5-8169-D272FF23BB21}" srcOrd="0" destOrd="0" presId="urn:microsoft.com/office/officeart/2018/2/layout/IconCircleList"/>
    <dgm:cxn modelId="{234B30AE-AFA1-43EA-A083-46C4D5DFF5C8}" type="presParOf" srcId="{DB260698-069B-4FE9-B06B-CE3B048BAF37}" destId="{E0254D62-698A-4387-9102-3E6C0520A123}" srcOrd="1" destOrd="0" presId="urn:microsoft.com/office/officeart/2018/2/layout/IconCircleList"/>
    <dgm:cxn modelId="{7B025028-396F-4004-A94E-2635CA0C172F}" type="presParOf" srcId="{DB260698-069B-4FE9-B06B-CE3B048BAF37}" destId="{AB28B02C-E479-4621-8B50-8A9A3D5FD8AE}" srcOrd="2" destOrd="0" presId="urn:microsoft.com/office/officeart/2018/2/layout/IconCircleList"/>
    <dgm:cxn modelId="{DE95913D-CD2E-41C1-A8FE-A033CE520045}" type="presParOf" srcId="{DB260698-069B-4FE9-B06B-CE3B048BAF37}" destId="{CB1818AC-6150-4971-9C5D-9AD8DD3E0C72}" srcOrd="3" destOrd="0" presId="urn:microsoft.com/office/officeart/2018/2/layout/IconCircleList"/>
    <dgm:cxn modelId="{52F4AF05-EEF1-44A9-BCA5-729139B9784A}" type="presParOf" srcId="{F360AA44-66F1-4ED3-8595-4A87C2890226}" destId="{F141FCA7-10A0-4BB3-BEDD-62A47775E4C7}" srcOrd="1" destOrd="0" presId="urn:microsoft.com/office/officeart/2018/2/layout/IconCircleList"/>
    <dgm:cxn modelId="{96E592CD-72A4-411B-B5CD-D94B2F3FBF6A}" type="presParOf" srcId="{F360AA44-66F1-4ED3-8595-4A87C2890226}" destId="{4D642657-2F07-4270-9C77-BF18D522ADB7}" srcOrd="2" destOrd="0" presId="urn:microsoft.com/office/officeart/2018/2/layout/IconCircleList"/>
    <dgm:cxn modelId="{B9D37E56-C6B2-4FFD-9C76-10827A69C50C}" type="presParOf" srcId="{4D642657-2F07-4270-9C77-BF18D522ADB7}" destId="{20401B40-7CBF-4F01-854C-9ADA9320A7A6}" srcOrd="0" destOrd="0" presId="urn:microsoft.com/office/officeart/2018/2/layout/IconCircleList"/>
    <dgm:cxn modelId="{C7BB5BB6-3C11-47AF-B8E5-28BD4C6AB88D}" type="presParOf" srcId="{4D642657-2F07-4270-9C77-BF18D522ADB7}" destId="{F2934EAD-A629-40FB-A4C5-E1AC071C7E04}" srcOrd="1" destOrd="0" presId="urn:microsoft.com/office/officeart/2018/2/layout/IconCircleList"/>
    <dgm:cxn modelId="{54AA8D01-A7EF-4EFB-AD51-C9B0CF7B959D}" type="presParOf" srcId="{4D642657-2F07-4270-9C77-BF18D522ADB7}" destId="{F82D13F6-D612-40E9-9F40-AA3E3646D10A}" srcOrd="2" destOrd="0" presId="urn:microsoft.com/office/officeart/2018/2/layout/IconCircleList"/>
    <dgm:cxn modelId="{EB81B22C-5536-4C0F-B618-3904334E4963}" type="presParOf" srcId="{4D642657-2F07-4270-9C77-BF18D522ADB7}" destId="{C783A381-22AB-476A-9C1D-CAEBD17B948E}" srcOrd="3" destOrd="0" presId="urn:microsoft.com/office/officeart/2018/2/layout/IconCircleList"/>
    <dgm:cxn modelId="{0F7A13C4-9C5E-458C-A192-92C8F68554BC}" type="presParOf" srcId="{F360AA44-66F1-4ED3-8595-4A87C2890226}" destId="{A459D4C8-FF3A-4251-98A0-5ED11C2FCC05}" srcOrd="3" destOrd="0" presId="urn:microsoft.com/office/officeart/2018/2/layout/IconCircleList"/>
    <dgm:cxn modelId="{1E1822A0-3633-4F13-A403-4E42FE4F7B13}" type="presParOf" srcId="{F360AA44-66F1-4ED3-8595-4A87C2890226}" destId="{51A50147-F0DA-4529-9051-FEADC15132EA}" srcOrd="4" destOrd="0" presId="urn:microsoft.com/office/officeart/2018/2/layout/IconCircleList"/>
    <dgm:cxn modelId="{8A52107E-5608-4262-B112-F8DDC3E87E3E}" type="presParOf" srcId="{51A50147-F0DA-4529-9051-FEADC15132EA}" destId="{8EB8BC15-53FB-4936-87D9-26E3E2077A09}" srcOrd="0" destOrd="0" presId="urn:microsoft.com/office/officeart/2018/2/layout/IconCircleList"/>
    <dgm:cxn modelId="{1DC94580-0B7E-4476-AA5E-F0BB51DF18A3}" type="presParOf" srcId="{51A50147-F0DA-4529-9051-FEADC15132EA}" destId="{EDA83911-E423-428D-B480-5A1FCAF59D4F}" srcOrd="1" destOrd="0" presId="urn:microsoft.com/office/officeart/2018/2/layout/IconCircleList"/>
    <dgm:cxn modelId="{9A552084-184C-426A-9FD5-7E7DDAACDBC4}" type="presParOf" srcId="{51A50147-F0DA-4529-9051-FEADC15132EA}" destId="{226ADE52-D6A9-46F0-907E-72BFDB1F3B57}" srcOrd="2" destOrd="0" presId="urn:microsoft.com/office/officeart/2018/2/layout/IconCircleList"/>
    <dgm:cxn modelId="{8BA56F96-2C5E-4609-942D-3D26DBB21B87}" type="presParOf" srcId="{51A50147-F0DA-4529-9051-FEADC15132EA}" destId="{1212BC39-CD16-4CFB-8D25-4680965CF314}" srcOrd="3" destOrd="0" presId="urn:microsoft.com/office/officeart/2018/2/layout/IconCircleList"/>
    <dgm:cxn modelId="{710A414B-1D74-4367-950A-26C81757D8BE}" type="presParOf" srcId="{F360AA44-66F1-4ED3-8595-4A87C2890226}" destId="{F8EA293E-5235-4366-9985-1DEE62D439FB}" srcOrd="5" destOrd="0" presId="urn:microsoft.com/office/officeart/2018/2/layout/IconCircleList"/>
    <dgm:cxn modelId="{E84745A1-EB4C-49F0-B137-E7AD39AEFCBD}" type="presParOf" srcId="{F360AA44-66F1-4ED3-8595-4A87C2890226}" destId="{4774BFD2-6648-4099-AF00-0B4991060511}" srcOrd="6" destOrd="0" presId="urn:microsoft.com/office/officeart/2018/2/layout/IconCircleList"/>
    <dgm:cxn modelId="{34C3CEF4-DF20-48A7-B72C-D716F1531731}" type="presParOf" srcId="{4774BFD2-6648-4099-AF00-0B4991060511}" destId="{7E4F9BDF-95FB-4DB5-A39E-C6AD9CDBDD77}" srcOrd="0" destOrd="0" presId="urn:microsoft.com/office/officeart/2018/2/layout/IconCircleList"/>
    <dgm:cxn modelId="{F52C082D-542D-4DBE-BCB8-6D887CBF2B24}" type="presParOf" srcId="{4774BFD2-6648-4099-AF00-0B4991060511}" destId="{053DD5B5-C17C-459E-9784-391BAA7E6751}" srcOrd="1" destOrd="0" presId="urn:microsoft.com/office/officeart/2018/2/layout/IconCircleList"/>
    <dgm:cxn modelId="{376911B9-90C8-4124-AFCC-BE364366C8C1}" type="presParOf" srcId="{4774BFD2-6648-4099-AF00-0B4991060511}" destId="{2C43CC97-EC33-4ED2-82C6-6D4F4AFE3810}" srcOrd="2" destOrd="0" presId="urn:microsoft.com/office/officeart/2018/2/layout/IconCircleList"/>
    <dgm:cxn modelId="{05D0F4CE-27C6-4148-AEF1-407D6E90BC20}" type="presParOf" srcId="{4774BFD2-6648-4099-AF00-0B4991060511}" destId="{B053F639-43E0-4973-8B51-1D5D22C2987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0018C9-95F1-4AB5-8169-D272FF23BB21}">
      <dsp:nvSpPr>
        <dsp:cNvPr id="0" name=""/>
        <dsp:cNvSpPr/>
      </dsp:nvSpPr>
      <dsp:spPr>
        <a:xfrm>
          <a:off x="205509" y="469890"/>
          <a:ext cx="1335915" cy="13359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254D62-698A-4387-9102-3E6C0520A123}">
      <dsp:nvSpPr>
        <dsp:cNvPr id="0" name=""/>
        <dsp:cNvSpPr/>
      </dsp:nvSpPr>
      <dsp:spPr>
        <a:xfrm>
          <a:off x="486052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1818AC-6150-4971-9C5D-9AD8DD3E0C72}">
      <dsp:nvSpPr>
        <dsp:cNvPr id="0" name=""/>
        <dsp:cNvSpPr/>
      </dsp:nvSpPr>
      <dsp:spPr>
        <a:xfrm>
          <a:off x="182769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Revert to working code </a:t>
          </a:r>
          <a:endParaRPr lang="en-US" sz="2400" kern="1200" dirty="0"/>
        </a:p>
      </dsp:txBody>
      <dsp:txXfrm>
        <a:off x="1827692" y="469890"/>
        <a:ext cx="3148942" cy="1335915"/>
      </dsp:txXfrm>
    </dsp:sp>
    <dsp:sp modelId="{20401B40-7CBF-4F01-854C-9ADA9320A7A6}">
      <dsp:nvSpPr>
        <dsp:cNvPr id="0" name=""/>
        <dsp:cNvSpPr/>
      </dsp:nvSpPr>
      <dsp:spPr>
        <a:xfrm>
          <a:off x="5525314" y="469890"/>
          <a:ext cx="1335915" cy="13359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934EAD-A629-40FB-A4C5-E1AC071C7E04}">
      <dsp:nvSpPr>
        <dsp:cNvPr id="0" name=""/>
        <dsp:cNvSpPr/>
      </dsp:nvSpPr>
      <dsp:spPr>
        <a:xfrm>
          <a:off x="5805856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83A381-22AB-476A-9C1D-CAEBD17B948E}">
      <dsp:nvSpPr>
        <dsp:cNvPr id="0" name=""/>
        <dsp:cNvSpPr/>
      </dsp:nvSpPr>
      <dsp:spPr>
        <a:xfrm>
          <a:off x="7147496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Archive of Project Development</a:t>
          </a:r>
          <a:endParaRPr lang="en-US" sz="2400" kern="1200" dirty="0"/>
        </a:p>
      </dsp:txBody>
      <dsp:txXfrm>
        <a:off x="7147496" y="469890"/>
        <a:ext cx="3148942" cy="1335915"/>
      </dsp:txXfrm>
    </dsp:sp>
    <dsp:sp modelId="{8EB8BC15-53FB-4936-87D9-26E3E2077A09}">
      <dsp:nvSpPr>
        <dsp:cNvPr id="0" name=""/>
        <dsp:cNvSpPr/>
      </dsp:nvSpPr>
      <dsp:spPr>
        <a:xfrm>
          <a:off x="205509" y="2545532"/>
          <a:ext cx="1335915" cy="133591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A83911-E423-428D-B480-5A1FCAF59D4F}">
      <dsp:nvSpPr>
        <dsp:cNvPr id="0" name=""/>
        <dsp:cNvSpPr/>
      </dsp:nvSpPr>
      <dsp:spPr>
        <a:xfrm>
          <a:off x="486052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12BC39-CD16-4CFB-8D25-4680965CF314}">
      <dsp:nvSpPr>
        <dsp:cNvPr id="0" name=""/>
        <dsp:cNvSpPr/>
      </dsp:nvSpPr>
      <dsp:spPr>
        <a:xfrm>
          <a:off x="1814041" y="2545532"/>
          <a:ext cx="3176243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Sharing code</a:t>
          </a:r>
          <a:endParaRPr lang="en-US" sz="2400" kern="1200" dirty="0"/>
        </a:p>
      </dsp:txBody>
      <dsp:txXfrm>
        <a:off x="1814041" y="2545532"/>
        <a:ext cx="3176243" cy="1335915"/>
      </dsp:txXfrm>
    </dsp:sp>
    <dsp:sp modelId="{7E4F9BDF-95FB-4DB5-A39E-C6AD9CDBDD77}">
      <dsp:nvSpPr>
        <dsp:cNvPr id="0" name=""/>
        <dsp:cNvSpPr/>
      </dsp:nvSpPr>
      <dsp:spPr>
        <a:xfrm>
          <a:off x="5538965" y="2545532"/>
          <a:ext cx="1335915" cy="13359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3DD5B5-C17C-459E-9784-391BAA7E6751}">
      <dsp:nvSpPr>
        <dsp:cNvPr id="0" name=""/>
        <dsp:cNvSpPr/>
      </dsp:nvSpPr>
      <dsp:spPr>
        <a:xfrm>
          <a:off x="581950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53F639-43E0-4973-8B51-1D5D22C29875}">
      <dsp:nvSpPr>
        <dsp:cNvPr id="0" name=""/>
        <dsp:cNvSpPr/>
      </dsp:nvSpPr>
      <dsp:spPr>
        <a:xfrm>
          <a:off x="716114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Collaboration</a:t>
          </a:r>
        </a:p>
      </dsp:txBody>
      <dsp:txXfrm>
        <a:off x="7161147" y="2545532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377AE6-3DA2-4E47-B9A2-939570C56FE5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A8499-DBEB-43A4-850B-57CCB0E8BD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912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GB" dirty="0"/>
              <a:t>Git is a free version control system.</a:t>
            </a:r>
          </a:p>
          <a:p>
            <a:pPr marL="228600" indent="-228600">
              <a:buAutoNum type="arabicPeriod"/>
            </a:pPr>
            <a:r>
              <a:rPr lang="en-GB" dirty="0"/>
              <a:t>Stores Code online in Private repository</a:t>
            </a:r>
          </a:p>
          <a:p>
            <a:pPr marL="228600" indent="-228600">
              <a:buAutoNum type="arabicPeriod"/>
            </a:pPr>
            <a:r>
              <a:rPr lang="en-GB" dirty="0"/>
              <a:t>Collaboration</a:t>
            </a:r>
          </a:p>
          <a:p>
            <a:pPr marL="228600" indent="-228600">
              <a:buAutoNum type="arabicPeriod"/>
            </a:pPr>
            <a:r>
              <a:rPr lang="en-GB" dirty="0"/>
              <a:t>Reproducibility </a:t>
            </a:r>
          </a:p>
          <a:p>
            <a:pPr marL="228600" indent="-228600">
              <a:buAutoNum type="arabicPeriod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4A8499-DBEB-43A4-850B-57CCB0E8BD5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223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GB" dirty="0"/>
              <a:t>Git is a free version control system.</a:t>
            </a:r>
          </a:p>
          <a:p>
            <a:pPr marL="228600" indent="-228600">
              <a:buAutoNum type="arabicPeriod"/>
            </a:pPr>
            <a:r>
              <a:rPr lang="en-GB" dirty="0"/>
              <a:t>Stores Code online in Private repository</a:t>
            </a:r>
          </a:p>
          <a:p>
            <a:pPr marL="228600" indent="-228600">
              <a:buAutoNum type="arabicPeriod"/>
            </a:pPr>
            <a:r>
              <a:rPr lang="en-GB" dirty="0"/>
              <a:t>Collaboration</a:t>
            </a:r>
          </a:p>
          <a:p>
            <a:pPr marL="228600" indent="-228600">
              <a:buAutoNum type="arabicPeriod"/>
            </a:pPr>
            <a:r>
              <a:rPr lang="en-GB" dirty="0"/>
              <a:t>Reproducibility </a:t>
            </a:r>
          </a:p>
          <a:p>
            <a:pPr marL="228600" indent="-228600">
              <a:buAutoNum type="arabicPeriod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4A8499-DBEB-43A4-850B-57CCB0E8BD5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308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Talk about:</a:t>
            </a:r>
          </a:p>
          <a:p>
            <a:pPr marL="342900" indent="-342900">
              <a:buAutoNum type="arabicPeriod"/>
            </a:pPr>
            <a:r>
              <a:rPr lang="en-GB" dirty="0"/>
              <a:t>Workspace (add –a, commit -a)</a:t>
            </a:r>
          </a:p>
          <a:p>
            <a:pPr marL="342900" indent="-342900">
              <a:buAutoNum type="arabicPeriod"/>
            </a:pPr>
            <a:r>
              <a:rPr lang="en-GB" dirty="0"/>
              <a:t>Git Index (commit –m “”)</a:t>
            </a:r>
          </a:p>
          <a:p>
            <a:pPr marL="342900" indent="-342900">
              <a:buAutoNum type="arabicPeriod"/>
            </a:pPr>
            <a:r>
              <a:rPr lang="en-GB" dirty="0"/>
              <a:t>Local Repository (push)</a:t>
            </a:r>
          </a:p>
          <a:p>
            <a:pPr marL="342900" indent="-342900">
              <a:buAutoNum type="arabicPeriod"/>
            </a:pPr>
            <a:r>
              <a:rPr lang="en-GB" dirty="0"/>
              <a:t>Remote Repository (pull)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4A8499-DBEB-43A4-850B-57CCB0E8BD5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049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GB" dirty="0"/>
              <a:t>Make </a:t>
            </a:r>
            <a:r>
              <a:rPr lang="en-GB" dirty="0" err="1"/>
              <a:t>Github</a:t>
            </a:r>
            <a:r>
              <a:rPr lang="en-GB" dirty="0"/>
              <a:t> Account</a:t>
            </a:r>
          </a:p>
          <a:p>
            <a:pPr marL="228600" indent="-228600">
              <a:buAutoNum type="arabicPeriod"/>
            </a:pPr>
            <a:r>
              <a:rPr lang="en-GB" dirty="0"/>
              <a:t>Join </a:t>
            </a:r>
            <a:r>
              <a:rPr lang="en-GB" dirty="0" err="1"/>
              <a:t>ExeterGenetics</a:t>
            </a:r>
            <a:endParaRPr lang="en-GB" dirty="0"/>
          </a:p>
          <a:p>
            <a:pPr marL="228600" indent="-228600">
              <a:buAutoNum type="arabicPeriod"/>
            </a:pPr>
            <a:r>
              <a:rPr lang="en-GB" dirty="0"/>
              <a:t>Log into Cook / or install git on your local machine.</a:t>
            </a:r>
          </a:p>
          <a:p>
            <a:pPr marL="228600" indent="-228600">
              <a:buAutoNum type="arabicPeriod"/>
            </a:pPr>
            <a:r>
              <a:rPr lang="en-GB" dirty="0"/>
              <a:t>Clone the repository from the remote.</a:t>
            </a:r>
          </a:p>
          <a:p>
            <a:pPr marL="228600" indent="-228600">
              <a:buAutoNum type="arabicPeriod"/>
            </a:pPr>
            <a:r>
              <a:rPr lang="en-GB" dirty="0"/>
              <a:t>Make a change use git add, commit and push. </a:t>
            </a:r>
          </a:p>
          <a:p>
            <a:pPr marL="228600" indent="-228600">
              <a:buAutoNum type="arabicPeriod"/>
            </a:pPr>
            <a:endParaRPr lang="en-GB" dirty="0"/>
          </a:p>
          <a:p>
            <a:pPr marL="228600" indent="-228600">
              <a:buAutoNum type="arabicPeriod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4A8499-DBEB-43A4-850B-57CCB0E8BD5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339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2.sv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2.sv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ExeterGenetics/github_workshop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6351" y="433545"/>
            <a:ext cx="11139854" cy="930447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  <a:cs typeface="Calibri Light"/>
              </a:rPr>
              <a:t>Intro to Git &amp; Github</a:t>
            </a:r>
            <a:endParaRPr lang="en-US" sz="54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4278" y="1645723"/>
            <a:ext cx="9144000" cy="420001"/>
          </a:xfrm>
        </p:spPr>
        <p:txBody>
          <a:bodyPr>
            <a:normAutofit/>
          </a:bodyPr>
          <a:lstStyle/>
          <a:p>
            <a:r>
              <a:rPr lang="en-US" sz="700">
                <a:solidFill>
                  <a:srgbClr val="EF4F33"/>
                </a:solidFill>
              </a:rPr>
              <a:t>Daniel J Leirer</a:t>
            </a:r>
          </a:p>
          <a:p>
            <a:r>
              <a:rPr lang="en-US" sz="700">
                <a:solidFill>
                  <a:srgbClr val="EF4F33"/>
                </a:solidFill>
              </a:rPr>
              <a:t>25/Jan/2021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586ED465-1428-4810-8520-166166BFA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7" y="2426818"/>
            <a:ext cx="3997637" cy="399763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F120D309-CCF8-4F64-A299-6FA30580BD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213" y="2426818"/>
            <a:ext cx="3997637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53688-265F-4ED3-B872-19C4B177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What are Git &amp; </a:t>
            </a:r>
            <a:r>
              <a:rPr lang="en-GB" dirty="0" err="1"/>
              <a:t>Github</a:t>
            </a:r>
            <a:r>
              <a:rPr lang="en-GB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F9DB1-13A9-4B38-9FEB-C5964931A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3052" y="3820576"/>
            <a:ext cx="3149193" cy="1647959"/>
          </a:xfrm>
        </p:spPr>
        <p:txBody>
          <a:bodyPr>
            <a:normAutofit/>
          </a:bodyPr>
          <a:lstStyle/>
          <a:p>
            <a:r>
              <a:rPr lang="en-GB" sz="2000" dirty="0"/>
              <a:t>Version Control Tool.</a:t>
            </a:r>
          </a:p>
          <a:p>
            <a:r>
              <a:rPr lang="en-GB" sz="2000" dirty="0"/>
              <a:t>Tracks history of project</a:t>
            </a:r>
          </a:p>
          <a:p>
            <a:r>
              <a:rPr lang="en-GB" sz="2000" dirty="0"/>
              <a:t>Create git repositories.</a:t>
            </a:r>
          </a:p>
          <a:p>
            <a:endParaRPr lang="en-GB" sz="2000" dirty="0"/>
          </a:p>
          <a:p>
            <a:endParaRPr lang="en-GB" sz="2000" dirty="0"/>
          </a:p>
          <a:p>
            <a:pPr marL="0" indent="0">
              <a:buNone/>
            </a:pPr>
            <a:endParaRPr lang="en-GB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7F28242-5791-4FBF-81B5-904BF36F1046}"/>
              </a:ext>
            </a:extLst>
          </p:cNvPr>
          <p:cNvGrpSpPr/>
          <p:nvPr/>
        </p:nvGrpSpPr>
        <p:grpSpPr>
          <a:xfrm>
            <a:off x="2065019" y="1633839"/>
            <a:ext cx="1325563" cy="1964050"/>
            <a:chOff x="2545976" y="2421188"/>
            <a:chExt cx="1325563" cy="1964050"/>
          </a:xfrm>
        </p:grpSpPr>
        <p:pic>
          <p:nvPicPr>
            <p:cNvPr id="5" name="Picture 4" descr="Icon&#10;&#10;Description automatically generated">
              <a:extLst>
                <a:ext uri="{FF2B5EF4-FFF2-40B4-BE49-F238E27FC236}">
                  <a16:creationId xmlns:a16="http://schemas.microsoft.com/office/drawing/2014/main" id="{00FBADCA-7167-437F-AA57-C8FE125C3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5976" y="2421188"/>
              <a:ext cx="1325563" cy="132556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D378684-DCDB-43E9-9128-9D77E1E07DEA}"/>
                </a:ext>
              </a:extLst>
            </p:cNvPr>
            <p:cNvSpPr txBox="1"/>
            <p:nvPr/>
          </p:nvSpPr>
          <p:spPr>
            <a:xfrm>
              <a:off x="2851406" y="3800463"/>
              <a:ext cx="914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u="sng" dirty="0"/>
                <a:t>Git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08C6C22-2C39-4534-A70A-39444B362DB9}"/>
              </a:ext>
            </a:extLst>
          </p:cNvPr>
          <p:cNvGrpSpPr/>
          <p:nvPr/>
        </p:nvGrpSpPr>
        <p:grpSpPr>
          <a:xfrm>
            <a:off x="7834698" y="1633839"/>
            <a:ext cx="1486713" cy="1964050"/>
            <a:chOff x="9355571" y="1573499"/>
            <a:chExt cx="1486713" cy="1964050"/>
          </a:xfrm>
        </p:grpSpPr>
        <p:pic>
          <p:nvPicPr>
            <p:cNvPr id="8" name="Picture 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4DD27A3-042A-4BA9-914B-AE79A2008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5571" y="1573499"/>
              <a:ext cx="1229235" cy="122923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BFD937E-2C4E-4C48-87CE-F16CA3D93F75}"/>
                </a:ext>
              </a:extLst>
            </p:cNvPr>
            <p:cNvSpPr txBox="1"/>
            <p:nvPr/>
          </p:nvSpPr>
          <p:spPr>
            <a:xfrm>
              <a:off x="9355571" y="2952774"/>
              <a:ext cx="148671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u="sng" dirty="0" err="1"/>
                <a:t>Github</a:t>
              </a:r>
              <a:endParaRPr lang="en-GB" sz="3200" b="1" u="sng" dirty="0"/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1154B59-8570-4A21-9435-04A45314F597}"/>
              </a:ext>
            </a:extLst>
          </p:cNvPr>
          <p:cNvSpPr txBox="1">
            <a:spLocks/>
          </p:cNvSpPr>
          <p:nvPr/>
        </p:nvSpPr>
        <p:spPr>
          <a:xfrm>
            <a:off x="6918157" y="3820576"/>
            <a:ext cx="3862137" cy="1804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Store git repositories in cloud.</a:t>
            </a:r>
          </a:p>
          <a:p>
            <a:r>
              <a:rPr lang="en-GB" sz="2000" dirty="0"/>
              <a:t>Store private git repositories.</a:t>
            </a:r>
          </a:p>
          <a:p>
            <a:r>
              <a:rPr lang="en-GB" sz="2000" dirty="0"/>
              <a:t>Share code with collaborators. </a:t>
            </a:r>
          </a:p>
        </p:txBody>
      </p:sp>
    </p:spTree>
    <p:extLst>
      <p:ext uri="{BB962C8B-B14F-4D97-AF65-F5344CB8AC3E}">
        <p14:creationId xmlns:p14="http://schemas.microsoft.com/office/powerpoint/2010/main" val="4284709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A53688-265F-4ED3-B872-19C4B177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GB" sz="5200"/>
              <a:t>Why?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E4E33637-288F-48BB-B848-12DACA218E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88821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94403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35F01-B8F1-4C87-8AE3-3D0D3D181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Version Control: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D0C3F091-1673-4F40-9B09-8AD5319558DC}"/>
              </a:ext>
            </a:extLst>
          </p:cNvPr>
          <p:cNvSpPr/>
          <p:nvPr/>
        </p:nvSpPr>
        <p:spPr>
          <a:xfrm>
            <a:off x="2879919" y="3251638"/>
            <a:ext cx="367862" cy="354724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F13C0050-5C79-4AC9-88FB-3B52090D371C}"/>
              </a:ext>
            </a:extLst>
          </p:cNvPr>
          <p:cNvSpPr/>
          <p:nvPr/>
        </p:nvSpPr>
        <p:spPr>
          <a:xfrm>
            <a:off x="4319919" y="3251638"/>
            <a:ext cx="367862" cy="354724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A3C9F4-DA12-4DB6-93B5-EB92F1AE7F0B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3247781" y="3429000"/>
            <a:ext cx="1072138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3A709F31-7018-4C97-BA89-DF7210CA2FD7}"/>
              </a:ext>
            </a:extLst>
          </p:cNvPr>
          <p:cNvSpPr/>
          <p:nvPr/>
        </p:nvSpPr>
        <p:spPr>
          <a:xfrm>
            <a:off x="5759919" y="3251638"/>
            <a:ext cx="367862" cy="354724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AD8008-EDC9-4DFD-9D5C-018119FE6CE3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>
            <a:off x="4687781" y="3429000"/>
            <a:ext cx="1072138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3AEF58F7-49D7-40B9-B25A-0D67947B6342}"/>
              </a:ext>
            </a:extLst>
          </p:cNvPr>
          <p:cNvSpPr/>
          <p:nvPr/>
        </p:nvSpPr>
        <p:spPr>
          <a:xfrm>
            <a:off x="7199919" y="3251638"/>
            <a:ext cx="367862" cy="354724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645DBC5-5183-4B1C-A530-5B2DA5259779}"/>
              </a:ext>
            </a:extLst>
          </p:cNvPr>
          <p:cNvCxnSpPr>
            <a:cxnSpLocks/>
          </p:cNvCxnSpPr>
          <p:nvPr/>
        </p:nvCxnSpPr>
        <p:spPr>
          <a:xfrm flipH="1">
            <a:off x="6127781" y="3429000"/>
            <a:ext cx="1072138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B56F4AA3-E819-4C13-9C38-2FD4BE818505}"/>
              </a:ext>
            </a:extLst>
          </p:cNvPr>
          <p:cNvSpPr/>
          <p:nvPr/>
        </p:nvSpPr>
        <p:spPr>
          <a:xfrm>
            <a:off x="8639919" y="3251638"/>
            <a:ext cx="367862" cy="354724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BA254C-C2E7-431E-96EE-D4A12309D289}"/>
              </a:ext>
            </a:extLst>
          </p:cNvPr>
          <p:cNvCxnSpPr>
            <a:cxnSpLocks/>
          </p:cNvCxnSpPr>
          <p:nvPr/>
        </p:nvCxnSpPr>
        <p:spPr>
          <a:xfrm flipH="1">
            <a:off x="7567781" y="3429000"/>
            <a:ext cx="1072138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6BA4746-A92C-40D4-846E-1715A7C7A2D0}"/>
              </a:ext>
            </a:extLst>
          </p:cNvPr>
          <p:cNvGrpSpPr/>
          <p:nvPr/>
        </p:nvGrpSpPr>
        <p:grpSpPr>
          <a:xfrm>
            <a:off x="1126111" y="2750160"/>
            <a:ext cx="1337441" cy="1191767"/>
            <a:chOff x="838200" y="3245068"/>
            <a:chExt cx="1337441" cy="1191767"/>
          </a:xfrm>
        </p:grpSpPr>
        <p:pic>
          <p:nvPicPr>
            <p:cNvPr id="40" name="Graphic 39" descr="Open folder with solid fill">
              <a:extLst>
                <a:ext uri="{FF2B5EF4-FFF2-40B4-BE49-F238E27FC236}">
                  <a16:creationId xmlns:a16="http://schemas.microsoft.com/office/drawing/2014/main" id="{8AB1F3F3-7A60-4591-90F7-431BF0CAA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4101" y="3245068"/>
              <a:ext cx="914400" cy="914400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005E78F-CFD4-487C-8615-98AA38546BF3}"/>
                </a:ext>
              </a:extLst>
            </p:cNvPr>
            <p:cNvSpPr txBox="1"/>
            <p:nvPr/>
          </p:nvSpPr>
          <p:spPr>
            <a:xfrm>
              <a:off x="838200" y="4067503"/>
              <a:ext cx="1337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Workspace</a:t>
              </a:r>
            </a:p>
          </p:txBody>
        </p:sp>
      </p:grpSp>
      <p:pic>
        <p:nvPicPr>
          <p:cNvPr id="43" name="Picture 42" descr="Icon&#10;&#10;Description automatically generated">
            <a:extLst>
              <a:ext uri="{FF2B5EF4-FFF2-40B4-BE49-F238E27FC236}">
                <a16:creationId xmlns:a16="http://schemas.microsoft.com/office/drawing/2014/main" id="{5ADB4FD5-0F11-4F96-A7AF-65292E31EB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018" y="170990"/>
            <a:ext cx="1325563" cy="1325563"/>
          </a:xfrm>
          <a:prstGeom prst="rect">
            <a:avLst/>
          </a:prstGeom>
        </p:spPr>
      </p:pic>
      <p:pic>
        <p:nvPicPr>
          <p:cNvPr id="14" name="Graphic 13" descr="Paper outline">
            <a:extLst>
              <a:ext uri="{FF2B5EF4-FFF2-40B4-BE49-F238E27FC236}">
                <a16:creationId xmlns:a16="http://schemas.microsoft.com/office/drawing/2014/main" id="{815F496B-8EA2-4816-A1B2-D299CAE480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41538" y="3914305"/>
            <a:ext cx="914400" cy="914400"/>
          </a:xfrm>
          <a:prstGeom prst="rect">
            <a:avLst/>
          </a:prstGeom>
        </p:spPr>
      </p:pic>
      <p:pic>
        <p:nvPicPr>
          <p:cNvPr id="33" name="Graphic 32" descr="Paper outline">
            <a:extLst>
              <a:ext uri="{FF2B5EF4-FFF2-40B4-BE49-F238E27FC236}">
                <a16:creationId xmlns:a16="http://schemas.microsoft.com/office/drawing/2014/main" id="{2F9A5824-0884-4A19-8FC0-2B6170561E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74597" y="3904206"/>
            <a:ext cx="914400" cy="9144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AAF509-2D1D-4ECF-88C2-E2411B627832}"/>
              </a:ext>
            </a:extLst>
          </p:cNvPr>
          <p:cNvCxnSpPr>
            <a:cxnSpLocks/>
          </p:cNvCxnSpPr>
          <p:nvPr/>
        </p:nvCxnSpPr>
        <p:spPr>
          <a:xfrm>
            <a:off x="4300392" y="4218941"/>
            <a:ext cx="231405" cy="0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16A9658-E05F-4122-99FF-2C32FE31BDD1}"/>
              </a:ext>
            </a:extLst>
          </p:cNvPr>
          <p:cNvCxnSpPr>
            <a:cxnSpLocks/>
          </p:cNvCxnSpPr>
          <p:nvPr/>
        </p:nvCxnSpPr>
        <p:spPr>
          <a:xfrm>
            <a:off x="4295140" y="4339811"/>
            <a:ext cx="432577" cy="0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 descr="Scatterplot outline">
            <a:extLst>
              <a:ext uri="{FF2B5EF4-FFF2-40B4-BE49-F238E27FC236}">
                <a16:creationId xmlns:a16="http://schemas.microsoft.com/office/drawing/2014/main" id="{5E015134-B21E-4D17-A990-BC2B057072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39558" y="4870739"/>
            <a:ext cx="744454" cy="744454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BC2AF70-38C7-46C8-8E8E-34EB9F2B69E7}"/>
              </a:ext>
            </a:extLst>
          </p:cNvPr>
          <p:cNvCxnSpPr>
            <a:cxnSpLocks/>
          </p:cNvCxnSpPr>
          <p:nvPr/>
        </p:nvCxnSpPr>
        <p:spPr>
          <a:xfrm>
            <a:off x="4300399" y="4471191"/>
            <a:ext cx="432577" cy="0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60" descr="Paper outline">
            <a:extLst>
              <a:ext uri="{FF2B5EF4-FFF2-40B4-BE49-F238E27FC236}">
                <a16:creationId xmlns:a16="http://schemas.microsoft.com/office/drawing/2014/main" id="{3F54F9F5-FFB0-4DD6-ACD4-1808F89BA7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76316" y="3904206"/>
            <a:ext cx="914400" cy="914400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B894FE5-AFB5-4997-896F-191D66DC7AEA}"/>
              </a:ext>
            </a:extLst>
          </p:cNvPr>
          <p:cNvCxnSpPr>
            <a:cxnSpLocks/>
          </p:cNvCxnSpPr>
          <p:nvPr/>
        </p:nvCxnSpPr>
        <p:spPr>
          <a:xfrm>
            <a:off x="5702111" y="4218941"/>
            <a:ext cx="231405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5B977BE-E463-4358-81FA-F354233CD52F}"/>
              </a:ext>
            </a:extLst>
          </p:cNvPr>
          <p:cNvCxnSpPr>
            <a:cxnSpLocks/>
          </p:cNvCxnSpPr>
          <p:nvPr/>
        </p:nvCxnSpPr>
        <p:spPr>
          <a:xfrm>
            <a:off x="5696859" y="4339811"/>
            <a:ext cx="43257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B50FF0F-3CF0-4E51-BC82-E19F25180FA0}"/>
              </a:ext>
            </a:extLst>
          </p:cNvPr>
          <p:cNvCxnSpPr>
            <a:cxnSpLocks/>
          </p:cNvCxnSpPr>
          <p:nvPr/>
        </p:nvCxnSpPr>
        <p:spPr>
          <a:xfrm>
            <a:off x="5691608" y="4471191"/>
            <a:ext cx="43257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Graphic 66" descr="Scatterplot outline">
            <a:extLst>
              <a:ext uri="{FF2B5EF4-FFF2-40B4-BE49-F238E27FC236}">
                <a16:creationId xmlns:a16="http://schemas.microsoft.com/office/drawing/2014/main" id="{403C7F69-019E-4CA5-AF7B-2E4B9CEE22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95239" y="4886507"/>
            <a:ext cx="744454" cy="744454"/>
          </a:xfrm>
          <a:prstGeom prst="rect">
            <a:avLst/>
          </a:prstGeom>
        </p:spPr>
      </p:pic>
      <p:pic>
        <p:nvPicPr>
          <p:cNvPr id="68" name="Graphic 67" descr="Paper outline">
            <a:extLst>
              <a:ext uri="{FF2B5EF4-FFF2-40B4-BE49-F238E27FC236}">
                <a16:creationId xmlns:a16="http://schemas.microsoft.com/office/drawing/2014/main" id="{CCCBDEA7-A469-49C9-B173-EA3AC30E2D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31997" y="3919974"/>
            <a:ext cx="914400" cy="914400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F2DCA47-C3A9-4D96-A8C2-D852AFD4B656}"/>
              </a:ext>
            </a:extLst>
          </p:cNvPr>
          <p:cNvCxnSpPr>
            <a:cxnSpLocks/>
          </p:cNvCxnSpPr>
          <p:nvPr/>
        </p:nvCxnSpPr>
        <p:spPr>
          <a:xfrm>
            <a:off x="7157792" y="4234709"/>
            <a:ext cx="231405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220581C-1C8C-4EB4-B7C4-FD2F988856A2}"/>
              </a:ext>
            </a:extLst>
          </p:cNvPr>
          <p:cNvCxnSpPr>
            <a:cxnSpLocks/>
          </p:cNvCxnSpPr>
          <p:nvPr/>
        </p:nvCxnSpPr>
        <p:spPr>
          <a:xfrm>
            <a:off x="7152540" y="4355579"/>
            <a:ext cx="432577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73912F8-1994-40EB-B0E5-9B6A01429860}"/>
              </a:ext>
            </a:extLst>
          </p:cNvPr>
          <p:cNvCxnSpPr>
            <a:cxnSpLocks/>
          </p:cNvCxnSpPr>
          <p:nvPr/>
        </p:nvCxnSpPr>
        <p:spPr>
          <a:xfrm>
            <a:off x="7147289" y="4486959"/>
            <a:ext cx="43257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Graphic 71" descr="Scatterplot outline">
            <a:extLst>
              <a:ext uri="{FF2B5EF4-FFF2-40B4-BE49-F238E27FC236}">
                <a16:creationId xmlns:a16="http://schemas.microsoft.com/office/drawing/2014/main" id="{BE8C2CAF-0ABD-4CE1-8664-328CA3B650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51102" y="4870739"/>
            <a:ext cx="744454" cy="744454"/>
          </a:xfrm>
          <a:prstGeom prst="rect">
            <a:avLst/>
          </a:prstGeom>
        </p:spPr>
      </p:pic>
      <p:pic>
        <p:nvPicPr>
          <p:cNvPr id="73" name="Graphic 72" descr="Paper outline">
            <a:extLst>
              <a:ext uri="{FF2B5EF4-FFF2-40B4-BE49-F238E27FC236}">
                <a16:creationId xmlns:a16="http://schemas.microsoft.com/office/drawing/2014/main" id="{D5008EF5-112A-47FA-A14C-655B79BA5E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87860" y="3904206"/>
            <a:ext cx="914400" cy="914400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0C61242-4661-4071-B2D9-490C0C17EB61}"/>
              </a:ext>
            </a:extLst>
          </p:cNvPr>
          <p:cNvCxnSpPr>
            <a:cxnSpLocks/>
          </p:cNvCxnSpPr>
          <p:nvPr/>
        </p:nvCxnSpPr>
        <p:spPr>
          <a:xfrm>
            <a:off x="8613655" y="4218941"/>
            <a:ext cx="231405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AF02C0A-E0DA-4C8A-A400-18F7B9FA5B78}"/>
              </a:ext>
            </a:extLst>
          </p:cNvPr>
          <p:cNvCxnSpPr>
            <a:cxnSpLocks/>
          </p:cNvCxnSpPr>
          <p:nvPr/>
        </p:nvCxnSpPr>
        <p:spPr>
          <a:xfrm>
            <a:off x="8608403" y="4592058"/>
            <a:ext cx="432577" cy="0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F9C8774-B72C-40D2-942B-A98B225E281C}"/>
              </a:ext>
            </a:extLst>
          </p:cNvPr>
          <p:cNvCxnSpPr>
            <a:cxnSpLocks/>
          </p:cNvCxnSpPr>
          <p:nvPr/>
        </p:nvCxnSpPr>
        <p:spPr>
          <a:xfrm>
            <a:off x="8603152" y="4471191"/>
            <a:ext cx="43257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604F745-5545-445D-8604-015806DDA337}"/>
              </a:ext>
            </a:extLst>
          </p:cNvPr>
          <p:cNvSpPr txBox="1"/>
          <p:nvPr/>
        </p:nvSpPr>
        <p:spPr>
          <a:xfrm>
            <a:off x="2412332" y="5490938"/>
            <a:ext cx="139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Start project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A5BD5E7-CBBC-435F-80F3-600ED7E57977}"/>
              </a:ext>
            </a:extLst>
          </p:cNvPr>
          <p:cNvSpPr txBox="1"/>
          <p:nvPr/>
        </p:nvSpPr>
        <p:spPr>
          <a:xfrm>
            <a:off x="4042446" y="5490938"/>
            <a:ext cx="91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+ Code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B3AF4A8-7819-4294-8F1B-959C1DE6071A}"/>
              </a:ext>
            </a:extLst>
          </p:cNvPr>
          <p:cNvSpPr txBox="1"/>
          <p:nvPr/>
        </p:nvSpPr>
        <p:spPr>
          <a:xfrm>
            <a:off x="5444257" y="5504653"/>
            <a:ext cx="839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+ Plot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047ABFA-250C-468D-A600-6DF1EA029C22}"/>
              </a:ext>
            </a:extLst>
          </p:cNvPr>
          <p:cNvSpPr txBox="1"/>
          <p:nvPr/>
        </p:nvSpPr>
        <p:spPr>
          <a:xfrm>
            <a:off x="7026062" y="550991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 Code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0B8F987-8FCD-4672-AC5E-168E818EEC8B}"/>
              </a:ext>
            </a:extLst>
          </p:cNvPr>
          <p:cNvSpPr txBox="1"/>
          <p:nvPr/>
        </p:nvSpPr>
        <p:spPr>
          <a:xfrm>
            <a:off x="8362240" y="550465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+ Code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74E4DF7-0508-4AC9-8372-E00750B80C55}"/>
              </a:ext>
            </a:extLst>
          </p:cNvPr>
          <p:cNvSpPr/>
          <p:nvPr/>
        </p:nvSpPr>
        <p:spPr>
          <a:xfrm>
            <a:off x="9356378" y="3211665"/>
            <a:ext cx="1681655" cy="43467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Master Branch</a:t>
            </a:r>
          </a:p>
        </p:txBody>
      </p:sp>
    </p:spTree>
    <p:extLst>
      <p:ext uri="{BB962C8B-B14F-4D97-AF65-F5344CB8AC3E}">
        <p14:creationId xmlns:p14="http://schemas.microsoft.com/office/powerpoint/2010/main" val="2825400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35F01-B8F1-4C87-8AE3-3D0D3D181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Branches: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D0C3F091-1673-4F40-9B09-8AD5319558DC}"/>
              </a:ext>
            </a:extLst>
          </p:cNvPr>
          <p:cNvSpPr/>
          <p:nvPr/>
        </p:nvSpPr>
        <p:spPr>
          <a:xfrm>
            <a:off x="2879919" y="3251638"/>
            <a:ext cx="367862" cy="354724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F13C0050-5C79-4AC9-88FB-3B52090D371C}"/>
              </a:ext>
            </a:extLst>
          </p:cNvPr>
          <p:cNvSpPr/>
          <p:nvPr/>
        </p:nvSpPr>
        <p:spPr>
          <a:xfrm>
            <a:off x="4319919" y="3251638"/>
            <a:ext cx="367862" cy="354724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A3C9F4-DA12-4DB6-93B5-EB92F1AE7F0B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3247781" y="3429000"/>
            <a:ext cx="1072138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3A709F31-7018-4C97-BA89-DF7210CA2FD7}"/>
              </a:ext>
            </a:extLst>
          </p:cNvPr>
          <p:cNvSpPr/>
          <p:nvPr/>
        </p:nvSpPr>
        <p:spPr>
          <a:xfrm>
            <a:off x="5759919" y="3251638"/>
            <a:ext cx="367862" cy="354724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AD8008-EDC9-4DFD-9D5C-018119FE6CE3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>
            <a:off x="4687781" y="3429000"/>
            <a:ext cx="1072138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3AEF58F7-49D7-40B9-B25A-0D67947B6342}"/>
              </a:ext>
            </a:extLst>
          </p:cNvPr>
          <p:cNvSpPr/>
          <p:nvPr/>
        </p:nvSpPr>
        <p:spPr>
          <a:xfrm>
            <a:off x="7199919" y="3251638"/>
            <a:ext cx="367862" cy="354724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645DBC5-5183-4B1C-A530-5B2DA5259779}"/>
              </a:ext>
            </a:extLst>
          </p:cNvPr>
          <p:cNvCxnSpPr>
            <a:cxnSpLocks/>
          </p:cNvCxnSpPr>
          <p:nvPr/>
        </p:nvCxnSpPr>
        <p:spPr>
          <a:xfrm flipH="1">
            <a:off x="6127781" y="3429000"/>
            <a:ext cx="1072138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69BF958-13D6-49DE-BBDE-DC87FF17FEBB}"/>
              </a:ext>
            </a:extLst>
          </p:cNvPr>
          <p:cNvGrpSpPr/>
          <p:nvPr/>
        </p:nvGrpSpPr>
        <p:grpSpPr>
          <a:xfrm>
            <a:off x="4503849" y="2520000"/>
            <a:ext cx="903932" cy="731639"/>
            <a:chOff x="4503849" y="2520000"/>
            <a:chExt cx="903932" cy="731639"/>
          </a:xfrm>
        </p:grpSpPr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84391650-2188-4C1B-B4D6-79976245403D}"/>
                </a:ext>
              </a:extLst>
            </p:cNvPr>
            <p:cNvSpPr/>
            <p:nvPr/>
          </p:nvSpPr>
          <p:spPr>
            <a:xfrm>
              <a:off x="5039919" y="2520000"/>
              <a:ext cx="367862" cy="354724"/>
            </a:xfrm>
            <a:prstGeom prst="flowChartConnector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Connector: Curved 18">
              <a:extLst>
                <a:ext uri="{FF2B5EF4-FFF2-40B4-BE49-F238E27FC236}">
                  <a16:creationId xmlns:a16="http://schemas.microsoft.com/office/drawing/2014/main" id="{19856875-F7E5-498E-AA7A-ECC22E889020}"/>
                </a:ext>
              </a:extLst>
            </p:cNvPr>
            <p:cNvCxnSpPr>
              <a:stCxn id="5" idx="0"/>
              <a:endCxn id="17" idx="2"/>
            </p:cNvCxnSpPr>
            <p:nvPr/>
          </p:nvCxnSpPr>
          <p:spPr>
            <a:xfrm rot="5400000" flipH="1" flipV="1">
              <a:off x="4494746" y="2706466"/>
              <a:ext cx="554276" cy="536069"/>
            </a:xfrm>
            <a:prstGeom prst="curvedConnector2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733C465-CD3C-4501-B379-77F28FEE2096}"/>
              </a:ext>
            </a:extLst>
          </p:cNvPr>
          <p:cNvGrpSpPr/>
          <p:nvPr/>
        </p:nvGrpSpPr>
        <p:grpSpPr>
          <a:xfrm rot="10800000" flipH="1">
            <a:off x="5943142" y="3626118"/>
            <a:ext cx="903932" cy="731639"/>
            <a:chOff x="4503849" y="2520000"/>
            <a:chExt cx="903932" cy="731639"/>
          </a:xfrm>
        </p:grpSpPr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81580D5D-8867-4EA6-820C-CC65CBEFB0C4}"/>
                </a:ext>
              </a:extLst>
            </p:cNvPr>
            <p:cNvSpPr/>
            <p:nvPr/>
          </p:nvSpPr>
          <p:spPr>
            <a:xfrm>
              <a:off x="5039919" y="2520000"/>
              <a:ext cx="367862" cy="354724"/>
            </a:xfrm>
            <a:prstGeom prst="flowChartConnector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8" name="Connector: Curved 27">
              <a:extLst>
                <a:ext uri="{FF2B5EF4-FFF2-40B4-BE49-F238E27FC236}">
                  <a16:creationId xmlns:a16="http://schemas.microsoft.com/office/drawing/2014/main" id="{126B1B30-5984-48C7-A71C-17F7BAC4B7B5}"/>
                </a:ext>
              </a:extLst>
            </p:cNvPr>
            <p:cNvCxnSpPr>
              <a:endCxn id="27" idx="2"/>
            </p:cNvCxnSpPr>
            <p:nvPr/>
          </p:nvCxnSpPr>
          <p:spPr>
            <a:xfrm rot="5400000" flipH="1" flipV="1">
              <a:off x="4494746" y="2706466"/>
              <a:ext cx="554276" cy="536069"/>
            </a:xfrm>
            <a:prstGeom prst="curvedConnector2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425BD684-306F-4D38-B69C-BB14D36EF6FB}"/>
              </a:ext>
            </a:extLst>
          </p:cNvPr>
          <p:cNvSpPr/>
          <p:nvPr/>
        </p:nvSpPr>
        <p:spPr>
          <a:xfrm>
            <a:off x="6479212" y="2491047"/>
            <a:ext cx="367862" cy="354724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7C139E1-3F14-45BC-A2E7-F5262C0CC824}"/>
              </a:ext>
            </a:extLst>
          </p:cNvPr>
          <p:cNvCxnSpPr>
            <a:cxnSpLocks/>
          </p:cNvCxnSpPr>
          <p:nvPr/>
        </p:nvCxnSpPr>
        <p:spPr>
          <a:xfrm flipH="1">
            <a:off x="5407074" y="2668409"/>
            <a:ext cx="107213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B56F4AA3-E819-4C13-9C38-2FD4BE818505}"/>
              </a:ext>
            </a:extLst>
          </p:cNvPr>
          <p:cNvSpPr/>
          <p:nvPr/>
        </p:nvSpPr>
        <p:spPr>
          <a:xfrm>
            <a:off x="8639919" y="3251638"/>
            <a:ext cx="367862" cy="354724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BA254C-C2E7-431E-96EE-D4A12309D289}"/>
              </a:ext>
            </a:extLst>
          </p:cNvPr>
          <p:cNvCxnSpPr>
            <a:cxnSpLocks/>
          </p:cNvCxnSpPr>
          <p:nvPr/>
        </p:nvCxnSpPr>
        <p:spPr>
          <a:xfrm flipH="1">
            <a:off x="7567781" y="3429000"/>
            <a:ext cx="1072138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520D015-D182-4CF4-8E04-96CC75467F4B}"/>
              </a:ext>
            </a:extLst>
          </p:cNvPr>
          <p:cNvGrpSpPr/>
          <p:nvPr/>
        </p:nvGrpSpPr>
        <p:grpSpPr>
          <a:xfrm flipH="1">
            <a:off x="7918505" y="2490461"/>
            <a:ext cx="903932" cy="731639"/>
            <a:chOff x="7208009" y="2477527"/>
            <a:chExt cx="903932" cy="731639"/>
          </a:xfrm>
        </p:grpSpPr>
        <p:sp>
          <p:nvSpPr>
            <p:cNvPr id="33" name="Flowchart: Connector 32">
              <a:extLst>
                <a:ext uri="{FF2B5EF4-FFF2-40B4-BE49-F238E27FC236}">
                  <a16:creationId xmlns:a16="http://schemas.microsoft.com/office/drawing/2014/main" id="{DFFEC301-D3C7-4A0B-B434-14F4364A5E6A}"/>
                </a:ext>
              </a:extLst>
            </p:cNvPr>
            <p:cNvSpPr/>
            <p:nvPr/>
          </p:nvSpPr>
          <p:spPr>
            <a:xfrm>
              <a:off x="7744079" y="2477527"/>
              <a:ext cx="367862" cy="354724"/>
            </a:xfrm>
            <a:prstGeom prst="flowChartConnector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4" name="Connector: Curved 33">
              <a:extLst>
                <a:ext uri="{FF2B5EF4-FFF2-40B4-BE49-F238E27FC236}">
                  <a16:creationId xmlns:a16="http://schemas.microsoft.com/office/drawing/2014/main" id="{9B6BDE34-66ED-471D-A5F5-5C52B64805C6}"/>
                </a:ext>
              </a:extLst>
            </p:cNvPr>
            <p:cNvCxnSpPr>
              <a:endCxn id="33" idx="2"/>
            </p:cNvCxnSpPr>
            <p:nvPr/>
          </p:nvCxnSpPr>
          <p:spPr>
            <a:xfrm rot="5400000" flipH="1" flipV="1">
              <a:off x="7198906" y="2663993"/>
              <a:ext cx="554276" cy="536069"/>
            </a:xfrm>
            <a:prstGeom prst="curvedConnector2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80459B4-2B17-40FA-8930-58697AA655B5}"/>
              </a:ext>
            </a:extLst>
          </p:cNvPr>
          <p:cNvCxnSpPr>
            <a:cxnSpLocks/>
          </p:cNvCxnSpPr>
          <p:nvPr/>
        </p:nvCxnSpPr>
        <p:spPr>
          <a:xfrm flipH="1">
            <a:off x="6847074" y="2668409"/>
            <a:ext cx="107213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C535C9CB-6F47-4FA1-9B55-26A57F0F9E24}"/>
              </a:ext>
            </a:extLst>
          </p:cNvPr>
          <p:cNvSpPr/>
          <p:nvPr/>
        </p:nvSpPr>
        <p:spPr>
          <a:xfrm>
            <a:off x="7919212" y="4012229"/>
            <a:ext cx="367862" cy="354724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2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4ECAB53-4792-4C0C-9570-7F28D7422C86}"/>
              </a:ext>
            </a:extLst>
          </p:cNvPr>
          <p:cNvCxnSpPr>
            <a:cxnSpLocks/>
          </p:cNvCxnSpPr>
          <p:nvPr/>
        </p:nvCxnSpPr>
        <p:spPr>
          <a:xfrm flipH="1">
            <a:off x="6847074" y="4189591"/>
            <a:ext cx="107213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6BA4746-A92C-40D4-846E-1715A7C7A2D0}"/>
              </a:ext>
            </a:extLst>
          </p:cNvPr>
          <p:cNvGrpSpPr/>
          <p:nvPr/>
        </p:nvGrpSpPr>
        <p:grpSpPr>
          <a:xfrm>
            <a:off x="1126111" y="2750160"/>
            <a:ext cx="1337441" cy="1191767"/>
            <a:chOff x="838200" y="3245068"/>
            <a:chExt cx="1337441" cy="1191767"/>
          </a:xfrm>
        </p:grpSpPr>
        <p:pic>
          <p:nvPicPr>
            <p:cNvPr id="40" name="Graphic 39" descr="Open folder with solid fill">
              <a:extLst>
                <a:ext uri="{FF2B5EF4-FFF2-40B4-BE49-F238E27FC236}">
                  <a16:creationId xmlns:a16="http://schemas.microsoft.com/office/drawing/2014/main" id="{8AB1F3F3-7A60-4591-90F7-431BF0CAA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4101" y="3245068"/>
              <a:ext cx="914400" cy="914400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005E78F-CFD4-487C-8615-98AA38546BF3}"/>
                </a:ext>
              </a:extLst>
            </p:cNvPr>
            <p:cNvSpPr txBox="1"/>
            <p:nvPr/>
          </p:nvSpPr>
          <p:spPr>
            <a:xfrm>
              <a:off x="838200" y="4067503"/>
              <a:ext cx="1337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Workspace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03944574-2F50-49D6-8354-F7D53AF1C039}"/>
              </a:ext>
            </a:extLst>
          </p:cNvPr>
          <p:cNvSpPr/>
          <p:nvPr/>
        </p:nvSpPr>
        <p:spPr>
          <a:xfrm>
            <a:off x="6251749" y="4557311"/>
            <a:ext cx="2262787" cy="35472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Testing new workflow.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C6F5CF9-E440-43A6-9BD2-70D8287238EB}"/>
              </a:ext>
            </a:extLst>
          </p:cNvPr>
          <p:cNvSpPr/>
          <p:nvPr/>
        </p:nvSpPr>
        <p:spPr>
          <a:xfrm>
            <a:off x="9356378" y="3211665"/>
            <a:ext cx="1681655" cy="43467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Master Branch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1CD570D-3331-42B0-B935-C8A342BA7587}"/>
              </a:ext>
            </a:extLst>
          </p:cNvPr>
          <p:cNvSpPr/>
          <p:nvPr/>
        </p:nvSpPr>
        <p:spPr>
          <a:xfrm>
            <a:off x="5407074" y="1803820"/>
            <a:ext cx="2275988" cy="434670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Switch to PLINK v2.0</a:t>
            </a:r>
          </a:p>
        </p:txBody>
      </p:sp>
      <p:pic>
        <p:nvPicPr>
          <p:cNvPr id="48" name="Picture 47" descr="Icon&#10;&#10;Description automatically generated">
            <a:extLst>
              <a:ext uri="{FF2B5EF4-FFF2-40B4-BE49-F238E27FC236}">
                <a16:creationId xmlns:a16="http://schemas.microsoft.com/office/drawing/2014/main" id="{6D64064C-C5A0-4EA2-8317-6DBC0F7DAF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018" y="170990"/>
            <a:ext cx="132556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051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FA4069E-AF8C-4FAA-B729-B4C0076C86F5}"/>
              </a:ext>
            </a:extLst>
          </p:cNvPr>
          <p:cNvCxnSpPr>
            <a:cxnSpLocks/>
          </p:cNvCxnSpPr>
          <p:nvPr/>
        </p:nvCxnSpPr>
        <p:spPr>
          <a:xfrm flipH="1">
            <a:off x="7205348" y="3376294"/>
            <a:ext cx="1" cy="295332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EDFD387-B6DD-440B-A8D4-2B19FF46B672}"/>
              </a:ext>
            </a:extLst>
          </p:cNvPr>
          <p:cNvCxnSpPr>
            <a:cxnSpLocks/>
          </p:cNvCxnSpPr>
          <p:nvPr/>
        </p:nvCxnSpPr>
        <p:spPr>
          <a:xfrm flipH="1">
            <a:off x="4635569" y="3350015"/>
            <a:ext cx="1" cy="295332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02447B0C-95A0-482A-8FF3-8C8F1EB8E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Git Workflow: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7DFEF3C-45C8-4210-927E-9254AEAF4735}"/>
              </a:ext>
            </a:extLst>
          </p:cNvPr>
          <p:cNvGrpSpPr/>
          <p:nvPr/>
        </p:nvGrpSpPr>
        <p:grpSpPr>
          <a:xfrm>
            <a:off x="1636841" y="2125906"/>
            <a:ext cx="1337441" cy="1191767"/>
            <a:chOff x="838200" y="3245068"/>
            <a:chExt cx="1337441" cy="1191767"/>
          </a:xfrm>
        </p:grpSpPr>
        <p:pic>
          <p:nvPicPr>
            <p:cNvPr id="13" name="Graphic 12" descr="Open folder with solid fill">
              <a:extLst>
                <a:ext uri="{FF2B5EF4-FFF2-40B4-BE49-F238E27FC236}">
                  <a16:creationId xmlns:a16="http://schemas.microsoft.com/office/drawing/2014/main" id="{F54A7B0C-111C-44C4-BA84-97B37A3F0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44101" y="3245068"/>
              <a:ext cx="914400" cy="9144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E3A8677-388A-47CF-A7F6-C4AD7D2D62C4}"/>
                </a:ext>
              </a:extLst>
            </p:cNvPr>
            <p:cNvSpPr txBox="1"/>
            <p:nvPr/>
          </p:nvSpPr>
          <p:spPr>
            <a:xfrm>
              <a:off x="838200" y="4067503"/>
              <a:ext cx="1337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Workspace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0E8006D-A9B8-4D4E-AC36-B846558678CD}"/>
              </a:ext>
            </a:extLst>
          </p:cNvPr>
          <p:cNvGrpSpPr/>
          <p:nvPr/>
        </p:nvGrpSpPr>
        <p:grpSpPr>
          <a:xfrm>
            <a:off x="9196841" y="2125906"/>
            <a:ext cx="2008416" cy="1139968"/>
            <a:chOff x="8015321" y="3428999"/>
            <a:chExt cx="2008416" cy="1139968"/>
          </a:xfrm>
        </p:grpSpPr>
        <p:pic>
          <p:nvPicPr>
            <p:cNvPr id="15" name="Graphic 14" descr="Download from cloud with solid fill">
              <a:extLst>
                <a:ext uri="{FF2B5EF4-FFF2-40B4-BE49-F238E27FC236}">
                  <a16:creationId xmlns:a16="http://schemas.microsoft.com/office/drawing/2014/main" id="{63997399-286F-427E-A577-29D2888D5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436943" y="3428999"/>
              <a:ext cx="914400" cy="9144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8C7C0D0-1808-4272-BBEC-F788EDAE457D}"/>
                </a:ext>
              </a:extLst>
            </p:cNvPr>
            <p:cNvSpPr txBox="1"/>
            <p:nvPr/>
          </p:nvSpPr>
          <p:spPr>
            <a:xfrm>
              <a:off x="8015321" y="4199635"/>
              <a:ext cx="2008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Remote Repository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E42848F-41EE-4258-AFCF-97D6E26C48A4}"/>
              </a:ext>
            </a:extLst>
          </p:cNvPr>
          <p:cNvGrpSpPr/>
          <p:nvPr/>
        </p:nvGrpSpPr>
        <p:grpSpPr>
          <a:xfrm>
            <a:off x="4156841" y="2125906"/>
            <a:ext cx="914400" cy="1227753"/>
            <a:chOff x="3664305" y="3525880"/>
            <a:chExt cx="914400" cy="1227753"/>
          </a:xfrm>
        </p:grpSpPr>
        <p:pic>
          <p:nvPicPr>
            <p:cNvPr id="27" name="Graphic 26" descr="Flowchart outline">
              <a:extLst>
                <a:ext uri="{FF2B5EF4-FFF2-40B4-BE49-F238E27FC236}">
                  <a16:creationId xmlns:a16="http://schemas.microsoft.com/office/drawing/2014/main" id="{BFFB2B49-37F3-449F-BDC4-E5BC5307C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6200000">
              <a:off x="3664305" y="3525880"/>
              <a:ext cx="914400" cy="91440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C507D38-4DBA-4E83-88FE-7130903BF16B}"/>
                </a:ext>
              </a:extLst>
            </p:cNvPr>
            <p:cNvSpPr txBox="1"/>
            <p:nvPr/>
          </p:nvSpPr>
          <p:spPr>
            <a:xfrm>
              <a:off x="3758898" y="4384301"/>
              <a:ext cx="819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Index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9ADBABD-638E-4176-8F02-C074A8FFE141}"/>
              </a:ext>
            </a:extLst>
          </p:cNvPr>
          <p:cNvGrpSpPr/>
          <p:nvPr/>
        </p:nvGrpSpPr>
        <p:grpSpPr>
          <a:xfrm>
            <a:off x="6316841" y="2125906"/>
            <a:ext cx="1734207" cy="1190296"/>
            <a:chOff x="5654096" y="3522435"/>
            <a:chExt cx="1734207" cy="1190296"/>
          </a:xfrm>
        </p:grpSpPr>
        <p:pic>
          <p:nvPicPr>
            <p:cNvPr id="25" name="Graphic 24" descr="Flowchart with solid fill">
              <a:extLst>
                <a:ext uri="{FF2B5EF4-FFF2-40B4-BE49-F238E27FC236}">
                  <a16:creationId xmlns:a16="http://schemas.microsoft.com/office/drawing/2014/main" id="{B74671F2-B980-4648-B9D2-D854EE6B5F4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6200000">
              <a:off x="6025530" y="3522435"/>
              <a:ext cx="914400" cy="9144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D526D6F-9FFC-4C5D-972B-3DF17EEC132A}"/>
                </a:ext>
              </a:extLst>
            </p:cNvPr>
            <p:cNvSpPr txBox="1"/>
            <p:nvPr/>
          </p:nvSpPr>
          <p:spPr>
            <a:xfrm>
              <a:off x="5654096" y="4343399"/>
              <a:ext cx="1734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Local Repository</a:t>
              </a:r>
            </a:p>
          </p:txBody>
        </p:sp>
      </p:grp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0AC92B39-0C4E-484C-9ECB-E025CB5C6F65}"/>
              </a:ext>
            </a:extLst>
          </p:cNvPr>
          <p:cNvSpPr/>
          <p:nvPr/>
        </p:nvSpPr>
        <p:spPr>
          <a:xfrm>
            <a:off x="2716841" y="3623669"/>
            <a:ext cx="1625298" cy="48300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git add .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F426C1E3-F174-4204-994B-724119B8C1FB}"/>
              </a:ext>
            </a:extLst>
          </p:cNvPr>
          <p:cNvSpPr/>
          <p:nvPr/>
        </p:nvSpPr>
        <p:spPr>
          <a:xfrm>
            <a:off x="5135546" y="3623669"/>
            <a:ext cx="1916687" cy="48300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git commit –m “”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F0421AE9-F0C2-40B9-9229-0CC62D3E2265}"/>
              </a:ext>
            </a:extLst>
          </p:cNvPr>
          <p:cNvSpPr/>
          <p:nvPr/>
        </p:nvSpPr>
        <p:spPr>
          <a:xfrm>
            <a:off x="2716841" y="4343669"/>
            <a:ext cx="4295091" cy="48300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git commit –a –m “”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1FC91704-7A2F-473E-9CF4-9F5E46EFA752}"/>
              </a:ext>
            </a:extLst>
          </p:cNvPr>
          <p:cNvSpPr/>
          <p:nvPr/>
        </p:nvSpPr>
        <p:spPr>
          <a:xfrm>
            <a:off x="7701776" y="3951765"/>
            <a:ext cx="1916687" cy="48300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git push</a:t>
            </a:r>
          </a:p>
        </p:txBody>
      </p:sp>
      <p:sp>
        <p:nvSpPr>
          <p:cNvPr id="39" name="Arrow: Left 38">
            <a:extLst>
              <a:ext uri="{FF2B5EF4-FFF2-40B4-BE49-F238E27FC236}">
                <a16:creationId xmlns:a16="http://schemas.microsoft.com/office/drawing/2014/main" id="{5171B3B6-C99F-40A8-B6FF-4AC40CE2797F}"/>
              </a:ext>
            </a:extLst>
          </p:cNvPr>
          <p:cNvSpPr/>
          <p:nvPr/>
        </p:nvSpPr>
        <p:spPr>
          <a:xfrm>
            <a:off x="2615545" y="4915284"/>
            <a:ext cx="6956688" cy="483006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git pull</a:t>
            </a:r>
          </a:p>
        </p:txBody>
      </p:sp>
      <p:sp>
        <p:nvSpPr>
          <p:cNvPr id="40" name="Arrow: Left 39">
            <a:extLst>
              <a:ext uri="{FF2B5EF4-FFF2-40B4-BE49-F238E27FC236}">
                <a16:creationId xmlns:a16="http://schemas.microsoft.com/office/drawing/2014/main" id="{68159BA9-EB5C-40AC-A4E8-C18FF07E484A}"/>
              </a:ext>
            </a:extLst>
          </p:cNvPr>
          <p:cNvSpPr/>
          <p:nvPr/>
        </p:nvSpPr>
        <p:spPr>
          <a:xfrm>
            <a:off x="7602675" y="5603669"/>
            <a:ext cx="1969558" cy="483006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git fetch</a:t>
            </a:r>
          </a:p>
        </p:txBody>
      </p:sp>
      <p:sp>
        <p:nvSpPr>
          <p:cNvPr id="41" name="Arrow: Left 40">
            <a:extLst>
              <a:ext uri="{FF2B5EF4-FFF2-40B4-BE49-F238E27FC236}">
                <a16:creationId xmlns:a16="http://schemas.microsoft.com/office/drawing/2014/main" id="{85FE6E73-ED49-4C50-B909-9FB9A8234ADB}"/>
              </a:ext>
            </a:extLst>
          </p:cNvPr>
          <p:cNvSpPr/>
          <p:nvPr/>
        </p:nvSpPr>
        <p:spPr>
          <a:xfrm>
            <a:off x="2615545" y="5603669"/>
            <a:ext cx="4396387" cy="483006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git merge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3574C0A-835D-44EA-9A1F-5DE53A33D8DD}"/>
              </a:ext>
            </a:extLst>
          </p:cNvPr>
          <p:cNvCxnSpPr>
            <a:cxnSpLocks/>
          </p:cNvCxnSpPr>
          <p:nvPr/>
        </p:nvCxnSpPr>
        <p:spPr>
          <a:xfrm flipH="1">
            <a:off x="2199048" y="3353659"/>
            <a:ext cx="1" cy="295332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0B31C88-0EAB-470B-AB87-D52296EEDBF4}"/>
              </a:ext>
            </a:extLst>
          </p:cNvPr>
          <p:cNvCxnSpPr>
            <a:cxnSpLocks/>
          </p:cNvCxnSpPr>
          <p:nvPr/>
        </p:nvCxnSpPr>
        <p:spPr>
          <a:xfrm flipH="1">
            <a:off x="10111452" y="3350023"/>
            <a:ext cx="1" cy="295332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542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A74CE-D408-4BDF-A556-EB4A2E31E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3598D-77A7-4985-9A0D-5761C0DC5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966" y="1825625"/>
            <a:ext cx="1136168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1. Go to </a:t>
            </a:r>
            <a:r>
              <a:rPr lang="en-GB" dirty="0">
                <a:hlinkClick r:id="rId3"/>
              </a:rPr>
              <a:t>Github.com</a:t>
            </a:r>
            <a:r>
              <a:rPr lang="en-GB" dirty="0"/>
              <a:t> and make an account.</a:t>
            </a:r>
          </a:p>
          <a:p>
            <a:pPr marL="0" indent="0">
              <a:buNone/>
            </a:pPr>
            <a:r>
              <a:rPr lang="en-GB" dirty="0"/>
              <a:t>2. Join Exeter Genetics.</a:t>
            </a:r>
          </a:p>
          <a:p>
            <a:pPr marL="0" indent="0">
              <a:buNone/>
            </a:pPr>
            <a:r>
              <a:rPr lang="en-GB" dirty="0"/>
              <a:t>3. Log into Cook or Install git on your local machine.</a:t>
            </a:r>
          </a:p>
          <a:p>
            <a:pPr marL="0" indent="0">
              <a:buNone/>
            </a:pPr>
            <a:r>
              <a:rPr lang="en-GB" dirty="0"/>
              <a:t>4. Clone the repository from the remote:	</a:t>
            </a:r>
          </a:p>
          <a:p>
            <a:pPr lvl="1"/>
            <a:r>
              <a:rPr lang="en-GB" i="1" dirty="0">
                <a:highlight>
                  <a:srgbClr val="C0C0C0"/>
                </a:highlight>
              </a:rPr>
              <a:t>$ git clone </a:t>
            </a:r>
            <a:r>
              <a:rPr lang="en-GB" i="1" dirty="0">
                <a:highlight>
                  <a:srgbClr val="C0C0C0"/>
                </a:highligh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https://github.com/ExeterGenetics/github_workshop.git</a:t>
            </a:r>
            <a:endParaRPr lang="en-GB" i="1" dirty="0">
              <a:highlight>
                <a:srgbClr val="C0C0C0"/>
              </a:highlight>
            </a:endParaRPr>
          </a:p>
          <a:p>
            <a:pPr marL="0" indent="0">
              <a:buNone/>
            </a:pPr>
            <a:r>
              <a:rPr lang="en-GB" dirty="0"/>
              <a:t>5. Make a change to the file: </a:t>
            </a:r>
          </a:p>
          <a:p>
            <a:pPr lvl="1"/>
            <a:r>
              <a:rPr lang="en-GB" i="1" dirty="0">
                <a:highlight>
                  <a:srgbClr val="C0C0C0"/>
                </a:highlight>
              </a:rPr>
              <a:t>$ git status</a:t>
            </a:r>
          </a:p>
          <a:p>
            <a:pPr lvl="1"/>
            <a:r>
              <a:rPr lang="en-GB" i="1" dirty="0">
                <a:highlight>
                  <a:srgbClr val="C0C0C0"/>
                </a:highlight>
              </a:rPr>
              <a:t>$ git add . </a:t>
            </a:r>
          </a:p>
          <a:p>
            <a:pPr lvl="1"/>
            <a:r>
              <a:rPr lang="en-GB" i="1" dirty="0">
                <a:highlight>
                  <a:srgbClr val="C0C0C0"/>
                </a:highlight>
              </a:rPr>
              <a:t>$ git commit –m “your commit message here”</a:t>
            </a:r>
          </a:p>
          <a:p>
            <a:pPr lvl="1"/>
            <a:r>
              <a:rPr lang="en-GB" i="1" dirty="0">
                <a:highlight>
                  <a:srgbClr val="C0C0C0"/>
                </a:highlight>
              </a:rPr>
              <a:t>$ git push</a:t>
            </a:r>
          </a:p>
        </p:txBody>
      </p:sp>
    </p:spTree>
    <p:extLst>
      <p:ext uri="{BB962C8B-B14F-4D97-AF65-F5344CB8AC3E}">
        <p14:creationId xmlns:p14="http://schemas.microsoft.com/office/powerpoint/2010/main" val="3936273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BACED03C6B0B4291EB0BA5E869A6C1" ma:contentTypeVersion="8" ma:contentTypeDescription="Create a new document." ma:contentTypeScope="" ma:versionID="d19f5dde314e92455d5af9246b566651">
  <xsd:schema xmlns:xsd="http://www.w3.org/2001/XMLSchema" xmlns:xs="http://www.w3.org/2001/XMLSchema" xmlns:p="http://schemas.microsoft.com/office/2006/metadata/properties" xmlns:ns2="b06da5eb-40b0-4950-befd-25032263aabd" targetNamespace="http://schemas.microsoft.com/office/2006/metadata/properties" ma:root="true" ma:fieldsID="faf4108e8cc924163611c56ff950ebb2" ns2:_="">
    <xsd:import namespace="b06da5eb-40b0-4950-befd-25032263aab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6da5eb-40b0-4950-befd-25032263aa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23C6EB8-3301-4FD2-AA82-8B3AA50255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6da5eb-40b0-4950-befd-25032263aa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8C8F328-C13C-4B88-B886-DA5513BE73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9342CCF-3C0A-4573-879A-9107BFD64D8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315</Words>
  <Application>Microsoft Office PowerPoint</Application>
  <PresentationFormat>Widescreen</PresentationFormat>
  <Paragraphs>76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Intro to Git &amp; Github</vt:lpstr>
      <vt:lpstr>What are Git &amp; Github?</vt:lpstr>
      <vt:lpstr>Why?</vt:lpstr>
      <vt:lpstr>Git Version Control:</vt:lpstr>
      <vt:lpstr>Git Branches:</vt:lpstr>
      <vt:lpstr>Git Workflow:</vt:lpstr>
      <vt:lpstr>Practical: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Git &amp; Github</dc:title>
  <dc:creator>Leirer, Daniel</dc:creator>
  <cp:lastModifiedBy>Leirer, Daniel</cp:lastModifiedBy>
  <cp:revision>1</cp:revision>
  <dcterms:created xsi:type="dcterms:W3CDTF">2021-01-25T14:57:08Z</dcterms:created>
  <dcterms:modified xsi:type="dcterms:W3CDTF">2021-01-25T15:00:22Z</dcterms:modified>
</cp:coreProperties>
</file>