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314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623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599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61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93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75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986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225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293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65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17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55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296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185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4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068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B36B-BEB9-41FD-B189-713379EE0763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4B6B-CF08-44AA-BB6A-E33B7B3B91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53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4E68F-23A0-5E35-323E-97C2FFDC6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7" y="239648"/>
            <a:ext cx="9448800" cy="1825096"/>
          </a:xfrm>
        </p:spPr>
        <p:txBody>
          <a:bodyPr/>
          <a:lstStyle/>
          <a:p>
            <a:r>
              <a:rPr lang="es-PE" dirty="0"/>
              <a:t>Móviles</a:t>
            </a:r>
            <a:br>
              <a:rPr lang="es-PE" dirty="0"/>
            </a:br>
            <a:r>
              <a:rPr lang="es-PE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3E682E-F9C5-32DD-61CC-9938167B7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09507"/>
            <a:ext cx="9448800" cy="2489452"/>
          </a:xfrm>
        </p:spPr>
        <p:txBody>
          <a:bodyPr>
            <a:normAutofit/>
          </a:bodyPr>
          <a:lstStyle/>
          <a:p>
            <a:r>
              <a:rPr lang="es-PE" dirty="0"/>
              <a:t>Alumno:</a:t>
            </a:r>
          </a:p>
          <a:p>
            <a:r>
              <a:rPr lang="es-PE" dirty="0"/>
              <a:t>Diego Leonardo Lloclla Villanueva</a:t>
            </a:r>
          </a:p>
          <a:p>
            <a:r>
              <a:rPr lang="es-PE" dirty="0"/>
              <a:t>Docente:</a:t>
            </a:r>
          </a:p>
          <a:p>
            <a:r>
              <a:rPr lang="es-PE" dirty="0"/>
              <a:t>Nilton Cesar Mercado </a:t>
            </a:r>
            <a:r>
              <a:rPr lang="es-PE" dirty="0" err="1"/>
              <a:t>Chavez</a:t>
            </a:r>
            <a:endParaRPr lang="es-PE" dirty="0"/>
          </a:p>
          <a:p>
            <a:r>
              <a:rPr lang="es-PE" dirty="0"/>
              <a:t>Curso:</a:t>
            </a:r>
          </a:p>
          <a:p>
            <a:r>
              <a:rPr lang="es-PE" dirty="0"/>
              <a:t>Algoritmos y Estructuras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7E44CB-C541-B2E9-3952-941A49A4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95" y="1784411"/>
            <a:ext cx="2900835" cy="31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8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AD74-0BC7-A81D-424B-0DA7FE0B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3" y="-16523"/>
            <a:ext cx="8534400" cy="1507067"/>
          </a:xfrm>
        </p:spPr>
        <p:txBody>
          <a:bodyPr/>
          <a:lstStyle/>
          <a:p>
            <a:r>
              <a:rPr lang="es-PE" dirty="0"/>
              <a:t>De que trata el videojuego</a:t>
            </a:r>
            <a:r>
              <a:rPr lang="en-U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0BA3E-7C1B-BB4B-AD11-CB6F5F47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3" y="2505722"/>
            <a:ext cx="5663322" cy="3615267"/>
          </a:xfrm>
        </p:spPr>
        <p:txBody>
          <a:bodyPr/>
          <a:lstStyle/>
          <a:p>
            <a:r>
              <a:rPr lang="en-US" dirty="0"/>
              <a:t>Este Proyecto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s-PE" dirty="0"/>
              <a:t>sobre</a:t>
            </a:r>
            <a:r>
              <a:rPr lang="en-US" dirty="0"/>
              <a:t> un </a:t>
            </a:r>
            <a:r>
              <a:rPr lang="es-PE" dirty="0"/>
              <a:t>simulador</a:t>
            </a:r>
            <a:r>
              <a:rPr lang="en-US" dirty="0"/>
              <a:t> de </a:t>
            </a:r>
            <a:r>
              <a:rPr lang="en-US" dirty="0" err="1"/>
              <a:t>Pesca</a:t>
            </a:r>
            <a:r>
              <a:rPr lang="en-US" dirty="0"/>
              <a:t> </a:t>
            </a:r>
            <a:r>
              <a:rPr lang="es-PE" dirty="0"/>
              <a:t>en</a:t>
            </a:r>
            <a:r>
              <a:rPr lang="en-US" dirty="0"/>
              <a:t> 2D, que se </a:t>
            </a:r>
            <a:r>
              <a:rPr lang="en-US" dirty="0" err="1"/>
              <a:t>juega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PC.</a:t>
            </a:r>
          </a:p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198ED6-24A3-DEC3-49F5-0D05335E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48" y="1447060"/>
            <a:ext cx="5963025" cy="33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6" y="341460"/>
            <a:ext cx="8534400" cy="1507067"/>
          </a:xfrm>
        </p:spPr>
        <p:txBody>
          <a:bodyPr/>
          <a:lstStyle/>
          <a:p>
            <a:r>
              <a:rPr lang="en-US" dirty="0"/>
              <a:t>Como se </a:t>
            </a:r>
            <a:r>
              <a:rPr lang="en-US" dirty="0" err="1"/>
              <a:t>juega</a:t>
            </a:r>
            <a:r>
              <a:rPr lang="en-U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7" y="1751120"/>
            <a:ext cx="5263827" cy="3615267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jugador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moverse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las </a:t>
            </a:r>
            <a:r>
              <a:rPr lang="en-US" dirty="0" err="1"/>
              <a:t>flechas</a:t>
            </a:r>
            <a:r>
              <a:rPr lang="en-US" dirty="0"/>
              <a:t> </a:t>
            </a:r>
            <a:r>
              <a:rPr lang="en-US" dirty="0" err="1"/>
              <a:t>direccionales</a:t>
            </a:r>
            <a:r>
              <a:rPr lang="en-US" dirty="0"/>
              <a:t> y capturer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que van </a:t>
            </a:r>
            <a:r>
              <a:rPr lang="en-US" dirty="0" err="1"/>
              <a:t>apareciendo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. </a:t>
            </a:r>
          </a:p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capturados</a:t>
            </a:r>
            <a:r>
              <a:rPr lang="en-US" dirty="0"/>
              <a:t> se </a:t>
            </a:r>
            <a:r>
              <a:rPr lang="en-US" dirty="0" err="1"/>
              <a:t>agregan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inventario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podra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que ha </a:t>
            </a:r>
            <a:r>
              <a:rPr lang="en-US" dirty="0" err="1"/>
              <a:t>capturado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rareza</a:t>
            </a:r>
            <a:r>
              <a:rPr lang="en-US" dirty="0"/>
              <a:t> de </a:t>
            </a:r>
            <a:r>
              <a:rPr lang="en-US" dirty="0" err="1"/>
              <a:t>aparicion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D1BB2D-8626-CC00-880E-E89A3699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89" y="1751120"/>
            <a:ext cx="5672493" cy="31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3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6" y="341460"/>
            <a:ext cx="8534400" cy="1507067"/>
          </a:xfrm>
        </p:spPr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7" y="1751120"/>
            <a:ext cx="5263827" cy="4578659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videojuego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almacenamiento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que has </a:t>
            </a:r>
            <a:r>
              <a:rPr lang="en-US" dirty="0" err="1"/>
              <a:t>capturado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sirve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para </a:t>
            </a:r>
            <a:r>
              <a:rPr lang="en-US" dirty="0" err="1"/>
              <a:t>administrarlos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mas </a:t>
            </a:r>
            <a:r>
              <a:rPr lang="en-US" dirty="0" err="1"/>
              <a:t>eficiente</a:t>
            </a:r>
            <a:endParaRPr lang="en-US" dirty="0"/>
          </a:p>
          <a:p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que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,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son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para </a:t>
            </a:r>
            <a:r>
              <a:rPr lang="en-US" dirty="0" err="1"/>
              <a:t>moverse</a:t>
            </a:r>
            <a:r>
              <a:rPr lang="en-US" dirty="0"/>
              <a:t> de forma </a:t>
            </a:r>
            <a:r>
              <a:rPr lang="en-US" dirty="0" err="1"/>
              <a:t>aleatoria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695A9F-981C-02C9-18A2-C24E574A3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28" y="2145163"/>
            <a:ext cx="5730135" cy="32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2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6" y="341460"/>
            <a:ext cx="8534400" cy="1507067"/>
          </a:xfrm>
        </p:spPr>
        <p:txBody>
          <a:bodyPr/>
          <a:lstStyle/>
          <a:p>
            <a:r>
              <a:rPr lang="en-US" dirty="0"/>
              <a:t>ALGORITMOS DE ORDENAMIENTO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7" y="1751120"/>
            <a:ext cx="5263827" cy="4578659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videojuego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que has </a:t>
            </a:r>
            <a:r>
              <a:rPr lang="en-US" dirty="0" err="1"/>
              <a:t>capturado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un </a:t>
            </a:r>
            <a:r>
              <a:rPr lang="en-US" dirty="0" err="1"/>
              <a:t>pez</a:t>
            </a:r>
            <a:r>
              <a:rPr lang="en-US" dirty="0"/>
              <a:t> se genera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de a que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pez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 (</a:t>
            </a:r>
            <a:r>
              <a:rPr lang="en-US" dirty="0" err="1"/>
              <a:t>Comun</a:t>
            </a:r>
            <a:r>
              <a:rPr lang="en-US" dirty="0"/>
              <a:t>, </a:t>
            </a:r>
            <a:r>
              <a:rPr lang="en-US" dirty="0" err="1"/>
              <a:t>Raro</a:t>
            </a:r>
            <a:r>
              <a:rPr lang="en-US" dirty="0"/>
              <a:t> o Muy </a:t>
            </a:r>
            <a:r>
              <a:rPr lang="en-US" dirty="0" err="1"/>
              <a:t>Raro</a:t>
            </a:r>
            <a:r>
              <a:rPr lang="en-US" dirty="0"/>
              <a:t>) y Tambien con un valor </a:t>
            </a:r>
            <a:r>
              <a:rPr lang="en-US" dirty="0" err="1"/>
              <a:t>unico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ordenarlos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 </a:t>
            </a:r>
            <a:r>
              <a:rPr lang="en-US" dirty="0" err="1"/>
              <a:t>rareza</a:t>
            </a:r>
            <a:r>
              <a:rPr lang="en-US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695A9F-981C-02C9-18A2-C24E574A3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28" y="2145163"/>
            <a:ext cx="5730135" cy="32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3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770" y="0"/>
            <a:ext cx="11160927" cy="1507067"/>
          </a:xfrm>
        </p:spPr>
        <p:txBody>
          <a:bodyPr/>
          <a:lstStyle/>
          <a:p>
            <a:pPr algn="l"/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17" y="1751120"/>
            <a:ext cx="5263827" cy="4578659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InsertionSort</a:t>
            </a:r>
            <a:r>
              <a:rPr lang="en-US" dirty="0"/>
              <a:t> lee la Lista Simple que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peces</a:t>
            </a:r>
            <a:r>
              <a:rPr lang="en-US" dirty="0"/>
              <a:t> </a:t>
            </a:r>
            <a:r>
              <a:rPr lang="en-US" dirty="0" err="1"/>
              <a:t>capturados</a:t>
            </a:r>
            <a:r>
              <a:rPr lang="en-US" dirty="0"/>
              <a:t> y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temporal </a:t>
            </a:r>
            <a:r>
              <a:rPr lang="en-US" dirty="0" err="1"/>
              <a:t>en</a:t>
            </a:r>
            <a:r>
              <a:rPr lang="en-US" dirty="0"/>
              <a:t> base a </a:t>
            </a:r>
            <a:r>
              <a:rPr lang="en-US" dirty="0" err="1"/>
              <a:t>ello</a:t>
            </a:r>
            <a:r>
              <a:rPr lang="en-US" dirty="0"/>
              <a:t>, </a:t>
            </a:r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ordena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interna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son </a:t>
            </a:r>
            <a:r>
              <a:rPr lang="en-US" dirty="0" err="1"/>
              <a:t>enviados</a:t>
            </a:r>
            <a:r>
              <a:rPr lang="en-US" dirty="0"/>
              <a:t> a que </a:t>
            </a:r>
            <a:r>
              <a:rPr lang="en-US" dirty="0" err="1"/>
              <a:t>reemplazen</a:t>
            </a:r>
            <a:r>
              <a:rPr lang="en-US" dirty="0"/>
              <a:t> a la Lista Simple.</a:t>
            </a:r>
          </a:p>
          <a:p>
            <a:r>
              <a:rPr lang="en-US" dirty="0"/>
              <a:t>Este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cortas</a:t>
            </a:r>
            <a:r>
              <a:rPr lang="en-US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582E02-94B4-C4B1-5D29-14013AFE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72" y="1139687"/>
            <a:ext cx="4973889" cy="52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1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1250-DB9B-AB8C-2C0C-2D9CF1D6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36" y="34146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TIEMPOS ASINTOTICOS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A44C-126C-806B-70BB-1A5202F8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87" y="1655331"/>
            <a:ext cx="5263827" cy="4578659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asintoticos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que se </a:t>
            </a:r>
            <a:r>
              <a:rPr lang="en-US" dirty="0" err="1"/>
              <a:t>muestran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imagen,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comprobar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calculo</a:t>
            </a:r>
            <a:r>
              <a:rPr lang="en-US" dirty="0"/>
              <a:t> </a:t>
            </a:r>
            <a:r>
              <a:rPr lang="en-US" dirty="0" err="1"/>
              <a:t>exacto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mostro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diapositive anterior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asintotico</a:t>
            </a:r>
            <a:r>
              <a:rPr lang="en-US" dirty="0"/>
              <a:t> de “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Ordenador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de O(n^2) ”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AFDDB7-4291-0CFE-15DA-671FF404A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892" y="2286464"/>
            <a:ext cx="5712986" cy="20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9828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36</TotalTime>
  <Words>352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Móviles Proyecto FINAL</vt:lpstr>
      <vt:lpstr>De que trata el videojuego?</vt:lpstr>
      <vt:lpstr>Como se juega?</vt:lpstr>
      <vt:lpstr>Estructuras de datos</vt:lpstr>
      <vt:lpstr>ALGORITMOS DE ORDENAMIENTO</vt:lpstr>
      <vt:lpstr>Como funciona este algoritmo?</vt:lpstr>
      <vt:lpstr>TIEMPOS ASINTOTICOS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Lloclla</dc:creator>
  <cp:lastModifiedBy>Leonardo Lloclla</cp:lastModifiedBy>
  <cp:revision>8</cp:revision>
  <dcterms:created xsi:type="dcterms:W3CDTF">2024-07-01T03:39:07Z</dcterms:created>
  <dcterms:modified xsi:type="dcterms:W3CDTF">2024-07-03T04:37:00Z</dcterms:modified>
</cp:coreProperties>
</file>