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3" r:id="rId2"/>
    <p:sldId id="259" r:id="rId3"/>
    <p:sldId id="264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0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9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6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00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99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1429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61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85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1809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2900" y="955675"/>
            <a:ext cx="8442325" cy="4525963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1C779-43D0-47F7-9032-B714170F6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4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4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95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0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39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1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4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BF0CAF-DC1A-449F-A4B3-BE5B6F5AA324}" type="datetimeFigureOut">
              <a:rPr lang="es-PE" smtClean="0"/>
              <a:t>24/01/2020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0F01-5948-4229-8839-E7698E8737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57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54868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err="1"/>
              <a:t>Presentacion</a:t>
            </a:r>
            <a:r>
              <a:rPr lang="es-PE" sz="3200" b="1" u="sng" dirty="0"/>
              <a:t> del trabajo de </a:t>
            </a:r>
            <a:r>
              <a:rPr lang="es-PE" sz="3200" b="1" u="sng" dirty="0" err="1"/>
              <a:t>Expert</a:t>
            </a:r>
            <a:endParaRPr lang="es-PE" sz="32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3286" y="4563446"/>
            <a:ext cx="3312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Integrantes: </a:t>
            </a:r>
          </a:p>
          <a:p>
            <a:endParaRPr lang="es-PE" sz="2000" dirty="0"/>
          </a:p>
          <a:p>
            <a:r>
              <a:rPr lang="es-PE" sz="2000" dirty="0"/>
              <a:t>Diego León </a:t>
            </a:r>
          </a:p>
          <a:p>
            <a:r>
              <a:rPr lang="es-PE" dirty="0"/>
              <a:t>Wilder Coronel</a:t>
            </a:r>
          </a:p>
          <a:p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11" name="TextBox 7"/>
          <p:cNvSpPr txBox="1"/>
          <p:nvPr/>
        </p:nvSpPr>
        <p:spPr>
          <a:xfrm>
            <a:off x="251520" y="1556792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err="1"/>
              <a:t>Trajajar</a:t>
            </a:r>
            <a:r>
              <a:rPr lang="es-PE" sz="3200" b="1" u="sng" dirty="0"/>
              <a:t> con </a:t>
            </a:r>
            <a:r>
              <a:rPr lang="es-PE" sz="3200" b="1" u="sng" dirty="0" err="1"/>
              <a:t>Docker</a:t>
            </a:r>
            <a:r>
              <a:rPr lang="es-PE" sz="3200" b="1" u="sng" dirty="0"/>
              <a:t>, </a:t>
            </a:r>
            <a:r>
              <a:rPr lang="es-PE" sz="3200" b="1" u="sng" dirty="0" err="1"/>
              <a:t>Kubertenes</a:t>
            </a:r>
            <a:r>
              <a:rPr lang="es-PE" sz="3200" b="1" u="sng" dirty="0"/>
              <a:t>, </a:t>
            </a:r>
            <a:r>
              <a:rPr lang="es-PE" sz="3200" b="1" u="sng" dirty="0" err="1"/>
              <a:t>Jenkis</a:t>
            </a:r>
            <a:r>
              <a:rPr lang="es-PE" sz="3200" b="1" u="sng" dirty="0"/>
              <a:t> y Angular</a:t>
            </a:r>
          </a:p>
        </p:txBody>
      </p:sp>
    </p:spTree>
    <p:extLst>
      <p:ext uri="{BB962C8B-B14F-4D97-AF65-F5344CB8AC3E}">
        <p14:creationId xmlns:p14="http://schemas.microsoft.com/office/powerpoint/2010/main" val="33907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EDFA971-FC06-4E3A-AC4F-ACE6871D6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-37"/>
          <a:stretch/>
        </p:blipFill>
        <p:spPr>
          <a:xfrm>
            <a:off x="2267744" y="260646"/>
            <a:ext cx="4968552" cy="6421255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2267744" y="260646"/>
            <a:ext cx="2484276" cy="1800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38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0B718C-D998-42F3-92DD-0C19933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5DDE478-7A86-4551-A68D-B081F39398EA}"/>
              </a:ext>
            </a:extLst>
          </p:cNvPr>
          <p:cNvSpPr txBox="1"/>
          <p:nvPr/>
        </p:nvSpPr>
        <p:spPr>
          <a:xfrm>
            <a:off x="342900" y="1340768"/>
            <a:ext cx="8333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  Iniciamos Jenkins , ejecutamos el pipeline. Este ya posee los </a:t>
            </a:r>
            <a:r>
              <a:rPr lang="es-PE" dirty="0" err="1"/>
              <a:t>plugins</a:t>
            </a:r>
            <a:r>
              <a:rPr lang="es-PE" dirty="0"/>
              <a:t> para su conexión con el repositorio.</a:t>
            </a:r>
            <a:br>
              <a:rPr lang="es-PE" dirty="0"/>
            </a:br>
            <a:r>
              <a:rPr lang="es-PE" dirty="0"/>
              <a:t>2. Jenkins se conecta al repositorio y realiza un </a:t>
            </a:r>
            <a:r>
              <a:rPr lang="es-PE" dirty="0" err="1"/>
              <a:t>pull</a:t>
            </a:r>
            <a:r>
              <a:rPr lang="es-PE" dirty="0"/>
              <a:t> para obtener las fuentes.</a:t>
            </a:r>
          </a:p>
          <a:p>
            <a:r>
              <a:rPr lang="es-PE" dirty="0"/>
              <a:t>3. Luego, Jenkins realiza </a:t>
            </a:r>
            <a:r>
              <a:rPr lang="es-PE" dirty="0" err="1"/>
              <a:t>build</a:t>
            </a:r>
            <a:r>
              <a:rPr lang="es-PE" dirty="0"/>
              <a:t> de la imagen de la aplicación mediante el </a:t>
            </a:r>
            <a:r>
              <a:rPr lang="es-PE" dirty="0" err="1"/>
              <a:t>Dockerfile</a:t>
            </a:r>
            <a:r>
              <a:rPr lang="es-PE" dirty="0"/>
              <a:t>.</a:t>
            </a:r>
          </a:p>
          <a:p>
            <a:r>
              <a:rPr lang="es-PE" dirty="0"/>
              <a:t>4. Posteriormente, Jenkins se </a:t>
            </a:r>
            <a:r>
              <a:rPr lang="es-PE" dirty="0" err="1"/>
              <a:t>logea</a:t>
            </a:r>
            <a:r>
              <a:rPr lang="es-PE" dirty="0"/>
              <a:t> en Docker Hub y realiza el </a:t>
            </a:r>
            <a:r>
              <a:rPr lang="es-PE" dirty="0" err="1"/>
              <a:t>push</a:t>
            </a:r>
            <a:r>
              <a:rPr lang="es-PE" dirty="0"/>
              <a:t> de a imagen construida previamente.</a:t>
            </a:r>
            <a:br>
              <a:rPr lang="es-PE" dirty="0"/>
            </a:br>
            <a:r>
              <a:rPr lang="es-PE" dirty="0"/>
              <a:t>5. Por ultimo, Jenkins ejecuta el </a:t>
            </a:r>
            <a:r>
              <a:rPr lang="es-PE" dirty="0" err="1"/>
              <a:t>deployment</a:t>
            </a:r>
            <a:r>
              <a:rPr lang="es-PE" dirty="0"/>
              <a:t> del nodo y los </a:t>
            </a:r>
            <a:r>
              <a:rPr lang="es-PE" dirty="0" err="1"/>
              <a:t>pods</a:t>
            </a:r>
            <a:r>
              <a:rPr lang="es-PE" dirty="0"/>
              <a:t> con 3 replicas donde se encontrara en contenedores la aplicación angular.</a:t>
            </a:r>
          </a:p>
        </p:txBody>
      </p:sp>
    </p:spTree>
    <p:extLst>
      <p:ext uri="{BB962C8B-B14F-4D97-AF65-F5344CB8AC3E}">
        <p14:creationId xmlns:p14="http://schemas.microsoft.com/office/powerpoint/2010/main" val="2589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41</Words>
  <Application>Microsoft Office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Ugaz Calderon</dc:creator>
  <cp:lastModifiedBy>Windows 8</cp:lastModifiedBy>
  <cp:revision>59</cp:revision>
  <dcterms:created xsi:type="dcterms:W3CDTF">2016-08-08T20:30:55Z</dcterms:created>
  <dcterms:modified xsi:type="dcterms:W3CDTF">2020-01-25T00:41:29Z</dcterms:modified>
</cp:coreProperties>
</file>