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9" r:id="rId7"/>
    <p:sldId id="260" r:id="rId8"/>
    <p:sldId id="262" r:id="rId9"/>
    <p:sldId id="261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A7E79-42AD-90D5-0BC6-C8DCEC4D3CAC}" v="54" dt="2020-12-03T10:29:00.907"/>
    <p1510:client id="{25121D9D-E72A-9C56-B763-6E225FFD1AB0}" v="19" dt="2020-12-02T14:16:43.671"/>
    <p1510:client id="{54DBEB92-AEC9-4F30-F453-8AAB337F3340}" v="10" dt="2020-12-08T09:49:37.978"/>
    <p1510:client id="{A9DDBA20-511D-B14E-8C20-39AC88867D07}" v="75" dt="2020-11-23T10:25:31.433"/>
    <p1510:client id="{F8366452-BB75-3776-C7DD-7581C1EAA455}" v="16" dt="2020-12-02T14:14:50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9"/>
    <p:restoredTop sz="94150"/>
  </p:normalViewPr>
  <p:slideViewPr>
    <p:cSldViewPr snapToGrid="0" snapToObjects="1">
      <p:cViewPr varScale="1">
        <p:scale>
          <a:sx n="72" d="100"/>
          <a:sy n="72" d="100"/>
        </p:scale>
        <p:origin x="23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sy Letch" userId="39a85ff6-a73b-4c9a-afc9-d937f4b77d7c" providerId="ADAL" clId="{A9DDBA20-511D-B14E-8C20-39AC88867D07}"/>
    <pc:docChg chg="undo redo custSel addSld delSld modSld sldOrd">
      <pc:chgData name="Daisy Letch" userId="39a85ff6-a73b-4c9a-afc9-d937f4b77d7c" providerId="ADAL" clId="{A9DDBA20-511D-B14E-8C20-39AC88867D07}" dt="2020-11-23T10:28:16.152" v="1558" actId="1076"/>
      <pc:docMkLst>
        <pc:docMk/>
      </pc:docMkLst>
      <pc:sldChg chg="addSp delSp modSp new del mod">
        <pc:chgData name="Daisy Letch" userId="39a85ff6-a73b-4c9a-afc9-d937f4b77d7c" providerId="ADAL" clId="{A9DDBA20-511D-B14E-8C20-39AC88867D07}" dt="2020-11-10T16:22:55.344" v="224" actId="2696"/>
        <pc:sldMkLst>
          <pc:docMk/>
          <pc:sldMk cId="947588651" sldId="258"/>
        </pc:sldMkLst>
        <pc:spChg chg="del">
          <ac:chgData name="Daisy Letch" userId="39a85ff6-a73b-4c9a-afc9-d937f4b77d7c" providerId="ADAL" clId="{A9DDBA20-511D-B14E-8C20-39AC88867D07}" dt="2020-11-10T16:20:30.600" v="107" actId="478"/>
          <ac:spMkLst>
            <pc:docMk/>
            <pc:sldMk cId="947588651" sldId="258"/>
            <ac:spMk id="2" creationId="{5408233E-8C17-EF41-8891-6DAE7DE8155E}"/>
          </ac:spMkLst>
        </pc:spChg>
        <pc:spChg chg="del">
          <ac:chgData name="Daisy Letch" userId="39a85ff6-a73b-4c9a-afc9-d937f4b77d7c" providerId="ADAL" clId="{A9DDBA20-511D-B14E-8C20-39AC88867D07}" dt="2020-11-10T16:20:32.381" v="108" actId="478"/>
          <ac:spMkLst>
            <pc:docMk/>
            <pc:sldMk cId="947588651" sldId="258"/>
            <ac:spMk id="3" creationId="{1C17294F-3BDB-4C44-8DDF-388BC9687A12}"/>
          </ac:spMkLst>
        </pc:spChg>
        <pc:picChg chg="add del mod">
          <ac:chgData name="Daisy Letch" userId="39a85ff6-a73b-4c9a-afc9-d937f4b77d7c" providerId="ADAL" clId="{A9DDBA20-511D-B14E-8C20-39AC88867D07}" dt="2020-11-10T16:22:01.497" v="177" actId="478"/>
          <ac:picMkLst>
            <pc:docMk/>
            <pc:sldMk cId="947588651" sldId="258"/>
            <ac:picMk id="5" creationId="{B1ABFC2A-4AAC-B24B-B9A8-E93EE377DF0D}"/>
          </ac:picMkLst>
        </pc:picChg>
      </pc:sldChg>
      <pc:sldChg chg="addSp delSp modSp add mod">
        <pc:chgData name="Daisy Letch" userId="39a85ff6-a73b-4c9a-afc9-d937f4b77d7c" providerId="ADAL" clId="{A9DDBA20-511D-B14E-8C20-39AC88867D07}" dt="2020-11-12T11:05:34.011" v="1426" actId="207"/>
        <pc:sldMkLst>
          <pc:docMk/>
          <pc:sldMk cId="862603409" sldId="259"/>
        </pc:sldMkLst>
        <pc:spChg chg="mod">
          <ac:chgData name="Daisy Letch" userId="39a85ff6-a73b-4c9a-afc9-d937f4b77d7c" providerId="ADAL" clId="{A9DDBA20-511D-B14E-8C20-39AC88867D07}" dt="2020-11-10T16:19:50.842" v="98" actId="20577"/>
          <ac:spMkLst>
            <pc:docMk/>
            <pc:sldMk cId="862603409" sldId="259"/>
            <ac:spMk id="2" creationId="{4B974C33-C4B0-D748-B526-838834DCDA86}"/>
          </ac:spMkLst>
        </pc:spChg>
        <pc:spChg chg="del">
          <ac:chgData name="Daisy Letch" userId="39a85ff6-a73b-4c9a-afc9-d937f4b77d7c" providerId="ADAL" clId="{A9DDBA20-511D-B14E-8C20-39AC88867D07}" dt="2020-11-10T16:15:52.165" v="4" actId="478"/>
          <ac:spMkLst>
            <pc:docMk/>
            <pc:sldMk cId="862603409" sldId="259"/>
            <ac:spMk id="6" creationId="{71B980C5-6245-8944-8EF8-4A186FADCADD}"/>
          </ac:spMkLst>
        </pc:spChg>
        <pc:spChg chg="add del mod">
          <ac:chgData name="Daisy Letch" userId="39a85ff6-a73b-4c9a-afc9-d937f4b77d7c" providerId="ADAL" clId="{A9DDBA20-511D-B14E-8C20-39AC88867D07}" dt="2020-11-10T16:20:06.769" v="100"/>
          <ac:spMkLst>
            <pc:docMk/>
            <pc:sldMk cId="862603409" sldId="259"/>
            <ac:spMk id="7" creationId="{04340E95-35CC-EE49-B29D-9C3AAE1CFF82}"/>
          </ac:spMkLst>
        </pc:spChg>
        <pc:spChg chg="del">
          <ac:chgData name="Daisy Letch" userId="39a85ff6-a73b-4c9a-afc9-d937f4b77d7c" providerId="ADAL" clId="{A9DDBA20-511D-B14E-8C20-39AC88867D07}" dt="2020-11-10T16:15:50.121" v="3" actId="478"/>
          <ac:spMkLst>
            <pc:docMk/>
            <pc:sldMk cId="862603409" sldId="259"/>
            <ac:spMk id="8" creationId="{9812C32C-00BA-4B4C-A6DF-3C7CEB2E12F6}"/>
          </ac:spMkLst>
        </pc:spChg>
        <pc:spChg chg="add mod">
          <ac:chgData name="Daisy Letch" userId="39a85ff6-a73b-4c9a-afc9-d937f4b77d7c" providerId="ADAL" clId="{A9DDBA20-511D-B14E-8C20-39AC88867D07}" dt="2020-11-12T11:05:34.011" v="1426" actId="207"/>
          <ac:spMkLst>
            <pc:docMk/>
            <pc:sldMk cId="862603409" sldId="259"/>
            <ac:spMk id="9" creationId="{342472C1-5695-0948-AAD2-D349AE0AF011}"/>
          </ac:spMkLst>
        </pc:spChg>
        <pc:spChg chg="add mod">
          <ac:chgData name="Daisy Letch" userId="39a85ff6-a73b-4c9a-afc9-d937f4b77d7c" providerId="ADAL" clId="{A9DDBA20-511D-B14E-8C20-39AC88867D07}" dt="2020-11-10T16:20:15.451" v="102" actId="1076"/>
          <ac:spMkLst>
            <pc:docMk/>
            <pc:sldMk cId="862603409" sldId="259"/>
            <ac:spMk id="10" creationId="{1BF6EE6E-E1DD-404B-BB20-2B6E1CD0FFBF}"/>
          </ac:spMkLst>
        </pc:spChg>
        <pc:spChg chg="add del mod">
          <ac:chgData name="Daisy Letch" userId="39a85ff6-a73b-4c9a-afc9-d937f4b77d7c" providerId="ADAL" clId="{A9DDBA20-511D-B14E-8C20-39AC88867D07}" dt="2020-11-10T16:20:26.609" v="106" actId="478"/>
          <ac:spMkLst>
            <pc:docMk/>
            <pc:sldMk cId="862603409" sldId="259"/>
            <ac:spMk id="11" creationId="{4A447DAA-86EF-9E4B-8EB2-50A11CB916FD}"/>
          </ac:spMkLst>
        </pc:spChg>
        <pc:picChg chg="add mod">
          <ac:chgData name="Daisy Letch" userId="39a85ff6-a73b-4c9a-afc9-d937f4b77d7c" providerId="ADAL" clId="{A9DDBA20-511D-B14E-8C20-39AC88867D07}" dt="2020-11-10T16:17:42.854" v="8" actId="14100"/>
          <ac:picMkLst>
            <pc:docMk/>
            <pc:sldMk cId="862603409" sldId="259"/>
            <ac:picMk id="4" creationId="{9EC85E48-5483-7E46-BF74-505DB8F3E1ED}"/>
          </ac:picMkLst>
        </pc:picChg>
        <pc:picChg chg="del">
          <ac:chgData name="Daisy Letch" userId="39a85ff6-a73b-4c9a-afc9-d937f4b77d7c" providerId="ADAL" clId="{A9DDBA20-511D-B14E-8C20-39AC88867D07}" dt="2020-11-10T16:15:45.928" v="2" actId="478"/>
          <ac:picMkLst>
            <pc:docMk/>
            <pc:sldMk cId="862603409" sldId="259"/>
            <ac:picMk id="5" creationId="{2D280FED-9F5A-FB46-90C3-AD6BB2465A7C}"/>
          </ac:picMkLst>
        </pc:picChg>
      </pc:sldChg>
      <pc:sldChg chg="addSp delSp modSp add mod">
        <pc:chgData name="Daisy Letch" userId="39a85ff6-a73b-4c9a-afc9-d937f4b77d7c" providerId="ADAL" clId="{A9DDBA20-511D-B14E-8C20-39AC88867D07}" dt="2020-11-12T11:05:45.136" v="1429" actId="1076"/>
        <pc:sldMkLst>
          <pc:docMk/>
          <pc:sldMk cId="1013974398" sldId="260"/>
        </pc:sldMkLst>
        <pc:spChg chg="mod">
          <ac:chgData name="Daisy Letch" userId="39a85ff6-a73b-4c9a-afc9-d937f4b77d7c" providerId="ADAL" clId="{A9DDBA20-511D-B14E-8C20-39AC88867D07}" dt="2020-11-10T16:21:56.315" v="176" actId="20577"/>
          <ac:spMkLst>
            <pc:docMk/>
            <pc:sldMk cId="1013974398" sldId="260"/>
            <ac:spMk id="2" creationId="{4B974C33-C4B0-D748-B526-838834DCDA86}"/>
          </ac:spMkLst>
        </pc:spChg>
        <pc:spChg chg="add mod">
          <ac:chgData name="Daisy Letch" userId="39a85ff6-a73b-4c9a-afc9-d937f4b77d7c" providerId="ADAL" clId="{A9DDBA20-511D-B14E-8C20-39AC88867D07}" dt="2020-11-11T16:13:40.985" v="1423" actId="14100"/>
          <ac:spMkLst>
            <pc:docMk/>
            <pc:sldMk cId="1013974398" sldId="260"/>
            <ac:spMk id="7" creationId="{BE575150-CDC4-4A4E-87CC-4FE1E83FEC8A}"/>
          </ac:spMkLst>
        </pc:spChg>
        <pc:spChg chg="add mod">
          <ac:chgData name="Daisy Letch" userId="39a85ff6-a73b-4c9a-afc9-d937f4b77d7c" providerId="ADAL" clId="{A9DDBA20-511D-B14E-8C20-39AC88867D07}" dt="2020-11-12T11:05:45.136" v="1429" actId="1076"/>
          <ac:spMkLst>
            <pc:docMk/>
            <pc:sldMk cId="1013974398" sldId="260"/>
            <ac:spMk id="8" creationId="{15055029-C47F-C542-B794-032A92A2475B}"/>
          </ac:spMkLst>
        </pc:spChg>
        <pc:spChg chg="del mod">
          <ac:chgData name="Daisy Letch" userId="39a85ff6-a73b-4c9a-afc9-d937f4b77d7c" providerId="ADAL" clId="{A9DDBA20-511D-B14E-8C20-39AC88867D07}" dt="2020-11-10T16:21:20.387" v="120" actId="478"/>
          <ac:spMkLst>
            <pc:docMk/>
            <pc:sldMk cId="1013974398" sldId="260"/>
            <ac:spMk id="10" creationId="{1BF6EE6E-E1DD-404B-BB20-2B6E1CD0FFBF}"/>
          </ac:spMkLst>
        </pc:spChg>
        <pc:picChg chg="del">
          <ac:chgData name="Daisy Letch" userId="39a85ff6-a73b-4c9a-afc9-d937f4b77d7c" providerId="ADAL" clId="{A9DDBA20-511D-B14E-8C20-39AC88867D07}" dt="2020-11-10T16:21:10.598" v="116" actId="478"/>
          <ac:picMkLst>
            <pc:docMk/>
            <pc:sldMk cId="1013974398" sldId="260"/>
            <ac:picMk id="4" creationId="{9EC85E48-5483-7E46-BF74-505DB8F3E1ED}"/>
          </ac:picMkLst>
        </pc:picChg>
        <pc:picChg chg="add mod">
          <ac:chgData name="Daisy Letch" userId="39a85ff6-a73b-4c9a-afc9-d937f4b77d7c" providerId="ADAL" clId="{A9DDBA20-511D-B14E-8C20-39AC88867D07}" dt="2020-11-11T16:13:46.010" v="1424" actId="14100"/>
          <ac:picMkLst>
            <pc:docMk/>
            <pc:sldMk cId="1013974398" sldId="260"/>
            <ac:picMk id="6" creationId="{79D68CAC-A3E9-9942-BB5B-51B359271AFC}"/>
          </ac:picMkLst>
        </pc:picChg>
      </pc:sldChg>
      <pc:sldChg chg="addSp delSp modSp add mod modShow">
        <pc:chgData name="Daisy Letch" userId="39a85ff6-a73b-4c9a-afc9-d937f4b77d7c" providerId="ADAL" clId="{A9DDBA20-511D-B14E-8C20-39AC88867D07}" dt="2020-11-12T11:38:49.927" v="1434" actId="1076"/>
        <pc:sldMkLst>
          <pc:docMk/>
          <pc:sldMk cId="1216607881" sldId="261"/>
        </pc:sldMkLst>
        <pc:spChg chg="mod">
          <ac:chgData name="Daisy Letch" userId="39a85ff6-a73b-4c9a-afc9-d937f4b77d7c" providerId="ADAL" clId="{A9DDBA20-511D-B14E-8C20-39AC88867D07}" dt="2020-11-10T16:22:37.373" v="221" actId="20577"/>
          <ac:spMkLst>
            <pc:docMk/>
            <pc:sldMk cId="1216607881" sldId="261"/>
            <ac:spMk id="2" creationId="{4B974C33-C4B0-D748-B526-838834DCDA86}"/>
          </ac:spMkLst>
        </pc:spChg>
        <pc:spChg chg="del mod">
          <ac:chgData name="Daisy Letch" userId="39a85ff6-a73b-4c9a-afc9-d937f4b77d7c" providerId="ADAL" clId="{A9DDBA20-511D-B14E-8C20-39AC88867D07}" dt="2020-11-10T16:22:48.054" v="223" actId="478"/>
          <ac:spMkLst>
            <pc:docMk/>
            <pc:sldMk cId="1216607881" sldId="261"/>
            <ac:spMk id="7" creationId="{BE575150-CDC4-4A4E-87CC-4FE1E83FEC8A}"/>
          </ac:spMkLst>
        </pc:spChg>
        <pc:spChg chg="add mod">
          <ac:chgData name="Daisy Letch" userId="39a85ff6-a73b-4c9a-afc9-d937f4b77d7c" providerId="ADAL" clId="{A9DDBA20-511D-B14E-8C20-39AC88867D07}" dt="2020-11-12T11:38:49.927" v="1434" actId="1076"/>
          <ac:spMkLst>
            <pc:docMk/>
            <pc:sldMk cId="1216607881" sldId="261"/>
            <ac:spMk id="8" creationId="{CD7436D9-5077-1E49-B0C7-50F57E14D3DD}"/>
          </ac:spMkLst>
        </pc:spChg>
        <pc:picChg chg="add mod">
          <ac:chgData name="Daisy Letch" userId="39a85ff6-a73b-4c9a-afc9-d937f4b77d7c" providerId="ADAL" clId="{A9DDBA20-511D-B14E-8C20-39AC88867D07}" dt="2020-11-10T16:22:28.599" v="185" actId="14100"/>
          <ac:picMkLst>
            <pc:docMk/>
            <pc:sldMk cId="1216607881" sldId="261"/>
            <ac:picMk id="4" creationId="{E7772C78-0E55-2C43-97A9-B818ED2DA58C}"/>
          </ac:picMkLst>
        </pc:picChg>
        <pc:picChg chg="del">
          <ac:chgData name="Daisy Letch" userId="39a85ff6-a73b-4c9a-afc9-d937f4b77d7c" providerId="ADAL" clId="{A9DDBA20-511D-B14E-8C20-39AC88867D07}" dt="2020-11-10T16:22:07.141" v="179" actId="478"/>
          <ac:picMkLst>
            <pc:docMk/>
            <pc:sldMk cId="1216607881" sldId="261"/>
            <ac:picMk id="6" creationId="{79D68CAC-A3E9-9942-BB5B-51B359271AFC}"/>
          </ac:picMkLst>
        </pc:picChg>
      </pc:sldChg>
      <pc:sldChg chg="addSp delSp modSp add mod ord">
        <pc:chgData name="Daisy Letch" userId="39a85ff6-a73b-4c9a-afc9-d937f4b77d7c" providerId="ADAL" clId="{A9DDBA20-511D-B14E-8C20-39AC88867D07}" dt="2020-11-12T11:38:45.405" v="1432" actId="1076"/>
        <pc:sldMkLst>
          <pc:docMk/>
          <pc:sldMk cId="3073614822" sldId="262"/>
        </pc:sldMkLst>
        <pc:spChg chg="mod">
          <ac:chgData name="Daisy Letch" userId="39a85ff6-a73b-4c9a-afc9-d937f4b77d7c" providerId="ADAL" clId="{A9DDBA20-511D-B14E-8C20-39AC88867D07}" dt="2020-11-10T16:23:56.171" v="242" actId="20577"/>
          <ac:spMkLst>
            <pc:docMk/>
            <pc:sldMk cId="3073614822" sldId="262"/>
            <ac:spMk id="2" creationId="{4B974C33-C4B0-D748-B526-838834DCDA86}"/>
          </ac:spMkLst>
        </pc:spChg>
        <pc:spChg chg="add mod">
          <ac:chgData name="Daisy Letch" userId="39a85ff6-a73b-4c9a-afc9-d937f4b77d7c" providerId="ADAL" clId="{A9DDBA20-511D-B14E-8C20-39AC88867D07}" dt="2020-11-12T11:38:45.405" v="1432" actId="1076"/>
          <ac:spMkLst>
            <pc:docMk/>
            <pc:sldMk cId="3073614822" sldId="262"/>
            <ac:spMk id="7" creationId="{04FEA752-5987-BA4A-B8E3-49D6F53E77D6}"/>
          </ac:spMkLst>
        </pc:spChg>
        <pc:picChg chg="del">
          <ac:chgData name="Daisy Letch" userId="39a85ff6-a73b-4c9a-afc9-d937f4b77d7c" providerId="ADAL" clId="{A9DDBA20-511D-B14E-8C20-39AC88867D07}" dt="2020-11-10T16:23:12.721" v="228" actId="478"/>
          <ac:picMkLst>
            <pc:docMk/>
            <pc:sldMk cId="3073614822" sldId="262"/>
            <ac:picMk id="4" creationId="{E7772C78-0E55-2C43-97A9-B818ED2DA58C}"/>
          </ac:picMkLst>
        </pc:picChg>
        <pc:picChg chg="add mod">
          <ac:chgData name="Daisy Letch" userId="39a85ff6-a73b-4c9a-afc9-d937f4b77d7c" providerId="ADAL" clId="{A9DDBA20-511D-B14E-8C20-39AC88867D07}" dt="2020-11-10T16:23:51.697" v="234" actId="1076"/>
          <ac:picMkLst>
            <pc:docMk/>
            <pc:sldMk cId="3073614822" sldId="262"/>
            <ac:picMk id="5" creationId="{CA65FC5A-EFBD-8244-9F21-6C663AAF691C}"/>
          </ac:picMkLst>
        </pc:picChg>
      </pc:sldChg>
      <pc:sldChg chg="addSp delSp modSp add mod">
        <pc:chgData name="Daisy Letch" userId="39a85ff6-a73b-4c9a-afc9-d937f4b77d7c" providerId="ADAL" clId="{A9DDBA20-511D-B14E-8C20-39AC88867D07}" dt="2020-11-11T15:54:12.923" v="1421" actId="20577"/>
        <pc:sldMkLst>
          <pc:docMk/>
          <pc:sldMk cId="3112043099" sldId="263"/>
        </pc:sldMkLst>
        <pc:spChg chg="mod">
          <ac:chgData name="Daisy Letch" userId="39a85ff6-a73b-4c9a-afc9-d937f4b77d7c" providerId="ADAL" clId="{A9DDBA20-511D-B14E-8C20-39AC88867D07}" dt="2020-11-11T10:17:51.137" v="624" actId="20577"/>
          <ac:spMkLst>
            <pc:docMk/>
            <pc:sldMk cId="3112043099" sldId="263"/>
            <ac:spMk id="2" creationId="{4B974C33-C4B0-D748-B526-838834DCDA86}"/>
          </ac:spMkLst>
        </pc:spChg>
        <pc:spChg chg="add del mod">
          <ac:chgData name="Daisy Letch" userId="39a85ff6-a73b-4c9a-afc9-d937f4b77d7c" providerId="ADAL" clId="{A9DDBA20-511D-B14E-8C20-39AC88867D07}" dt="2020-11-11T09:47:12.370" v="255" actId="478"/>
          <ac:spMkLst>
            <pc:docMk/>
            <pc:sldMk cId="3112043099" sldId="263"/>
            <ac:spMk id="6" creationId="{E63F285D-48F2-D34C-BD83-CAB45EAB21AB}"/>
          </ac:spMkLst>
        </pc:spChg>
        <pc:spChg chg="add mod">
          <ac:chgData name="Daisy Letch" userId="39a85ff6-a73b-4c9a-afc9-d937f4b77d7c" providerId="ADAL" clId="{A9DDBA20-511D-B14E-8C20-39AC88867D07}" dt="2020-11-11T09:55:12.307" v="303" actId="255"/>
          <ac:spMkLst>
            <pc:docMk/>
            <pc:sldMk cId="3112043099" sldId="263"/>
            <ac:spMk id="9" creationId="{F8322263-29C5-5342-9865-B38A82B4C8E5}"/>
          </ac:spMkLst>
        </pc:spChg>
        <pc:spChg chg="add mod">
          <ac:chgData name="Daisy Letch" userId="39a85ff6-a73b-4c9a-afc9-d937f4b77d7c" providerId="ADAL" clId="{A9DDBA20-511D-B14E-8C20-39AC88867D07}" dt="2020-11-11T10:26:58.728" v="632" actId="14100"/>
          <ac:spMkLst>
            <pc:docMk/>
            <pc:sldMk cId="3112043099" sldId="263"/>
            <ac:spMk id="10" creationId="{5A6CBD93-5D68-654D-AD9C-48E4C3BDEE43}"/>
          </ac:spMkLst>
        </pc:spChg>
        <pc:spChg chg="add mod">
          <ac:chgData name="Daisy Letch" userId="39a85ff6-a73b-4c9a-afc9-d937f4b77d7c" providerId="ADAL" clId="{A9DDBA20-511D-B14E-8C20-39AC88867D07}" dt="2020-11-11T09:55:21.690" v="305" actId="1076"/>
          <ac:spMkLst>
            <pc:docMk/>
            <pc:sldMk cId="3112043099" sldId="263"/>
            <ac:spMk id="11" creationId="{E589DBCE-8011-FC4E-9E38-A7AFCFCE7A2A}"/>
          </ac:spMkLst>
        </pc:spChg>
        <pc:spChg chg="add mod">
          <ac:chgData name="Daisy Letch" userId="39a85ff6-a73b-4c9a-afc9-d937f4b77d7c" providerId="ADAL" clId="{A9DDBA20-511D-B14E-8C20-39AC88867D07}" dt="2020-11-11T09:55:48.510" v="320" actId="255"/>
          <ac:spMkLst>
            <pc:docMk/>
            <pc:sldMk cId="3112043099" sldId="263"/>
            <ac:spMk id="12" creationId="{4225338B-89C7-8641-A6F8-7F8B3FA5BF37}"/>
          </ac:spMkLst>
        </pc:spChg>
        <pc:spChg chg="add mod">
          <ac:chgData name="Daisy Letch" userId="39a85ff6-a73b-4c9a-afc9-d937f4b77d7c" providerId="ADAL" clId="{A9DDBA20-511D-B14E-8C20-39AC88867D07}" dt="2020-11-11T09:56:26.071" v="398" actId="1076"/>
          <ac:spMkLst>
            <pc:docMk/>
            <pc:sldMk cId="3112043099" sldId="263"/>
            <ac:spMk id="13" creationId="{B85D2BF5-1D73-4845-918E-DCEB20932BDB}"/>
          </ac:spMkLst>
        </pc:spChg>
        <pc:spChg chg="add mod">
          <ac:chgData name="Daisy Letch" userId="39a85ff6-a73b-4c9a-afc9-d937f4b77d7c" providerId="ADAL" clId="{A9DDBA20-511D-B14E-8C20-39AC88867D07}" dt="2020-11-11T09:58:14.358" v="558" actId="20577"/>
          <ac:spMkLst>
            <pc:docMk/>
            <pc:sldMk cId="3112043099" sldId="263"/>
            <ac:spMk id="14" creationId="{D1F68014-A3C8-6840-BC66-B22CD07C4C1B}"/>
          </ac:spMkLst>
        </pc:spChg>
        <pc:spChg chg="add del mod">
          <ac:chgData name="Daisy Letch" userId="39a85ff6-a73b-4c9a-afc9-d937f4b77d7c" providerId="ADAL" clId="{A9DDBA20-511D-B14E-8C20-39AC88867D07}" dt="2020-11-11T14:49:44.225" v="828" actId="478"/>
          <ac:spMkLst>
            <pc:docMk/>
            <pc:sldMk cId="3112043099" sldId="263"/>
            <ac:spMk id="16" creationId="{DB15E738-30BC-3641-BB1C-A13E3A0E1467}"/>
          </ac:spMkLst>
        </pc:spChg>
        <pc:spChg chg="add mod">
          <ac:chgData name="Daisy Letch" userId="39a85ff6-a73b-4c9a-afc9-d937f4b77d7c" providerId="ADAL" clId="{A9DDBA20-511D-B14E-8C20-39AC88867D07}" dt="2020-11-11T14:57:25.682" v="906" actId="14100"/>
          <ac:spMkLst>
            <pc:docMk/>
            <pc:sldMk cId="3112043099" sldId="263"/>
            <ac:spMk id="17" creationId="{2C137B4A-4A0F-6C4B-95EF-1BA1E6719BB3}"/>
          </ac:spMkLst>
        </pc:spChg>
        <pc:spChg chg="add del mod">
          <ac:chgData name="Daisy Letch" userId="39a85ff6-a73b-4c9a-afc9-d937f4b77d7c" providerId="ADAL" clId="{A9DDBA20-511D-B14E-8C20-39AC88867D07}" dt="2020-11-11T10:28:34.018" v="660" actId="478"/>
          <ac:spMkLst>
            <pc:docMk/>
            <pc:sldMk cId="3112043099" sldId="263"/>
            <ac:spMk id="18" creationId="{192B9955-2ABA-9140-9535-4D0AC47E7F94}"/>
          </ac:spMkLst>
        </pc:spChg>
        <pc:spChg chg="add mod">
          <ac:chgData name="Daisy Letch" userId="39a85ff6-a73b-4c9a-afc9-d937f4b77d7c" providerId="ADAL" clId="{A9DDBA20-511D-B14E-8C20-39AC88867D07}" dt="2020-11-11T14:55:23.491" v="879" actId="122"/>
          <ac:spMkLst>
            <pc:docMk/>
            <pc:sldMk cId="3112043099" sldId="263"/>
            <ac:spMk id="35" creationId="{1C16FD06-24DC-B64F-8464-C22B5B48DD5D}"/>
          </ac:spMkLst>
        </pc:spChg>
        <pc:spChg chg="add mod">
          <ac:chgData name="Daisy Letch" userId="39a85ff6-a73b-4c9a-afc9-d937f4b77d7c" providerId="ADAL" clId="{A9DDBA20-511D-B14E-8C20-39AC88867D07}" dt="2020-11-11T14:58:34.373" v="918" actId="122"/>
          <ac:spMkLst>
            <pc:docMk/>
            <pc:sldMk cId="3112043099" sldId="263"/>
            <ac:spMk id="36" creationId="{0A0C7B52-296A-0347-A0A0-372B0A997424}"/>
          </ac:spMkLst>
        </pc:spChg>
        <pc:spChg chg="add mod">
          <ac:chgData name="Daisy Letch" userId="39a85ff6-a73b-4c9a-afc9-d937f4b77d7c" providerId="ADAL" clId="{A9DDBA20-511D-B14E-8C20-39AC88867D07}" dt="2020-11-11T14:59:54.084" v="927" actId="20577"/>
          <ac:spMkLst>
            <pc:docMk/>
            <pc:sldMk cId="3112043099" sldId="263"/>
            <ac:spMk id="37" creationId="{50E2CC12-FE14-894C-8A6B-C7B3F7D900ED}"/>
          </ac:spMkLst>
        </pc:spChg>
        <pc:spChg chg="add mod">
          <ac:chgData name="Daisy Letch" userId="39a85ff6-a73b-4c9a-afc9-d937f4b77d7c" providerId="ADAL" clId="{A9DDBA20-511D-B14E-8C20-39AC88867D07}" dt="2020-11-11T14:58:41.794" v="920" actId="1076"/>
          <ac:spMkLst>
            <pc:docMk/>
            <pc:sldMk cId="3112043099" sldId="263"/>
            <ac:spMk id="38" creationId="{681288F6-5113-3F46-AFB1-B545A11490B5}"/>
          </ac:spMkLst>
        </pc:spChg>
        <pc:spChg chg="add mod">
          <ac:chgData name="Daisy Letch" userId="39a85ff6-a73b-4c9a-afc9-d937f4b77d7c" providerId="ADAL" clId="{A9DDBA20-511D-B14E-8C20-39AC88867D07}" dt="2020-11-11T14:33:15.454" v="725" actId="255"/>
          <ac:spMkLst>
            <pc:docMk/>
            <pc:sldMk cId="3112043099" sldId="263"/>
            <ac:spMk id="39" creationId="{8F76F4C3-671E-784A-BEDE-3344EF693199}"/>
          </ac:spMkLst>
        </pc:spChg>
        <pc:spChg chg="add mod">
          <ac:chgData name="Daisy Letch" userId="39a85ff6-a73b-4c9a-afc9-d937f4b77d7c" providerId="ADAL" clId="{A9DDBA20-511D-B14E-8C20-39AC88867D07}" dt="2020-11-11T15:00:01.791" v="928" actId="1076"/>
          <ac:spMkLst>
            <pc:docMk/>
            <pc:sldMk cId="3112043099" sldId="263"/>
            <ac:spMk id="40" creationId="{F7FE8106-4975-C842-97DF-12D1701BFD05}"/>
          </ac:spMkLst>
        </pc:spChg>
        <pc:spChg chg="add mod">
          <ac:chgData name="Daisy Letch" userId="39a85ff6-a73b-4c9a-afc9-d937f4b77d7c" providerId="ADAL" clId="{A9DDBA20-511D-B14E-8C20-39AC88867D07}" dt="2020-11-11T14:56:20.518" v="895" actId="1076"/>
          <ac:spMkLst>
            <pc:docMk/>
            <pc:sldMk cId="3112043099" sldId="263"/>
            <ac:spMk id="41" creationId="{F8554A49-3C0C-A247-8992-5DEC821DBC82}"/>
          </ac:spMkLst>
        </pc:spChg>
        <pc:spChg chg="add mod">
          <ac:chgData name="Daisy Letch" userId="39a85ff6-a73b-4c9a-afc9-d937f4b77d7c" providerId="ADAL" clId="{A9DDBA20-511D-B14E-8C20-39AC88867D07}" dt="2020-11-11T14:55:25.931" v="880" actId="122"/>
          <ac:spMkLst>
            <pc:docMk/>
            <pc:sldMk cId="3112043099" sldId="263"/>
            <ac:spMk id="43" creationId="{6DD809CD-C35C-FB4E-9FAD-7E7E24989133}"/>
          </ac:spMkLst>
        </pc:spChg>
        <pc:spChg chg="add mod">
          <ac:chgData name="Daisy Letch" userId="39a85ff6-a73b-4c9a-afc9-d937f4b77d7c" providerId="ADAL" clId="{A9DDBA20-511D-B14E-8C20-39AC88867D07}" dt="2020-11-11T14:36:11.774" v="762" actId="20577"/>
          <ac:spMkLst>
            <pc:docMk/>
            <pc:sldMk cId="3112043099" sldId="263"/>
            <ac:spMk id="44" creationId="{3DF4E7D2-C31D-BF42-9ADA-F7A3858DC25F}"/>
          </ac:spMkLst>
        </pc:spChg>
        <pc:spChg chg="add del mod">
          <ac:chgData name="Daisy Letch" userId="39a85ff6-a73b-4c9a-afc9-d937f4b77d7c" providerId="ADAL" clId="{A9DDBA20-511D-B14E-8C20-39AC88867D07}" dt="2020-11-11T14:48:38.656" v="813" actId="478"/>
          <ac:spMkLst>
            <pc:docMk/>
            <pc:sldMk cId="3112043099" sldId="263"/>
            <ac:spMk id="56" creationId="{6E59B127-2610-A44A-B1C9-2CFF0D441659}"/>
          </ac:spMkLst>
        </pc:spChg>
        <pc:spChg chg="add del mod">
          <ac:chgData name="Daisy Letch" userId="39a85ff6-a73b-4c9a-afc9-d937f4b77d7c" providerId="ADAL" clId="{A9DDBA20-511D-B14E-8C20-39AC88867D07}" dt="2020-11-11T14:47:08.967" v="799" actId="478"/>
          <ac:spMkLst>
            <pc:docMk/>
            <pc:sldMk cId="3112043099" sldId="263"/>
            <ac:spMk id="57" creationId="{C9E4571F-F2F9-8B43-B767-C71E1D846A94}"/>
          </ac:spMkLst>
        </pc:spChg>
        <pc:spChg chg="add del mod">
          <ac:chgData name="Daisy Letch" userId="39a85ff6-a73b-4c9a-afc9-d937f4b77d7c" providerId="ADAL" clId="{A9DDBA20-511D-B14E-8C20-39AC88867D07}" dt="2020-11-11T14:51:44.469" v="836" actId="478"/>
          <ac:spMkLst>
            <pc:docMk/>
            <pc:sldMk cId="3112043099" sldId="263"/>
            <ac:spMk id="58" creationId="{E5BA369D-5E97-844B-9B1D-E4002BCAFF6F}"/>
          </ac:spMkLst>
        </pc:spChg>
        <pc:spChg chg="add mod">
          <ac:chgData name="Daisy Letch" userId="39a85ff6-a73b-4c9a-afc9-d937f4b77d7c" providerId="ADAL" clId="{A9DDBA20-511D-B14E-8C20-39AC88867D07}" dt="2020-11-11T14:52:29.123" v="841" actId="14100"/>
          <ac:spMkLst>
            <pc:docMk/>
            <pc:sldMk cId="3112043099" sldId="263"/>
            <ac:spMk id="61" creationId="{49B9DAC6-26E4-C643-9E4D-86D155FD559C}"/>
          </ac:spMkLst>
        </pc:spChg>
        <pc:spChg chg="add del mod">
          <ac:chgData name="Daisy Letch" userId="39a85ff6-a73b-4c9a-afc9-d937f4b77d7c" providerId="ADAL" clId="{A9DDBA20-511D-B14E-8C20-39AC88867D07}" dt="2020-11-11T14:52:59.556" v="852" actId="478"/>
          <ac:spMkLst>
            <pc:docMk/>
            <pc:sldMk cId="3112043099" sldId="263"/>
            <ac:spMk id="63" creationId="{384BF405-E215-3943-818A-19A2AD1B4C60}"/>
          </ac:spMkLst>
        </pc:spChg>
        <pc:spChg chg="add mod">
          <ac:chgData name="Daisy Letch" userId="39a85ff6-a73b-4c9a-afc9-d937f4b77d7c" providerId="ADAL" clId="{A9DDBA20-511D-B14E-8C20-39AC88867D07}" dt="2020-11-11T14:52:43.592" v="846" actId="14100"/>
          <ac:spMkLst>
            <pc:docMk/>
            <pc:sldMk cId="3112043099" sldId="263"/>
            <ac:spMk id="64" creationId="{785873DF-F8CA-B146-9B82-38EC080849CC}"/>
          </ac:spMkLst>
        </pc:spChg>
        <pc:spChg chg="add mod">
          <ac:chgData name="Daisy Letch" userId="39a85ff6-a73b-4c9a-afc9-d937f4b77d7c" providerId="ADAL" clId="{A9DDBA20-511D-B14E-8C20-39AC88867D07}" dt="2020-11-11T14:52:54.592" v="850" actId="14100"/>
          <ac:spMkLst>
            <pc:docMk/>
            <pc:sldMk cId="3112043099" sldId="263"/>
            <ac:spMk id="65" creationId="{A732D19F-2332-DC43-A084-CF8EFD772CF9}"/>
          </ac:spMkLst>
        </pc:spChg>
        <pc:spChg chg="add mod">
          <ac:chgData name="Daisy Letch" userId="39a85ff6-a73b-4c9a-afc9-d937f4b77d7c" providerId="ADAL" clId="{A9DDBA20-511D-B14E-8C20-39AC88867D07}" dt="2020-11-11T14:55:49.494" v="888" actId="1076"/>
          <ac:spMkLst>
            <pc:docMk/>
            <pc:sldMk cId="3112043099" sldId="263"/>
            <ac:spMk id="82" creationId="{27276E1A-90E1-B045-AC09-7983B570C7C8}"/>
          </ac:spMkLst>
        </pc:spChg>
        <pc:spChg chg="add mod">
          <ac:chgData name="Daisy Letch" userId="39a85ff6-a73b-4c9a-afc9-d937f4b77d7c" providerId="ADAL" clId="{A9DDBA20-511D-B14E-8C20-39AC88867D07}" dt="2020-11-11T14:56:11.821" v="893" actId="14100"/>
          <ac:spMkLst>
            <pc:docMk/>
            <pc:sldMk cId="3112043099" sldId="263"/>
            <ac:spMk id="84" creationId="{4FCFC9BF-3D0B-2E42-8033-5B408D9A9C72}"/>
          </ac:spMkLst>
        </pc:spChg>
        <pc:spChg chg="add del mod">
          <ac:chgData name="Daisy Letch" userId="39a85ff6-a73b-4c9a-afc9-d937f4b77d7c" providerId="ADAL" clId="{A9DDBA20-511D-B14E-8C20-39AC88867D07}" dt="2020-11-11T14:56:42.122" v="899"/>
          <ac:spMkLst>
            <pc:docMk/>
            <pc:sldMk cId="3112043099" sldId="263"/>
            <ac:spMk id="87" creationId="{072E4D93-C30A-6146-AB72-AB96DD1D6F6B}"/>
          </ac:spMkLst>
        </pc:spChg>
        <pc:spChg chg="add mod">
          <ac:chgData name="Daisy Letch" userId="39a85ff6-a73b-4c9a-afc9-d937f4b77d7c" providerId="ADAL" clId="{A9DDBA20-511D-B14E-8C20-39AC88867D07}" dt="2020-11-11T15:53:13.163" v="1363" actId="20577"/>
          <ac:spMkLst>
            <pc:docMk/>
            <pc:sldMk cId="3112043099" sldId="263"/>
            <ac:spMk id="90" creationId="{D2886DD7-366B-8344-90ED-878517EB0816}"/>
          </ac:spMkLst>
        </pc:spChg>
        <pc:spChg chg="add mod">
          <ac:chgData name="Daisy Letch" userId="39a85ff6-a73b-4c9a-afc9-d937f4b77d7c" providerId="ADAL" clId="{A9DDBA20-511D-B14E-8C20-39AC88867D07}" dt="2020-11-11T15:54:12.923" v="1421" actId="20577"/>
          <ac:spMkLst>
            <pc:docMk/>
            <pc:sldMk cId="3112043099" sldId="263"/>
            <ac:spMk id="94" creationId="{0557FA82-D8F4-5C46-BA7E-1BD393A88D69}"/>
          </ac:spMkLst>
        </pc:spChg>
        <pc:picChg chg="del">
          <ac:chgData name="Daisy Letch" userId="39a85ff6-a73b-4c9a-afc9-d937f4b77d7c" providerId="ADAL" clId="{A9DDBA20-511D-B14E-8C20-39AC88867D07}" dt="2020-11-10T16:34:35.910" v="245" actId="478"/>
          <ac:picMkLst>
            <pc:docMk/>
            <pc:sldMk cId="3112043099" sldId="263"/>
            <ac:picMk id="4" creationId="{E7772C78-0E55-2C43-97A9-B818ED2DA58C}"/>
          </ac:picMkLst>
        </pc:picChg>
        <pc:picChg chg="add del mod">
          <ac:chgData name="Daisy Letch" userId="39a85ff6-a73b-4c9a-afc9-d937f4b77d7c" providerId="ADAL" clId="{A9DDBA20-511D-B14E-8C20-39AC88867D07}" dt="2020-11-10T16:36:18.452" v="252" actId="478"/>
          <ac:picMkLst>
            <pc:docMk/>
            <pc:sldMk cId="3112043099" sldId="263"/>
            <ac:picMk id="5" creationId="{3B99A7C3-A3E5-1F4D-ADB2-F81A12E21D72}"/>
          </ac:picMkLst>
        </pc:picChg>
        <pc:picChg chg="add mod">
          <ac:chgData name="Daisy Letch" userId="39a85ff6-a73b-4c9a-afc9-d937f4b77d7c" providerId="ADAL" clId="{A9DDBA20-511D-B14E-8C20-39AC88867D07}" dt="2020-11-11T14:49:47.655" v="830" actId="1076"/>
          <ac:picMkLst>
            <pc:docMk/>
            <pc:sldMk cId="3112043099" sldId="263"/>
            <ac:picMk id="8" creationId="{9C535F0C-F142-224D-A056-107D4FD295B6}"/>
          </ac:picMkLst>
        </pc:picChg>
        <pc:cxnChg chg="add del mod">
          <ac:chgData name="Daisy Letch" userId="39a85ff6-a73b-4c9a-afc9-d937f4b77d7c" providerId="ADAL" clId="{A9DDBA20-511D-B14E-8C20-39AC88867D07}" dt="2020-11-11T14:49:37.058" v="826" actId="478"/>
          <ac:cxnSpMkLst>
            <pc:docMk/>
            <pc:sldMk cId="3112043099" sldId="263"/>
            <ac:cxnSpMk id="19" creationId="{D312E9A2-9703-4A45-89BA-DA0B1DDC2D04}"/>
          </ac:cxnSpMkLst>
        </pc:cxnChg>
        <pc:cxnChg chg="add del mod">
          <ac:chgData name="Daisy Letch" userId="39a85ff6-a73b-4c9a-afc9-d937f4b77d7c" providerId="ADAL" clId="{A9DDBA20-511D-B14E-8C20-39AC88867D07}" dt="2020-11-11T14:49:35.571" v="825" actId="478"/>
          <ac:cxnSpMkLst>
            <pc:docMk/>
            <pc:sldMk cId="3112043099" sldId="263"/>
            <ac:cxnSpMk id="21" creationId="{FD52712C-C78D-8D4E-A3A0-1F60C9A6CC10}"/>
          </ac:cxnSpMkLst>
        </pc:cxnChg>
        <pc:cxnChg chg="add del mod">
          <ac:chgData name="Daisy Letch" userId="39a85ff6-a73b-4c9a-afc9-d937f4b77d7c" providerId="ADAL" clId="{A9DDBA20-511D-B14E-8C20-39AC88867D07}" dt="2020-11-11T14:49:53.103" v="832" actId="478"/>
          <ac:cxnSpMkLst>
            <pc:docMk/>
            <pc:sldMk cId="3112043099" sldId="263"/>
            <ac:cxnSpMk id="22" creationId="{44F980CF-CBEB-0E4B-9B2F-BB7E5A64BF76}"/>
          </ac:cxnSpMkLst>
        </pc:cxnChg>
        <pc:cxnChg chg="add mod">
          <ac:chgData name="Daisy Letch" userId="39a85ff6-a73b-4c9a-afc9-d937f4b77d7c" providerId="ADAL" clId="{A9DDBA20-511D-B14E-8C20-39AC88867D07}" dt="2020-11-11T14:54:08.945" v="863" actId="14100"/>
          <ac:cxnSpMkLst>
            <pc:docMk/>
            <pc:sldMk cId="3112043099" sldId="263"/>
            <ac:cxnSpMk id="23" creationId="{B7AE8041-F8F4-194F-AED4-633EE5A3685F}"/>
          </ac:cxnSpMkLst>
        </pc:cxnChg>
        <pc:cxnChg chg="add mod">
          <ac:chgData name="Daisy Letch" userId="39a85ff6-a73b-4c9a-afc9-d937f4b77d7c" providerId="ADAL" clId="{A9DDBA20-511D-B14E-8C20-39AC88867D07}" dt="2020-11-11T14:57:25.682" v="906" actId="14100"/>
          <ac:cxnSpMkLst>
            <pc:docMk/>
            <pc:sldMk cId="3112043099" sldId="263"/>
            <ac:cxnSpMk id="25" creationId="{AC4E5A0E-5D9B-F744-918B-C3C3D43F19E8}"/>
          </ac:cxnSpMkLst>
        </pc:cxnChg>
        <pc:cxnChg chg="add mod">
          <ac:chgData name="Daisy Letch" userId="39a85ff6-a73b-4c9a-afc9-d937f4b77d7c" providerId="ADAL" clId="{A9DDBA20-511D-B14E-8C20-39AC88867D07}" dt="2020-11-11T14:54:19.813" v="865" actId="14100"/>
          <ac:cxnSpMkLst>
            <pc:docMk/>
            <pc:sldMk cId="3112043099" sldId="263"/>
            <ac:cxnSpMk id="26" creationId="{2DDCED5D-D66F-3246-BAA6-EAEF356C1FBA}"/>
          </ac:cxnSpMkLst>
        </pc:cxnChg>
        <pc:cxnChg chg="add mod">
          <ac:chgData name="Daisy Letch" userId="39a85ff6-a73b-4c9a-afc9-d937f4b77d7c" providerId="ADAL" clId="{A9DDBA20-511D-B14E-8C20-39AC88867D07}" dt="2020-11-11T14:54:23.564" v="866" actId="14100"/>
          <ac:cxnSpMkLst>
            <pc:docMk/>
            <pc:sldMk cId="3112043099" sldId="263"/>
            <ac:cxnSpMk id="27" creationId="{B49F13E4-D9D3-F14C-A304-CA3432008646}"/>
          </ac:cxnSpMkLst>
        </pc:cxnChg>
        <pc:cxnChg chg="add mod">
          <ac:chgData name="Daisy Letch" userId="39a85ff6-a73b-4c9a-afc9-d937f4b77d7c" providerId="ADAL" clId="{A9DDBA20-511D-B14E-8C20-39AC88867D07}" dt="2020-11-11T10:29:11.584" v="667" actId="13822"/>
          <ac:cxnSpMkLst>
            <pc:docMk/>
            <pc:sldMk cId="3112043099" sldId="263"/>
            <ac:cxnSpMk id="28" creationId="{AC892932-C7DC-FA47-87D3-4C9EDAE95E2F}"/>
          </ac:cxnSpMkLst>
        </pc:cxnChg>
        <pc:cxnChg chg="add del mod">
          <ac:chgData name="Daisy Letch" userId="39a85ff6-a73b-4c9a-afc9-d937f4b77d7c" providerId="ADAL" clId="{A9DDBA20-511D-B14E-8C20-39AC88867D07}" dt="2020-11-11T14:36:40.332" v="770" actId="478"/>
          <ac:cxnSpMkLst>
            <pc:docMk/>
            <pc:sldMk cId="3112043099" sldId="263"/>
            <ac:cxnSpMk id="45" creationId="{C6BD8EDC-B615-E84B-AAC0-7C886B5F3DB2}"/>
          </ac:cxnSpMkLst>
        </pc:cxnChg>
        <pc:cxnChg chg="add del mod">
          <ac:chgData name="Daisy Letch" userId="39a85ff6-a73b-4c9a-afc9-d937f4b77d7c" providerId="ADAL" clId="{A9DDBA20-511D-B14E-8C20-39AC88867D07}" dt="2020-11-11T14:36:38.897" v="769" actId="478"/>
          <ac:cxnSpMkLst>
            <pc:docMk/>
            <pc:sldMk cId="3112043099" sldId="263"/>
            <ac:cxnSpMk id="46" creationId="{0EA975D0-0422-B34B-B672-49AAB0F279E5}"/>
          </ac:cxnSpMkLst>
        </pc:cxnChg>
        <pc:cxnChg chg="add del mod">
          <ac:chgData name="Daisy Letch" userId="39a85ff6-a73b-4c9a-afc9-d937f4b77d7c" providerId="ADAL" clId="{A9DDBA20-511D-B14E-8C20-39AC88867D07}" dt="2020-11-11T14:36:36.532" v="768" actId="478"/>
          <ac:cxnSpMkLst>
            <pc:docMk/>
            <pc:sldMk cId="3112043099" sldId="263"/>
            <ac:cxnSpMk id="47" creationId="{B2678EBD-DC41-8E45-B183-0AE1AB84BE41}"/>
          </ac:cxnSpMkLst>
        </pc:cxnChg>
        <pc:cxnChg chg="add del mod">
          <ac:chgData name="Daisy Letch" userId="39a85ff6-a73b-4c9a-afc9-d937f4b77d7c" providerId="ADAL" clId="{A9DDBA20-511D-B14E-8C20-39AC88867D07}" dt="2020-11-11T14:44:09.395" v="772" actId="11529"/>
          <ac:cxnSpMkLst>
            <pc:docMk/>
            <pc:sldMk cId="3112043099" sldId="263"/>
            <ac:cxnSpMk id="48" creationId="{1B76B1F7-C78A-894D-99D1-70CDE41CF8B2}"/>
          </ac:cxnSpMkLst>
        </pc:cxnChg>
        <pc:cxnChg chg="add del mod">
          <ac:chgData name="Daisy Letch" userId="39a85ff6-a73b-4c9a-afc9-d937f4b77d7c" providerId="ADAL" clId="{A9DDBA20-511D-B14E-8C20-39AC88867D07}" dt="2020-11-11T14:45:27.166" v="786" actId="478"/>
          <ac:cxnSpMkLst>
            <pc:docMk/>
            <pc:sldMk cId="3112043099" sldId="263"/>
            <ac:cxnSpMk id="50" creationId="{FF43B3AB-E156-A945-BAF8-49299FB27A6D}"/>
          </ac:cxnSpMkLst>
        </pc:cxnChg>
        <pc:cxnChg chg="add mod">
          <ac:chgData name="Daisy Letch" userId="39a85ff6-a73b-4c9a-afc9-d937f4b77d7c" providerId="ADAL" clId="{A9DDBA20-511D-B14E-8C20-39AC88867D07}" dt="2020-11-11T14:56:47.276" v="901" actId="14100"/>
          <ac:cxnSpMkLst>
            <pc:docMk/>
            <pc:sldMk cId="3112043099" sldId="263"/>
            <ac:cxnSpMk id="52" creationId="{4E06A9D6-F90A-2746-900D-D12B0811D229}"/>
          </ac:cxnSpMkLst>
        </pc:cxnChg>
        <pc:cxnChg chg="add mod">
          <ac:chgData name="Daisy Letch" userId="39a85ff6-a73b-4c9a-afc9-d937f4b77d7c" providerId="ADAL" clId="{A9DDBA20-511D-B14E-8C20-39AC88867D07}" dt="2020-11-11T14:49:14.054" v="821" actId="1076"/>
          <ac:cxnSpMkLst>
            <pc:docMk/>
            <pc:sldMk cId="3112043099" sldId="263"/>
            <ac:cxnSpMk id="54" creationId="{8D59733A-C727-8D49-8783-703CE4F249AC}"/>
          </ac:cxnSpMkLst>
        </pc:cxnChg>
        <pc:cxnChg chg="add del mod">
          <ac:chgData name="Daisy Letch" userId="39a85ff6-a73b-4c9a-afc9-d937f4b77d7c" providerId="ADAL" clId="{A9DDBA20-511D-B14E-8C20-39AC88867D07}" dt="2020-11-11T14:45:24.854" v="785" actId="478"/>
          <ac:cxnSpMkLst>
            <pc:docMk/>
            <pc:sldMk cId="3112043099" sldId="263"/>
            <ac:cxnSpMk id="55" creationId="{DE86CDD6-2E64-3149-9055-8513CCFB2E5F}"/>
          </ac:cxnSpMkLst>
        </pc:cxnChg>
        <pc:cxnChg chg="add mod">
          <ac:chgData name="Daisy Letch" userId="39a85ff6-a73b-4c9a-afc9-d937f4b77d7c" providerId="ADAL" clId="{A9DDBA20-511D-B14E-8C20-39AC88867D07}" dt="2020-11-11T14:49:10.802" v="820" actId="1076"/>
          <ac:cxnSpMkLst>
            <pc:docMk/>
            <pc:sldMk cId="3112043099" sldId="263"/>
            <ac:cxnSpMk id="59" creationId="{A6DC1CD6-D3BC-FA4A-A5C1-3B782403FA03}"/>
          </ac:cxnSpMkLst>
        </pc:cxnChg>
        <pc:cxnChg chg="add mod">
          <ac:chgData name="Daisy Letch" userId="39a85ff6-a73b-4c9a-afc9-d937f4b77d7c" providerId="ADAL" clId="{A9DDBA20-511D-B14E-8C20-39AC88867D07}" dt="2020-11-11T14:49:07.493" v="819" actId="1076"/>
          <ac:cxnSpMkLst>
            <pc:docMk/>
            <pc:sldMk cId="3112043099" sldId="263"/>
            <ac:cxnSpMk id="60" creationId="{E910C4E7-24C9-AA43-BBCD-7CDF19F726CC}"/>
          </ac:cxnSpMkLst>
        </pc:cxnChg>
        <pc:cxnChg chg="add mod">
          <ac:chgData name="Daisy Letch" userId="39a85ff6-a73b-4c9a-afc9-d937f4b77d7c" providerId="ADAL" clId="{A9DDBA20-511D-B14E-8C20-39AC88867D07}" dt="2020-11-11T14:53:31.138" v="859" actId="14100"/>
          <ac:cxnSpMkLst>
            <pc:docMk/>
            <pc:sldMk cId="3112043099" sldId="263"/>
            <ac:cxnSpMk id="66" creationId="{FBEF81AD-5281-8F45-8D34-C512C6042646}"/>
          </ac:cxnSpMkLst>
        </pc:cxnChg>
        <pc:cxnChg chg="add mod">
          <ac:chgData name="Daisy Letch" userId="39a85ff6-a73b-4c9a-afc9-d937f4b77d7c" providerId="ADAL" clId="{A9DDBA20-511D-B14E-8C20-39AC88867D07}" dt="2020-11-11T14:55:09.954" v="877" actId="14100"/>
          <ac:cxnSpMkLst>
            <pc:docMk/>
            <pc:sldMk cId="3112043099" sldId="263"/>
            <ac:cxnSpMk id="76" creationId="{019F5580-A5E4-2042-8DB5-DE09670862AF}"/>
          </ac:cxnSpMkLst>
        </pc:cxnChg>
        <pc:cxnChg chg="add mod">
          <ac:chgData name="Daisy Letch" userId="39a85ff6-a73b-4c9a-afc9-d937f4b77d7c" providerId="ADAL" clId="{A9DDBA20-511D-B14E-8C20-39AC88867D07}" dt="2020-11-11T14:54:38.147" v="871" actId="14100"/>
          <ac:cxnSpMkLst>
            <pc:docMk/>
            <pc:sldMk cId="3112043099" sldId="263"/>
            <ac:cxnSpMk id="77" creationId="{D7C6C100-593A-0445-88E9-1C2DFC9E54B1}"/>
          </ac:cxnSpMkLst>
        </pc:cxnChg>
        <pc:cxnChg chg="add mod">
          <ac:chgData name="Daisy Letch" userId="39a85ff6-a73b-4c9a-afc9-d937f4b77d7c" providerId="ADAL" clId="{A9DDBA20-511D-B14E-8C20-39AC88867D07}" dt="2020-11-11T14:55:58.054" v="890" actId="1076"/>
          <ac:cxnSpMkLst>
            <pc:docMk/>
            <pc:sldMk cId="3112043099" sldId="263"/>
            <ac:cxnSpMk id="83" creationId="{B84F645A-867B-374C-9900-90A42206CD7F}"/>
          </ac:cxnSpMkLst>
        </pc:cxnChg>
        <pc:cxnChg chg="add mod">
          <ac:chgData name="Daisy Letch" userId="39a85ff6-a73b-4c9a-afc9-d937f4b77d7c" providerId="ADAL" clId="{A9DDBA20-511D-B14E-8C20-39AC88867D07}" dt="2020-11-11T14:56:58.103" v="903" actId="1076"/>
          <ac:cxnSpMkLst>
            <pc:docMk/>
            <pc:sldMk cId="3112043099" sldId="263"/>
            <ac:cxnSpMk id="88" creationId="{268C0445-E102-344F-AC46-3CDAB91B0295}"/>
          </ac:cxnSpMkLst>
        </pc:cxnChg>
        <pc:cxnChg chg="add mod">
          <ac:chgData name="Daisy Letch" userId="39a85ff6-a73b-4c9a-afc9-d937f4b77d7c" providerId="ADAL" clId="{A9DDBA20-511D-B14E-8C20-39AC88867D07}" dt="2020-11-11T14:57:15.097" v="905" actId="1076"/>
          <ac:cxnSpMkLst>
            <pc:docMk/>
            <pc:sldMk cId="3112043099" sldId="263"/>
            <ac:cxnSpMk id="89" creationId="{7DC45862-480C-9C4B-B38D-F5D88BC332AF}"/>
          </ac:cxnSpMkLst>
        </pc:cxnChg>
        <pc:cxnChg chg="add del mod">
          <ac:chgData name="Daisy Letch" userId="39a85ff6-a73b-4c9a-afc9-d937f4b77d7c" providerId="ADAL" clId="{A9DDBA20-511D-B14E-8C20-39AC88867D07}" dt="2020-11-11T14:58:16.580" v="915" actId="478"/>
          <ac:cxnSpMkLst>
            <pc:docMk/>
            <pc:sldMk cId="3112043099" sldId="263"/>
            <ac:cxnSpMk id="91" creationId="{6375A595-13C9-F746-A022-D0AC5E922768}"/>
          </ac:cxnSpMkLst>
        </pc:cxnChg>
        <pc:cxnChg chg="add del mod">
          <ac:chgData name="Daisy Letch" userId="39a85ff6-a73b-4c9a-afc9-d937f4b77d7c" providerId="ADAL" clId="{A9DDBA20-511D-B14E-8C20-39AC88867D07}" dt="2020-11-11T14:58:07.409" v="912" actId="478"/>
          <ac:cxnSpMkLst>
            <pc:docMk/>
            <pc:sldMk cId="3112043099" sldId="263"/>
            <ac:cxnSpMk id="92" creationId="{94269DE9-B260-BC4A-92D1-0FC92EDA8F7C}"/>
          </ac:cxnSpMkLst>
        </pc:cxnChg>
        <pc:cxnChg chg="add mod">
          <ac:chgData name="Daisy Letch" userId="39a85ff6-a73b-4c9a-afc9-d937f4b77d7c" providerId="ADAL" clId="{A9DDBA20-511D-B14E-8C20-39AC88867D07}" dt="2020-11-11T14:58:11.845" v="914" actId="1076"/>
          <ac:cxnSpMkLst>
            <pc:docMk/>
            <pc:sldMk cId="3112043099" sldId="263"/>
            <ac:cxnSpMk id="93" creationId="{00E34B46-6FFA-1140-AFE8-4F51E9B4E5F7}"/>
          </ac:cxnSpMkLst>
        </pc:cxnChg>
      </pc:sldChg>
      <pc:sldChg chg="addSp delSp modSp new mod">
        <pc:chgData name="Daisy Letch" userId="39a85ff6-a73b-4c9a-afc9-d937f4b77d7c" providerId="ADAL" clId="{A9DDBA20-511D-B14E-8C20-39AC88867D07}" dt="2020-11-23T10:28:16.152" v="1558" actId="1076"/>
        <pc:sldMkLst>
          <pc:docMk/>
          <pc:sldMk cId="866244036" sldId="264"/>
        </pc:sldMkLst>
        <pc:spChg chg="del">
          <ac:chgData name="Daisy Letch" userId="39a85ff6-a73b-4c9a-afc9-d937f4b77d7c" providerId="ADAL" clId="{A9DDBA20-511D-B14E-8C20-39AC88867D07}" dt="2020-11-23T10:09:13.953" v="1444" actId="478"/>
          <ac:spMkLst>
            <pc:docMk/>
            <pc:sldMk cId="866244036" sldId="264"/>
            <ac:spMk id="2" creationId="{664DC0F1-9164-B14D-9CE4-28C9F3846DA5}"/>
          </ac:spMkLst>
        </pc:spChg>
        <pc:spChg chg="del">
          <ac:chgData name="Daisy Letch" userId="39a85ff6-a73b-4c9a-afc9-d937f4b77d7c" providerId="ADAL" clId="{A9DDBA20-511D-B14E-8C20-39AC88867D07}" dt="2020-11-23T10:08:28.801" v="1436" actId="478"/>
          <ac:spMkLst>
            <pc:docMk/>
            <pc:sldMk cId="866244036" sldId="264"/>
            <ac:spMk id="3" creationId="{6D6F81D4-A648-164E-97F6-8C31ECD7FDB0}"/>
          </ac:spMkLst>
        </pc:spChg>
        <pc:spChg chg="add mod">
          <ac:chgData name="Daisy Letch" userId="39a85ff6-a73b-4c9a-afc9-d937f4b77d7c" providerId="ADAL" clId="{A9DDBA20-511D-B14E-8C20-39AC88867D07}" dt="2020-11-23T10:28:16.152" v="1558" actId="1076"/>
          <ac:spMkLst>
            <pc:docMk/>
            <pc:sldMk cId="866244036" sldId="264"/>
            <ac:spMk id="6" creationId="{70F7A124-C943-7F47-96A0-89BAE49ACD7E}"/>
          </ac:spMkLst>
        </pc:spChg>
        <pc:picChg chg="add mod modCrop">
          <ac:chgData name="Daisy Letch" userId="39a85ff6-a73b-4c9a-afc9-d937f4b77d7c" providerId="ADAL" clId="{A9DDBA20-511D-B14E-8C20-39AC88867D07}" dt="2020-11-23T10:27:51.573" v="1554" actId="1076"/>
          <ac:picMkLst>
            <pc:docMk/>
            <pc:sldMk cId="866244036" sldId="264"/>
            <ac:picMk id="5" creationId="{8D9499BA-4904-BD44-B549-4E2AA9E9C080}"/>
          </ac:picMkLst>
        </pc:picChg>
        <pc:picChg chg="add mod">
          <ac:chgData name="Daisy Letch" userId="39a85ff6-a73b-4c9a-afc9-d937f4b77d7c" providerId="ADAL" clId="{A9DDBA20-511D-B14E-8C20-39AC88867D07}" dt="2020-11-23T10:25:31.433" v="1470"/>
          <ac:picMkLst>
            <pc:docMk/>
            <pc:sldMk cId="866244036" sldId="264"/>
            <ac:picMk id="7" creationId="{0971C4A1-87E1-1842-A061-5EB41F34F220}"/>
          </ac:picMkLst>
        </pc:picChg>
      </pc:sldChg>
    </pc:docChg>
  </pc:docChgLst>
  <pc:docChgLst>
    <pc:chgData name="Daisy Letch" userId="S::dletch@turing.ac.uk::39a85ff6-a73b-4c9a-afc9-d937f4b77d7c" providerId="AD" clId="Web-{040A7E79-42AD-90D5-0BC6-C8DCEC4D3CAC}"/>
    <pc:docChg chg="addSld delSld modSld">
      <pc:chgData name="Daisy Letch" userId="S::dletch@turing.ac.uk::39a85ff6-a73b-4c9a-afc9-d937f4b77d7c" providerId="AD" clId="Web-{040A7E79-42AD-90D5-0BC6-C8DCEC4D3CAC}" dt="2020-12-03T10:29:00.907" v="53"/>
      <pc:docMkLst>
        <pc:docMk/>
      </pc:docMkLst>
      <pc:sldChg chg="delSp new del">
        <pc:chgData name="Daisy Letch" userId="S::dletch@turing.ac.uk::39a85ff6-a73b-4c9a-afc9-d937f4b77d7c" providerId="AD" clId="Web-{040A7E79-42AD-90D5-0BC6-C8DCEC4D3CAC}" dt="2020-12-03T10:20:23.403" v="2"/>
        <pc:sldMkLst>
          <pc:docMk/>
          <pc:sldMk cId="1615553317" sldId="265"/>
        </pc:sldMkLst>
        <pc:spChg chg="del">
          <ac:chgData name="Daisy Letch" userId="S::dletch@turing.ac.uk::39a85ff6-a73b-4c9a-afc9-d937f4b77d7c" providerId="AD" clId="Web-{040A7E79-42AD-90D5-0BC6-C8DCEC4D3CAC}" dt="2020-12-03T10:20:17.653" v="1"/>
          <ac:spMkLst>
            <pc:docMk/>
            <pc:sldMk cId="1615553317" sldId="265"/>
            <ac:spMk id="2" creationId="{AB32A9F4-5D7D-4782-91CC-E864FFEF5BAE}"/>
          </ac:spMkLst>
        </pc:spChg>
      </pc:sldChg>
      <pc:sldChg chg="addSp delSp modSp add replId">
        <pc:chgData name="Daisy Letch" userId="S::dletch@turing.ac.uk::39a85ff6-a73b-4c9a-afc9-d937f4b77d7c" providerId="AD" clId="Web-{040A7E79-42AD-90D5-0BC6-C8DCEC4D3CAC}" dt="2020-12-03T10:29:00.907" v="53"/>
        <pc:sldMkLst>
          <pc:docMk/>
          <pc:sldMk cId="2797422165" sldId="265"/>
        </pc:sldMkLst>
        <pc:spChg chg="add">
          <ac:chgData name="Daisy Letch" userId="S::dletch@turing.ac.uk::39a85ff6-a73b-4c9a-afc9-d937f4b77d7c" providerId="AD" clId="Web-{040A7E79-42AD-90D5-0BC6-C8DCEC4D3CAC}" dt="2020-12-03T10:29:00.907" v="53"/>
          <ac:spMkLst>
            <pc:docMk/>
            <pc:sldMk cId="2797422165" sldId="265"/>
            <ac:spMk id="4" creationId="{34E14EEC-53F3-489D-AB86-43444F93BF74}"/>
          </ac:spMkLst>
        </pc:spChg>
        <pc:spChg chg="del">
          <ac:chgData name="Daisy Letch" userId="S::dletch@turing.ac.uk::39a85ff6-a73b-4c9a-afc9-d937f4b77d7c" providerId="AD" clId="Web-{040A7E79-42AD-90D5-0BC6-C8DCEC4D3CAC}" dt="2020-12-03T10:20:40.607" v="46"/>
          <ac:spMkLst>
            <pc:docMk/>
            <pc:sldMk cId="2797422165" sldId="265"/>
            <ac:spMk id="9" creationId="{F8322263-29C5-5342-9865-B38A82B4C8E5}"/>
          </ac:spMkLst>
        </pc:spChg>
        <pc:spChg chg="del">
          <ac:chgData name="Daisy Letch" userId="S::dletch@turing.ac.uk::39a85ff6-a73b-4c9a-afc9-d937f4b77d7c" providerId="AD" clId="Web-{040A7E79-42AD-90D5-0BC6-C8DCEC4D3CAC}" dt="2020-12-03T10:20:40.607" v="41"/>
          <ac:spMkLst>
            <pc:docMk/>
            <pc:sldMk cId="2797422165" sldId="265"/>
            <ac:spMk id="10" creationId="{5A6CBD93-5D68-654D-AD9C-48E4C3BDEE43}"/>
          </ac:spMkLst>
        </pc:spChg>
        <pc:spChg chg="del">
          <ac:chgData name="Daisy Letch" userId="S::dletch@turing.ac.uk::39a85ff6-a73b-4c9a-afc9-d937f4b77d7c" providerId="AD" clId="Web-{040A7E79-42AD-90D5-0BC6-C8DCEC4D3CAC}" dt="2020-12-03T10:20:40.607" v="45"/>
          <ac:spMkLst>
            <pc:docMk/>
            <pc:sldMk cId="2797422165" sldId="265"/>
            <ac:spMk id="11" creationId="{E589DBCE-8011-FC4E-9E38-A7AFCFCE7A2A}"/>
          </ac:spMkLst>
        </pc:spChg>
        <pc:spChg chg="del">
          <ac:chgData name="Daisy Letch" userId="S::dletch@turing.ac.uk::39a85ff6-a73b-4c9a-afc9-d937f4b77d7c" providerId="AD" clId="Web-{040A7E79-42AD-90D5-0BC6-C8DCEC4D3CAC}" dt="2020-12-03T10:20:40.607" v="44"/>
          <ac:spMkLst>
            <pc:docMk/>
            <pc:sldMk cId="2797422165" sldId="265"/>
            <ac:spMk id="12" creationId="{4225338B-89C7-8641-A6F8-7F8B3FA5BF37}"/>
          </ac:spMkLst>
        </pc:spChg>
        <pc:spChg chg="del">
          <ac:chgData name="Daisy Letch" userId="S::dletch@turing.ac.uk::39a85ff6-a73b-4c9a-afc9-d937f4b77d7c" providerId="AD" clId="Web-{040A7E79-42AD-90D5-0BC6-C8DCEC4D3CAC}" dt="2020-12-03T10:20:40.607" v="43"/>
          <ac:spMkLst>
            <pc:docMk/>
            <pc:sldMk cId="2797422165" sldId="265"/>
            <ac:spMk id="13" creationId="{B85D2BF5-1D73-4845-918E-DCEB20932BDB}"/>
          </ac:spMkLst>
        </pc:spChg>
        <pc:spChg chg="del">
          <ac:chgData name="Daisy Letch" userId="S::dletch@turing.ac.uk::39a85ff6-a73b-4c9a-afc9-d937f4b77d7c" providerId="AD" clId="Web-{040A7E79-42AD-90D5-0BC6-C8DCEC4D3CAC}" dt="2020-12-03T10:20:40.607" v="42"/>
          <ac:spMkLst>
            <pc:docMk/>
            <pc:sldMk cId="2797422165" sldId="265"/>
            <ac:spMk id="14" creationId="{D1F68014-A3C8-6840-BC66-B22CD07C4C1B}"/>
          </ac:spMkLst>
        </pc:spChg>
        <pc:spChg chg="del">
          <ac:chgData name="Daisy Letch" userId="S::dletch@turing.ac.uk::39a85ff6-a73b-4c9a-afc9-d937f4b77d7c" providerId="AD" clId="Web-{040A7E79-42AD-90D5-0BC6-C8DCEC4D3CAC}" dt="2020-12-03T10:20:40.607" v="40"/>
          <ac:spMkLst>
            <pc:docMk/>
            <pc:sldMk cId="2797422165" sldId="265"/>
            <ac:spMk id="17" creationId="{2C137B4A-4A0F-6C4B-95EF-1BA1E6719BB3}"/>
          </ac:spMkLst>
        </pc:spChg>
        <pc:spChg chg="del">
          <ac:chgData name="Daisy Letch" userId="S::dletch@turing.ac.uk::39a85ff6-a73b-4c9a-afc9-d937f4b77d7c" providerId="AD" clId="Web-{040A7E79-42AD-90D5-0BC6-C8DCEC4D3CAC}" dt="2020-12-03T10:20:40.607" v="39"/>
          <ac:spMkLst>
            <pc:docMk/>
            <pc:sldMk cId="2797422165" sldId="265"/>
            <ac:spMk id="18" creationId="{192B9955-2ABA-9140-9535-4D0AC47E7F94}"/>
          </ac:spMkLst>
        </pc:spChg>
        <pc:spChg chg="del">
          <ac:chgData name="Daisy Letch" userId="S::dletch@turing.ac.uk::39a85ff6-a73b-4c9a-afc9-d937f4b77d7c" providerId="AD" clId="Web-{040A7E79-42AD-90D5-0BC6-C8DCEC4D3CAC}" dt="2020-12-03T10:20:40.607" v="27"/>
          <ac:spMkLst>
            <pc:docMk/>
            <pc:sldMk cId="2797422165" sldId="265"/>
            <ac:spMk id="35" creationId="{1C16FD06-24DC-B64F-8464-C22B5B48DD5D}"/>
          </ac:spMkLst>
        </pc:spChg>
        <pc:spChg chg="del">
          <ac:chgData name="Daisy Letch" userId="S::dletch@turing.ac.uk::39a85ff6-a73b-4c9a-afc9-d937f4b77d7c" providerId="AD" clId="Web-{040A7E79-42AD-90D5-0BC6-C8DCEC4D3CAC}" dt="2020-12-03T10:20:40.607" v="33"/>
          <ac:spMkLst>
            <pc:docMk/>
            <pc:sldMk cId="2797422165" sldId="265"/>
            <ac:spMk id="36" creationId="{0A0C7B52-296A-0347-A0A0-372B0A997424}"/>
          </ac:spMkLst>
        </pc:spChg>
        <pc:spChg chg="del">
          <ac:chgData name="Daisy Letch" userId="S::dletch@turing.ac.uk::39a85ff6-a73b-4c9a-afc9-d937f4b77d7c" providerId="AD" clId="Web-{040A7E79-42AD-90D5-0BC6-C8DCEC4D3CAC}" dt="2020-12-03T10:20:40.607" v="32"/>
          <ac:spMkLst>
            <pc:docMk/>
            <pc:sldMk cId="2797422165" sldId="265"/>
            <ac:spMk id="37" creationId="{50E2CC12-FE14-894C-8A6B-C7B3F7D900ED}"/>
          </ac:spMkLst>
        </pc:spChg>
        <pc:spChg chg="del">
          <ac:chgData name="Daisy Letch" userId="S::dletch@turing.ac.uk::39a85ff6-a73b-4c9a-afc9-d937f4b77d7c" providerId="AD" clId="Web-{040A7E79-42AD-90D5-0BC6-C8DCEC4D3CAC}" dt="2020-12-03T10:20:40.607" v="31"/>
          <ac:spMkLst>
            <pc:docMk/>
            <pc:sldMk cId="2797422165" sldId="265"/>
            <ac:spMk id="38" creationId="{681288F6-5113-3F46-AFB1-B545A11490B5}"/>
          </ac:spMkLst>
        </pc:spChg>
        <pc:spChg chg="del">
          <ac:chgData name="Daisy Letch" userId="S::dletch@turing.ac.uk::39a85ff6-a73b-4c9a-afc9-d937f4b77d7c" providerId="AD" clId="Web-{040A7E79-42AD-90D5-0BC6-C8DCEC4D3CAC}" dt="2020-12-03T10:20:40.607" v="30"/>
          <ac:spMkLst>
            <pc:docMk/>
            <pc:sldMk cId="2797422165" sldId="265"/>
            <ac:spMk id="39" creationId="{8F76F4C3-671E-784A-BEDE-3344EF693199}"/>
          </ac:spMkLst>
        </pc:spChg>
        <pc:spChg chg="del">
          <ac:chgData name="Daisy Letch" userId="S::dletch@turing.ac.uk::39a85ff6-a73b-4c9a-afc9-d937f4b77d7c" providerId="AD" clId="Web-{040A7E79-42AD-90D5-0BC6-C8DCEC4D3CAC}" dt="2020-12-03T10:20:40.607" v="29"/>
          <ac:spMkLst>
            <pc:docMk/>
            <pc:sldMk cId="2797422165" sldId="265"/>
            <ac:spMk id="40" creationId="{F7FE8106-4975-C842-97DF-12D1701BFD05}"/>
          </ac:spMkLst>
        </pc:spChg>
        <pc:spChg chg="del">
          <ac:chgData name="Daisy Letch" userId="S::dletch@turing.ac.uk::39a85ff6-a73b-4c9a-afc9-d937f4b77d7c" providerId="AD" clId="Web-{040A7E79-42AD-90D5-0BC6-C8DCEC4D3CAC}" dt="2020-12-03T10:20:40.607" v="28"/>
          <ac:spMkLst>
            <pc:docMk/>
            <pc:sldMk cId="2797422165" sldId="265"/>
            <ac:spMk id="41" creationId="{F8554A49-3C0C-A247-8992-5DEC821DBC82}"/>
          </ac:spMkLst>
        </pc:spChg>
        <pc:spChg chg="del">
          <ac:chgData name="Daisy Letch" userId="S::dletch@turing.ac.uk::39a85ff6-a73b-4c9a-afc9-d937f4b77d7c" providerId="AD" clId="Web-{040A7E79-42AD-90D5-0BC6-C8DCEC4D3CAC}" dt="2020-12-03T10:20:40.592" v="26"/>
          <ac:spMkLst>
            <pc:docMk/>
            <pc:sldMk cId="2797422165" sldId="265"/>
            <ac:spMk id="43" creationId="{6DD809CD-C35C-FB4E-9FAD-7E7E24989133}"/>
          </ac:spMkLst>
        </pc:spChg>
        <pc:spChg chg="del">
          <ac:chgData name="Daisy Letch" userId="S::dletch@turing.ac.uk::39a85ff6-a73b-4c9a-afc9-d937f4b77d7c" providerId="AD" clId="Web-{040A7E79-42AD-90D5-0BC6-C8DCEC4D3CAC}" dt="2020-12-03T10:20:40.592" v="25"/>
          <ac:spMkLst>
            <pc:docMk/>
            <pc:sldMk cId="2797422165" sldId="265"/>
            <ac:spMk id="44" creationId="{3DF4E7D2-C31D-BF42-9ADA-F7A3858DC25F}"/>
          </ac:spMkLst>
        </pc:spChg>
        <pc:spChg chg="del">
          <ac:chgData name="Daisy Letch" userId="S::dletch@turing.ac.uk::39a85ff6-a73b-4c9a-afc9-d937f4b77d7c" providerId="AD" clId="Web-{040A7E79-42AD-90D5-0BC6-C8DCEC4D3CAC}" dt="2020-12-03T10:20:40.592" v="20"/>
          <ac:spMkLst>
            <pc:docMk/>
            <pc:sldMk cId="2797422165" sldId="265"/>
            <ac:spMk id="61" creationId="{49B9DAC6-26E4-C643-9E4D-86D155FD559C}"/>
          </ac:spMkLst>
        </pc:spChg>
        <pc:spChg chg="del">
          <ac:chgData name="Daisy Letch" userId="S::dletch@turing.ac.uk::39a85ff6-a73b-4c9a-afc9-d937f4b77d7c" providerId="AD" clId="Web-{040A7E79-42AD-90D5-0BC6-C8DCEC4D3CAC}" dt="2020-12-03T10:20:40.592" v="19"/>
          <ac:spMkLst>
            <pc:docMk/>
            <pc:sldMk cId="2797422165" sldId="265"/>
            <ac:spMk id="64" creationId="{785873DF-F8CA-B146-9B82-38EC080849CC}"/>
          </ac:spMkLst>
        </pc:spChg>
        <pc:spChg chg="del">
          <ac:chgData name="Daisy Letch" userId="S::dletch@turing.ac.uk::39a85ff6-a73b-4c9a-afc9-d937f4b77d7c" providerId="AD" clId="Web-{040A7E79-42AD-90D5-0BC6-C8DCEC4D3CAC}" dt="2020-12-03T10:20:40.592" v="18"/>
          <ac:spMkLst>
            <pc:docMk/>
            <pc:sldMk cId="2797422165" sldId="265"/>
            <ac:spMk id="65" creationId="{A732D19F-2332-DC43-A084-CF8EFD772CF9}"/>
          </ac:spMkLst>
        </pc:spChg>
        <pc:spChg chg="del">
          <ac:chgData name="Daisy Letch" userId="S::dletch@turing.ac.uk::39a85ff6-a73b-4c9a-afc9-d937f4b77d7c" providerId="AD" clId="Web-{040A7E79-42AD-90D5-0BC6-C8DCEC4D3CAC}" dt="2020-12-03T10:20:40.592" v="14"/>
          <ac:spMkLst>
            <pc:docMk/>
            <pc:sldMk cId="2797422165" sldId="265"/>
            <ac:spMk id="82" creationId="{27276E1A-90E1-B045-AC09-7983B570C7C8}"/>
          </ac:spMkLst>
        </pc:spChg>
        <pc:spChg chg="del">
          <ac:chgData name="Daisy Letch" userId="S::dletch@turing.ac.uk::39a85ff6-a73b-4c9a-afc9-d937f4b77d7c" providerId="AD" clId="Web-{040A7E79-42AD-90D5-0BC6-C8DCEC4D3CAC}" dt="2020-12-03T10:20:40.592" v="12"/>
          <ac:spMkLst>
            <pc:docMk/>
            <pc:sldMk cId="2797422165" sldId="265"/>
            <ac:spMk id="84" creationId="{4FCFC9BF-3D0B-2E42-8033-5B408D9A9C72}"/>
          </ac:spMkLst>
        </pc:spChg>
        <pc:spChg chg="del mod">
          <ac:chgData name="Daisy Letch" userId="S::dletch@turing.ac.uk::39a85ff6-a73b-4c9a-afc9-d937f4b77d7c" providerId="AD" clId="Web-{040A7E79-42AD-90D5-0BC6-C8DCEC4D3CAC}" dt="2020-12-03T10:20:38.201" v="8"/>
          <ac:spMkLst>
            <pc:docMk/>
            <pc:sldMk cId="2797422165" sldId="265"/>
            <ac:spMk id="90" creationId="{D2886DD7-366B-8344-90ED-878517EB0816}"/>
          </ac:spMkLst>
        </pc:spChg>
        <pc:spChg chg="del">
          <ac:chgData name="Daisy Letch" userId="S::dletch@turing.ac.uk::39a85ff6-a73b-4c9a-afc9-d937f4b77d7c" providerId="AD" clId="Web-{040A7E79-42AD-90D5-0BC6-C8DCEC4D3CAC}" dt="2020-12-03T10:20:47.686" v="47"/>
          <ac:spMkLst>
            <pc:docMk/>
            <pc:sldMk cId="2797422165" sldId="265"/>
            <ac:spMk id="94" creationId="{0557FA82-D8F4-5C46-BA7E-1BD393A88D69}"/>
          </ac:spMkLst>
        </pc:spChg>
        <pc:picChg chg="add mod">
          <ac:chgData name="Daisy Letch" userId="S::dletch@turing.ac.uk::39a85ff6-a73b-4c9a-afc9-d937f4b77d7c" providerId="AD" clId="Web-{040A7E79-42AD-90D5-0BC6-C8DCEC4D3CAC}" dt="2020-12-03T10:28:51.344" v="52" actId="1076"/>
          <ac:picMkLst>
            <pc:docMk/>
            <pc:sldMk cId="2797422165" sldId="265"/>
            <ac:picMk id="3" creationId="{D2C6B62D-B011-42FC-96B8-D547612888BC}"/>
          </ac:picMkLst>
        </pc:picChg>
        <pc:picChg chg="del">
          <ac:chgData name="Daisy Letch" userId="S::dletch@turing.ac.uk::39a85ff6-a73b-4c9a-afc9-d937f4b77d7c" providerId="AD" clId="Web-{040A7E79-42AD-90D5-0BC6-C8DCEC4D3CAC}" dt="2020-12-03T10:20:28.653" v="4"/>
          <ac:picMkLst>
            <pc:docMk/>
            <pc:sldMk cId="2797422165" sldId="265"/>
            <ac:picMk id="8" creationId="{9C535F0C-F142-224D-A056-107D4FD295B6}"/>
          </ac:picMkLst>
        </pc:picChg>
        <pc:cxnChg chg="del mod">
          <ac:chgData name="Daisy Letch" userId="S::dletch@turing.ac.uk::39a85ff6-a73b-4c9a-afc9-d937f4b77d7c" providerId="AD" clId="Web-{040A7E79-42AD-90D5-0BC6-C8DCEC4D3CAC}" dt="2020-12-03T10:20:40.607" v="38"/>
          <ac:cxnSpMkLst>
            <pc:docMk/>
            <pc:sldMk cId="2797422165" sldId="265"/>
            <ac:cxnSpMk id="23" creationId="{B7AE8041-F8F4-194F-AED4-633EE5A3685F}"/>
          </ac:cxnSpMkLst>
        </pc:cxnChg>
        <pc:cxnChg chg="del mod">
          <ac:chgData name="Daisy Letch" userId="S::dletch@turing.ac.uk::39a85ff6-a73b-4c9a-afc9-d937f4b77d7c" providerId="AD" clId="Web-{040A7E79-42AD-90D5-0BC6-C8DCEC4D3CAC}" dt="2020-12-03T10:20:40.607" v="37"/>
          <ac:cxnSpMkLst>
            <pc:docMk/>
            <pc:sldMk cId="2797422165" sldId="265"/>
            <ac:cxnSpMk id="25" creationId="{AC4E5A0E-5D9B-F744-918B-C3C3D43F19E8}"/>
          </ac:cxnSpMkLst>
        </pc:cxnChg>
        <pc:cxnChg chg="del mod">
          <ac:chgData name="Daisy Letch" userId="S::dletch@turing.ac.uk::39a85ff6-a73b-4c9a-afc9-d937f4b77d7c" providerId="AD" clId="Web-{040A7E79-42AD-90D5-0BC6-C8DCEC4D3CAC}" dt="2020-12-03T10:20:40.607" v="36"/>
          <ac:cxnSpMkLst>
            <pc:docMk/>
            <pc:sldMk cId="2797422165" sldId="265"/>
            <ac:cxnSpMk id="26" creationId="{2DDCED5D-D66F-3246-BAA6-EAEF356C1FBA}"/>
          </ac:cxnSpMkLst>
        </pc:cxnChg>
        <pc:cxnChg chg="del">
          <ac:chgData name="Daisy Letch" userId="S::dletch@turing.ac.uk::39a85ff6-a73b-4c9a-afc9-d937f4b77d7c" providerId="AD" clId="Web-{040A7E79-42AD-90D5-0BC6-C8DCEC4D3CAC}" dt="2020-12-03T10:20:40.607" v="35"/>
          <ac:cxnSpMkLst>
            <pc:docMk/>
            <pc:sldMk cId="2797422165" sldId="265"/>
            <ac:cxnSpMk id="27" creationId="{B49F13E4-D9D3-F14C-A304-CA3432008646}"/>
          </ac:cxnSpMkLst>
        </pc:cxnChg>
        <pc:cxnChg chg="del">
          <ac:chgData name="Daisy Letch" userId="S::dletch@turing.ac.uk::39a85ff6-a73b-4c9a-afc9-d937f4b77d7c" providerId="AD" clId="Web-{040A7E79-42AD-90D5-0BC6-C8DCEC4D3CAC}" dt="2020-12-03T10:20:40.607" v="34"/>
          <ac:cxnSpMkLst>
            <pc:docMk/>
            <pc:sldMk cId="2797422165" sldId="265"/>
            <ac:cxnSpMk id="28" creationId="{AC892932-C7DC-FA47-87D3-4C9EDAE95E2F}"/>
          </ac:cxnSpMkLst>
        </pc:cxnChg>
        <pc:cxnChg chg="del">
          <ac:chgData name="Daisy Letch" userId="S::dletch@turing.ac.uk::39a85ff6-a73b-4c9a-afc9-d937f4b77d7c" providerId="AD" clId="Web-{040A7E79-42AD-90D5-0BC6-C8DCEC4D3CAC}" dt="2020-12-03T10:20:40.592" v="24"/>
          <ac:cxnSpMkLst>
            <pc:docMk/>
            <pc:sldMk cId="2797422165" sldId="265"/>
            <ac:cxnSpMk id="52" creationId="{4E06A9D6-F90A-2746-900D-D12B0811D229}"/>
          </ac:cxnSpMkLst>
        </pc:cxnChg>
        <pc:cxnChg chg="del">
          <ac:chgData name="Daisy Letch" userId="S::dletch@turing.ac.uk::39a85ff6-a73b-4c9a-afc9-d937f4b77d7c" providerId="AD" clId="Web-{040A7E79-42AD-90D5-0BC6-C8DCEC4D3CAC}" dt="2020-12-03T10:20:40.592" v="23"/>
          <ac:cxnSpMkLst>
            <pc:docMk/>
            <pc:sldMk cId="2797422165" sldId="265"/>
            <ac:cxnSpMk id="54" creationId="{8D59733A-C727-8D49-8783-703CE4F249AC}"/>
          </ac:cxnSpMkLst>
        </pc:cxnChg>
        <pc:cxnChg chg="del">
          <ac:chgData name="Daisy Letch" userId="S::dletch@turing.ac.uk::39a85ff6-a73b-4c9a-afc9-d937f4b77d7c" providerId="AD" clId="Web-{040A7E79-42AD-90D5-0BC6-C8DCEC4D3CAC}" dt="2020-12-03T10:20:40.592" v="22"/>
          <ac:cxnSpMkLst>
            <pc:docMk/>
            <pc:sldMk cId="2797422165" sldId="265"/>
            <ac:cxnSpMk id="59" creationId="{A6DC1CD6-D3BC-FA4A-A5C1-3B782403FA03}"/>
          </ac:cxnSpMkLst>
        </pc:cxnChg>
        <pc:cxnChg chg="del">
          <ac:chgData name="Daisy Letch" userId="S::dletch@turing.ac.uk::39a85ff6-a73b-4c9a-afc9-d937f4b77d7c" providerId="AD" clId="Web-{040A7E79-42AD-90D5-0BC6-C8DCEC4D3CAC}" dt="2020-12-03T10:20:40.592" v="21"/>
          <ac:cxnSpMkLst>
            <pc:docMk/>
            <pc:sldMk cId="2797422165" sldId="265"/>
            <ac:cxnSpMk id="60" creationId="{E910C4E7-24C9-AA43-BBCD-7CDF19F726CC}"/>
          </ac:cxnSpMkLst>
        </pc:cxnChg>
        <pc:cxnChg chg="del">
          <ac:chgData name="Daisy Letch" userId="S::dletch@turing.ac.uk::39a85ff6-a73b-4c9a-afc9-d937f4b77d7c" providerId="AD" clId="Web-{040A7E79-42AD-90D5-0BC6-C8DCEC4D3CAC}" dt="2020-12-03T10:20:40.592" v="17"/>
          <ac:cxnSpMkLst>
            <pc:docMk/>
            <pc:sldMk cId="2797422165" sldId="265"/>
            <ac:cxnSpMk id="66" creationId="{FBEF81AD-5281-8F45-8D34-C512C6042646}"/>
          </ac:cxnSpMkLst>
        </pc:cxnChg>
        <pc:cxnChg chg="del">
          <ac:chgData name="Daisy Letch" userId="S::dletch@turing.ac.uk::39a85ff6-a73b-4c9a-afc9-d937f4b77d7c" providerId="AD" clId="Web-{040A7E79-42AD-90D5-0BC6-C8DCEC4D3CAC}" dt="2020-12-03T10:20:40.592" v="16"/>
          <ac:cxnSpMkLst>
            <pc:docMk/>
            <pc:sldMk cId="2797422165" sldId="265"/>
            <ac:cxnSpMk id="76" creationId="{019F5580-A5E4-2042-8DB5-DE09670862AF}"/>
          </ac:cxnSpMkLst>
        </pc:cxnChg>
        <pc:cxnChg chg="del mod">
          <ac:chgData name="Daisy Letch" userId="S::dletch@turing.ac.uk::39a85ff6-a73b-4c9a-afc9-d937f4b77d7c" providerId="AD" clId="Web-{040A7E79-42AD-90D5-0BC6-C8DCEC4D3CAC}" dt="2020-12-03T10:20:40.592" v="15"/>
          <ac:cxnSpMkLst>
            <pc:docMk/>
            <pc:sldMk cId="2797422165" sldId="265"/>
            <ac:cxnSpMk id="77" creationId="{D7C6C100-593A-0445-88E9-1C2DFC9E54B1}"/>
          </ac:cxnSpMkLst>
        </pc:cxnChg>
        <pc:cxnChg chg="del">
          <ac:chgData name="Daisy Letch" userId="S::dletch@turing.ac.uk::39a85ff6-a73b-4c9a-afc9-d937f4b77d7c" providerId="AD" clId="Web-{040A7E79-42AD-90D5-0BC6-C8DCEC4D3CAC}" dt="2020-12-03T10:20:40.592" v="13"/>
          <ac:cxnSpMkLst>
            <pc:docMk/>
            <pc:sldMk cId="2797422165" sldId="265"/>
            <ac:cxnSpMk id="83" creationId="{B84F645A-867B-374C-9900-90A42206CD7F}"/>
          </ac:cxnSpMkLst>
        </pc:cxnChg>
        <pc:cxnChg chg="del">
          <ac:chgData name="Daisy Letch" userId="S::dletch@turing.ac.uk::39a85ff6-a73b-4c9a-afc9-d937f4b77d7c" providerId="AD" clId="Web-{040A7E79-42AD-90D5-0BC6-C8DCEC4D3CAC}" dt="2020-12-03T10:20:40.592" v="11"/>
          <ac:cxnSpMkLst>
            <pc:docMk/>
            <pc:sldMk cId="2797422165" sldId="265"/>
            <ac:cxnSpMk id="88" creationId="{268C0445-E102-344F-AC46-3CDAB91B0295}"/>
          </ac:cxnSpMkLst>
        </pc:cxnChg>
        <pc:cxnChg chg="del">
          <ac:chgData name="Daisy Letch" userId="S::dletch@turing.ac.uk::39a85ff6-a73b-4c9a-afc9-d937f4b77d7c" providerId="AD" clId="Web-{040A7E79-42AD-90D5-0BC6-C8DCEC4D3CAC}" dt="2020-12-03T10:20:40.592" v="10"/>
          <ac:cxnSpMkLst>
            <pc:docMk/>
            <pc:sldMk cId="2797422165" sldId="265"/>
            <ac:cxnSpMk id="89" creationId="{7DC45862-480C-9C4B-B38D-F5D88BC332AF}"/>
          </ac:cxnSpMkLst>
        </pc:cxnChg>
        <pc:cxnChg chg="del">
          <ac:chgData name="Daisy Letch" userId="S::dletch@turing.ac.uk::39a85ff6-a73b-4c9a-afc9-d937f4b77d7c" providerId="AD" clId="Web-{040A7E79-42AD-90D5-0BC6-C8DCEC4D3CAC}" dt="2020-12-03T10:20:40.592" v="9"/>
          <ac:cxnSpMkLst>
            <pc:docMk/>
            <pc:sldMk cId="2797422165" sldId="265"/>
            <ac:cxnSpMk id="93" creationId="{00E34B46-6FFA-1140-AFE8-4F51E9B4E5F7}"/>
          </ac:cxnSpMkLst>
        </pc:cxnChg>
      </pc:sldChg>
    </pc:docChg>
  </pc:docChgLst>
  <pc:docChgLst>
    <pc:chgData name="Daisy Letch" userId="S::dletch@turing.ac.uk::39a85ff6-a73b-4c9a-afc9-d937f4b77d7c" providerId="AD" clId="Web-{54DBEB92-AEC9-4F30-F453-8AAB337F3340}"/>
    <pc:docChg chg="modSld">
      <pc:chgData name="Daisy Letch" userId="S::dletch@turing.ac.uk::39a85ff6-a73b-4c9a-afc9-d937f4b77d7c" providerId="AD" clId="Web-{54DBEB92-AEC9-4F30-F453-8AAB337F3340}" dt="2020-12-08T09:49:37.978" v="8" actId="14100"/>
      <pc:docMkLst>
        <pc:docMk/>
      </pc:docMkLst>
      <pc:sldChg chg="addSp delSp modSp">
        <pc:chgData name="Daisy Letch" userId="S::dletch@turing.ac.uk::39a85ff6-a73b-4c9a-afc9-d937f4b77d7c" providerId="AD" clId="Web-{54DBEB92-AEC9-4F30-F453-8AAB337F3340}" dt="2020-12-08T09:49:37.978" v="8" actId="14100"/>
        <pc:sldMkLst>
          <pc:docMk/>
          <pc:sldMk cId="866244036" sldId="264"/>
        </pc:sldMkLst>
        <pc:picChg chg="add mod modCrop">
          <ac:chgData name="Daisy Letch" userId="S::dletch@turing.ac.uk::39a85ff6-a73b-4c9a-afc9-d937f4b77d7c" providerId="AD" clId="Web-{54DBEB92-AEC9-4F30-F453-8AAB337F3340}" dt="2020-12-08T09:49:37.978" v="8" actId="14100"/>
          <ac:picMkLst>
            <pc:docMk/>
            <pc:sldMk cId="866244036" sldId="264"/>
            <ac:picMk id="2" creationId="{07FFDDFD-859A-4BAD-8075-FAEC679F6F8C}"/>
          </ac:picMkLst>
        </pc:picChg>
        <pc:picChg chg="del">
          <ac:chgData name="Daisy Letch" userId="S::dletch@turing.ac.uk::39a85ff6-a73b-4c9a-afc9-d937f4b77d7c" providerId="AD" clId="Web-{54DBEB92-AEC9-4F30-F453-8AAB337F3340}" dt="2020-12-08T09:45:03.163" v="0"/>
          <ac:picMkLst>
            <pc:docMk/>
            <pc:sldMk cId="866244036" sldId="264"/>
            <ac:picMk id="5" creationId="{8D9499BA-4904-BD44-B549-4E2AA9E9C080}"/>
          </ac:picMkLst>
        </pc:picChg>
      </pc:sldChg>
    </pc:docChg>
  </pc:docChgLst>
  <pc:docChgLst>
    <pc:chgData name="Daisy Letch" userId="S::dletch@turing.ac.uk::39a85ff6-a73b-4c9a-afc9-d937f4b77d7c" providerId="AD" clId="Web-{F8366452-BB75-3776-C7DD-7581C1EAA455}"/>
    <pc:docChg chg="modSld">
      <pc:chgData name="Daisy Letch" userId="S::dletch@turing.ac.uk::39a85ff6-a73b-4c9a-afc9-d937f4b77d7c" providerId="AD" clId="Web-{F8366452-BB75-3776-C7DD-7581C1EAA455}" dt="2020-12-02T14:14:50.386" v="15" actId="20577"/>
      <pc:docMkLst>
        <pc:docMk/>
      </pc:docMkLst>
      <pc:sldChg chg="modSp">
        <pc:chgData name="Daisy Letch" userId="S::dletch@turing.ac.uk::39a85ff6-a73b-4c9a-afc9-d937f4b77d7c" providerId="AD" clId="Web-{F8366452-BB75-3776-C7DD-7581C1EAA455}" dt="2020-12-02T14:14:50.323" v="13" actId="20577"/>
        <pc:sldMkLst>
          <pc:docMk/>
          <pc:sldMk cId="866244036" sldId="264"/>
        </pc:sldMkLst>
        <pc:spChg chg="mod">
          <ac:chgData name="Daisy Letch" userId="S::dletch@turing.ac.uk::39a85ff6-a73b-4c9a-afc9-d937f4b77d7c" providerId="AD" clId="Web-{F8366452-BB75-3776-C7DD-7581C1EAA455}" dt="2020-12-02T14:14:50.323" v="13" actId="20577"/>
          <ac:spMkLst>
            <pc:docMk/>
            <pc:sldMk cId="866244036" sldId="264"/>
            <ac:spMk id="6" creationId="{70F7A124-C943-7F47-96A0-89BAE49ACD7E}"/>
          </ac:spMkLst>
        </pc:spChg>
      </pc:sldChg>
    </pc:docChg>
  </pc:docChgLst>
  <pc:docChgLst>
    <pc:chgData name="Daisy Letch" userId="S::dletch@turing.ac.uk::39a85ff6-a73b-4c9a-afc9-d937f4b77d7c" providerId="AD" clId="Web-{25121D9D-E72A-9C56-B763-6E225FFD1AB0}"/>
    <pc:docChg chg="modSld">
      <pc:chgData name="Daisy Letch" userId="S::dletch@turing.ac.uk::39a85ff6-a73b-4c9a-afc9-d937f4b77d7c" providerId="AD" clId="Web-{25121D9D-E72A-9C56-B763-6E225FFD1AB0}" dt="2020-12-02T14:16:43.374" v="16" actId="20577"/>
      <pc:docMkLst>
        <pc:docMk/>
      </pc:docMkLst>
      <pc:sldChg chg="modSp">
        <pc:chgData name="Daisy Letch" userId="S::dletch@turing.ac.uk::39a85ff6-a73b-4c9a-afc9-d937f4b77d7c" providerId="AD" clId="Web-{25121D9D-E72A-9C56-B763-6E225FFD1AB0}" dt="2020-12-02T14:15:42.811" v="0" actId="1076"/>
        <pc:sldMkLst>
          <pc:docMk/>
          <pc:sldMk cId="3112043099" sldId="263"/>
        </pc:sldMkLst>
        <pc:spChg chg="mod">
          <ac:chgData name="Daisy Letch" userId="S::dletch@turing.ac.uk::39a85ff6-a73b-4c9a-afc9-d937f4b77d7c" providerId="AD" clId="Web-{25121D9D-E72A-9C56-B763-6E225FFD1AB0}" dt="2020-12-02T14:15:42.811" v="0" actId="1076"/>
          <ac:spMkLst>
            <pc:docMk/>
            <pc:sldMk cId="3112043099" sldId="263"/>
            <ac:spMk id="94" creationId="{0557FA82-D8F4-5C46-BA7E-1BD393A88D69}"/>
          </ac:spMkLst>
        </pc:spChg>
      </pc:sldChg>
      <pc:sldChg chg="modSp">
        <pc:chgData name="Daisy Letch" userId="S::dletch@turing.ac.uk::39a85ff6-a73b-4c9a-afc9-d937f4b77d7c" providerId="AD" clId="Web-{25121D9D-E72A-9C56-B763-6E225FFD1AB0}" dt="2020-12-02T14:16:42.546" v="14" actId="20577"/>
        <pc:sldMkLst>
          <pc:docMk/>
          <pc:sldMk cId="866244036" sldId="264"/>
        </pc:sldMkLst>
        <pc:spChg chg="mod">
          <ac:chgData name="Daisy Letch" userId="S::dletch@turing.ac.uk::39a85ff6-a73b-4c9a-afc9-d937f4b77d7c" providerId="AD" clId="Web-{25121D9D-E72A-9C56-B763-6E225FFD1AB0}" dt="2020-12-02T14:16:42.546" v="14" actId="20577"/>
          <ac:spMkLst>
            <pc:docMk/>
            <pc:sldMk cId="866244036" sldId="264"/>
            <ac:spMk id="6" creationId="{70F7A124-C943-7F47-96A0-89BAE49ACD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E87F1-9476-8843-ACEE-A43BCD389D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AAABC-9293-F249-A18F-4B231AD6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5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AAABC-9293-F249-A18F-4B231AD694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9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AAABC-9293-F249-A18F-4B231AD694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0D7D-4126-3348-A778-019524F8A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F75EC-27CB-7240-926F-32E56C736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4F50-E0FC-5D49-B2C3-FA22B99B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CC13-60D3-0D42-9E87-1B02434D321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E749-8357-C74F-901A-21CB993A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2825-75BE-4C4D-9A7A-1FA0FF69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EC23-FB03-FB4F-9678-AD61522E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2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244A-42D4-0B4E-9CCB-DAAA23B8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5AD99-EB81-4046-8BD9-3B7E4CB04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F88C-EEEC-7647-B24D-DE9E6C59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CC13-60D3-0D42-9E87-1B02434D321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87688-25DB-044E-881C-9AEE19E2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C210B-A3C9-044F-A62C-BE0BA439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EC23-FB03-FB4F-9678-AD61522E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0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894D3-122B-0742-9192-D05B16A16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A7069-67C6-D24D-B196-781612F92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8D50-8208-4743-910A-48E67CBC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CC13-60D3-0D42-9E87-1B02434D321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2FE1-EB9D-4E4E-A0A8-7308AFAD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93932-DCCA-8844-B6E9-69AF43CC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EC23-FB03-FB4F-9678-AD61522E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8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03CE-E0CB-184F-917A-C6B2C7A7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8E23-A1F0-9047-A5B0-E3872DB8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3F6E-0548-074B-9C5D-2AEDF0E8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CC13-60D3-0D42-9E87-1B02434D321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3CF2-1AEE-B543-B24B-8C270A15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6CD5F-4AFC-BA48-911D-CE248A0F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EC23-FB03-FB4F-9678-AD61522E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4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8085-23AC-174B-9981-17865635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D0812-9166-4E41-93B9-3E205F3F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7862E-548D-864D-95CD-10E5A71B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CC13-60D3-0D42-9E87-1B02434D321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7118-C64D-0547-B637-E963B103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20B2-1DD3-314B-ADBE-73162C87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EC23-FB03-FB4F-9678-AD61522E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631D-1CD7-A147-80D7-E0C14DAC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FE11-92FC-7444-93B4-A567A8E4B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A6AA5-6BCF-C442-BFA5-197DF4400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DBAC-C66E-8A4F-842A-DB7BA8BB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CC13-60D3-0D42-9E87-1B02434D321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A7F43-E191-7540-926C-FB67B77D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A4A52-49E1-6D4F-9E4F-A9AC51B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EC23-FB03-FB4F-9678-AD61522E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7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2DE5-1AFA-D644-9975-119D8D29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8056A-9901-C048-9EFF-5EC71057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AB1B8-A5E7-2F42-9CB5-C3860B5F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185EF-FE7F-9741-A001-4F3BC72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CBD50-65AC-A445-A073-D575E14EC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75E52-C8D5-9A49-9683-4AD9508C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CC13-60D3-0D42-9E87-1B02434D321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5BC56-3439-4742-BE51-E038D59F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22780-91DB-3E47-857D-660CBACB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EC23-FB03-FB4F-9678-AD61522E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4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6249-A9F7-CC4A-A3B6-614A0564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93A53-C868-AB4E-B737-1DC38A0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CC13-60D3-0D42-9E87-1B02434D321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4DFA4-C56A-7A45-A760-4AEED9DA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E00B-8EAA-AA41-B22C-A3485F88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EC23-FB03-FB4F-9678-AD61522E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2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74B4E-7104-7543-8A27-27EF3B86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CC13-60D3-0D42-9E87-1B02434D321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512B9-EAFA-B64E-B8A5-7B7D5B0D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29E03-4BA8-564A-AA5A-B7734902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EC23-FB03-FB4F-9678-AD61522E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0072-07AD-0F4F-B42A-6B2F8160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920A-2DF6-FA42-B009-50974BF63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AC813-11B9-7C49-B573-9B9594CE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CF17A-B242-F943-BDE2-419065E6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CC13-60D3-0D42-9E87-1B02434D321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E5271-A5CC-334D-82A0-B435B487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4C6B1-6F6B-3041-8928-73010FE6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EC23-FB03-FB4F-9678-AD61522E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1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6755-6E9D-514F-9637-57311372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06D55-2A1F-B343-A707-AE94E62D3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F1DED-DB76-2B40-A868-AA8533BC4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A71FF-24A4-664B-A25A-CA623AD5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CC13-60D3-0D42-9E87-1B02434D321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525F-5DBC-EE4A-A809-1FBC437F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75FF2-1698-8D4A-AFE0-7E78DA1E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EC23-FB03-FB4F-9678-AD61522E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0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35828-0DE3-BB45-AB6F-AA8E0281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2F409-82DC-0F40-B67D-57A11833A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8EF6D-62D4-0141-9395-D2EBA9E98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7CC13-60D3-0D42-9E87-1B02434D321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EB7F2-6E7D-1644-B164-68641CD34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F53D-1801-A249-B2CD-B58C7E101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EC23-FB03-FB4F-9678-AD61522E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0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F329-033C-874B-83FE-49EFC1215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0" y="1841691"/>
            <a:ext cx="1018032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Franklin Gothic Book" panose="020B0503020102020204" pitchFamily="34" charset="0"/>
                <a:ea typeface="Batang" panose="02030600000101010101" pitchFamily="18" charset="-127"/>
                <a:cs typeface="Diwan Thuluth" pitchFamily="2" charset="-78"/>
              </a:rPr>
              <a:t>Data Visualisations </a:t>
            </a:r>
            <a:br>
              <a:rPr lang="en-US" dirty="0">
                <a:latin typeface="Franklin Gothic Book" panose="020B0503020102020204" pitchFamily="34" charset="0"/>
                <a:ea typeface="Batang" panose="02030600000101010101" pitchFamily="18" charset="-127"/>
                <a:cs typeface="Diwan Thuluth" pitchFamily="2" charset="-78"/>
              </a:rPr>
            </a:br>
            <a:r>
              <a:rPr lang="en-US" sz="4500" dirty="0">
                <a:latin typeface="Franklin Gothic Book" panose="020B0503020102020204" pitchFamily="34" charset="0"/>
                <a:ea typeface="Batang" panose="02030600000101010101" pitchFamily="18" charset="-127"/>
                <a:cs typeface="Diwan Thuluth" pitchFamily="2" charset="-78"/>
              </a:rPr>
              <a:t>REG COVID Project collaborations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FC48AB-8C5A-6447-B4A4-83D388C70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" y="119759"/>
            <a:ext cx="1196401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51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4C33-C4B0-D748-B526-838834DC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31" y="572580"/>
            <a:ext cx="7348538" cy="5064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Franklin Gothic Book" panose="020B0503020102020204" pitchFamily="34" charset="0"/>
                <a:ea typeface="Batang" panose="02030600000101010101" pitchFamily="18" charset="-127"/>
                <a:cs typeface="Diwan Thuluth" pitchFamily="2" charset="-78"/>
              </a:rPr>
              <a:t>Partner effort by month - stacked</a:t>
            </a:r>
            <a:endParaRPr lang="en-US" b="1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2D280FED-9F5A-FB46-90C3-AD6BB246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9" y="1463041"/>
            <a:ext cx="6797252" cy="47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980C5-6245-8944-8EF8-4A186FADCADD}"/>
              </a:ext>
            </a:extLst>
          </p:cNvPr>
          <p:cNvSpPr txBox="1"/>
          <p:nvPr/>
        </p:nvSpPr>
        <p:spPr>
          <a:xfrm>
            <a:off x="5237183" y="2231136"/>
            <a:ext cx="19994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Delivery partner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8F14F6-2C4B-2543-AB66-DE8A8BD5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" y="119759"/>
            <a:ext cx="1196401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2C32C-00BA-4B4C-A6DF-3C7CEB2E12F6}"/>
              </a:ext>
            </a:extLst>
          </p:cNvPr>
          <p:cNvSpPr txBox="1"/>
          <p:nvPr/>
        </p:nvSpPr>
        <p:spPr>
          <a:xfrm>
            <a:off x="7510272" y="1538317"/>
            <a:ext cx="4120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Conclusions from the data visualisation: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/>
              <a:t>Since August, the total amount of effort being provided from all partners has reduced by over half.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/>
              <a:t>August and September provided effort from the greatest number of partners, with UCLH starting to provide effort from August onwards.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/>
              <a:t>October required the least amount of effort from partners with only UHB, UCLH and REG providing effort.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/>
              <a:t>To date, UHB has provided the greatest amount of effort for collaboration on </a:t>
            </a:r>
            <a:r>
              <a:rPr lang="en-US" dirty="0" err="1"/>
              <a:t>Covid</a:t>
            </a:r>
            <a:r>
              <a:rPr lang="en-US" dirty="0"/>
              <a:t> projects, with REG providing the second greatest amount</a:t>
            </a:r>
          </a:p>
        </p:txBody>
      </p:sp>
    </p:spTree>
    <p:extLst>
      <p:ext uri="{BB962C8B-B14F-4D97-AF65-F5344CB8AC3E}">
        <p14:creationId xmlns:p14="http://schemas.microsoft.com/office/powerpoint/2010/main" val="407565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4C33-C4B0-D748-B526-838834DC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31" y="572580"/>
            <a:ext cx="7348538" cy="5064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Franklin Gothic Book" panose="020B0503020102020204" pitchFamily="34" charset="0"/>
                <a:ea typeface="Batang" panose="02030600000101010101" pitchFamily="18" charset="-127"/>
                <a:cs typeface="Diwan Thuluth" pitchFamily="2" charset="-78"/>
              </a:rPr>
              <a:t>% Partner effort - </a:t>
            </a:r>
            <a:r>
              <a:rPr lang="en-US" b="1" dirty="0" err="1">
                <a:latin typeface="Franklin Gothic Book" panose="020B0503020102020204" pitchFamily="34" charset="0"/>
                <a:ea typeface="Batang" panose="02030600000101010101" pitchFamily="18" charset="-127"/>
                <a:cs typeface="Diwan Thuluth" pitchFamily="2" charset="-78"/>
              </a:rPr>
              <a:t>normalised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8F14F6-2C4B-2543-AB66-DE8A8BD5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" y="119759"/>
            <a:ext cx="1196401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C85E48-5483-7E46-BF74-505DB8F3E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59" y="1558924"/>
            <a:ext cx="6644991" cy="4660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F6EE6E-E1DD-404B-BB20-2B6E1CD0FFBF}"/>
              </a:ext>
            </a:extLst>
          </p:cNvPr>
          <p:cNvSpPr txBox="1"/>
          <p:nvPr/>
        </p:nvSpPr>
        <p:spPr>
          <a:xfrm>
            <a:off x="5372862" y="2459736"/>
            <a:ext cx="19994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Delivery partner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472C1-5695-0948-AAD2-D349AE0AF011}"/>
              </a:ext>
            </a:extLst>
          </p:cNvPr>
          <p:cNvSpPr txBox="1"/>
          <p:nvPr/>
        </p:nvSpPr>
        <p:spPr>
          <a:xfrm>
            <a:off x="1205948" y="1325217"/>
            <a:ext cx="3180522" cy="5035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0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4C33-C4B0-D748-B526-838834DC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31" y="572580"/>
            <a:ext cx="7348538" cy="5064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Franklin Gothic Book" panose="020B0503020102020204" pitchFamily="34" charset="0"/>
                <a:ea typeface="Batang" panose="02030600000101010101" pitchFamily="18" charset="-127"/>
                <a:cs typeface="Diwan Thuluth" pitchFamily="2" charset="-78"/>
              </a:rPr>
              <a:t>Partner effort – stacked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8F14F6-2C4B-2543-AB66-DE8A8BD5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" y="119759"/>
            <a:ext cx="1196401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9D68CAC-A3E9-9942-BB5B-51B359271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00719"/>
            <a:ext cx="6653987" cy="4584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575150-CDC4-4A4E-87CC-4FE1E83FEC8A}"/>
              </a:ext>
            </a:extLst>
          </p:cNvPr>
          <p:cNvSpPr txBox="1"/>
          <p:nvPr/>
        </p:nvSpPr>
        <p:spPr>
          <a:xfrm>
            <a:off x="4959299" y="2571751"/>
            <a:ext cx="14282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Delivery partner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55029-C47F-C542-B794-032A92A2475B}"/>
              </a:ext>
            </a:extLst>
          </p:cNvPr>
          <p:cNvSpPr txBox="1"/>
          <p:nvPr/>
        </p:nvSpPr>
        <p:spPr>
          <a:xfrm>
            <a:off x="727359" y="1448927"/>
            <a:ext cx="3180522" cy="5035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7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4C33-C4B0-D748-B526-838834DC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31" y="572580"/>
            <a:ext cx="7348538" cy="5064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Franklin Gothic Book" panose="020B0503020102020204" pitchFamily="34" charset="0"/>
                <a:ea typeface="Batang" panose="02030600000101010101" pitchFamily="18" charset="-127"/>
                <a:cs typeface="Diwan Thuluth" pitchFamily="2" charset="-78"/>
              </a:rPr>
              <a:t>Project effort - stacked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8F14F6-2C4B-2543-AB66-DE8A8BD5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" y="119759"/>
            <a:ext cx="1196401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A65FC5A-EFBD-8244-9F21-6C663AAF6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01" y="1699078"/>
            <a:ext cx="6377943" cy="44731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FEA752-5987-BA4A-B8E3-49D6F53E77D6}"/>
              </a:ext>
            </a:extLst>
          </p:cNvPr>
          <p:cNvSpPr txBox="1"/>
          <p:nvPr/>
        </p:nvSpPr>
        <p:spPr>
          <a:xfrm>
            <a:off x="831470" y="1447286"/>
            <a:ext cx="3180522" cy="5035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1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4C33-C4B0-D748-B526-838834DC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31" y="572580"/>
            <a:ext cx="7348538" cy="5064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Franklin Gothic Book" panose="020B0503020102020204" pitchFamily="34" charset="0"/>
                <a:ea typeface="Batang" panose="02030600000101010101" pitchFamily="18" charset="-127"/>
                <a:cs typeface="Diwan Thuluth" pitchFamily="2" charset="-78"/>
              </a:rPr>
              <a:t>Project effort -</a:t>
            </a:r>
            <a:r>
              <a:rPr lang="en-US" b="1" dirty="0" err="1">
                <a:latin typeface="Franklin Gothic Book" panose="020B0503020102020204" pitchFamily="34" charset="0"/>
                <a:ea typeface="Batang" panose="02030600000101010101" pitchFamily="18" charset="-127"/>
                <a:cs typeface="Diwan Thuluth" pitchFamily="2" charset="-78"/>
              </a:rPr>
              <a:t>normalised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8F14F6-2C4B-2543-AB66-DE8A8BD5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" y="119759"/>
            <a:ext cx="1196401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7772C78-0E55-2C43-97A9-B818ED2DA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1" y="1644649"/>
            <a:ext cx="6314282" cy="44284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7436D9-5077-1E49-B0C7-50F57E14D3DD}"/>
              </a:ext>
            </a:extLst>
          </p:cNvPr>
          <p:cNvSpPr txBox="1"/>
          <p:nvPr/>
        </p:nvSpPr>
        <p:spPr>
          <a:xfrm>
            <a:off x="1139687" y="1392857"/>
            <a:ext cx="3180522" cy="5035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0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4C33-C4B0-D748-B526-838834DC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31" y="372965"/>
            <a:ext cx="7348538" cy="5064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Franklin Gothic Book" panose="020B0503020102020204" pitchFamily="34" charset="0"/>
                <a:ea typeface="Batang" panose="02030600000101010101" pitchFamily="18" charset="-127"/>
                <a:cs typeface="Diwan Thuluth" pitchFamily="2" charset="-78"/>
              </a:rPr>
              <a:t>Project: Task: Partner - alluvial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8F14F6-2C4B-2543-AB66-DE8A8BD5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" y="119759"/>
            <a:ext cx="1196401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C535F0C-F142-224D-A056-107D4FD29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3" y="1070152"/>
            <a:ext cx="8120868" cy="5712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322263-29C5-5342-9865-B38A82B4C8E5}"/>
              </a:ext>
            </a:extLst>
          </p:cNvPr>
          <p:cNvSpPr txBox="1"/>
          <p:nvPr/>
        </p:nvSpPr>
        <p:spPr>
          <a:xfrm>
            <a:off x="2709746" y="1427356"/>
            <a:ext cx="1037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DECOVID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89DBCE-8011-FC4E-9E38-A7AFCFCE7A2A}"/>
              </a:ext>
            </a:extLst>
          </p:cNvPr>
          <p:cNvSpPr txBox="1"/>
          <p:nvPr/>
        </p:nvSpPr>
        <p:spPr>
          <a:xfrm>
            <a:off x="6628480" y="1427355"/>
            <a:ext cx="1037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RAMP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5338B-89C7-8641-A6F8-7F8B3FA5BF37}"/>
              </a:ext>
            </a:extLst>
          </p:cNvPr>
          <p:cNvSpPr txBox="1"/>
          <p:nvPr/>
        </p:nvSpPr>
        <p:spPr>
          <a:xfrm>
            <a:off x="1156010" y="3642586"/>
            <a:ext cx="10370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Analytics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5D2BF5-1D73-4845-918E-DCEB20932BDB}"/>
              </a:ext>
            </a:extLst>
          </p:cNvPr>
          <p:cNvSpPr txBox="1"/>
          <p:nvPr/>
        </p:nvSpPr>
        <p:spPr>
          <a:xfrm>
            <a:off x="3056448" y="3642585"/>
            <a:ext cx="214103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Connectivity, Software &amp; Engineering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F68014-A3C8-6840-BC66-B22CD07C4C1B}"/>
              </a:ext>
            </a:extLst>
          </p:cNvPr>
          <p:cNvSpPr txBox="1"/>
          <p:nvPr/>
        </p:nvSpPr>
        <p:spPr>
          <a:xfrm>
            <a:off x="8201891" y="2405435"/>
            <a:ext cx="925484" cy="20928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Core MSM &amp; Integration</a:t>
            </a:r>
          </a:p>
          <a:p>
            <a:endParaRPr lang="en-US" sz="1000" dirty="0"/>
          </a:p>
          <a:p>
            <a:r>
              <a:rPr lang="en-US" sz="1000" dirty="0"/>
              <a:t>Health/ EPI Model</a:t>
            </a:r>
          </a:p>
          <a:p>
            <a:endParaRPr lang="en-US" sz="1000" dirty="0"/>
          </a:p>
          <a:p>
            <a:r>
              <a:rPr lang="en-US" sz="1000" dirty="0"/>
              <a:t>Management</a:t>
            </a:r>
          </a:p>
          <a:p>
            <a:endParaRPr lang="en-US" sz="1000" dirty="0"/>
          </a:p>
          <a:p>
            <a:r>
              <a:rPr lang="en-US" sz="1000" dirty="0"/>
              <a:t>Place SIMs</a:t>
            </a:r>
          </a:p>
          <a:p>
            <a:endParaRPr lang="en-US" sz="1000" dirty="0"/>
          </a:p>
          <a:p>
            <a:r>
              <a:rPr lang="en-US" sz="1000" dirty="0"/>
              <a:t>Transport/ Commuting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CBD93-5D68-654D-AD9C-48E4C3BDEE43}"/>
              </a:ext>
            </a:extLst>
          </p:cNvPr>
          <p:cNvSpPr txBox="1"/>
          <p:nvPr/>
        </p:nvSpPr>
        <p:spPr>
          <a:xfrm>
            <a:off x="5871880" y="3667344"/>
            <a:ext cx="37652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137B4A-4A0F-6C4B-95EF-1BA1E6719BB3}"/>
              </a:ext>
            </a:extLst>
          </p:cNvPr>
          <p:cNvSpPr txBox="1"/>
          <p:nvPr/>
        </p:nvSpPr>
        <p:spPr>
          <a:xfrm>
            <a:off x="6400799" y="3623195"/>
            <a:ext cx="633221" cy="356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2B9955-2ABA-9140-9535-4D0AC47E7F94}"/>
              </a:ext>
            </a:extLst>
          </p:cNvPr>
          <p:cNvSpPr txBox="1"/>
          <p:nvPr/>
        </p:nvSpPr>
        <p:spPr>
          <a:xfrm>
            <a:off x="7179222" y="3686899"/>
            <a:ext cx="48632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AE8041-F8F4-194F-AED4-633EE5A3685F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060140" y="2598821"/>
            <a:ext cx="2201544" cy="106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4E5A0E-5D9B-F744-918B-C3C3D43F19E8}"/>
              </a:ext>
            </a:extLst>
          </p:cNvPr>
          <p:cNvCxnSpPr>
            <a:cxnSpLocks/>
            <a:endCxn id="17" idx="1"/>
          </p:cNvCxnSpPr>
          <p:nvPr/>
        </p:nvCxnSpPr>
        <p:spPr>
          <a:xfrm flipH="1">
            <a:off x="6400799" y="3088934"/>
            <a:ext cx="1801094" cy="71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DCED5D-D66F-3246-BAA6-EAEF356C1FB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748750" y="3451876"/>
            <a:ext cx="1453141" cy="25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9F13E4-D9D3-F14C-A304-CA3432008646}"/>
              </a:ext>
            </a:extLst>
          </p:cNvPr>
          <p:cNvCxnSpPr>
            <a:cxnSpLocks/>
          </p:cNvCxnSpPr>
          <p:nvPr/>
        </p:nvCxnSpPr>
        <p:spPr>
          <a:xfrm flipH="1">
            <a:off x="6870555" y="3750582"/>
            <a:ext cx="1250955" cy="11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892932-C7DC-FA47-87D3-4C9EDAE95E2F}"/>
              </a:ext>
            </a:extLst>
          </p:cNvPr>
          <p:cNvCxnSpPr>
            <a:cxnSpLocks/>
          </p:cNvCxnSpPr>
          <p:nvPr/>
        </p:nvCxnSpPr>
        <p:spPr>
          <a:xfrm flipH="1" flipV="1">
            <a:off x="7555832" y="3869416"/>
            <a:ext cx="672908" cy="36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0C7B52-296A-0347-A0A0-372B0A997424}"/>
              </a:ext>
            </a:extLst>
          </p:cNvPr>
          <p:cNvSpPr txBox="1"/>
          <p:nvPr/>
        </p:nvSpPr>
        <p:spPr>
          <a:xfrm>
            <a:off x="4515135" y="5889409"/>
            <a:ext cx="42198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UHB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E2CC12-FE14-894C-8A6B-C7B3F7D900ED}"/>
              </a:ext>
            </a:extLst>
          </p:cNvPr>
          <p:cNvSpPr txBox="1"/>
          <p:nvPr/>
        </p:nvSpPr>
        <p:spPr>
          <a:xfrm>
            <a:off x="6939486" y="5897776"/>
            <a:ext cx="36776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err="1"/>
              <a:t>UoE</a:t>
            </a:r>
            <a:endParaRPr 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1288F6-5113-3F46-AFB1-B545A11490B5}"/>
              </a:ext>
            </a:extLst>
          </p:cNvPr>
          <p:cNvSpPr txBox="1"/>
          <p:nvPr/>
        </p:nvSpPr>
        <p:spPr>
          <a:xfrm>
            <a:off x="6326767" y="5899290"/>
            <a:ext cx="42198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UoC</a:t>
            </a:r>
            <a:endParaRPr 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76F4C3-671E-784A-BEDE-3344EF693199}"/>
              </a:ext>
            </a:extLst>
          </p:cNvPr>
          <p:cNvSpPr txBox="1"/>
          <p:nvPr/>
        </p:nvSpPr>
        <p:spPr>
          <a:xfrm>
            <a:off x="1982082" y="5853720"/>
            <a:ext cx="42198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REG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FE8106-4975-C842-97DF-12D1701BFD05}"/>
              </a:ext>
            </a:extLst>
          </p:cNvPr>
          <p:cNvSpPr txBox="1"/>
          <p:nvPr/>
        </p:nvSpPr>
        <p:spPr>
          <a:xfrm>
            <a:off x="7382596" y="5889409"/>
            <a:ext cx="34647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err="1"/>
              <a:t>UoL</a:t>
            </a:r>
            <a:endParaRPr 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554A49-3C0C-A247-8992-5DEC821DBC82}"/>
              </a:ext>
            </a:extLst>
          </p:cNvPr>
          <p:cNvSpPr txBox="1"/>
          <p:nvPr/>
        </p:nvSpPr>
        <p:spPr>
          <a:xfrm>
            <a:off x="960012" y="5836417"/>
            <a:ext cx="5475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MRC Harwell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16FD06-24DC-B64F-8464-C22B5B48DD5D}"/>
              </a:ext>
            </a:extLst>
          </p:cNvPr>
          <p:cNvSpPr txBox="1"/>
          <p:nvPr/>
        </p:nvSpPr>
        <p:spPr>
          <a:xfrm>
            <a:off x="2660225" y="6256736"/>
            <a:ext cx="36629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UCL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809CD-C35C-FB4E-9FAD-7E7E24989133}"/>
              </a:ext>
            </a:extLst>
          </p:cNvPr>
          <p:cNvSpPr txBox="1"/>
          <p:nvPr/>
        </p:nvSpPr>
        <p:spPr>
          <a:xfrm>
            <a:off x="3086317" y="6256736"/>
            <a:ext cx="42597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UCLH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F4E7D2-C31D-BF42-9ADA-F7A3858DC25F}"/>
              </a:ext>
            </a:extLst>
          </p:cNvPr>
          <p:cNvSpPr txBox="1"/>
          <p:nvPr/>
        </p:nvSpPr>
        <p:spPr>
          <a:xfrm>
            <a:off x="2930361" y="5857005"/>
            <a:ext cx="42597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06A9D6-F90A-2746-900D-D12B0811D229}"/>
              </a:ext>
            </a:extLst>
          </p:cNvPr>
          <p:cNvCxnSpPr>
            <a:cxnSpLocks/>
          </p:cNvCxnSpPr>
          <p:nvPr/>
        </p:nvCxnSpPr>
        <p:spPr>
          <a:xfrm>
            <a:off x="1438013" y="5787848"/>
            <a:ext cx="0" cy="407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D59733A-C727-8D49-8783-703CE4F249AC}"/>
              </a:ext>
            </a:extLst>
          </p:cNvPr>
          <p:cNvCxnSpPr>
            <a:cxnSpLocks/>
          </p:cNvCxnSpPr>
          <p:nvPr/>
        </p:nvCxnSpPr>
        <p:spPr>
          <a:xfrm>
            <a:off x="3299306" y="5787848"/>
            <a:ext cx="0" cy="3548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DC1CD6-D3BC-FA4A-A5C1-3B782403FA03}"/>
              </a:ext>
            </a:extLst>
          </p:cNvPr>
          <p:cNvCxnSpPr>
            <a:cxnSpLocks/>
          </p:cNvCxnSpPr>
          <p:nvPr/>
        </p:nvCxnSpPr>
        <p:spPr>
          <a:xfrm>
            <a:off x="3152994" y="5787848"/>
            <a:ext cx="0" cy="3548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10C4E7-24C9-AA43-BBCD-7CDF19F726CC}"/>
              </a:ext>
            </a:extLst>
          </p:cNvPr>
          <p:cNvCxnSpPr>
            <a:cxnSpLocks/>
          </p:cNvCxnSpPr>
          <p:nvPr/>
        </p:nvCxnSpPr>
        <p:spPr>
          <a:xfrm>
            <a:off x="2949689" y="5787848"/>
            <a:ext cx="0" cy="3548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9B9DAC6-26E4-C643-9E4D-86D155FD559C}"/>
              </a:ext>
            </a:extLst>
          </p:cNvPr>
          <p:cNvSpPr/>
          <p:nvPr/>
        </p:nvSpPr>
        <p:spPr>
          <a:xfrm>
            <a:off x="6628480" y="3750582"/>
            <a:ext cx="45719" cy="118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85873DF-F8CA-B146-9B82-38EC080849CC}"/>
              </a:ext>
            </a:extLst>
          </p:cNvPr>
          <p:cNvSpPr/>
          <p:nvPr/>
        </p:nvSpPr>
        <p:spPr>
          <a:xfrm>
            <a:off x="6702228" y="3750582"/>
            <a:ext cx="93045" cy="118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32D19F-2332-DC43-A084-CF8EFD772CF9}"/>
              </a:ext>
            </a:extLst>
          </p:cNvPr>
          <p:cNvSpPr/>
          <p:nvPr/>
        </p:nvSpPr>
        <p:spPr>
          <a:xfrm>
            <a:off x="6816456" y="3750581"/>
            <a:ext cx="198338" cy="8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BEF81AD-5281-8F45-8D34-C512C6042646}"/>
              </a:ext>
            </a:extLst>
          </p:cNvPr>
          <p:cNvCxnSpPr>
            <a:cxnSpLocks/>
          </p:cNvCxnSpPr>
          <p:nvPr/>
        </p:nvCxnSpPr>
        <p:spPr>
          <a:xfrm>
            <a:off x="7012838" y="3569387"/>
            <a:ext cx="0" cy="440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9F5580-A5E4-2042-8DB5-DE09670862AF}"/>
              </a:ext>
            </a:extLst>
          </p:cNvPr>
          <p:cNvCxnSpPr>
            <a:cxnSpLocks/>
          </p:cNvCxnSpPr>
          <p:nvPr/>
        </p:nvCxnSpPr>
        <p:spPr>
          <a:xfrm flipV="1">
            <a:off x="2885139" y="6113220"/>
            <a:ext cx="170423" cy="14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C6C100-593A-0445-88E9-1C2DFC9E54B1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3228278" y="6113220"/>
            <a:ext cx="71028" cy="14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7276E1A-90E1-B045-AC09-7983B570C7C8}"/>
              </a:ext>
            </a:extLst>
          </p:cNvPr>
          <p:cNvSpPr txBox="1"/>
          <p:nvPr/>
        </p:nvSpPr>
        <p:spPr>
          <a:xfrm>
            <a:off x="430535" y="6256736"/>
            <a:ext cx="36629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ATI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4F645A-867B-374C-9900-90A42206CD7F}"/>
              </a:ext>
            </a:extLst>
          </p:cNvPr>
          <p:cNvCxnSpPr>
            <a:cxnSpLocks/>
          </p:cNvCxnSpPr>
          <p:nvPr/>
        </p:nvCxnSpPr>
        <p:spPr>
          <a:xfrm flipV="1">
            <a:off x="672131" y="6123370"/>
            <a:ext cx="170423" cy="14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FCFC9BF-3D0B-2E42-8033-5B408D9A9C72}"/>
              </a:ext>
            </a:extLst>
          </p:cNvPr>
          <p:cNvSpPr txBox="1"/>
          <p:nvPr/>
        </p:nvSpPr>
        <p:spPr>
          <a:xfrm>
            <a:off x="843546" y="5853717"/>
            <a:ext cx="6817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68C0445-E102-344F-AC46-3CDAB91B0295}"/>
              </a:ext>
            </a:extLst>
          </p:cNvPr>
          <p:cNvCxnSpPr>
            <a:cxnSpLocks/>
          </p:cNvCxnSpPr>
          <p:nvPr/>
        </p:nvCxnSpPr>
        <p:spPr>
          <a:xfrm>
            <a:off x="7311052" y="5802054"/>
            <a:ext cx="0" cy="407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DC45862-480C-9C4B-B38D-F5D88BC332AF}"/>
              </a:ext>
            </a:extLst>
          </p:cNvPr>
          <p:cNvCxnSpPr>
            <a:cxnSpLocks/>
          </p:cNvCxnSpPr>
          <p:nvPr/>
        </p:nvCxnSpPr>
        <p:spPr>
          <a:xfrm>
            <a:off x="6690993" y="3571932"/>
            <a:ext cx="0" cy="407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0E34B46-6FFA-1140-AFE8-4F51E9B4E5F7}"/>
              </a:ext>
            </a:extLst>
          </p:cNvPr>
          <p:cNvCxnSpPr>
            <a:cxnSpLocks/>
          </p:cNvCxnSpPr>
          <p:nvPr/>
        </p:nvCxnSpPr>
        <p:spPr>
          <a:xfrm>
            <a:off x="6805475" y="3571932"/>
            <a:ext cx="0" cy="407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2886DD7-366B-8344-90ED-878517EB0816}"/>
              </a:ext>
            </a:extLst>
          </p:cNvPr>
          <p:cNvSpPr txBox="1"/>
          <p:nvPr/>
        </p:nvSpPr>
        <p:spPr>
          <a:xfrm>
            <a:off x="8388626" y="4691270"/>
            <a:ext cx="2959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Partners</a:t>
            </a:r>
            <a:r>
              <a:rPr lang="en-US" sz="1200" dirty="0"/>
              <a:t> </a:t>
            </a:r>
          </a:p>
          <a:p>
            <a:r>
              <a:rPr lang="en-US" sz="1200" dirty="0"/>
              <a:t>ATI: The Alan Turing Institute</a:t>
            </a:r>
          </a:p>
          <a:p>
            <a:r>
              <a:rPr lang="en-US" sz="1200" dirty="0"/>
              <a:t>MRC Harwell</a:t>
            </a:r>
          </a:p>
          <a:p>
            <a:r>
              <a:rPr lang="en-US" sz="1200" dirty="0"/>
              <a:t>REG: Research Engineering Group (ATI)</a:t>
            </a:r>
          </a:p>
          <a:p>
            <a:r>
              <a:rPr lang="en-US" sz="1200" dirty="0"/>
              <a:t>UCL: University College London</a:t>
            </a:r>
          </a:p>
          <a:p>
            <a:r>
              <a:rPr lang="en-US" sz="1200" dirty="0"/>
              <a:t>UCLH: University College London Hospitals</a:t>
            </a:r>
          </a:p>
          <a:p>
            <a:r>
              <a:rPr lang="en-US" sz="1200" dirty="0"/>
              <a:t>UHB: University Hospitals Birmingham</a:t>
            </a:r>
          </a:p>
          <a:p>
            <a:r>
              <a:rPr lang="en-US" sz="1200" dirty="0" err="1"/>
              <a:t>UoC</a:t>
            </a:r>
            <a:r>
              <a:rPr lang="en-US" sz="1200" dirty="0"/>
              <a:t>: University of Cambridge</a:t>
            </a:r>
          </a:p>
          <a:p>
            <a:r>
              <a:rPr lang="en-US" sz="1200" dirty="0" err="1"/>
              <a:t>UoE</a:t>
            </a:r>
            <a:r>
              <a:rPr lang="en-US" sz="1200" dirty="0"/>
              <a:t>: University of Exeter</a:t>
            </a:r>
          </a:p>
          <a:p>
            <a:r>
              <a:rPr lang="en-US" sz="1200" dirty="0" err="1"/>
              <a:t>UoL</a:t>
            </a:r>
            <a:r>
              <a:rPr lang="en-US" sz="1200" dirty="0"/>
              <a:t>: University of Liverpool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557FA82-D8F4-5C46-BA7E-1BD393A88D69}"/>
              </a:ext>
            </a:extLst>
          </p:cNvPr>
          <p:cNvSpPr txBox="1"/>
          <p:nvPr/>
        </p:nvSpPr>
        <p:spPr>
          <a:xfrm>
            <a:off x="8716557" y="1192695"/>
            <a:ext cx="306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Conclusions extracted from the alluvial graph:</a:t>
            </a:r>
          </a:p>
        </p:txBody>
      </p:sp>
    </p:spTree>
    <p:extLst>
      <p:ext uri="{BB962C8B-B14F-4D97-AF65-F5344CB8AC3E}">
        <p14:creationId xmlns:p14="http://schemas.microsoft.com/office/powerpoint/2010/main" val="311204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4C33-C4B0-D748-B526-838834DC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31" y="372965"/>
            <a:ext cx="7348538" cy="5064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Franklin Gothic Book" panose="020B0503020102020204" pitchFamily="34" charset="0"/>
                <a:ea typeface="Batang" panose="02030600000101010101" pitchFamily="18" charset="-127"/>
                <a:cs typeface="Diwan Thuluth" pitchFamily="2" charset="-78"/>
              </a:rPr>
              <a:t>Project: Task: Partner - alluvial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8F14F6-2C4B-2543-AB66-DE8A8BD5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" y="119759"/>
            <a:ext cx="1196401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.jpeg">
            <a:extLst>
              <a:ext uri="{FF2B5EF4-FFF2-40B4-BE49-F238E27FC236}">
                <a16:creationId xmlns:a16="http://schemas.microsoft.com/office/drawing/2014/main" id="{D2C6B62D-B011-42FC-96B8-D54761288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16" y="1297853"/>
            <a:ext cx="8362948" cy="5185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E14EEC-53F3-489D-AB86-43444F93BF74}"/>
              </a:ext>
            </a:extLst>
          </p:cNvPr>
          <p:cNvSpPr txBox="1"/>
          <p:nvPr/>
        </p:nvSpPr>
        <p:spPr>
          <a:xfrm>
            <a:off x="8716557" y="1192695"/>
            <a:ext cx="306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Conclusions extracted from the alluvial graph:</a:t>
            </a:r>
          </a:p>
        </p:txBody>
      </p:sp>
    </p:spTree>
    <p:extLst>
      <p:ext uri="{BB962C8B-B14F-4D97-AF65-F5344CB8AC3E}">
        <p14:creationId xmlns:p14="http://schemas.microsoft.com/office/powerpoint/2010/main" val="279742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F7A124-C943-7F47-96A0-89BAE49A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827" y="172768"/>
            <a:ext cx="6451330" cy="234398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Franklin Gothic Book"/>
                <a:ea typeface="Batang"/>
                <a:cs typeface="Diwan Thuluth"/>
              </a:rPr>
              <a:t>Task involvement by partners across Covid projects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971C4A1-87E1-1842-A061-5EB41F34F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" y="119759"/>
            <a:ext cx="1196401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iagram, map&#10;&#10;Description automatically generated">
            <a:extLst>
              <a:ext uri="{FF2B5EF4-FFF2-40B4-BE49-F238E27FC236}">
                <a16:creationId xmlns:a16="http://schemas.microsoft.com/office/drawing/2014/main" id="{07FFDDFD-859A-4BAD-8075-FAEC679F6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5" t="240" r="5397" b="-361"/>
          <a:stretch/>
        </p:blipFill>
        <p:spPr>
          <a:xfrm>
            <a:off x="92194" y="678583"/>
            <a:ext cx="6135828" cy="61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4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8B10366F7AEE4A9542967394601F97" ma:contentTypeVersion="12" ma:contentTypeDescription="Create a new document." ma:contentTypeScope="" ma:versionID="528952817a14962a7ff4d671838563dd">
  <xsd:schema xmlns:xsd="http://www.w3.org/2001/XMLSchema" xmlns:xs="http://www.w3.org/2001/XMLSchema" xmlns:p="http://schemas.microsoft.com/office/2006/metadata/properties" xmlns:ns2="3d6f0696-eb69-4a21-a5cb-887eceb94773" xmlns:ns3="4e515479-2dcd-4a7a-9f98-fabd656adaef" targetNamespace="http://schemas.microsoft.com/office/2006/metadata/properties" ma:root="true" ma:fieldsID="c5daaae0bfa28f833f236e2b0d15cc70" ns2:_="" ns3:_="">
    <xsd:import namespace="3d6f0696-eb69-4a21-a5cb-887eceb94773"/>
    <xsd:import namespace="4e515479-2dcd-4a7a-9f98-fabd656ada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f0696-eb69-4a21-a5cb-887eceb947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15479-2dcd-4a7a-9f98-fabd656adae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019F35-E0BB-49AB-BF14-31F689D41E8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67FBDFF-B7F7-4B6E-BF87-D5E916FDF5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6f0696-eb69-4a21-a5cb-887eceb94773"/>
    <ds:schemaRef ds:uri="4e515479-2dcd-4a7a-9f98-fabd656ada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07509D-B58B-46F3-8562-A16DBB7706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229</Words>
  <Application>Microsoft Office PowerPoint</Application>
  <PresentationFormat>Widescreen</PresentationFormat>
  <Paragraphs>50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Visualisations  REG COVID Project collaborations</vt:lpstr>
      <vt:lpstr>Partner effort by month - stacked</vt:lpstr>
      <vt:lpstr>% Partner effort - normalised</vt:lpstr>
      <vt:lpstr>Partner effort – stacked</vt:lpstr>
      <vt:lpstr>Project effort - stacked</vt:lpstr>
      <vt:lpstr>Project effort -normalised</vt:lpstr>
      <vt:lpstr>Project: Task: Partner - alluvial</vt:lpstr>
      <vt:lpstr>Project: Task: Partner - alluvial</vt:lpstr>
      <vt:lpstr>Task involvement by partners across Covid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Visualisations  The Turing Institute Covid Projects</dc:title>
  <dc:creator>Daisy Letch</dc:creator>
  <cp:lastModifiedBy>Daisy Letch</cp:lastModifiedBy>
  <cp:revision>39</cp:revision>
  <dcterms:created xsi:type="dcterms:W3CDTF">2020-11-05T12:39:23Z</dcterms:created>
  <dcterms:modified xsi:type="dcterms:W3CDTF">2020-12-08T09:49:46Z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0x0101000F8B10366F7AEE4A9542967394601F97</vt:lpwstr>
  </property>
</Properties>
</file>