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DC88B96-5AA7-4CB3-87A1-08842D85DC16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03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076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4746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8371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3660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5336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8172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8196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671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161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054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526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735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49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295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894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623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8B96-5AA7-4CB3-87A1-08842D85DC16}" type="datetimeFigureOut">
              <a:rPr lang="hu-HU" smtClean="0"/>
              <a:t>2023. 11. 25.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0250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1870BF-6FA1-6B8D-BE9E-B5CC6044E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2BDEB8B-6262-D7F3-DEF9-D8FB8AE4F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hu-HU"/>
              <a:t>Többváltozós adatelemzés</a:t>
            </a:r>
            <a:br>
              <a:rPr lang="hu-HU"/>
            </a:br>
            <a:r>
              <a:rPr lang="hu-HU"/>
              <a:t>Prezentáció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74CBDD-1525-5612-97ED-02BF499B5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hu-HU" dirty="0" err="1"/>
              <a:t>Dittrich</a:t>
            </a:r>
            <a:r>
              <a:rPr lang="hu-HU" dirty="0"/>
              <a:t> Levente, Szabó Zente</a:t>
            </a:r>
          </a:p>
        </p:txBody>
      </p:sp>
    </p:spTree>
    <p:extLst>
      <p:ext uri="{BB962C8B-B14F-4D97-AF65-F5344CB8AC3E}">
        <p14:creationId xmlns:p14="http://schemas.microsoft.com/office/powerpoint/2010/main" val="243974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1AE810-E698-D87D-E6DD-3586DC2A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Ingatlan árak </a:t>
            </a:r>
            <a:r>
              <a:rPr lang="hu-HU" dirty="0" err="1"/>
              <a:t>predikciója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385FB3-4CC0-5FE9-5E0F-A80F7611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Ames</a:t>
            </a:r>
            <a:r>
              <a:rPr lang="hu-HU" dirty="0"/>
              <a:t>, Iowa (USA) ingatlan árak, és egyéb változók</a:t>
            </a:r>
          </a:p>
          <a:p>
            <a:r>
              <a:rPr lang="hu-HU" dirty="0"/>
              <a:t>Összesen 79 változó</a:t>
            </a:r>
          </a:p>
          <a:p>
            <a:r>
              <a:rPr lang="hu-HU"/>
              <a:t>Legfontosabbak:</a:t>
            </a:r>
          </a:p>
        </p:txBody>
      </p:sp>
    </p:spTree>
    <p:extLst>
      <p:ext uri="{BB962C8B-B14F-4D97-AF65-F5344CB8AC3E}">
        <p14:creationId xmlns:p14="http://schemas.microsoft.com/office/powerpoint/2010/main" val="358227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7888C9-1854-4660-24CE-B4A4B764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725773-7B14-2A72-C047-9641E2BA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941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0A54626B-A458-044E-0229-C7C69E31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 leírása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42AB7D5-3998-318C-3117-063199F02F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845C5B1-0474-8812-A506-97F9F13C1B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036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6E8AEE-C3AC-F091-DDFD-38D134BE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89DFE6-D9A5-4FD7-DABA-9EB6AF6F98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3404922-686E-D9F0-8B42-75B263C93A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104187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12</TotalTime>
  <Words>33</Words>
  <Application>Microsoft Office PowerPoint</Application>
  <PresentationFormat>Szélesvásznú</PresentationFormat>
  <Paragraphs>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Kondenzcsík</vt:lpstr>
      <vt:lpstr>Többváltozós adatelemzés Prezentáció</vt:lpstr>
      <vt:lpstr>Ingatlan árak predikciója</vt:lpstr>
      <vt:lpstr>Adatok bemutatása</vt:lpstr>
      <vt:lpstr>Változók leírása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Többváltozós adatelemzés Prezentáció</dc:title>
  <dc:creator>Szabó Zente</dc:creator>
  <cp:lastModifiedBy>Levente Dittrich</cp:lastModifiedBy>
  <cp:revision>2</cp:revision>
  <dcterms:created xsi:type="dcterms:W3CDTF">2023-11-23T08:43:29Z</dcterms:created>
  <dcterms:modified xsi:type="dcterms:W3CDTF">2023-11-25T17:21:14Z</dcterms:modified>
</cp:coreProperties>
</file>