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1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0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Többváltozós adatelemzés</a:t>
            </a:r>
            <a:br>
              <a:rPr lang="hu-HU" dirty="0"/>
            </a:br>
            <a:r>
              <a:rPr lang="hu-HU" dirty="0"/>
              <a:t>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/>
              <a:t>Legfontosabbak: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725773-7B14-2A72-C047-9641E2BA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leírása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42AB7D5-3998-318C-3117-063199F02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5C5B1-0474-8812-A506-97F9F13C1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404922-686E-D9F0-8B42-75B263C93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33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Galéria</vt:lpstr>
      <vt:lpstr>Többváltozós adatelemzés Prezentáció</vt:lpstr>
      <vt:lpstr>Ingatlan árak predikciója</vt:lpstr>
      <vt:lpstr>Adatok bemutatása</vt:lpstr>
      <vt:lpstr>Változók leírása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Szabó Zente</cp:lastModifiedBy>
  <cp:revision>1</cp:revision>
  <dcterms:created xsi:type="dcterms:W3CDTF">2023-11-23T08:43:29Z</dcterms:created>
  <dcterms:modified xsi:type="dcterms:W3CDTF">2023-11-23T08:52:21Z</dcterms:modified>
</cp:coreProperties>
</file>