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1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599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08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97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69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25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4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1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72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3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3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806374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8C50FF"/>
                </a:solidFill>
              </a:defRPr>
            </a:pPr>
            <a:r>
              <a:rPr dirty="0">
                <a:solidFill>
                  <a:srgbClr val="00B050"/>
                </a:solidFill>
              </a:rPr>
              <a:t>AI </a:t>
            </a:r>
            <a:r>
              <a:rPr dirty="0" err="1">
                <a:solidFill>
                  <a:srgbClr val="00B050"/>
                </a:solidFill>
              </a:rPr>
              <a:t>Projekt</a:t>
            </a:r>
            <a:r>
              <a:rPr dirty="0">
                <a:solidFill>
                  <a:srgbClr val="00B050"/>
                </a:solidFill>
              </a:rPr>
              <a:t> – Modern </a:t>
            </a:r>
            <a:r>
              <a:rPr dirty="0" err="1">
                <a:solidFill>
                  <a:srgbClr val="00B050"/>
                </a:solidFill>
              </a:rPr>
              <a:t>weboldal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0116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dirty="0" err="1"/>
              <a:t>Készítette</a:t>
            </a:r>
            <a:r>
              <a:rPr dirty="0"/>
              <a:t>: </a:t>
            </a:r>
            <a:r>
              <a:rPr dirty="0" err="1"/>
              <a:t>Kovács</a:t>
            </a:r>
            <a:r>
              <a:rPr dirty="0"/>
              <a:t> Dudás Levente, </a:t>
            </a:r>
            <a:r>
              <a:rPr dirty="0" err="1"/>
              <a:t>Rosta</a:t>
            </a:r>
            <a:r>
              <a:rPr dirty="0"/>
              <a:t> László, </a:t>
            </a:r>
            <a:r>
              <a:rPr dirty="0" err="1"/>
              <a:t>Vajvoda</a:t>
            </a:r>
            <a:r>
              <a:rPr dirty="0"/>
              <a:t> </a:t>
            </a:r>
            <a:r>
              <a:rPr dirty="0" err="1"/>
              <a:t>Mózes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287290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8C50FF"/>
                </a:solidFill>
              </a:defRPr>
            </a:pPr>
            <a:r>
              <a:rPr dirty="0" err="1">
                <a:solidFill>
                  <a:srgbClr val="00B050"/>
                </a:solidFill>
              </a:rPr>
              <a:t>Bevezetés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0116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A cél: egy letisztult, interaktív weboldal az AI-ról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→ HTML, CSS, JavaScript gyakorlása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→ Reszponzív és esztétikus design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985" y="640080"/>
            <a:ext cx="3696076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8C50FF"/>
                </a:solidFill>
              </a:defRPr>
            </a:pPr>
            <a:r>
              <a:rPr dirty="0" err="1">
                <a:solidFill>
                  <a:srgbClr val="00B050"/>
                </a:solidFill>
              </a:rPr>
              <a:t>Feladat</a:t>
            </a:r>
            <a:r>
              <a:rPr dirty="0">
                <a:solidFill>
                  <a:srgbClr val="00B050"/>
                </a:solidFill>
              </a:rPr>
              <a:t> </a:t>
            </a:r>
            <a:r>
              <a:rPr dirty="0" err="1">
                <a:solidFill>
                  <a:srgbClr val="00B050"/>
                </a:solidFill>
              </a:rPr>
              <a:t>leírás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0116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Képek és rövid leírások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Kattintásra felugró ablak (modal)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Minden eszközön jól néz ki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985" y="640080"/>
            <a:ext cx="233429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8C50FF"/>
                </a:solidFill>
              </a:defRPr>
            </a:pPr>
            <a:r>
              <a:rPr lang="hu-HU" dirty="0">
                <a:solidFill>
                  <a:srgbClr val="00B050"/>
                </a:solidFill>
              </a:rPr>
              <a:t>Drótváz</a:t>
            </a:r>
            <a:endParaRPr dirty="0">
              <a:solidFill>
                <a:srgbClr val="00B05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7D31BD2-9CE4-4AA8-88E7-FB268FCD2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9178"/>
            <a:ext cx="7890235" cy="475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250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594983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8C50FF"/>
                </a:solidFill>
              </a:defRPr>
            </a:pPr>
            <a:r>
              <a:rPr dirty="0" err="1">
                <a:solidFill>
                  <a:srgbClr val="00B050"/>
                </a:solidFill>
              </a:rPr>
              <a:t>Felhasznált</a:t>
            </a:r>
            <a:r>
              <a:rPr dirty="0">
                <a:solidFill>
                  <a:srgbClr val="00B050"/>
                </a:solidFill>
              </a:rPr>
              <a:t> </a:t>
            </a:r>
            <a:r>
              <a:rPr dirty="0" err="1">
                <a:solidFill>
                  <a:srgbClr val="00B050"/>
                </a:solidFill>
              </a:rPr>
              <a:t>ismeretek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0116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🧱 HTML – szerkezet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🎨 CSS – stílus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⚙️ JavaScript – interakció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🌐 Webes alapok – menü, képek, dobozok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561724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8C50FF"/>
                </a:solidFill>
              </a:defRPr>
            </a:pPr>
            <a:r>
              <a:rPr dirty="0" err="1">
                <a:solidFill>
                  <a:srgbClr val="00B050"/>
                </a:solidFill>
              </a:rPr>
              <a:t>Használt</a:t>
            </a:r>
            <a:r>
              <a:rPr dirty="0">
                <a:solidFill>
                  <a:srgbClr val="00B050"/>
                </a:solidFill>
              </a:rPr>
              <a:t> </a:t>
            </a:r>
            <a:r>
              <a:rPr dirty="0" err="1">
                <a:solidFill>
                  <a:srgbClr val="00B050"/>
                </a:solidFill>
              </a:rPr>
              <a:t>programok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01168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💻 Visual Studio Code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🌍 Chrome, Firefox, Edge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t>🤖 ChatGPT – segítség és ötletek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371928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8C50FF"/>
                </a:solidFill>
              </a:defRPr>
            </a:pPr>
            <a:r>
              <a:rPr dirty="0" err="1">
                <a:solidFill>
                  <a:srgbClr val="00B050"/>
                </a:solidFill>
              </a:rPr>
              <a:t>Összefoglalás</a:t>
            </a:r>
            <a:endParaRPr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8792" y="1977744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✨ </a:t>
            </a:r>
            <a:r>
              <a:rPr dirty="0" err="1"/>
              <a:t>Mit</a:t>
            </a:r>
            <a:r>
              <a:rPr dirty="0"/>
              <a:t> </a:t>
            </a:r>
            <a:r>
              <a:rPr dirty="0" err="1"/>
              <a:t>tanultunk</a:t>
            </a:r>
            <a:r>
              <a:rPr dirty="0"/>
              <a:t>: </a:t>
            </a:r>
            <a:r>
              <a:rPr dirty="0" err="1"/>
              <a:t>Csapatmunka</a:t>
            </a:r>
            <a:r>
              <a:rPr dirty="0"/>
              <a:t>, </a:t>
            </a:r>
            <a:r>
              <a:rPr dirty="0" err="1"/>
              <a:t>hibakezelés</a:t>
            </a:r>
            <a:r>
              <a:rPr dirty="0"/>
              <a:t>, frontend </a:t>
            </a:r>
            <a:r>
              <a:rPr dirty="0" err="1"/>
              <a:t>technológiák</a:t>
            </a:r>
            <a:endParaRPr dirty="0"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</a:defRPr>
            </a:pPr>
            <a:r>
              <a:rPr dirty="0"/>
              <a:t>🚀 </a:t>
            </a:r>
            <a:r>
              <a:rPr dirty="0" err="1"/>
              <a:t>Fejlesztési</a:t>
            </a:r>
            <a:r>
              <a:rPr dirty="0"/>
              <a:t> </a:t>
            </a:r>
            <a:r>
              <a:rPr dirty="0" err="1"/>
              <a:t>ötletek</a:t>
            </a:r>
            <a:r>
              <a:rPr dirty="0"/>
              <a:t>: </a:t>
            </a:r>
            <a:r>
              <a:rPr dirty="0" err="1"/>
              <a:t>több</a:t>
            </a:r>
            <a:r>
              <a:rPr dirty="0"/>
              <a:t> AI </a:t>
            </a:r>
            <a:r>
              <a:rPr dirty="0" err="1"/>
              <a:t>kártya</a:t>
            </a:r>
            <a:r>
              <a:rPr dirty="0"/>
              <a:t>, </a:t>
            </a:r>
            <a:r>
              <a:rPr dirty="0" err="1"/>
              <a:t>kereső</a:t>
            </a:r>
            <a:r>
              <a:rPr dirty="0"/>
              <a:t>, </a:t>
            </a:r>
            <a:r>
              <a:rPr dirty="0" err="1"/>
              <a:t>sötét</a:t>
            </a:r>
            <a:r>
              <a:rPr dirty="0"/>
              <a:t> </a:t>
            </a:r>
            <a:r>
              <a:rPr dirty="0" err="1"/>
              <a:t>mód</a:t>
            </a:r>
            <a:r>
              <a:rPr dirty="0"/>
              <a:t>, </a:t>
            </a:r>
            <a:r>
              <a:rPr dirty="0" err="1"/>
              <a:t>több</a:t>
            </a:r>
            <a:r>
              <a:rPr dirty="0"/>
              <a:t> </a:t>
            </a:r>
            <a:r>
              <a:rPr dirty="0" err="1"/>
              <a:t>nyelv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613982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8C50FF"/>
                </a:solidFill>
              </a:defRPr>
            </a:pPr>
            <a:r>
              <a:rPr dirty="0" err="1">
                <a:solidFill>
                  <a:srgbClr val="00B050"/>
                </a:solidFill>
              </a:rPr>
              <a:t>Köszönjük</a:t>
            </a:r>
            <a:r>
              <a:rPr dirty="0">
                <a:solidFill>
                  <a:srgbClr val="00B050"/>
                </a:solidFill>
              </a:rPr>
              <a:t> a </a:t>
            </a:r>
            <a:r>
              <a:rPr dirty="0" err="1">
                <a:solidFill>
                  <a:srgbClr val="00B050"/>
                </a:solidFill>
              </a:rPr>
              <a:t>figyelmet</a:t>
            </a:r>
            <a:r>
              <a:rPr dirty="0">
                <a:solidFill>
                  <a:srgbClr val="00B050"/>
                </a:solidFill>
              </a:rPr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é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é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é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128</Words>
  <Application>Microsoft Office PowerPoint</Application>
  <PresentationFormat>Diavetítés a képernyőre (4:3 oldalarány)</PresentationFormat>
  <Paragraphs>30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Galéria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subject/>
  <dc:creator>Dudás Levente 222</dc:creator>
  <cp:keywords/>
  <dc:description>generated using python-pptx</dc:description>
  <cp:lastModifiedBy>Dudás Levente 222</cp:lastModifiedBy>
  <cp:revision>4</cp:revision>
  <dcterms:created xsi:type="dcterms:W3CDTF">2013-01-27T09:14:16Z</dcterms:created>
  <dcterms:modified xsi:type="dcterms:W3CDTF">2025-10-15T11:24:34Z</dcterms:modified>
  <cp:category/>
</cp:coreProperties>
</file>