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3" r:id="rId2"/>
    <p:sldId id="258" r:id="rId3"/>
    <p:sldId id="270" r:id="rId4"/>
    <p:sldId id="266" r:id="rId5"/>
    <p:sldId id="272" r:id="rId6"/>
    <p:sldId id="260" r:id="rId7"/>
    <p:sldId id="261" r:id="rId8"/>
    <p:sldId id="262" r:id="rId9"/>
    <p:sldId id="275" r:id="rId10"/>
    <p:sldId id="263" r:id="rId11"/>
    <p:sldId id="276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AE808-DFA5-46D3-98A7-5BF8684FABB5}" v="560" dt="2023-09-10T15:49:10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ewitzky" userId="c9ab2d9e-8f24-4faa-985c-c46a6ad2cf51" providerId="ADAL" clId="{516AE808-DFA5-46D3-98A7-5BF8684FABB5}"/>
    <pc:docChg chg="undo custSel addSld delSld modSld sldOrd modMainMaster">
      <pc:chgData name="Daniel Lewitzky" userId="c9ab2d9e-8f24-4faa-985c-c46a6ad2cf51" providerId="ADAL" clId="{516AE808-DFA5-46D3-98A7-5BF8684FABB5}" dt="2023-09-10T15:49:10.023" v="7469" actId="20577"/>
      <pc:docMkLst>
        <pc:docMk/>
      </pc:docMkLst>
      <pc:sldChg chg="del">
        <pc:chgData name="Daniel Lewitzky" userId="c9ab2d9e-8f24-4faa-985c-c46a6ad2cf51" providerId="ADAL" clId="{516AE808-DFA5-46D3-98A7-5BF8684FABB5}" dt="2023-08-13T23:44:14.885" v="1081" actId="2696"/>
        <pc:sldMkLst>
          <pc:docMk/>
          <pc:sldMk cId="3954279558" sldId="256"/>
        </pc:sldMkLst>
      </pc:sldChg>
      <pc:sldChg chg="del">
        <pc:chgData name="Daniel Lewitzky" userId="c9ab2d9e-8f24-4faa-985c-c46a6ad2cf51" providerId="ADAL" clId="{516AE808-DFA5-46D3-98A7-5BF8684FABB5}" dt="2023-08-13T23:44:12.306" v="1080" actId="2696"/>
        <pc:sldMkLst>
          <pc:docMk/>
          <pc:sldMk cId="2409067049" sldId="257"/>
        </pc:sldMkLst>
      </pc:sldChg>
      <pc:sldChg chg="addSp delSp modSp mod setBg setClrOvrMap delDesignElem">
        <pc:chgData name="Daniel Lewitzky" userId="c9ab2d9e-8f24-4faa-985c-c46a6ad2cf51" providerId="ADAL" clId="{516AE808-DFA5-46D3-98A7-5BF8684FABB5}" dt="2023-09-10T15:49:10.023" v="7469" actId="20577"/>
        <pc:sldMkLst>
          <pc:docMk/>
          <pc:sldMk cId="4111587841" sldId="258"/>
        </pc:sldMkLst>
        <pc:spChg chg="mod">
          <ac:chgData name="Daniel Lewitzky" userId="c9ab2d9e-8f24-4faa-985c-c46a6ad2cf51" providerId="ADAL" clId="{516AE808-DFA5-46D3-98A7-5BF8684FABB5}" dt="2023-09-05T18:56:33.727" v="7024" actId="26606"/>
          <ac:spMkLst>
            <pc:docMk/>
            <pc:sldMk cId="4111587841" sldId="258"/>
            <ac:spMk id="2" creationId="{D4DDB5BD-FC12-53DD-C329-44404C4844BC}"/>
          </ac:spMkLst>
        </pc:spChg>
        <pc:spChg chg="add del mod">
          <ac:chgData name="Daniel Lewitzky" userId="c9ab2d9e-8f24-4faa-985c-c46a6ad2cf51" providerId="ADAL" clId="{516AE808-DFA5-46D3-98A7-5BF8684FABB5}" dt="2023-08-12T14:21:37.617" v="294" actId="26606"/>
          <ac:spMkLst>
            <pc:docMk/>
            <pc:sldMk cId="4111587841" sldId="258"/>
            <ac:spMk id="3" creationId="{556648C9-40FE-EC0E-978C-A91FCE027B8E}"/>
          </ac:spMkLst>
        </pc:spChg>
        <pc:spChg chg="add del mod">
          <ac:chgData name="Daniel Lewitzky" userId="c9ab2d9e-8f24-4faa-985c-c46a6ad2cf51" providerId="ADAL" clId="{516AE808-DFA5-46D3-98A7-5BF8684FABB5}" dt="2023-09-05T18:47:19.786" v="6973" actId="478"/>
          <ac:spMkLst>
            <pc:docMk/>
            <pc:sldMk cId="4111587841" sldId="258"/>
            <ac:spMk id="3" creationId="{B0DA3FAA-70E2-CDE5-6771-A0DA8196B871}"/>
          </ac:spMkLst>
        </pc:spChg>
        <pc:spChg chg="add del">
          <ac:chgData name="Daniel Lewitzky" userId="c9ab2d9e-8f24-4faa-985c-c46a6ad2cf51" providerId="ADAL" clId="{516AE808-DFA5-46D3-98A7-5BF8684FABB5}" dt="2023-09-05T18:55:40.610" v="7012" actId="26606"/>
          <ac:spMkLst>
            <pc:docMk/>
            <pc:sldMk cId="4111587841" sldId="258"/>
            <ac:spMk id="7" creationId="{3A9C15D4-2EE7-4D05-B87C-91D1F3B9604B}"/>
          </ac:spMkLst>
        </pc:spChg>
        <pc:spChg chg="add del">
          <ac:chgData name="Daniel Lewitzky" userId="c9ab2d9e-8f24-4faa-985c-c46a6ad2cf51" providerId="ADAL" clId="{516AE808-DFA5-46D3-98A7-5BF8684FABB5}" dt="2023-08-12T14:19:07.741" v="225" actId="26606"/>
          <ac:spMkLst>
            <pc:docMk/>
            <pc:sldMk cId="4111587841" sldId="258"/>
            <ac:spMk id="9" creationId="{3A9C15D4-2EE7-4D05-B87C-91D1F3B9604B}"/>
          </ac:spMkLst>
        </pc:spChg>
        <pc:spChg chg="add del">
          <ac:chgData name="Daniel Lewitzky" userId="c9ab2d9e-8f24-4faa-985c-c46a6ad2cf51" providerId="ADAL" clId="{516AE808-DFA5-46D3-98A7-5BF8684FABB5}" dt="2023-08-12T14:19:33.318" v="239" actId="26606"/>
          <ac:spMkLst>
            <pc:docMk/>
            <pc:sldMk cId="4111587841" sldId="258"/>
            <ac:spMk id="10" creationId="{4ED7B0FB-9654-4441-9545-02D458B68620}"/>
          </ac:spMkLst>
        </pc:spChg>
        <pc:spChg chg="add del">
          <ac:chgData name="Daniel Lewitzky" userId="c9ab2d9e-8f24-4faa-985c-c46a6ad2cf51" providerId="ADAL" clId="{516AE808-DFA5-46D3-98A7-5BF8684FABB5}" dt="2023-08-12T14:19:07.741" v="225" actId="26606"/>
          <ac:spMkLst>
            <pc:docMk/>
            <pc:sldMk cId="4111587841" sldId="258"/>
            <ac:spMk id="11" creationId="{4ED7B0FB-9654-4441-9545-02D458B68620}"/>
          </ac:spMkLst>
        </pc:spChg>
        <pc:spChg chg="add del">
          <ac:chgData name="Daniel Lewitzky" userId="c9ab2d9e-8f24-4faa-985c-c46a6ad2cf51" providerId="ADAL" clId="{516AE808-DFA5-46D3-98A7-5BF8684FABB5}" dt="2023-09-05T18:55:40.610" v="7012" actId="26606"/>
          <ac:spMkLst>
            <pc:docMk/>
            <pc:sldMk cId="4111587841" sldId="258"/>
            <ac:spMk id="16" creationId="{4ED7B0FB-9654-4441-9545-02D458B68620}"/>
          </ac:spMkLst>
        </pc:spChg>
        <pc:spChg chg="add del">
          <ac:chgData name="Daniel Lewitzky" userId="c9ab2d9e-8f24-4faa-985c-c46a6ad2cf51" providerId="ADAL" clId="{516AE808-DFA5-46D3-98A7-5BF8684FABB5}" dt="2023-08-12T14:19:21.444" v="231" actId="26606"/>
          <ac:spMkLst>
            <pc:docMk/>
            <pc:sldMk cId="4111587841" sldId="258"/>
            <ac:spMk id="21" creationId="{4D4DD4CF-9732-4771-98FE-77886DC915F2}"/>
          </ac:spMkLst>
        </pc:spChg>
        <pc:spChg chg="add del">
          <ac:chgData name="Daniel Lewitzky" userId="c9ab2d9e-8f24-4faa-985c-c46a6ad2cf51" providerId="ADAL" clId="{516AE808-DFA5-46D3-98A7-5BF8684FABB5}" dt="2023-08-12T14:19:21.444" v="231" actId="26606"/>
          <ac:spMkLst>
            <pc:docMk/>
            <pc:sldMk cId="4111587841" sldId="258"/>
            <ac:spMk id="23" creationId="{556648C9-40FE-EC0E-978C-A91FCE027B8E}"/>
          </ac:spMkLst>
        </pc:spChg>
        <pc:spChg chg="add del">
          <ac:chgData name="Daniel Lewitzky" userId="c9ab2d9e-8f24-4faa-985c-c46a6ad2cf51" providerId="ADAL" clId="{516AE808-DFA5-46D3-98A7-5BF8684FABB5}" dt="2023-08-12T14:19:21.444" v="231" actId="26606"/>
          <ac:spMkLst>
            <pc:docMk/>
            <pc:sldMk cId="4111587841" sldId="258"/>
            <ac:spMk id="24" creationId="{A2861A9C-C970-4FFE-B67C-222B6F573287}"/>
          </ac:spMkLst>
        </pc:spChg>
        <pc:spChg chg="add del">
          <ac:chgData name="Daniel Lewitzky" userId="c9ab2d9e-8f24-4faa-985c-c46a6ad2cf51" providerId="ADAL" clId="{516AE808-DFA5-46D3-98A7-5BF8684FABB5}" dt="2023-08-12T14:19:23.532" v="233" actId="26606"/>
          <ac:spMkLst>
            <pc:docMk/>
            <pc:sldMk cId="4111587841" sldId="258"/>
            <ac:spMk id="28" creationId="{3A9C15D4-2EE7-4D05-B87C-91D1F3B9604B}"/>
          </ac:spMkLst>
        </pc:spChg>
        <pc:spChg chg="add del">
          <ac:chgData name="Daniel Lewitzky" userId="c9ab2d9e-8f24-4faa-985c-c46a6ad2cf51" providerId="ADAL" clId="{516AE808-DFA5-46D3-98A7-5BF8684FABB5}" dt="2023-08-12T14:19:23.532" v="233" actId="26606"/>
          <ac:spMkLst>
            <pc:docMk/>
            <pc:sldMk cId="4111587841" sldId="258"/>
            <ac:spMk id="29" creationId="{4ED7B0FB-9654-4441-9545-02D458B68620}"/>
          </ac:spMkLst>
        </pc:spChg>
        <pc:spChg chg="add del">
          <ac:chgData name="Daniel Lewitzky" userId="c9ab2d9e-8f24-4faa-985c-c46a6ad2cf51" providerId="ADAL" clId="{516AE808-DFA5-46D3-98A7-5BF8684FABB5}" dt="2023-08-12T14:19:26.631" v="235" actId="26606"/>
          <ac:spMkLst>
            <pc:docMk/>
            <pc:sldMk cId="4111587841" sldId="258"/>
            <ac:spMk id="34" creationId="{DC3B8C6B-63CA-4384-8059-2036BE520277}"/>
          </ac:spMkLst>
        </pc:spChg>
        <pc:spChg chg="add del">
          <ac:chgData name="Daniel Lewitzky" userId="c9ab2d9e-8f24-4faa-985c-c46a6ad2cf51" providerId="ADAL" clId="{516AE808-DFA5-46D3-98A7-5BF8684FABB5}" dt="2023-08-12T14:19:26.631" v="235" actId="26606"/>
          <ac:spMkLst>
            <pc:docMk/>
            <pc:sldMk cId="4111587841" sldId="258"/>
            <ac:spMk id="36" creationId="{C71B03AA-C0EB-4104-84F8-E1AB8BFBEF60}"/>
          </ac:spMkLst>
        </pc:spChg>
        <pc:spChg chg="add del">
          <ac:chgData name="Daniel Lewitzky" userId="c9ab2d9e-8f24-4faa-985c-c46a6ad2cf51" providerId="ADAL" clId="{516AE808-DFA5-46D3-98A7-5BF8684FABB5}" dt="2023-08-12T14:19:26.631" v="235" actId="26606"/>
          <ac:spMkLst>
            <pc:docMk/>
            <pc:sldMk cId="4111587841" sldId="258"/>
            <ac:spMk id="38" creationId="{556648C9-40FE-EC0E-978C-A91FCE027B8E}"/>
          </ac:spMkLst>
        </pc:spChg>
        <pc:spChg chg="add del">
          <ac:chgData name="Daniel Lewitzky" userId="c9ab2d9e-8f24-4faa-985c-c46a6ad2cf51" providerId="ADAL" clId="{516AE808-DFA5-46D3-98A7-5BF8684FABB5}" dt="2023-09-05T18:55:40.577" v="7011" actId="26606"/>
          <ac:spMkLst>
            <pc:docMk/>
            <pc:sldMk cId="4111587841" sldId="258"/>
            <ac:spMk id="39" creationId="{D77CF7D5-36A3-4ED3-AE46-77E42D2AA7FD}"/>
          </ac:spMkLst>
        </pc:spChg>
        <pc:spChg chg="add del">
          <ac:chgData name="Daniel Lewitzky" userId="c9ab2d9e-8f24-4faa-985c-c46a6ad2cf51" providerId="ADAL" clId="{516AE808-DFA5-46D3-98A7-5BF8684FABB5}" dt="2023-09-05T18:56:33.727" v="7024" actId="26606"/>
          <ac:spMkLst>
            <pc:docMk/>
            <pc:sldMk cId="4111587841" sldId="258"/>
            <ac:spMk id="41" creationId="{23E246C7-AE23-4B78-B596-A021E638F0E8}"/>
          </ac:spMkLst>
        </pc:spChg>
        <pc:spChg chg="add del">
          <ac:chgData name="Daniel Lewitzky" userId="c9ab2d9e-8f24-4faa-985c-c46a6ad2cf51" providerId="ADAL" clId="{516AE808-DFA5-46D3-98A7-5BF8684FABB5}" dt="2023-08-12T14:19:33.318" v="239" actId="26606"/>
          <ac:spMkLst>
            <pc:docMk/>
            <pc:sldMk cId="4111587841" sldId="258"/>
            <ac:spMk id="42" creationId="{3A9C15D4-2EE7-4D05-B87C-91D1F3B9604B}"/>
          </ac:spMkLst>
        </pc:spChg>
        <pc:spChg chg="add del">
          <ac:chgData name="Daniel Lewitzky" userId="c9ab2d9e-8f24-4faa-985c-c46a6ad2cf51" providerId="ADAL" clId="{516AE808-DFA5-46D3-98A7-5BF8684FABB5}" dt="2023-08-12T14:19:33.318" v="239" actId="26606"/>
          <ac:spMkLst>
            <pc:docMk/>
            <pc:sldMk cId="4111587841" sldId="258"/>
            <ac:spMk id="43" creationId="{556648C9-40FE-EC0E-978C-A91FCE027B8E}"/>
          </ac:spMkLst>
        </pc:spChg>
        <pc:spChg chg="add del">
          <ac:chgData name="Daniel Lewitzky" userId="c9ab2d9e-8f24-4faa-985c-c46a6ad2cf51" providerId="ADAL" clId="{516AE808-DFA5-46D3-98A7-5BF8684FABB5}" dt="2023-08-12T14:19:56.379" v="241" actId="26606"/>
          <ac:spMkLst>
            <pc:docMk/>
            <pc:sldMk cId="4111587841" sldId="258"/>
            <ac:spMk id="45" creationId="{3A9C15D4-2EE7-4D05-B87C-91D1F3B9604B}"/>
          </ac:spMkLst>
        </pc:spChg>
        <pc:spChg chg="add del">
          <ac:chgData name="Daniel Lewitzky" userId="c9ab2d9e-8f24-4faa-985c-c46a6ad2cf51" providerId="ADAL" clId="{516AE808-DFA5-46D3-98A7-5BF8684FABB5}" dt="2023-08-12T14:19:56.379" v="241" actId="26606"/>
          <ac:spMkLst>
            <pc:docMk/>
            <pc:sldMk cId="4111587841" sldId="258"/>
            <ac:spMk id="46" creationId="{4ED7B0FB-9654-4441-9545-02D458B68620}"/>
          </ac:spMkLst>
        </pc:spChg>
        <pc:spChg chg="add del">
          <ac:chgData name="Daniel Lewitzky" userId="c9ab2d9e-8f24-4faa-985c-c46a6ad2cf51" providerId="ADAL" clId="{516AE808-DFA5-46D3-98A7-5BF8684FABB5}" dt="2023-08-12T14:19:56.379" v="241" actId="26606"/>
          <ac:spMkLst>
            <pc:docMk/>
            <pc:sldMk cId="4111587841" sldId="258"/>
            <ac:spMk id="48" creationId="{556648C9-40FE-EC0E-978C-A91FCE027B8E}"/>
          </ac:spMkLst>
        </pc:spChg>
        <pc:spChg chg="add del">
          <ac:chgData name="Daniel Lewitzky" userId="c9ab2d9e-8f24-4faa-985c-c46a6ad2cf51" providerId="ADAL" clId="{516AE808-DFA5-46D3-98A7-5BF8684FABB5}" dt="2023-09-05T19:07:41.765" v="7092"/>
          <ac:spMkLst>
            <pc:docMk/>
            <pc:sldMk cId="4111587841" sldId="258"/>
            <ac:spMk id="50" creationId="{3A9C15D4-2EE7-4D05-B87C-91D1F3B9604B}"/>
          </ac:spMkLst>
        </pc:spChg>
        <pc:spChg chg="add del">
          <ac:chgData name="Daniel Lewitzky" userId="c9ab2d9e-8f24-4faa-985c-c46a6ad2cf51" providerId="ADAL" clId="{516AE808-DFA5-46D3-98A7-5BF8684FABB5}" dt="2023-09-05T19:07:41.765" v="7092"/>
          <ac:spMkLst>
            <pc:docMk/>
            <pc:sldMk cId="4111587841" sldId="258"/>
            <ac:spMk id="51" creationId="{4ED7B0FB-9654-4441-9545-02D458B68620}"/>
          </ac:spMkLst>
        </pc:spChg>
        <pc:graphicFrameChg chg="add del">
          <ac:chgData name="Daniel Lewitzky" userId="c9ab2d9e-8f24-4faa-985c-c46a6ad2cf51" providerId="ADAL" clId="{516AE808-DFA5-46D3-98A7-5BF8684FABB5}" dt="2023-08-12T14:18:59.442" v="223" actId="26606"/>
          <ac:graphicFrameMkLst>
            <pc:docMk/>
            <pc:sldMk cId="4111587841" sldId="258"/>
            <ac:graphicFrameMk id="6" creationId="{266C0474-3DC5-6110-E2FF-23743BAF1402}"/>
          </ac:graphicFrameMkLst>
        </pc:graphicFrameChg>
        <pc:graphicFrameChg chg="add del">
          <ac:chgData name="Daniel Lewitzky" userId="c9ab2d9e-8f24-4faa-985c-c46a6ad2cf51" providerId="ADAL" clId="{516AE808-DFA5-46D3-98A7-5BF8684FABB5}" dt="2023-08-12T14:19:07.741" v="225" actId="26606"/>
          <ac:graphicFrameMkLst>
            <pc:docMk/>
            <pc:sldMk cId="4111587841" sldId="258"/>
            <ac:graphicFrameMk id="8" creationId="{D01B1814-7FDC-BC91-3DAF-E669AA8790BE}"/>
          </ac:graphicFrameMkLst>
        </pc:graphicFrameChg>
        <pc:graphicFrameChg chg="add del">
          <ac:chgData name="Daniel Lewitzky" userId="c9ab2d9e-8f24-4faa-985c-c46a6ad2cf51" providerId="ADAL" clId="{516AE808-DFA5-46D3-98A7-5BF8684FABB5}" dt="2023-08-12T14:19:12.400" v="227" actId="26606"/>
          <ac:graphicFrameMkLst>
            <pc:docMk/>
            <pc:sldMk cId="4111587841" sldId="258"/>
            <ac:graphicFrameMk id="17" creationId="{8ABDCA8C-B4C1-DF2B-E452-295BC0FA03B8}"/>
          </ac:graphicFrameMkLst>
        </pc:graphicFrameChg>
        <pc:graphicFrameChg chg="add del">
          <ac:chgData name="Daniel Lewitzky" userId="c9ab2d9e-8f24-4faa-985c-c46a6ad2cf51" providerId="ADAL" clId="{516AE808-DFA5-46D3-98A7-5BF8684FABB5}" dt="2023-08-12T14:19:20.072" v="229" actId="26606"/>
          <ac:graphicFrameMkLst>
            <pc:docMk/>
            <pc:sldMk cId="4111587841" sldId="258"/>
            <ac:graphicFrameMk id="19" creationId="{C3F956AC-75C6-C2C0-8305-A81CFFFB5AA3}"/>
          </ac:graphicFrameMkLst>
        </pc:graphicFrameChg>
        <pc:graphicFrameChg chg="add mod modGraphic">
          <ac:chgData name="Daniel Lewitzky" userId="c9ab2d9e-8f24-4faa-985c-c46a6ad2cf51" providerId="ADAL" clId="{516AE808-DFA5-46D3-98A7-5BF8684FABB5}" dt="2023-09-10T15:49:10.023" v="7469" actId="20577"/>
          <ac:graphicFrameMkLst>
            <pc:docMk/>
            <pc:sldMk cId="4111587841" sldId="258"/>
            <ac:graphicFrameMk id="27" creationId="{F50EAC57-AE36-905A-90E8-8936EA4BB506}"/>
          </ac:graphicFrameMkLst>
        </pc:graphicFrameChg>
        <pc:graphicFrameChg chg="add del">
          <ac:chgData name="Daniel Lewitzky" userId="c9ab2d9e-8f24-4faa-985c-c46a6ad2cf51" providerId="ADAL" clId="{516AE808-DFA5-46D3-98A7-5BF8684FABB5}" dt="2023-08-12T14:19:23.532" v="233" actId="26606"/>
          <ac:graphicFrameMkLst>
            <pc:docMk/>
            <pc:sldMk cId="4111587841" sldId="258"/>
            <ac:graphicFrameMk id="32" creationId="{48864CC3-10BD-5F47-DFF2-20A972B6535D}"/>
          </ac:graphicFrameMkLst>
        </pc:graphicFrameChg>
        <pc:graphicFrameChg chg="add del">
          <ac:chgData name="Daniel Lewitzky" userId="c9ab2d9e-8f24-4faa-985c-c46a6ad2cf51" providerId="ADAL" clId="{516AE808-DFA5-46D3-98A7-5BF8684FABB5}" dt="2023-08-12T14:19:28.684" v="237" actId="26606"/>
          <ac:graphicFrameMkLst>
            <pc:docMk/>
            <pc:sldMk cId="4111587841" sldId="258"/>
            <ac:graphicFrameMk id="40" creationId="{266C0474-3DC5-6110-E2FF-23743BAF1402}"/>
          </ac:graphicFrameMkLst>
        </pc:graphicFrameChg>
        <pc:picChg chg="add del">
          <ac:chgData name="Daniel Lewitzky" userId="c9ab2d9e-8f24-4faa-985c-c46a6ad2cf51" providerId="ADAL" clId="{516AE808-DFA5-46D3-98A7-5BF8684FABB5}" dt="2023-08-12T14:19:33.318" v="239" actId="26606"/>
          <ac:picMkLst>
            <pc:docMk/>
            <pc:sldMk cId="4111587841" sldId="258"/>
            <ac:picMk id="12" creationId="{7BB94C57-FDF3-45A3-9D1F-904523D795D4}"/>
          </ac:picMkLst>
        </pc:picChg>
        <pc:picChg chg="add del">
          <ac:chgData name="Daniel Lewitzky" userId="c9ab2d9e-8f24-4faa-985c-c46a6ad2cf51" providerId="ADAL" clId="{516AE808-DFA5-46D3-98A7-5BF8684FABB5}" dt="2023-08-12T14:19:07.741" v="225" actId="26606"/>
          <ac:picMkLst>
            <pc:docMk/>
            <pc:sldMk cId="4111587841" sldId="258"/>
            <ac:picMk id="13" creationId="{7BB94C57-FDF3-45A3-9D1F-904523D795D4}"/>
          </ac:picMkLst>
        </pc:picChg>
        <pc:picChg chg="add del">
          <ac:chgData name="Daniel Lewitzky" userId="c9ab2d9e-8f24-4faa-985c-c46a6ad2cf51" providerId="ADAL" clId="{516AE808-DFA5-46D3-98A7-5BF8684FABB5}" dt="2023-08-12T14:19:33.318" v="239" actId="26606"/>
          <ac:picMkLst>
            <pc:docMk/>
            <pc:sldMk cId="4111587841" sldId="258"/>
            <ac:picMk id="14" creationId="{6AEBDF1A-221A-4497-BBA9-57A70D161510}"/>
          </ac:picMkLst>
        </pc:picChg>
        <pc:picChg chg="add del">
          <ac:chgData name="Daniel Lewitzky" userId="c9ab2d9e-8f24-4faa-985c-c46a6ad2cf51" providerId="ADAL" clId="{516AE808-DFA5-46D3-98A7-5BF8684FABB5}" dt="2023-08-12T14:19:07.741" v="225" actId="26606"/>
          <ac:picMkLst>
            <pc:docMk/>
            <pc:sldMk cId="4111587841" sldId="258"/>
            <ac:picMk id="15" creationId="{6AEBDF1A-221A-4497-BBA9-57A70D161510}"/>
          </ac:picMkLst>
        </pc:picChg>
        <pc:picChg chg="add del">
          <ac:chgData name="Daniel Lewitzky" userId="c9ab2d9e-8f24-4faa-985c-c46a6ad2cf51" providerId="ADAL" clId="{516AE808-DFA5-46D3-98A7-5BF8684FABB5}" dt="2023-09-05T18:55:40.610" v="7012" actId="26606"/>
          <ac:picMkLst>
            <pc:docMk/>
            <pc:sldMk cId="4111587841" sldId="258"/>
            <ac:picMk id="18" creationId="{7BB94C57-FDF3-45A3-9D1F-904523D795D4}"/>
          </ac:picMkLst>
        </pc:picChg>
        <pc:picChg chg="add del">
          <ac:chgData name="Daniel Lewitzky" userId="c9ab2d9e-8f24-4faa-985c-c46a6ad2cf51" providerId="ADAL" clId="{516AE808-DFA5-46D3-98A7-5BF8684FABB5}" dt="2023-09-05T18:55:40.610" v="7012" actId="26606"/>
          <ac:picMkLst>
            <pc:docMk/>
            <pc:sldMk cId="4111587841" sldId="258"/>
            <ac:picMk id="20" creationId="{6AEBDF1A-221A-4497-BBA9-57A70D161510}"/>
          </ac:picMkLst>
        </pc:picChg>
        <pc:picChg chg="add del">
          <ac:chgData name="Daniel Lewitzky" userId="c9ab2d9e-8f24-4faa-985c-c46a6ad2cf51" providerId="ADAL" clId="{516AE808-DFA5-46D3-98A7-5BF8684FABB5}" dt="2023-08-12T14:19:21.444" v="231" actId="26606"/>
          <ac:picMkLst>
            <pc:docMk/>
            <pc:sldMk cId="4111587841" sldId="258"/>
            <ac:picMk id="22" creationId="{0917E639-5738-4605-929E-1222198314AD}"/>
          </ac:picMkLst>
        </pc:picChg>
        <pc:picChg chg="add del">
          <ac:chgData name="Daniel Lewitzky" userId="c9ab2d9e-8f24-4faa-985c-c46a6ad2cf51" providerId="ADAL" clId="{516AE808-DFA5-46D3-98A7-5BF8684FABB5}" dt="2023-08-12T14:19:21.444" v="231" actId="26606"/>
          <ac:picMkLst>
            <pc:docMk/>
            <pc:sldMk cId="4111587841" sldId="258"/>
            <ac:picMk id="25" creationId="{691128AA-540E-8338-9760-68BF78742501}"/>
          </ac:picMkLst>
        </pc:picChg>
        <pc:picChg chg="add del">
          <ac:chgData name="Daniel Lewitzky" userId="c9ab2d9e-8f24-4faa-985c-c46a6ad2cf51" providerId="ADAL" clId="{516AE808-DFA5-46D3-98A7-5BF8684FABB5}" dt="2023-08-12T14:19:21.444" v="231" actId="26606"/>
          <ac:picMkLst>
            <pc:docMk/>
            <pc:sldMk cId="4111587841" sldId="258"/>
            <ac:picMk id="26" creationId="{D2FDF82E-EBD8-4EC5-AD10-CD9E70EE85CF}"/>
          </ac:picMkLst>
        </pc:picChg>
        <pc:picChg chg="add del">
          <ac:chgData name="Daniel Lewitzky" userId="c9ab2d9e-8f24-4faa-985c-c46a6ad2cf51" providerId="ADAL" clId="{516AE808-DFA5-46D3-98A7-5BF8684FABB5}" dt="2023-08-12T14:19:23.532" v="233" actId="26606"/>
          <ac:picMkLst>
            <pc:docMk/>
            <pc:sldMk cId="4111587841" sldId="258"/>
            <ac:picMk id="30" creationId="{7BB94C57-FDF3-45A3-9D1F-904523D795D4}"/>
          </ac:picMkLst>
        </pc:picChg>
        <pc:picChg chg="add del">
          <ac:chgData name="Daniel Lewitzky" userId="c9ab2d9e-8f24-4faa-985c-c46a6ad2cf51" providerId="ADAL" clId="{516AE808-DFA5-46D3-98A7-5BF8684FABB5}" dt="2023-08-12T14:19:23.532" v="233" actId="26606"/>
          <ac:picMkLst>
            <pc:docMk/>
            <pc:sldMk cId="4111587841" sldId="258"/>
            <ac:picMk id="31" creationId="{6AEBDF1A-221A-4497-BBA9-57A70D161510}"/>
          </ac:picMkLst>
        </pc:picChg>
        <pc:picChg chg="add del">
          <ac:chgData name="Daniel Lewitzky" userId="c9ab2d9e-8f24-4faa-985c-c46a6ad2cf51" providerId="ADAL" clId="{516AE808-DFA5-46D3-98A7-5BF8684FABB5}" dt="2023-09-05T18:55:40.577" v="7011" actId="26606"/>
          <ac:picMkLst>
            <pc:docMk/>
            <pc:sldMk cId="4111587841" sldId="258"/>
            <ac:picMk id="33" creationId="{21CB8282-44AF-40D0-A7E2-03734788DC49}"/>
          </ac:picMkLst>
        </pc:picChg>
        <pc:picChg chg="add del">
          <ac:chgData name="Daniel Lewitzky" userId="c9ab2d9e-8f24-4faa-985c-c46a6ad2cf51" providerId="ADAL" clId="{516AE808-DFA5-46D3-98A7-5BF8684FABB5}" dt="2023-08-12T14:19:26.631" v="235" actId="26606"/>
          <ac:picMkLst>
            <pc:docMk/>
            <pc:sldMk cId="4111587841" sldId="258"/>
            <ac:picMk id="35" creationId="{A23DA7B1-BF08-F6BC-41B9-784829C927EC}"/>
          </ac:picMkLst>
        </pc:picChg>
        <pc:picChg chg="add del">
          <ac:chgData name="Daniel Lewitzky" userId="c9ab2d9e-8f24-4faa-985c-c46a6ad2cf51" providerId="ADAL" clId="{516AE808-DFA5-46D3-98A7-5BF8684FABB5}" dt="2023-08-12T14:19:26.631" v="235" actId="26606"/>
          <ac:picMkLst>
            <pc:docMk/>
            <pc:sldMk cId="4111587841" sldId="258"/>
            <ac:picMk id="37" creationId="{09C2B723-6C2F-49DE-A429-50BDFD1ADB45}"/>
          </ac:picMkLst>
        </pc:picChg>
        <pc:picChg chg="add del">
          <ac:chgData name="Daniel Lewitzky" userId="c9ab2d9e-8f24-4faa-985c-c46a6ad2cf51" providerId="ADAL" clId="{516AE808-DFA5-46D3-98A7-5BF8684FABB5}" dt="2023-09-05T18:56:33.727" v="7024" actId="26606"/>
          <ac:picMkLst>
            <pc:docMk/>
            <pc:sldMk cId="4111587841" sldId="258"/>
            <ac:picMk id="44" creationId="{4388652C-EA91-4836-8F81-08E05C74EBC0}"/>
          </ac:picMkLst>
        </pc:picChg>
        <pc:picChg chg="add del">
          <ac:chgData name="Daniel Lewitzky" userId="c9ab2d9e-8f24-4faa-985c-c46a6ad2cf51" providerId="ADAL" clId="{516AE808-DFA5-46D3-98A7-5BF8684FABB5}" dt="2023-08-12T14:19:56.379" v="241" actId="26606"/>
          <ac:picMkLst>
            <pc:docMk/>
            <pc:sldMk cId="4111587841" sldId="258"/>
            <ac:picMk id="47" creationId="{7BB94C57-FDF3-45A3-9D1F-904523D795D4}"/>
          </ac:picMkLst>
        </pc:picChg>
        <pc:picChg chg="add del">
          <ac:chgData name="Daniel Lewitzky" userId="c9ab2d9e-8f24-4faa-985c-c46a6ad2cf51" providerId="ADAL" clId="{516AE808-DFA5-46D3-98A7-5BF8684FABB5}" dt="2023-08-12T14:19:56.379" v="241" actId="26606"/>
          <ac:picMkLst>
            <pc:docMk/>
            <pc:sldMk cId="4111587841" sldId="258"/>
            <ac:picMk id="49" creationId="{6AEBDF1A-221A-4497-BBA9-57A70D161510}"/>
          </ac:picMkLst>
        </pc:picChg>
        <pc:picChg chg="add del">
          <ac:chgData name="Daniel Lewitzky" userId="c9ab2d9e-8f24-4faa-985c-c46a6ad2cf51" providerId="ADAL" clId="{516AE808-DFA5-46D3-98A7-5BF8684FABB5}" dt="2023-09-05T19:07:41.765" v="7092"/>
          <ac:picMkLst>
            <pc:docMk/>
            <pc:sldMk cId="4111587841" sldId="258"/>
            <ac:picMk id="53" creationId="{7BB94C57-FDF3-45A3-9D1F-904523D795D4}"/>
          </ac:picMkLst>
        </pc:picChg>
        <pc:picChg chg="add del">
          <ac:chgData name="Daniel Lewitzky" userId="c9ab2d9e-8f24-4faa-985c-c46a6ad2cf51" providerId="ADAL" clId="{516AE808-DFA5-46D3-98A7-5BF8684FABB5}" dt="2023-09-05T19:07:41.765" v="7092"/>
          <ac:picMkLst>
            <pc:docMk/>
            <pc:sldMk cId="4111587841" sldId="258"/>
            <ac:picMk id="55" creationId="{6AEBDF1A-221A-4497-BBA9-57A70D161510}"/>
          </ac:picMkLst>
        </pc:picChg>
      </pc:sldChg>
      <pc:sldChg chg="del">
        <pc:chgData name="Daniel Lewitzky" userId="c9ab2d9e-8f24-4faa-985c-c46a6ad2cf51" providerId="ADAL" clId="{516AE808-DFA5-46D3-98A7-5BF8684FABB5}" dt="2023-08-13T23:43:53.327" v="1079" actId="2696"/>
        <pc:sldMkLst>
          <pc:docMk/>
          <pc:sldMk cId="1795306911" sldId="259"/>
        </pc:sldMkLst>
      </pc:sldChg>
      <pc:sldChg chg="addSp delSp modSp mod">
        <pc:chgData name="Daniel Lewitzky" userId="c9ab2d9e-8f24-4faa-985c-c46a6ad2cf51" providerId="ADAL" clId="{516AE808-DFA5-46D3-98A7-5BF8684FABB5}" dt="2023-09-04T00:41:04.324" v="6444" actId="478"/>
        <pc:sldMkLst>
          <pc:docMk/>
          <pc:sldMk cId="2022794877" sldId="260"/>
        </pc:sldMkLst>
        <pc:spChg chg="mod">
          <ac:chgData name="Daniel Lewitzky" userId="c9ab2d9e-8f24-4faa-985c-c46a6ad2cf51" providerId="ADAL" clId="{516AE808-DFA5-46D3-98A7-5BF8684FABB5}" dt="2023-09-03T00:54:03.094" v="4045" actId="5793"/>
          <ac:spMkLst>
            <pc:docMk/>
            <pc:sldMk cId="2022794877" sldId="260"/>
            <ac:spMk id="2" creationId="{51520D4E-2F49-A578-B2A8-288EEEEA5C75}"/>
          </ac:spMkLst>
        </pc:spChg>
        <pc:spChg chg="mod">
          <ac:chgData name="Daniel Lewitzky" userId="c9ab2d9e-8f24-4faa-985c-c46a6ad2cf51" providerId="ADAL" clId="{516AE808-DFA5-46D3-98A7-5BF8684FABB5}" dt="2023-09-03T23:04:10.390" v="5998" actId="1076"/>
          <ac:spMkLst>
            <pc:docMk/>
            <pc:sldMk cId="2022794877" sldId="260"/>
            <ac:spMk id="3" creationId="{3B5779FB-254F-0C3F-95A9-3124B3644323}"/>
          </ac:spMkLst>
        </pc:spChg>
        <pc:spChg chg="add mod">
          <ac:chgData name="Daniel Lewitzky" userId="c9ab2d9e-8f24-4faa-985c-c46a6ad2cf51" providerId="ADAL" clId="{516AE808-DFA5-46D3-98A7-5BF8684FABB5}" dt="2023-09-04T00:39:33.317" v="6443" actId="20577"/>
          <ac:spMkLst>
            <pc:docMk/>
            <pc:sldMk cId="2022794877" sldId="260"/>
            <ac:spMk id="4" creationId="{D9BBE583-8209-F791-6E89-14D953B7C9BE}"/>
          </ac:spMkLst>
        </pc:spChg>
        <pc:spChg chg="add mod">
          <ac:chgData name="Daniel Lewitzky" userId="c9ab2d9e-8f24-4faa-985c-c46a6ad2cf51" providerId="ADAL" clId="{516AE808-DFA5-46D3-98A7-5BF8684FABB5}" dt="2023-09-03T21:59:04.229" v="5892" actId="1036"/>
          <ac:spMkLst>
            <pc:docMk/>
            <pc:sldMk cId="2022794877" sldId="260"/>
            <ac:spMk id="6" creationId="{62D3FF92-A427-C4C1-250B-ADE7D3FCCBD9}"/>
          </ac:spMkLst>
        </pc:spChg>
        <pc:spChg chg="add del mod">
          <ac:chgData name="Daniel Lewitzky" userId="c9ab2d9e-8f24-4faa-985c-c46a6ad2cf51" providerId="ADAL" clId="{516AE808-DFA5-46D3-98A7-5BF8684FABB5}" dt="2023-09-03T23:03:11.911" v="5976" actId="478"/>
          <ac:spMkLst>
            <pc:docMk/>
            <pc:sldMk cId="2022794877" sldId="260"/>
            <ac:spMk id="8" creationId="{89BEC89B-F530-7BE4-2FFB-9BC490E1A4BA}"/>
          </ac:spMkLst>
        </pc:spChg>
        <pc:spChg chg="add mod">
          <ac:chgData name="Daniel Lewitzky" userId="c9ab2d9e-8f24-4faa-985c-c46a6ad2cf51" providerId="ADAL" clId="{516AE808-DFA5-46D3-98A7-5BF8684FABB5}" dt="2023-09-04T00:39:25.950" v="6442" actId="1076"/>
          <ac:spMkLst>
            <pc:docMk/>
            <pc:sldMk cId="2022794877" sldId="260"/>
            <ac:spMk id="9" creationId="{C36E805D-5315-AF6A-0E8A-E63868EA8E32}"/>
          </ac:spMkLst>
        </pc:spChg>
        <pc:spChg chg="mod">
          <ac:chgData name="Daniel Lewitzky" userId="c9ab2d9e-8f24-4faa-985c-c46a6ad2cf51" providerId="ADAL" clId="{516AE808-DFA5-46D3-98A7-5BF8684FABB5}" dt="2023-08-12T17:01:20.289" v="585" actId="20577"/>
          <ac:spMkLst>
            <pc:docMk/>
            <pc:sldMk cId="2022794877" sldId="260"/>
            <ac:spMk id="12" creationId="{21C83248-D2A8-F73F-573A-B7D4B5879733}"/>
          </ac:spMkLst>
        </pc:spChg>
        <pc:spChg chg="mod">
          <ac:chgData name="Daniel Lewitzky" userId="c9ab2d9e-8f24-4faa-985c-c46a6ad2cf51" providerId="ADAL" clId="{516AE808-DFA5-46D3-98A7-5BF8684FABB5}" dt="2023-08-12T23:27:08.493" v="841" actId="20577"/>
          <ac:spMkLst>
            <pc:docMk/>
            <pc:sldMk cId="2022794877" sldId="260"/>
            <ac:spMk id="15" creationId="{4DE947A1-80A8-ACF2-5A67-620FF7E03422}"/>
          </ac:spMkLst>
        </pc:spChg>
        <pc:spChg chg="mod">
          <ac:chgData name="Daniel Lewitzky" userId="c9ab2d9e-8f24-4faa-985c-c46a6ad2cf51" providerId="ADAL" clId="{516AE808-DFA5-46D3-98A7-5BF8684FABB5}" dt="2023-08-12T23:26:55.254" v="834" actId="1076"/>
          <ac:spMkLst>
            <pc:docMk/>
            <pc:sldMk cId="2022794877" sldId="260"/>
            <ac:spMk id="16" creationId="{E8CBAE26-05D6-8F33-2FB4-74BC31A61379}"/>
          </ac:spMkLst>
        </pc:spChg>
        <pc:spChg chg="mod">
          <ac:chgData name="Daniel Lewitzky" userId="c9ab2d9e-8f24-4faa-985c-c46a6ad2cf51" providerId="ADAL" clId="{516AE808-DFA5-46D3-98A7-5BF8684FABB5}" dt="2023-08-12T17:01:23.371" v="586" actId="20577"/>
          <ac:spMkLst>
            <pc:docMk/>
            <pc:sldMk cId="2022794877" sldId="260"/>
            <ac:spMk id="17" creationId="{74ABEA64-B7ED-DD7F-6EE9-28BCEA0D50CC}"/>
          </ac:spMkLst>
        </pc:spChg>
        <pc:spChg chg="mod">
          <ac:chgData name="Daniel Lewitzky" userId="c9ab2d9e-8f24-4faa-985c-c46a6ad2cf51" providerId="ADAL" clId="{516AE808-DFA5-46D3-98A7-5BF8684FABB5}" dt="2023-08-12T17:00:57.932" v="584" actId="20577"/>
          <ac:spMkLst>
            <pc:docMk/>
            <pc:sldMk cId="2022794877" sldId="260"/>
            <ac:spMk id="18" creationId="{8AFA57DC-36E7-BAD4-7C14-ABB947F20D78}"/>
          </ac:spMkLst>
        </pc:spChg>
        <pc:spChg chg="add del mod">
          <ac:chgData name="Daniel Lewitzky" userId="c9ab2d9e-8f24-4faa-985c-c46a6ad2cf51" providerId="ADAL" clId="{516AE808-DFA5-46D3-98A7-5BF8684FABB5}" dt="2023-09-04T00:41:04.324" v="6444" actId="478"/>
          <ac:spMkLst>
            <pc:docMk/>
            <pc:sldMk cId="2022794877" sldId="260"/>
            <ac:spMk id="39" creationId="{DF554A03-2C8C-3A6A-F0C2-DEFF48F5179F}"/>
          </ac:spMkLst>
        </pc:spChg>
        <pc:picChg chg="mod modCrop">
          <ac:chgData name="Daniel Lewitzky" userId="c9ab2d9e-8f24-4faa-985c-c46a6ad2cf51" providerId="ADAL" clId="{516AE808-DFA5-46D3-98A7-5BF8684FABB5}" dt="2023-09-03T23:04:04.862" v="5997" actId="1076"/>
          <ac:picMkLst>
            <pc:docMk/>
            <pc:sldMk cId="2022794877" sldId="260"/>
            <ac:picMk id="5" creationId="{AA427FD1-E335-C71B-470F-825E4BEDA07C}"/>
          </ac:picMkLst>
        </pc:picChg>
        <pc:cxnChg chg="mod">
          <ac:chgData name="Daniel Lewitzky" userId="c9ab2d9e-8f24-4faa-985c-c46a6ad2cf51" providerId="ADAL" clId="{516AE808-DFA5-46D3-98A7-5BF8684FABB5}" dt="2023-08-12T23:26:35.466" v="833" actId="1076"/>
          <ac:cxnSpMkLst>
            <pc:docMk/>
            <pc:sldMk cId="2022794877" sldId="260"/>
            <ac:cxnSpMk id="28" creationId="{154A41E0-FC74-0F03-3FF5-1F3A7924B236}"/>
          </ac:cxnSpMkLst>
        </pc:cxnChg>
      </pc:sldChg>
      <pc:sldChg chg="addSp delSp modSp mod">
        <pc:chgData name="Daniel Lewitzky" userId="c9ab2d9e-8f24-4faa-985c-c46a6ad2cf51" providerId="ADAL" clId="{516AE808-DFA5-46D3-98A7-5BF8684FABB5}" dt="2023-09-05T19:07:41.765" v="7092"/>
        <pc:sldMkLst>
          <pc:docMk/>
          <pc:sldMk cId="2519570812" sldId="261"/>
        </pc:sldMkLst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2519570812" sldId="261"/>
            <ac:spMk id="2" creationId="{7C13E1E0-4A77-9F03-459E-F8843583D5FD}"/>
          </ac:spMkLst>
        </pc:spChg>
        <pc:spChg chg="mod">
          <ac:chgData name="Daniel Lewitzky" userId="c9ab2d9e-8f24-4faa-985c-c46a6ad2cf51" providerId="ADAL" clId="{516AE808-DFA5-46D3-98A7-5BF8684FABB5}" dt="2023-09-03T00:57:30.054" v="4056" actId="20577"/>
          <ac:spMkLst>
            <pc:docMk/>
            <pc:sldMk cId="2519570812" sldId="261"/>
            <ac:spMk id="3" creationId="{81DB3757-5C41-BC07-2141-66CC0CE23E41}"/>
          </ac:spMkLst>
        </pc:spChg>
        <pc:spChg chg="mod">
          <ac:chgData name="Daniel Lewitzky" userId="c9ab2d9e-8f24-4faa-985c-c46a6ad2cf51" providerId="ADAL" clId="{516AE808-DFA5-46D3-98A7-5BF8684FABB5}" dt="2023-08-12T17:18:36.195" v="635" actId="1076"/>
          <ac:spMkLst>
            <pc:docMk/>
            <pc:sldMk cId="2519570812" sldId="261"/>
            <ac:spMk id="6" creationId="{CC21888B-F80E-50FF-3217-B5165A5C629C}"/>
          </ac:spMkLst>
        </pc:spChg>
        <pc:spChg chg="mod">
          <ac:chgData name="Daniel Lewitzky" userId="c9ab2d9e-8f24-4faa-985c-c46a6ad2cf51" providerId="ADAL" clId="{516AE808-DFA5-46D3-98A7-5BF8684FABB5}" dt="2023-08-12T17:18:03.290" v="627" actId="20577"/>
          <ac:spMkLst>
            <pc:docMk/>
            <pc:sldMk cId="2519570812" sldId="261"/>
            <ac:spMk id="7" creationId="{F6142695-2435-69AC-A363-05CBC1F4DF78}"/>
          </ac:spMkLst>
        </pc:spChg>
        <pc:spChg chg="add del mod">
          <ac:chgData name="Daniel Lewitzky" userId="c9ab2d9e-8f24-4faa-985c-c46a6ad2cf51" providerId="ADAL" clId="{516AE808-DFA5-46D3-98A7-5BF8684FABB5}" dt="2023-09-03T01:01:49.288" v="4139" actId="478"/>
          <ac:spMkLst>
            <pc:docMk/>
            <pc:sldMk cId="2519570812" sldId="261"/>
            <ac:spMk id="8" creationId="{9186FCA9-ACE1-F38E-D22E-04A152FD3333}"/>
          </ac:spMkLst>
        </pc:spChg>
        <pc:spChg chg="add del mod">
          <ac:chgData name="Daniel Lewitzky" userId="c9ab2d9e-8f24-4faa-985c-c46a6ad2cf51" providerId="ADAL" clId="{516AE808-DFA5-46D3-98A7-5BF8684FABB5}" dt="2023-09-03T23:04:27.881" v="5999" actId="478"/>
          <ac:spMkLst>
            <pc:docMk/>
            <pc:sldMk cId="2519570812" sldId="261"/>
            <ac:spMk id="11" creationId="{51229915-559B-008F-1F9F-92B1930B53D3}"/>
          </ac:spMkLst>
        </pc:spChg>
        <pc:spChg chg="add mod">
          <ac:chgData name="Daniel Lewitzky" userId="c9ab2d9e-8f24-4faa-985c-c46a6ad2cf51" providerId="ADAL" clId="{516AE808-DFA5-46D3-98A7-5BF8684FABB5}" dt="2023-09-03T23:38:41.347" v="6322"/>
          <ac:spMkLst>
            <pc:docMk/>
            <pc:sldMk cId="2519570812" sldId="261"/>
            <ac:spMk id="12" creationId="{8E8C1150-11DE-0875-54EE-347CD3274824}"/>
          </ac:spMkLst>
        </pc:spChg>
      </pc:sldChg>
      <pc:sldChg chg="addSp delSp modSp mod">
        <pc:chgData name="Daniel Lewitzky" userId="c9ab2d9e-8f24-4faa-985c-c46a6ad2cf51" providerId="ADAL" clId="{516AE808-DFA5-46D3-98A7-5BF8684FABB5}" dt="2023-09-08T20:00:09.267" v="7426" actId="14100"/>
        <pc:sldMkLst>
          <pc:docMk/>
          <pc:sldMk cId="2083166119" sldId="262"/>
        </pc:sldMkLst>
        <pc:spChg chg="mod">
          <ac:chgData name="Daniel Lewitzky" userId="c9ab2d9e-8f24-4faa-985c-c46a6ad2cf51" providerId="ADAL" clId="{516AE808-DFA5-46D3-98A7-5BF8684FABB5}" dt="2023-09-05T19:07:30.118" v="7086" actId="122"/>
          <ac:spMkLst>
            <pc:docMk/>
            <pc:sldMk cId="2083166119" sldId="262"/>
            <ac:spMk id="2" creationId="{E4C9849D-27DF-E8BE-49B3-2CF1549A838F}"/>
          </ac:spMkLst>
        </pc:spChg>
        <pc:spChg chg="add mod">
          <ac:chgData name="Daniel Lewitzky" userId="c9ab2d9e-8f24-4faa-985c-c46a6ad2cf51" providerId="ADAL" clId="{516AE808-DFA5-46D3-98A7-5BF8684FABB5}" dt="2023-09-05T19:08:17.045" v="7110" actId="20577"/>
          <ac:spMkLst>
            <pc:docMk/>
            <pc:sldMk cId="2083166119" sldId="262"/>
            <ac:spMk id="3" creationId="{8D7A4A2F-F7F1-0A66-2C22-12CED43869C6}"/>
          </ac:spMkLst>
        </pc:spChg>
        <pc:spChg chg="add mod">
          <ac:chgData name="Daniel Lewitzky" userId="c9ab2d9e-8f24-4faa-985c-c46a6ad2cf51" providerId="ADAL" clId="{516AE808-DFA5-46D3-98A7-5BF8684FABB5}" dt="2023-09-03T23:17:20.138" v="6134" actId="1076"/>
          <ac:spMkLst>
            <pc:docMk/>
            <pc:sldMk cId="2083166119" sldId="262"/>
            <ac:spMk id="10" creationId="{E661A632-3F98-D2AC-093A-F2E2B0B88296}"/>
          </ac:spMkLst>
        </pc:spChg>
        <pc:spChg chg="add mod">
          <ac:chgData name="Daniel Lewitzky" userId="c9ab2d9e-8f24-4faa-985c-c46a6ad2cf51" providerId="ADAL" clId="{516AE808-DFA5-46D3-98A7-5BF8684FABB5}" dt="2023-09-05T18:26:45.569" v="6580" actId="1076"/>
          <ac:spMkLst>
            <pc:docMk/>
            <pc:sldMk cId="2083166119" sldId="262"/>
            <ac:spMk id="11" creationId="{6D88997D-CBB9-39D7-C099-0267FBE755FB}"/>
          </ac:spMkLst>
        </pc:spChg>
        <pc:spChg chg="add mod">
          <ac:chgData name="Daniel Lewitzky" userId="c9ab2d9e-8f24-4faa-985c-c46a6ad2cf51" providerId="ADAL" clId="{516AE808-DFA5-46D3-98A7-5BF8684FABB5}" dt="2023-09-03T23:17:32.931" v="6137" actId="1076"/>
          <ac:spMkLst>
            <pc:docMk/>
            <pc:sldMk cId="2083166119" sldId="262"/>
            <ac:spMk id="12" creationId="{E5E42103-FD0E-991E-0932-C6E981E103EA}"/>
          </ac:spMkLst>
        </pc:spChg>
        <pc:spChg chg="add mod">
          <ac:chgData name="Daniel Lewitzky" userId="c9ab2d9e-8f24-4faa-985c-c46a6ad2cf51" providerId="ADAL" clId="{516AE808-DFA5-46D3-98A7-5BF8684FABB5}" dt="2023-09-03T23:46:35.624" v="6333" actId="20577"/>
          <ac:spMkLst>
            <pc:docMk/>
            <pc:sldMk cId="2083166119" sldId="262"/>
            <ac:spMk id="13" creationId="{CE24BB29-C081-F9B0-30F2-9B819790C9B9}"/>
          </ac:spMkLst>
        </pc:spChg>
        <pc:spChg chg="add mod">
          <ac:chgData name="Daniel Lewitzky" userId="c9ab2d9e-8f24-4faa-985c-c46a6ad2cf51" providerId="ADAL" clId="{516AE808-DFA5-46D3-98A7-5BF8684FABB5}" dt="2023-09-05T18:32:56.197" v="6630" actId="115"/>
          <ac:spMkLst>
            <pc:docMk/>
            <pc:sldMk cId="2083166119" sldId="262"/>
            <ac:spMk id="14" creationId="{AD28A0B6-4B50-2510-1DB3-07E7BA3D3F26}"/>
          </ac:spMkLst>
        </pc:spChg>
        <pc:spChg chg="del">
          <ac:chgData name="Daniel Lewitzky" userId="c9ab2d9e-8f24-4faa-985c-c46a6ad2cf51" providerId="ADAL" clId="{516AE808-DFA5-46D3-98A7-5BF8684FABB5}" dt="2023-09-02T22:54:43.794" v="3150" actId="478"/>
          <ac:spMkLst>
            <pc:docMk/>
            <pc:sldMk cId="2083166119" sldId="262"/>
            <ac:spMk id="27" creationId="{9344D945-B605-28BA-15F1-49F95C6BA7E3}"/>
          </ac:spMkLst>
        </pc:spChg>
        <pc:spChg chg="del">
          <ac:chgData name="Daniel Lewitzky" userId="c9ab2d9e-8f24-4faa-985c-c46a6ad2cf51" providerId="ADAL" clId="{516AE808-DFA5-46D3-98A7-5BF8684FABB5}" dt="2023-09-02T22:53:15.085" v="3144" actId="478"/>
          <ac:spMkLst>
            <pc:docMk/>
            <pc:sldMk cId="2083166119" sldId="262"/>
            <ac:spMk id="28" creationId="{05123FD4-82D2-38A0-0345-C8856ECE797F}"/>
          </ac:spMkLst>
        </pc:spChg>
        <pc:spChg chg="del mod">
          <ac:chgData name="Daniel Lewitzky" userId="c9ab2d9e-8f24-4faa-985c-c46a6ad2cf51" providerId="ADAL" clId="{516AE808-DFA5-46D3-98A7-5BF8684FABB5}" dt="2023-08-12T14:14:47.045" v="107" actId="478"/>
          <ac:spMkLst>
            <pc:docMk/>
            <pc:sldMk cId="2083166119" sldId="262"/>
            <ac:spMk id="29" creationId="{89CF6384-EBD8-0B14-9755-C5B38A867DE6}"/>
          </ac:spMkLst>
        </pc:spChg>
        <pc:spChg chg="add mod">
          <ac:chgData name="Daniel Lewitzky" userId="c9ab2d9e-8f24-4faa-985c-c46a6ad2cf51" providerId="ADAL" clId="{516AE808-DFA5-46D3-98A7-5BF8684FABB5}" dt="2023-09-03T23:39:06.913" v="6327"/>
          <ac:spMkLst>
            <pc:docMk/>
            <pc:sldMk cId="2083166119" sldId="262"/>
            <ac:spMk id="30" creationId="{6BE70B6C-8447-8B0C-850D-BCC05ABFED03}"/>
          </ac:spMkLst>
        </pc:spChg>
        <pc:spChg chg="add del mod">
          <ac:chgData name="Daniel Lewitzky" userId="c9ab2d9e-8f24-4faa-985c-c46a6ad2cf51" providerId="ADAL" clId="{516AE808-DFA5-46D3-98A7-5BF8684FABB5}" dt="2023-09-05T18:32:29.133" v="6627" actId="478"/>
          <ac:spMkLst>
            <pc:docMk/>
            <pc:sldMk cId="2083166119" sldId="262"/>
            <ac:spMk id="31" creationId="{CC3FF0B0-90E0-B33E-5558-13020F27BEC8}"/>
          </ac:spMkLst>
        </pc:spChg>
        <pc:spChg chg="del">
          <ac:chgData name="Daniel Lewitzky" userId="c9ab2d9e-8f24-4faa-985c-c46a6ad2cf51" providerId="ADAL" clId="{516AE808-DFA5-46D3-98A7-5BF8684FABB5}" dt="2023-08-12T14:10:28.828" v="44" actId="478"/>
          <ac:spMkLst>
            <pc:docMk/>
            <pc:sldMk cId="2083166119" sldId="262"/>
            <ac:spMk id="31" creationId="{DB607D64-8247-1E34-F7A7-325835364C26}"/>
          </ac:spMkLst>
        </pc:spChg>
        <pc:spChg chg="del mod ord">
          <ac:chgData name="Daniel Lewitzky" userId="c9ab2d9e-8f24-4faa-985c-c46a6ad2cf51" providerId="ADAL" clId="{516AE808-DFA5-46D3-98A7-5BF8684FABB5}" dt="2023-08-12T14:04:22.699" v="38" actId="478"/>
          <ac:spMkLst>
            <pc:docMk/>
            <pc:sldMk cId="2083166119" sldId="262"/>
            <ac:spMk id="32" creationId="{40E4E7A1-D0E6-3886-5816-42F223EC6342}"/>
          </ac:spMkLst>
        </pc:spChg>
        <pc:spChg chg="del mod">
          <ac:chgData name="Daniel Lewitzky" userId="c9ab2d9e-8f24-4faa-985c-c46a6ad2cf51" providerId="ADAL" clId="{516AE808-DFA5-46D3-98A7-5BF8684FABB5}" dt="2023-08-12T13:55:30.085" v="16" actId="478"/>
          <ac:spMkLst>
            <pc:docMk/>
            <pc:sldMk cId="2083166119" sldId="262"/>
            <ac:spMk id="33" creationId="{DB49977E-D30B-684F-29DD-83703BDFDCA6}"/>
          </ac:spMkLst>
        </pc:spChg>
        <pc:spChg chg="del">
          <ac:chgData name="Daniel Lewitzky" userId="c9ab2d9e-8f24-4faa-985c-c46a6ad2cf51" providerId="ADAL" clId="{516AE808-DFA5-46D3-98A7-5BF8684FABB5}" dt="2023-08-12T13:56:11.604" v="19" actId="478"/>
          <ac:spMkLst>
            <pc:docMk/>
            <pc:sldMk cId="2083166119" sldId="262"/>
            <ac:spMk id="34" creationId="{85FDBA8F-51DC-37F6-89C1-FD947A89CE96}"/>
          </ac:spMkLst>
        </pc:spChg>
        <pc:spChg chg="del">
          <ac:chgData name="Daniel Lewitzky" userId="c9ab2d9e-8f24-4faa-985c-c46a6ad2cf51" providerId="ADAL" clId="{516AE808-DFA5-46D3-98A7-5BF8684FABB5}" dt="2023-08-12T13:56:53.685" v="24" actId="478"/>
          <ac:spMkLst>
            <pc:docMk/>
            <pc:sldMk cId="2083166119" sldId="262"/>
            <ac:spMk id="35" creationId="{41B8EC97-E228-273D-F5F3-F44616C7F435}"/>
          </ac:spMkLst>
        </pc:spChg>
        <pc:spChg chg="del">
          <ac:chgData name="Daniel Lewitzky" userId="c9ab2d9e-8f24-4faa-985c-c46a6ad2cf51" providerId="ADAL" clId="{516AE808-DFA5-46D3-98A7-5BF8684FABB5}" dt="2023-08-12T14:11:46.014" v="51" actId="478"/>
          <ac:spMkLst>
            <pc:docMk/>
            <pc:sldMk cId="2083166119" sldId="262"/>
            <ac:spMk id="36" creationId="{13C8A891-477F-F14A-25B5-D880214B2BDE}"/>
          </ac:spMkLst>
        </pc:spChg>
        <pc:spChg chg="add del mod">
          <ac:chgData name="Daniel Lewitzky" userId="c9ab2d9e-8f24-4faa-985c-c46a6ad2cf51" providerId="ADAL" clId="{516AE808-DFA5-46D3-98A7-5BF8684FABB5}" dt="2023-09-04T00:42:55.739" v="6446" actId="478"/>
          <ac:spMkLst>
            <pc:docMk/>
            <pc:sldMk cId="2083166119" sldId="262"/>
            <ac:spMk id="53" creationId="{0919F8FF-20B4-710A-AE61-FC55C9E18B0B}"/>
          </ac:spMkLst>
        </pc:spChg>
        <pc:picChg chg="add del mod modCrop">
          <ac:chgData name="Daniel Lewitzky" userId="c9ab2d9e-8f24-4faa-985c-c46a6ad2cf51" providerId="ADAL" clId="{516AE808-DFA5-46D3-98A7-5BF8684FABB5}" dt="2023-09-03T23:15:06.909" v="6112" actId="478"/>
          <ac:picMkLst>
            <pc:docMk/>
            <pc:sldMk cId="2083166119" sldId="262"/>
            <ac:picMk id="5" creationId="{4CA3774F-6288-413A-A20A-49204ED5281D}"/>
          </ac:picMkLst>
        </pc:picChg>
        <pc:picChg chg="del">
          <ac:chgData name="Daniel Lewitzky" userId="c9ab2d9e-8f24-4faa-985c-c46a6ad2cf51" providerId="ADAL" clId="{516AE808-DFA5-46D3-98A7-5BF8684FABB5}" dt="2023-08-12T13:54:04.008" v="6" actId="478"/>
          <ac:picMkLst>
            <pc:docMk/>
            <pc:sldMk cId="2083166119" sldId="262"/>
            <ac:picMk id="5" creationId="{B507FDE1-DAFD-743D-F6A9-CFFC20A66581}"/>
          </ac:picMkLst>
        </pc:picChg>
        <pc:picChg chg="add del mod modCrop">
          <ac:chgData name="Daniel Lewitzky" userId="c9ab2d9e-8f24-4faa-985c-c46a6ad2cf51" providerId="ADAL" clId="{516AE808-DFA5-46D3-98A7-5BF8684FABB5}" dt="2023-09-03T23:13:53.731" v="6102" actId="478"/>
          <ac:picMkLst>
            <pc:docMk/>
            <pc:sldMk cId="2083166119" sldId="262"/>
            <ac:picMk id="7" creationId="{6392A969-5DBF-9E92-4199-93B7E088778A}"/>
          </ac:picMkLst>
        </pc:picChg>
        <pc:picChg chg="del">
          <ac:chgData name="Daniel Lewitzky" userId="c9ab2d9e-8f24-4faa-985c-c46a6ad2cf51" providerId="ADAL" clId="{516AE808-DFA5-46D3-98A7-5BF8684FABB5}" dt="2023-08-12T13:55:27.867" v="14" actId="478"/>
          <ac:picMkLst>
            <pc:docMk/>
            <pc:sldMk cId="2083166119" sldId="262"/>
            <ac:picMk id="7" creationId="{F0C5E9AC-4613-F0CE-73E7-D7B646D86317}"/>
          </ac:picMkLst>
        </pc:picChg>
        <pc:picChg chg="del">
          <ac:chgData name="Daniel Lewitzky" userId="c9ab2d9e-8f24-4faa-985c-c46a6ad2cf51" providerId="ADAL" clId="{516AE808-DFA5-46D3-98A7-5BF8684FABB5}" dt="2023-08-12T13:56:51.754" v="23" actId="478"/>
          <ac:picMkLst>
            <pc:docMk/>
            <pc:sldMk cId="2083166119" sldId="262"/>
            <ac:picMk id="9" creationId="{00CA8799-7AE6-7D9F-61B1-2885D5347D5D}"/>
          </ac:picMkLst>
        </pc:picChg>
        <pc:picChg chg="add del mod modCrop">
          <ac:chgData name="Daniel Lewitzky" userId="c9ab2d9e-8f24-4faa-985c-c46a6ad2cf51" providerId="ADAL" clId="{516AE808-DFA5-46D3-98A7-5BF8684FABB5}" dt="2023-09-03T23:13:52.445" v="6101" actId="478"/>
          <ac:picMkLst>
            <pc:docMk/>
            <pc:sldMk cId="2083166119" sldId="262"/>
            <ac:picMk id="9" creationId="{CD9A7A56-8B99-28FA-7B41-690E161FF2E8}"/>
          </ac:picMkLst>
        </pc:picChg>
        <pc:picChg chg="del">
          <ac:chgData name="Daniel Lewitzky" userId="c9ab2d9e-8f24-4faa-985c-c46a6ad2cf51" providerId="ADAL" clId="{516AE808-DFA5-46D3-98A7-5BF8684FABB5}" dt="2023-08-12T13:56:09.613" v="18" actId="478"/>
          <ac:picMkLst>
            <pc:docMk/>
            <pc:sldMk cId="2083166119" sldId="262"/>
            <ac:picMk id="11" creationId="{C042D2B0-791F-00AD-5EC5-98F52B0081E0}"/>
          </ac:picMkLst>
        </pc:picChg>
        <pc:picChg chg="del">
          <ac:chgData name="Daniel Lewitzky" userId="c9ab2d9e-8f24-4faa-985c-c46a6ad2cf51" providerId="ADAL" clId="{516AE808-DFA5-46D3-98A7-5BF8684FABB5}" dt="2023-08-12T14:10:26.958" v="43" actId="478"/>
          <ac:picMkLst>
            <pc:docMk/>
            <pc:sldMk cId="2083166119" sldId="262"/>
            <ac:picMk id="13" creationId="{91B36A83-A019-C86B-E966-374B986A2F7D}"/>
          </ac:picMkLst>
        </pc:picChg>
        <pc:picChg chg="del">
          <ac:chgData name="Daniel Lewitzky" userId="c9ab2d9e-8f24-4faa-985c-c46a6ad2cf51" providerId="ADAL" clId="{516AE808-DFA5-46D3-98A7-5BF8684FABB5}" dt="2023-08-12T14:11:08.937" v="47" actId="478"/>
          <ac:picMkLst>
            <pc:docMk/>
            <pc:sldMk cId="2083166119" sldId="262"/>
            <ac:picMk id="15" creationId="{23C7AF31-77AE-D3A6-EBBA-BE2B75ED3CAB}"/>
          </ac:picMkLst>
        </pc:picChg>
        <pc:picChg chg="add mod modCrop">
          <ac:chgData name="Daniel Lewitzky" userId="c9ab2d9e-8f24-4faa-985c-c46a6ad2cf51" providerId="ADAL" clId="{516AE808-DFA5-46D3-98A7-5BF8684FABB5}" dt="2023-09-08T19:59:43.191" v="7422" actId="14100"/>
          <ac:picMkLst>
            <pc:docMk/>
            <pc:sldMk cId="2083166119" sldId="262"/>
            <ac:picMk id="16" creationId="{A289D807-6A3B-1322-6AB2-AA127C30D862}"/>
          </ac:picMkLst>
        </pc:picChg>
        <pc:picChg chg="del">
          <ac:chgData name="Daniel Lewitzky" userId="c9ab2d9e-8f24-4faa-985c-c46a6ad2cf51" providerId="ADAL" clId="{516AE808-DFA5-46D3-98A7-5BF8684FABB5}" dt="2023-08-12T14:11:44.082" v="50" actId="478"/>
          <ac:picMkLst>
            <pc:docMk/>
            <pc:sldMk cId="2083166119" sldId="262"/>
            <ac:picMk id="17" creationId="{F8151B19-6D5B-15D1-6BDC-32896CC77C59}"/>
          </ac:picMkLst>
        </pc:picChg>
        <pc:picChg chg="add del mod modCrop">
          <ac:chgData name="Daniel Lewitzky" userId="c9ab2d9e-8f24-4faa-985c-c46a6ad2cf51" providerId="ADAL" clId="{516AE808-DFA5-46D3-98A7-5BF8684FABB5}" dt="2023-09-03T23:07:15.212" v="6027" actId="478"/>
          <ac:picMkLst>
            <pc:docMk/>
            <pc:sldMk cId="2083166119" sldId="262"/>
            <ac:picMk id="18" creationId="{4E8B1F81-481C-5E34-6D06-4AFE4A79C04A}"/>
          </ac:picMkLst>
        </pc:picChg>
        <pc:picChg chg="add del mod modCrop">
          <ac:chgData name="Daniel Lewitzky" userId="c9ab2d9e-8f24-4faa-985c-c46a6ad2cf51" providerId="ADAL" clId="{516AE808-DFA5-46D3-98A7-5BF8684FABB5}" dt="2023-09-03T23:09:56.140" v="6058" actId="478"/>
          <ac:picMkLst>
            <pc:docMk/>
            <pc:sldMk cId="2083166119" sldId="262"/>
            <ac:picMk id="20" creationId="{A48D1533-7265-514F-CD1F-60372B571F2E}"/>
          </ac:picMkLst>
        </pc:picChg>
        <pc:picChg chg="add del mod modCrop">
          <ac:chgData name="Daniel Lewitzky" userId="c9ab2d9e-8f24-4faa-985c-c46a6ad2cf51" providerId="ADAL" clId="{516AE808-DFA5-46D3-98A7-5BF8684FABB5}" dt="2023-09-05T18:30:55.069" v="6611" actId="478"/>
          <ac:picMkLst>
            <pc:docMk/>
            <pc:sldMk cId="2083166119" sldId="262"/>
            <ac:picMk id="22" creationId="{607506F4-BCA4-B7E5-03E4-4BAFBAC7C354}"/>
          </ac:picMkLst>
        </pc:picChg>
        <pc:picChg chg="add del mod modCrop">
          <ac:chgData name="Daniel Lewitzky" userId="c9ab2d9e-8f24-4faa-985c-c46a6ad2cf51" providerId="ADAL" clId="{516AE808-DFA5-46D3-98A7-5BF8684FABB5}" dt="2023-09-05T18:30:57.120" v="6612" actId="478"/>
          <ac:picMkLst>
            <pc:docMk/>
            <pc:sldMk cId="2083166119" sldId="262"/>
            <ac:picMk id="23" creationId="{A7E887DA-E7CB-FC02-CE3E-78E1EC619EB7}"/>
          </ac:picMkLst>
        </pc:picChg>
        <pc:picChg chg="add del mod modCrop">
          <ac:chgData name="Daniel Lewitzky" userId="c9ab2d9e-8f24-4faa-985c-c46a6ad2cf51" providerId="ADAL" clId="{516AE808-DFA5-46D3-98A7-5BF8684FABB5}" dt="2023-09-05T18:26:07.288" v="6574" actId="478"/>
          <ac:picMkLst>
            <pc:docMk/>
            <pc:sldMk cId="2083166119" sldId="262"/>
            <ac:picMk id="26" creationId="{4E4783CE-FB00-A90B-FDFF-849B8279C80F}"/>
          </ac:picMkLst>
        </pc:picChg>
        <pc:picChg chg="add del mod modCrop">
          <ac:chgData name="Daniel Lewitzky" userId="c9ab2d9e-8f24-4faa-985c-c46a6ad2cf51" providerId="ADAL" clId="{516AE808-DFA5-46D3-98A7-5BF8684FABB5}" dt="2023-09-05T18:26:05.426" v="6573" actId="478"/>
          <ac:picMkLst>
            <pc:docMk/>
            <pc:sldMk cId="2083166119" sldId="262"/>
            <ac:picMk id="29" creationId="{D617B2A7-B8C0-C734-82EE-CE556E8F0C7D}"/>
          </ac:picMkLst>
        </pc:picChg>
        <pc:picChg chg="del">
          <ac:chgData name="Daniel Lewitzky" userId="c9ab2d9e-8f24-4faa-985c-c46a6ad2cf51" providerId="ADAL" clId="{516AE808-DFA5-46D3-98A7-5BF8684FABB5}" dt="2023-08-12T14:09:44.692" v="41" actId="478"/>
          <ac:picMkLst>
            <pc:docMk/>
            <pc:sldMk cId="2083166119" sldId="262"/>
            <ac:picMk id="30" creationId="{0BA6FB91-4840-39C2-EEDD-E4E1EC55B3A8}"/>
          </ac:picMkLst>
        </pc:picChg>
        <pc:picChg chg="add del mod modCrop">
          <ac:chgData name="Daniel Lewitzky" userId="c9ab2d9e-8f24-4faa-985c-c46a6ad2cf51" providerId="ADAL" clId="{516AE808-DFA5-46D3-98A7-5BF8684FABB5}" dt="2023-09-05T18:28:01.057" v="6589" actId="478"/>
          <ac:picMkLst>
            <pc:docMk/>
            <pc:sldMk cId="2083166119" sldId="262"/>
            <ac:picMk id="33" creationId="{9DBCA81B-E148-3A90-C7F5-1FC39E9DECBC}"/>
          </ac:picMkLst>
        </pc:picChg>
        <pc:picChg chg="add mod modCrop">
          <ac:chgData name="Daniel Lewitzky" userId="c9ab2d9e-8f24-4faa-985c-c46a6ad2cf51" providerId="ADAL" clId="{516AE808-DFA5-46D3-98A7-5BF8684FABB5}" dt="2023-09-08T19:59:48.045" v="7423" actId="14100"/>
          <ac:picMkLst>
            <pc:docMk/>
            <pc:sldMk cId="2083166119" sldId="262"/>
            <ac:picMk id="35" creationId="{B4DB9F6F-6E9D-DA43-9F51-AFB6DD8740C7}"/>
          </ac:picMkLst>
        </pc:picChg>
        <pc:picChg chg="add mod modCrop">
          <ac:chgData name="Daniel Lewitzky" userId="c9ab2d9e-8f24-4faa-985c-c46a6ad2cf51" providerId="ADAL" clId="{516AE808-DFA5-46D3-98A7-5BF8684FABB5}" dt="2023-09-08T19:59:58.251" v="7425" actId="1076"/>
          <ac:picMkLst>
            <pc:docMk/>
            <pc:sldMk cId="2083166119" sldId="262"/>
            <ac:picMk id="37" creationId="{07C47FC1-CF32-F8AE-1290-04815B15ACBB}"/>
          </ac:picMkLst>
        </pc:picChg>
        <pc:picChg chg="add del mod modCrop">
          <ac:chgData name="Daniel Lewitzky" userId="c9ab2d9e-8f24-4faa-985c-c46a6ad2cf51" providerId="ADAL" clId="{516AE808-DFA5-46D3-98A7-5BF8684FABB5}" dt="2023-09-03T23:05:28.796" v="6005" actId="478"/>
          <ac:picMkLst>
            <pc:docMk/>
            <pc:sldMk cId="2083166119" sldId="262"/>
            <ac:picMk id="38" creationId="{9A5D683B-9524-0145-B111-A88F93E6EB18}"/>
          </ac:picMkLst>
        </pc:picChg>
        <pc:picChg chg="add del mod modCrop">
          <ac:chgData name="Daniel Lewitzky" userId="c9ab2d9e-8f24-4faa-985c-c46a6ad2cf51" providerId="ADAL" clId="{516AE808-DFA5-46D3-98A7-5BF8684FABB5}" dt="2023-09-05T18:12:04.688" v="6560" actId="478"/>
          <ac:picMkLst>
            <pc:docMk/>
            <pc:sldMk cId="2083166119" sldId="262"/>
            <ac:picMk id="40" creationId="{50A4484F-B91C-B983-AD48-3B52201B679E}"/>
          </ac:picMkLst>
        </pc:picChg>
        <pc:picChg chg="add mod modCrop">
          <ac:chgData name="Daniel Lewitzky" userId="c9ab2d9e-8f24-4faa-985c-c46a6ad2cf51" providerId="ADAL" clId="{516AE808-DFA5-46D3-98A7-5BF8684FABB5}" dt="2023-09-08T20:00:09.267" v="7426" actId="14100"/>
          <ac:picMkLst>
            <pc:docMk/>
            <pc:sldMk cId="2083166119" sldId="262"/>
            <ac:picMk id="41" creationId="{D9955DEC-B2F4-6575-000C-53141C898BDB}"/>
          </ac:picMkLst>
        </pc:picChg>
        <pc:picChg chg="add del mod modCrop">
          <ac:chgData name="Daniel Lewitzky" userId="c9ab2d9e-8f24-4faa-985c-c46a6ad2cf51" providerId="ADAL" clId="{516AE808-DFA5-46D3-98A7-5BF8684FABB5}" dt="2023-09-03T23:07:13.733" v="6026" actId="478"/>
          <ac:picMkLst>
            <pc:docMk/>
            <pc:sldMk cId="2083166119" sldId="262"/>
            <ac:picMk id="42" creationId="{4864D9A6-65AA-448A-3BA4-0E24AD5BD7DD}"/>
          </ac:picMkLst>
        </pc:picChg>
        <pc:picChg chg="add del mod modCrop">
          <ac:chgData name="Daniel Lewitzky" userId="c9ab2d9e-8f24-4faa-985c-c46a6ad2cf51" providerId="ADAL" clId="{516AE808-DFA5-46D3-98A7-5BF8684FABB5}" dt="2023-09-03T23:09:57.680" v="6059" actId="478"/>
          <ac:picMkLst>
            <pc:docMk/>
            <pc:sldMk cId="2083166119" sldId="262"/>
            <ac:picMk id="44" creationId="{A35CFF40-37C7-CBC0-F749-E221DE234A31}"/>
          </ac:picMkLst>
        </pc:picChg>
        <pc:picChg chg="add del mod">
          <ac:chgData name="Daniel Lewitzky" userId="c9ab2d9e-8f24-4faa-985c-c46a6ad2cf51" providerId="ADAL" clId="{516AE808-DFA5-46D3-98A7-5BF8684FABB5}" dt="2023-09-02T22:52:49.560" v="3138" actId="478"/>
          <ac:picMkLst>
            <pc:docMk/>
            <pc:sldMk cId="2083166119" sldId="262"/>
            <ac:picMk id="46" creationId="{0A5DF143-824B-24C7-B5F1-D668DE324D88}"/>
          </ac:picMkLst>
        </pc:picChg>
        <pc:picChg chg="add del mod">
          <ac:chgData name="Daniel Lewitzky" userId="c9ab2d9e-8f24-4faa-985c-c46a6ad2cf51" providerId="ADAL" clId="{516AE808-DFA5-46D3-98A7-5BF8684FABB5}" dt="2023-09-02T22:52:51.820" v="3139" actId="478"/>
          <ac:picMkLst>
            <pc:docMk/>
            <pc:sldMk cId="2083166119" sldId="262"/>
            <ac:picMk id="48" creationId="{37AB5BD5-B187-0808-EF6E-670F07CA4672}"/>
          </ac:picMkLst>
        </pc:picChg>
        <pc:picChg chg="add del mod">
          <ac:chgData name="Daniel Lewitzky" userId="c9ab2d9e-8f24-4faa-985c-c46a6ad2cf51" providerId="ADAL" clId="{516AE808-DFA5-46D3-98A7-5BF8684FABB5}" dt="2023-09-02T22:52:53.228" v="3140" actId="478"/>
          <ac:picMkLst>
            <pc:docMk/>
            <pc:sldMk cId="2083166119" sldId="262"/>
            <ac:picMk id="50" creationId="{26D6F6F8-BF5D-2731-1C0E-9554BAB4D5F2}"/>
          </ac:picMkLst>
        </pc:picChg>
        <pc:picChg chg="add del mod">
          <ac:chgData name="Daniel Lewitzky" userId="c9ab2d9e-8f24-4faa-985c-c46a6ad2cf51" providerId="ADAL" clId="{516AE808-DFA5-46D3-98A7-5BF8684FABB5}" dt="2023-09-02T22:52:54.462" v="3141" actId="478"/>
          <ac:picMkLst>
            <pc:docMk/>
            <pc:sldMk cId="2083166119" sldId="262"/>
            <ac:picMk id="52" creationId="{3B2743D1-D234-7A3C-5287-41B3ECC3FB4E}"/>
          </ac:picMkLst>
        </pc:picChg>
        <pc:cxnChg chg="del">
          <ac:chgData name="Daniel Lewitzky" userId="c9ab2d9e-8f24-4faa-985c-c46a6ad2cf51" providerId="ADAL" clId="{516AE808-DFA5-46D3-98A7-5BF8684FABB5}" dt="2023-09-02T22:52:56.298" v="3142" actId="478"/>
          <ac:cxnSpMkLst>
            <pc:docMk/>
            <pc:sldMk cId="2083166119" sldId="262"/>
            <ac:cxnSpMk id="25" creationId="{E50E1BAB-1383-6AEF-348F-97498EAD76CA}"/>
          </ac:cxnSpMkLst>
        </pc:cxnChg>
      </pc:sldChg>
      <pc:sldChg chg="addSp modSp mod">
        <pc:chgData name="Daniel Lewitzky" userId="c9ab2d9e-8f24-4faa-985c-c46a6ad2cf51" providerId="ADAL" clId="{516AE808-DFA5-46D3-98A7-5BF8684FABB5}" dt="2023-09-05T19:07:41.765" v="7092"/>
        <pc:sldMkLst>
          <pc:docMk/>
          <pc:sldMk cId="1302478133" sldId="263"/>
        </pc:sldMkLst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1302478133" sldId="263"/>
            <ac:spMk id="2" creationId="{3E9F5C4B-31A3-E589-7AC5-04EA2C99552F}"/>
          </ac:spMkLst>
        </pc:spChg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1302478133" sldId="263"/>
            <ac:spMk id="3" creationId="{C712D391-C446-C3E7-BEA6-68C23F45C2EA}"/>
          </ac:spMkLst>
        </pc:spChg>
        <pc:spChg chg="add mod">
          <ac:chgData name="Daniel Lewitzky" userId="c9ab2d9e-8f24-4faa-985c-c46a6ad2cf51" providerId="ADAL" clId="{516AE808-DFA5-46D3-98A7-5BF8684FABB5}" dt="2023-09-03T23:39:11.662" v="6329"/>
          <ac:spMkLst>
            <pc:docMk/>
            <pc:sldMk cId="1302478133" sldId="263"/>
            <ac:spMk id="4" creationId="{4519A9C3-328A-879C-9BF3-9F1FEB07F10A}"/>
          </ac:spMkLst>
        </pc:spChg>
      </pc:sldChg>
      <pc:sldChg chg="del">
        <pc:chgData name="Daniel Lewitzky" userId="c9ab2d9e-8f24-4faa-985c-c46a6ad2cf51" providerId="ADAL" clId="{516AE808-DFA5-46D3-98A7-5BF8684FABB5}" dt="2023-08-13T23:43:13.469" v="1076" actId="2696"/>
        <pc:sldMkLst>
          <pc:docMk/>
          <pc:sldMk cId="1931128824" sldId="264"/>
        </pc:sldMkLst>
      </pc:sldChg>
      <pc:sldChg chg="del">
        <pc:chgData name="Daniel Lewitzky" userId="c9ab2d9e-8f24-4faa-985c-c46a6ad2cf51" providerId="ADAL" clId="{516AE808-DFA5-46D3-98A7-5BF8684FABB5}" dt="2023-08-12T23:18:09.811" v="826" actId="2696"/>
        <pc:sldMkLst>
          <pc:docMk/>
          <pc:sldMk cId="145524700" sldId="265"/>
        </pc:sldMkLst>
      </pc:sldChg>
      <pc:sldChg chg="addSp delSp modSp mod ord">
        <pc:chgData name="Daniel Lewitzky" userId="c9ab2d9e-8f24-4faa-985c-c46a6ad2cf51" providerId="ADAL" clId="{516AE808-DFA5-46D3-98A7-5BF8684FABB5}" dt="2023-09-10T15:42:24.521" v="7455" actId="20577"/>
        <pc:sldMkLst>
          <pc:docMk/>
          <pc:sldMk cId="1652258709" sldId="266"/>
        </pc:sldMkLst>
        <pc:spChg chg="mod">
          <ac:chgData name="Daniel Lewitzky" userId="c9ab2d9e-8f24-4faa-985c-c46a6ad2cf51" providerId="ADAL" clId="{516AE808-DFA5-46D3-98A7-5BF8684FABB5}" dt="2023-09-03T22:59:30.668" v="5894" actId="1076"/>
          <ac:spMkLst>
            <pc:docMk/>
            <pc:sldMk cId="1652258709" sldId="266"/>
            <ac:spMk id="2" creationId="{989FAA6F-A591-4987-97B4-C55B0B9761E7}"/>
          </ac:spMkLst>
        </pc:spChg>
        <pc:spChg chg="del mod">
          <ac:chgData name="Daniel Lewitzky" userId="c9ab2d9e-8f24-4faa-985c-c46a6ad2cf51" providerId="ADAL" clId="{516AE808-DFA5-46D3-98A7-5BF8684FABB5}" dt="2023-09-03T20:50:32.551" v="5100" actId="478"/>
          <ac:spMkLst>
            <pc:docMk/>
            <pc:sldMk cId="1652258709" sldId="266"/>
            <ac:spMk id="3" creationId="{34CC777A-84EE-B493-CF9D-C6F25CA29D27}"/>
          </ac:spMkLst>
        </pc:spChg>
        <pc:spChg chg="mod">
          <ac:chgData name="Daniel Lewitzky" userId="c9ab2d9e-8f24-4faa-985c-c46a6ad2cf51" providerId="ADAL" clId="{516AE808-DFA5-46D3-98A7-5BF8684FABB5}" dt="2023-09-05T18:44:09.382" v="6788" actId="255"/>
          <ac:spMkLst>
            <pc:docMk/>
            <pc:sldMk cId="1652258709" sldId="266"/>
            <ac:spMk id="4" creationId="{70FD41B8-E648-835E-759D-31758CCF5ABB}"/>
          </ac:spMkLst>
        </pc:spChg>
        <pc:spChg chg="add del mod">
          <ac:chgData name="Daniel Lewitzky" userId="c9ab2d9e-8f24-4faa-985c-c46a6ad2cf51" providerId="ADAL" clId="{516AE808-DFA5-46D3-98A7-5BF8684FABB5}" dt="2023-09-03T20:50:37.699" v="5101" actId="478"/>
          <ac:spMkLst>
            <pc:docMk/>
            <pc:sldMk cId="1652258709" sldId="266"/>
            <ac:spMk id="8" creationId="{0B63D156-97EE-7317-E954-C5CC60CA7CB2}"/>
          </ac:spMkLst>
        </pc:spChg>
        <pc:spChg chg="mod">
          <ac:chgData name="Daniel Lewitzky" userId="c9ab2d9e-8f24-4faa-985c-c46a6ad2cf51" providerId="ADAL" clId="{516AE808-DFA5-46D3-98A7-5BF8684FABB5}" dt="2023-09-03T23:00:01.547" v="5904" actId="14100"/>
          <ac:spMkLst>
            <pc:docMk/>
            <pc:sldMk cId="1652258709" sldId="266"/>
            <ac:spMk id="9" creationId="{612F612C-2C28-6A3D-D94D-3323F532FF5F}"/>
          </ac:spMkLst>
        </pc:spChg>
        <pc:spChg chg="mod">
          <ac:chgData name="Daniel Lewitzky" userId="c9ab2d9e-8f24-4faa-985c-c46a6ad2cf51" providerId="ADAL" clId="{516AE808-DFA5-46D3-98A7-5BF8684FABB5}" dt="2023-09-03T23:00:07.810" v="5906" actId="14100"/>
          <ac:spMkLst>
            <pc:docMk/>
            <pc:sldMk cId="1652258709" sldId="266"/>
            <ac:spMk id="10" creationId="{BA7E4076-1ABA-7555-8433-69198FE422BE}"/>
          </ac:spMkLst>
        </pc:spChg>
        <pc:spChg chg="mod">
          <ac:chgData name="Daniel Lewitzky" userId="c9ab2d9e-8f24-4faa-985c-c46a6ad2cf51" providerId="ADAL" clId="{516AE808-DFA5-46D3-98A7-5BF8684FABB5}" dt="2023-09-05T18:44:26.279" v="6791" actId="1076"/>
          <ac:spMkLst>
            <pc:docMk/>
            <pc:sldMk cId="1652258709" sldId="266"/>
            <ac:spMk id="11" creationId="{B05C9AB1-634D-F8A0-02E3-F390C12FECD7}"/>
          </ac:spMkLst>
        </pc:spChg>
        <pc:spChg chg="add del mod">
          <ac:chgData name="Daniel Lewitzky" userId="c9ab2d9e-8f24-4faa-985c-c46a6ad2cf51" providerId="ADAL" clId="{516AE808-DFA5-46D3-98A7-5BF8684FABB5}" dt="2023-09-03T22:59:20.483" v="5893" actId="478"/>
          <ac:spMkLst>
            <pc:docMk/>
            <pc:sldMk cId="1652258709" sldId="266"/>
            <ac:spMk id="12" creationId="{70D4B602-3AF5-1B61-8352-FC5A0080AEA9}"/>
          </ac:spMkLst>
        </pc:spChg>
        <pc:spChg chg="del">
          <ac:chgData name="Daniel Lewitzky" userId="c9ab2d9e-8f24-4faa-985c-c46a6ad2cf51" providerId="ADAL" clId="{516AE808-DFA5-46D3-98A7-5BF8684FABB5}" dt="2023-08-12T23:13:50.676" v="782" actId="478"/>
          <ac:spMkLst>
            <pc:docMk/>
            <pc:sldMk cId="1652258709" sldId="266"/>
            <ac:spMk id="12" creationId="{A4082B41-6349-DF81-56E1-93D751D78C3C}"/>
          </ac:spMkLst>
        </pc:spChg>
        <pc:spChg chg="add mod ord">
          <ac:chgData name="Daniel Lewitzky" userId="c9ab2d9e-8f24-4faa-985c-c46a6ad2cf51" providerId="ADAL" clId="{516AE808-DFA5-46D3-98A7-5BF8684FABB5}" dt="2023-09-10T15:42:24.521" v="7455" actId="20577"/>
          <ac:spMkLst>
            <pc:docMk/>
            <pc:sldMk cId="1652258709" sldId="266"/>
            <ac:spMk id="13" creationId="{24497E46-A7B2-DE63-9C37-021447E171AE}"/>
          </ac:spMkLst>
        </pc:spChg>
        <pc:spChg chg="add mod">
          <ac:chgData name="Daniel Lewitzky" userId="c9ab2d9e-8f24-4faa-985c-c46a6ad2cf51" providerId="ADAL" clId="{516AE808-DFA5-46D3-98A7-5BF8684FABB5}" dt="2023-09-05T18:43:45.743" v="6786" actId="14100"/>
          <ac:spMkLst>
            <pc:docMk/>
            <pc:sldMk cId="1652258709" sldId="266"/>
            <ac:spMk id="14" creationId="{C2F30D1F-2AC1-3743-493A-932712501400}"/>
          </ac:spMkLst>
        </pc:spChg>
        <pc:spChg chg="add del mod">
          <ac:chgData name="Daniel Lewitzky" userId="c9ab2d9e-8f24-4faa-985c-c46a6ad2cf51" providerId="ADAL" clId="{516AE808-DFA5-46D3-98A7-5BF8684FABB5}" dt="2023-09-03T23:38:57.415" v="6325"/>
          <ac:spMkLst>
            <pc:docMk/>
            <pc:sldMk cId="1652258709" sldId="266"/>
            <ac:spMk id="15" creationId="{6C67657D-B413-F609-DC90-F11F40D04D61}"/>
          </ac:spMkLst>
        </pc:spChg>
        <pc:spChg chg="add mod">
          <ac:chgData name="Daniel Lewitzky" userId="c9ab2d9e-8f24-4faa-985c-c46a6ad2cf51" providerId="ADAL" clId="{516AE808-DFA5-46D3-98A7-5BF8684FABB5}" dt="2023-09-05T18:43:54.565" v="6787" actId="1076"/>
          <ac:spMkLst>
            <pc:docMk/>
            <pc:sldMk cId="1652258709" sldId="266"/>
            <ac:spMk id="16" creationId="{0C7DCB3D-D29A-DBDE-68F2-62E826DF21F4}"/>
          </ac:spMkLst>
        </pc:spChg>
        <pc:picChg chg="add mod modCrop">
          <ac:chgData name="Daniel Lewitzky" userId="c9ab2d9e-8f24-4faa-985c-c46a6ad2cf51" providerId="ADAL" clId="{516AE808-DFA5-46D3-98A7-5BF8684FABB5}" dt="2023-09-03T22:59:53.400" v="5902" actId="1076"/>
          <ac:picMkLst>
            <pc:docMk/>
            <pc:sldMk cId="1652258709" sldId="266"/>
            <ac:picMk id="6" creationId="{A3C32082-DF7A-ADCA-E2D5-3531DB3CDD0E}"/>
          </ac:picMkLst>
        </pc:picChg>
        <pc:picChg chg="del mod">
          <ac:chgData name="Daniel Lewitzky" userId="c9ab2d9e-8f24-4faa-985c-c46a6ad2cf51" providerId="ADAL" clId="{516AE808-DFA5-46D3-98A7-5BF8684FABB5}" dt="2023-09-03T20:12:41.271" v="4993" actId="478"/>
          <ac:picMkLst>
            <pc:docMk/>
            <pc:sldMk cId="1652258709" sldId="266"/>
            <ac:picMk id="1026" creationId="{1F2309F0-199B-62F1-D233-20E6F2793052}"/>
          </ac:picMkLst>
        </pc:picChg>
      </pc:sldChg>
      <pc:sldChg chg="modSp del mod">
        <pc:chgData name="Daniel Lewitzky" userId="c9ab2d9e-8f24-4faa-985c-c46a6ad2cf51" providerId="ADAL" clId="{516AE808-DFA5-46D3-98A7-5BF8684FABB5}" dt="2023-09-06T19:48:16.995" v="7364" actId="2696"/>
        <pc:sldMkLst>
          <pc:docMk/>
          <pc:sldMk cId="2332164817" sldId="267"/>
        </pc:sldMkLst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2332164817" sldId="267"/>
            <ac:spMk id="2" creationId="{8D883CE2-7478-1E0C-156C-8EEC53427D96}"/>
          </ac:spMkLst>
        </pc:spChg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2332164817" sldId="267"/>
            <ac:spMk id="3" creationId="{BDF54AB6-4A47-5D94-E068-1A1819C83B5A}"/>
          </ac:spMkLst>
        </pc:spChg>
      </pc:sldChg>
      <pc:sldChg chg="modSp del mod">
        <pc:chgData name="Daniel Lewitzky" userId="c9ab2d9e-8f24-4faa-985c-c46a6ad2cf51" providerId="ADAL" clId="{516AE808-DFA5-46D3-98A7-5BF8684FABB5}" dt="2023-08-13T23:43:40.756" v="1078" actId="2696"/>
        <pc:sldMkLst>
          <pc:docMk/>
          <pc:sldMk cId="1150482546" sldId="268"/>
        </pc:sldMkLst>
        <pc:spChg chg="mod">
          <ac:chgData name="Daniel Lewitzky" userId="c9ab2d9e-8f24-4faa-985c-c46a6ad2cf51" providerId="ADAL" clId="{516AE808-DFA5-46D3-98A7-5BF8684FABB5}" dt="2023-08-13T23:43:20.825" v="1077" actId="1076"/>
          <ac:spMkLst>
            <pc:docMk/>
            <pc:sldMk cId="1150482546" sldId="268"/>
            <ac:spMk id="4" creationId="{F17E08E9-682E-E940-7576-29DF22A16306}"/>
          </ac:spMkLst>
        </pc:spChg>
      </pc:sldChg>
      <pc:sldChg chg="addSp delSp modSp new del mod ord setBg">
        <pc:chgData name="Daniel Lewitzky" userId="c9ab2d9e-8f24-4faa-985c-c46a6ad2cf51" providerId="ADAL" clId="{516AE808-DFA5-46D3-98A7-5BF8684FABB5}" dt="2023-08-13T23:42:56.919" v="1075" actId="2696"/>
        <pc:sldMkLst>
          <pc:docMk/>
          <pc:sldMk cId="344404677" sldId="269"/>
        </pc:sldMkLst>
        <pc:spChg chg="mod">
          <ac:chgData name="Daniel Lewitzky" userId="c9ab2d9e-8f24-4faa-985c-c46a6ad2cf51" providerId="ADAL" clId="{516AE808-DFA5-46D3-98A7-5BF8684FABB5}" dt="2023-08-12T14:20:43.504" v="293" actId="26606"/>
          <ac:spMkLst>
            <pc:docMk/>
            <pc:sldMk cId="344404677" sldId="269"/>
            <ac:spMk id="2" creationId="{B0A97F03-9794-83AD-B7C5-54F9A2251834}"/>
          </ac:spMkLst>
        </pc:spChg>
        <pc:spChg chg="del mod">
          <ac:chgData name="Daniel Lewitzky" userId="c9ab2d9e-8f24-4faa-985c-c46a6ad2cf51" providerId="ADAL" clId="{516AE808-DFA5-46D3-98A7-5BF8684FABB5}" dt="2023-08-12T14:20:43.504" v="293" actId="26606"/>
          <ac:spMkLst>
            <pc:docMk/>
            <pc:sldMk cId="344404677" sldId="269"/>
            <ac:spMk id="3" creationId="{4A91F9CD-60E8-48AC-8E82-FDAD527479E0}"/>
          </ac:spMkLst>
        </pc:spChg>
        <pc:graphicFrameChg chg="add">
          <ac:chgData name="Daniel Lewitzky" userId="c9ab2d9e-8f24-4faa-985c-c46a6ad2cf51" providerId="ADAL" clId="{516AE808-DFA5-46D3-98A7-5BF8684FABB5}" dt="2023-08-12T14:20:43.504" v="293" actId="26606"/>
          <ac:graphicFrameMkLst>
            <pc:docMk/>
            <pc:sldMk cId="344404677" sldId="269"/>
            <ac:graphicFrameMk id="5" creationId="{657D3805-71C7-E232-30F1-8EC4DB98F040}"/>
          </ac:graphicFrameMkLst>
        </pc:graphicFrameChg>
      </pc:sldChg>
      <pc:sldChg chg="addSp modSp new mod">
        <pc:chgData name="Daniel Lewitzky" userId="c9ab2d9e-8f24-4faa-985c-c46a6ad2cf51" providerId="ADAL" clId="{516AE808-DFA5-46D3-98A7-5BF8684FABB5}" dt="2023-09-05T19:07:41.765" v="7092"/>
        <pc:sldMkLst>
          <pc:docMk/>
          <pc:sldMk cId="3888613732" sldId="270"/>
        </pc:sldMkLst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3888613732" sldId="270"/>
            <ac:spMk id="2" creationId="{B5555D5C-B2AF-752C-7679-BC084DD2CAB4}"/>
          </ac:spMkLst>
        </pc:spChg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3888613732" sldId="270"/>
            <ac:spMk id="3" creationId="{D83C6A53-31C3-1755-D3DF-B5D7466BEF4F}"/>
          </ac:spMkLst>
        </pc:spChg>
        <pc:spChg chg="add mod">
          <ac:chgData name="Daniel Lewitzky" userId="c9ab2d9e-8f24-4faa-985c-c46a6ad2cf51" providerId="ADAL" clId="{516AE808-DFA5-46D3-98A7-5BF8684FABB5}" dt="2023-09-03T23:39:00.560" v="6326"/>
          <ac:spMkLst>
            <pc:docMk/>
            <pc:sldMk cId="3888613732" sldId="270"/>
            <ac:spMk id="4" creationId="{34A9721F-B700-AFE7-2D95-5122C805AF02}"/>
          </ac:spMkLst>
        </pc:spChg>
      </pc:sldChg>
      <pc:sldChg chg="addSp modSp new del mod">
        <pc:chgData name="Daniel Lewitzky" userId="c9ab2d9e-8f24-4faa-985c-c46a6ad2cf51" providerId="ADAL" clId="{516AE808-DFA5-46D3-98A7-5BF8684FABB5}" dt="2023-09-06T19:48:11.487" v="7362" actId="2696"/>
        <pc:sldMkLst>
          <pc:docMk/>
          <pc:sldMk cId="2107413554" sldId="271"/>
        </pc:sldMkLst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2107413554" sldId="271"/>
            <ac:spMk id="2" creationId="{CA5549CF-9640-F62D-9538-E93E1E6CE25B}"/>
          </ac:spMkLst>
        </pc:spChg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2107413554" sldId="271"/>
            <ac:spMk id="3" creationId="{12BFC54E-699E-4491-851B-3C2FFC5B5FE3}"/>
          </ac:spMkLst>
        </pc:spChg>
        <pc:picChg chg="add mod">
          <ac:chgData name="Daniel Lewitzky" userId="c9ab2d9e-8f24-4faa-985c-c46a6ad2cf51" providerId="ADAL" clId="{516AE808-DFA5-46D3-98A7-5BF8684FABB5}" dt="2023-09-03T20:12:36.488" v="4992" actId="1076"/>
          <ac:picMkLst>
            <pc:docMk/>
            <pc:sldMk cId="2107413554" sldId="271"/>
            <ac:picMk id="4" creationId="{BD8DDB40-5BEB-3308-A5C3-590AAECD644F}"/>
          </ac:picMkLst>
        </pc:picChg>
      </pc:sldChg>
      <pc:sldChg chg="addSp modSp new mod">
        <pc:chgData name="Daniel Lewitzky" userId="c9ab2d9e-8f24-4faa-985c-c46a6ad2cf51" providerId="ADAL" clId="{516AE808-DFA5-46D3-98A7-5BF8684FABB5}" dt="2023-09-10T15:49:03.936" v="7464" actId="20577"/>
        <pc:sldMkLst>
          <pc:docMk/>
          <pc:sldMk cId="939709622" sldId="272"/>
        </pc:sldMkLst>
        <pc:spChg chg="mod">
          <ac:chgData name="Daniel Lewitzky" userId="c9ab2d9e-8f24-4faa-985c-c46a6ad2cf51" providerId="ADAL" clId="{516AE808-DFA5-46D3-98A7-5BF8684FABB5}" dt="2023-09-10T15:49:03.936" v="7464" actId="20577"/>
          <ac:spMkLst>
            <pc:docMk/>
            <pc:sldMk cId="939709622" sldId="272"/>
            <ac:spMk id="2" creationId="{1130F431-E225-8969-D649-8EE7476F9915}"/>
          </ac:spMkLst>
        </pc:spChg>
        <pc:spChg chg="mod">
          <ac:chgData name="Daniel Lewitzky" userId="c9ab2d9e-8f24-4faa-985c-c46a6ad2cf51" providerId="ADAL" clId="{516AE808-DFA5-46D3-98A7-5BF8684FABB5}" dt="2023-09-05T19:14:49.512" v="7148" actId="20577"/>
          <ac:spMkLst>
            <pc:docMk/>
            <pc:sldMk cId="939709622" sldId="272"/>
            <ac:spMk id="3" creationId="{6934D1A2-6DEB-679E-797B-EF612699FBAF}"/>
          </ac:spMkLst>
        </pc:spChg>
        <pc:spChg chg="add mod">
          <ac:chgData name="Daniel Lewitzky" userId="c9ab2d9e-8f24-4faa-985c-c46a6ad2cf51" providerId="ADAL" clId="{516AE808-DFA5-46D3-98A7-5BF8684FABB5}" dt="2023-09-03T23:38:46.540" v="6323"/>
          <ac:spMkLst>
            <pc:docMk/>
            <pc:sldMk cId="939709622" sldId="272"/>
            <ac:spMk id="4" creationId="{7E1C0093-49C4-AD4C-FF7A-D349925DEC3E}"/>
          </ac:spMkLst>
        </pc:spChg>
      </pc:sldChg>
      <pc:sldChg chg="addSp delSp modSp new mod ord setBg addAnim delAnim setClrOvrMap delDesignElem">
        <pc:chgData name="Daniel Lewitzky" userId="c9ab2d9e-8f24-4faa-985c-c46a6ad2cf51" providerId="ADAL" clId="{516AE808-DFA5-46D3-98A7-5BF8684FABB5}" dt="2023-09-05T19:13:04.152" v="7142" actId="207"/>
        <pc:sldMkLst>
          <pc:docMk/>
          <pc:sldMk cId="3216237590" sldId="273"/>
        </pc:sldMkLst>
        <pc:spChg chg="mod ord">
          <ac:chgData name="Daniel Lewitzky" userId="c9ab2d9e-8f24-4faa-985c-c46a6ad2cf51" providerId="ADAL" clId="{516AE808-DFA5-46D3-98A7-5BF8684FABB5}" dt="2023-09-05T19:13:04.152" v="7142" actId="207"/>
          <ac:spMkLst>
            <pc:docMk/>
            <pc:sldMk cId="3216237590" sldId="273"/>
            <ac:spMk id="2" creationId="{F517EEDA-40A2-180E-C1A4-3B9C0A08458B}"/>
          </ac:spMkLst>
        </pc:spChg>
        <pc:spChg chg="del">
          <ac:chgData name="Daniel Lewitzky" userId="c9ab2d9e-8f24-4faa-985c-c46a6ad2cf51" providerId="ADAL" clId="{516AE808-DFA5-46D3-98A7-5BF8684FABB5}" dt="2023-09-02T23:06:20.382" v="3463" actId="478"/>
          <ac:spMkLst>
            <pc:docMk/>
            <pc:sldMk cId="3216237590" sldId="273"/>
            <ac:spMk id="3" creationId="{5060F71B-83B2-D0FD-3E75-3F3D718ECAA8}"/>
          </ac:spMkLst>
        </pc:spChg>
        <pc:spChg chg="add del mod">
          <ac:chgData name="Daniel Lewitzky" userId="c9ab2d9e-8f24-4faa-985c-c46a6ad2cf51" providerId="ADAL" clId="{516AE808-DFA5-46D3-98A7-5BF8684FABB5}" dt="2023-09-03T20:04:46.795" v="4937" actId="478"/>
          <ac:spMkLst>
            <pc:docMk/>
            <pc:sldMk cId="3216237590" sldId="273"/>
            <ac:spMk id="4" creationId="{27B9B770-0955-D8CD-CBEC-D494C6D4F723}"/>
          </ac:spMkLst>
        </pc:spChg>
        <pc:spChg chg="add mod">
          <ac:chgData name="Daniel Lewitzky" userId="c9ab2d9e-8f24-4faa-985c-c46a6ad2cf51" providerId="ADAL" clId="{516AE808-DFA5-46D3-98A7-5BF8684FABB5}" dt="2023-09-05T19:12:34.920" v="7140" actId="14861"/>
          <ac:spMkLst>
            <pc:docMk/>
            <pc:sldMk cId="3216237590" sldId="273"/>
            <ac:spMk id="5" creationId="{A32CE35C-D398-BAA1-8B6F-58681F41D1A9}"/>
          </ac:spMkLst>
        </pc:spChg>
        <pc:spChg chg="add del">
          <ac:chgData name="Daniel Lewitzky" userId="c9ab2d9e-8f24-4faa-985c-c46a6ad2cf51" providerId="ADAL" clId="{516AE808-DFA5-46D3-98A7-5BF8684FABB5}" dt="2023-09-05T18:58:38.574" v="7027" actId="26606"/>
          <ac:spMkLst>
            <pc:docMk/>
            <pc:sldMk cId="3216237590" sldId="273"/>
            <ac:spMk id="1028" creationId="{C08B58CE-A486-4D86-A04C-CEBEC0C6EB27}"/>
          </ac:spMkLst>
        </pc:spChg>
        <pc:spChg chg="add del">
          <ac:chgData name="Daniel Lewitzky" userId="c9ab2d9e-8f24-4faa-985c-c46a6ad2cf51" providerId="ADAL" clId="{516AE808-DFA5-46D3-98A7-5BF8684FABB5}" dt="2023-09-05T18:58:41.094" v="7029" actId="26606"/>
          <ac:spMkLst>
            <pc:docMk/>
            <pc:sldMk cId="3216237590" sldId="273"/>
            <ac:spMk id="1032" creationId="{23E246C7-AE23-4B78-B596-A021E638F0E8}"/>
          </ac:spMkLst>
        </pc:spChg>
        <pc:spChg chg="add del">
          <ac:chgData name="Daniel Lewitzky" userId="c9ab2d9e-8f24-4faa-985c-c46a6ad2cf51" providerId="ADAL" clId="{516AE808-DFA5-46D3-98A7-5BF8684FABB5}" dt="2023-09-03T20:06:50.487" v="4940" actId="26606"/>
          <ac:spMkLst>
            <pc:docMk/>
            <pc:sldMk cId="3216237590" sldId="273"/>
            <ac:spMk id="1035" creationId="{B40FCD49-2060-48B9-8212-8A5F1DF4726F}"/>
          </ac:spMkLst>
        </pc:spChg>
        <pc:spChg chg="add del">
          <ac:chgData name="Daniel Lewitzky" userId="c9ab2d9e-8f24-4faa-985c-c46a6ad2cf51" providerId="ADAL" clId="{516AE808-DFA5-46D3-98A7-5BF8684FABB5}" dt="2023-09-05T18:59:38.201" v="7031" actId="26606"/>
          <ac:spMkLst>
            <pc:docMk/>
            <pc:sldMk cId="3216237590" sldId="273"/>
            <ac:spMk id="1036" creationId="{C08B58CE-A486-4D86-A04C-CEBEC0C6EB27}"/>
          </ac:spMkLst>
        </pc:spChg>
        <pc:spChg chg="add del">
          <ac:chgData name="Daniel Lewitzky" userId="c9ab2d9e-8f24-4faa-985c-c46a6ad2cf51" providerId="ADAL" clId="{516AE808-DFA5-46D3-98A7-5BF8684FABB5}" dt="2023-09-03T20:07:21.051" v="4943" actId="26606"/>
          <ac:spMkLst>
            <pc:docMk/>
            <pc:sldMk cId="3216237590" sldId="273"/>
            <ac:spMk id="1042" creationId="{B40FCD49-2060-48B9-8212-8A5F1DF4726F}"/>
          </ac:spMkLst>
        </pc:spChg>
        <pc:spChg chg="add del">
          <ac:chgData name="Daniel Lewitzky" userId="c9ab2d9e-8f24-4faa-985c-c46a6ad2cf51" providerId="ADAL" clId="{516AE808-DFA5-46D3-98A7-5BF8684FABB5}" dt="2023-09-05T18:59:44.020" v="7033" actId="26606"/>
          <ac:spMkLst>
            <pc:docMk/>
            <pc:sldMk cId="3216237590" sldId="273"/>
            <ac:spMk id="1046" creationId="{23E246C7-AE23-4B78-B596-A021E638F0E8}"/>
          </ac:spMkLst>
        </pc:spChg>
        <pc:spChg chg="add del">
          <ac:chgData name="Daniel Lewitzky" userId="c9ab2d9e-8f24-4faa-985c-c46a6ad2cf51" providerId="ADAL" clId="{516AE808-DFA5-46D3-98A7-5BF8684FABB5}" dt="2023-09-05T19:07:43.526" v="7093" actId="26606"/>
          <ac:spMkLst>
            <pc:docMk/>
            <pc:sldMk cId="3216237590" sldId="273"/>
            <ac:spMk id="1049" creationId="{C08B58CE-A486-4D86-A04C-CEBEC0C6EB27}"/>
          </ac:spMkLst>
        </pc:spChg>
        <pc:picChg chg="add mod">
          <ac:chgData name="Daniel Lewitzky" userId="c9ab2d9e-8f24-4faa-985c-c46a6ad2cf51" providerId="ADAL" clId="{516AE808-DFA5-46D3-98A7-5BF8684FABB5}" dt="2023-09-05T19:09:12.358" v="7126" actId="732"/>
          <ac:picMkLst>
            <pc:docMk/>
            <pc:sldMk cId="3216237590" sldId="273"/>
            <ac:picMk id="1026" creationId="{0515A694-B353-C9A7-3320-8A5B388A43B8}"/>
          </ac:picMkLst>
        </pc:picChg>
        <pc:picChg chg="add del">
          <ac:chgData name="Daniel Lewitzky" userId="c9ab2d9e-8f24-4faa-985c-c46a6ad2cf51" providerId="ADAL" clId="{516AE808-DFA5-46D3-98A7-5BF8684FABB5}" dt="2023-09-05T18:58:38.574" v="7027" actId="26606"/>
          <ac:picMkLst>
            <pc:docMk/>
            <pc:sldMk cId="3216237590" sldId="273"/>
            <ac:picMk id="1029" creationId="{7EF397AE-0609-4FFB-A98F-ECD05F0EF2C1}"/>
          </ac:picMkLst>
        </pc:picChg>
        <pc:picChg chg="add del">
          <ac:chgData name="Daniel Lewitzky" userId="c9ab2d9e-8f24-4faa-985c-c46a6ad2cf51" providerId="ADAL" clId="{516AE808-DFA5-46D3-98A7-5BF8684FABB5}" dt="2023-09-05T18:58:38.574" v="7027" actId="26606"/>
          <ac:picMkLst>
            <pc:docMk/>
            <pc:sldMk cId="3216237590" sldId="273"/>
            <ac:picMk id="1030" creationId="{FF0509A6-53B5-44A9-B59C-1D9C4DD3C2A3}"/>
          </ac:picMkLst>
        </pc:picChg>
        <pc:picChg chg="add del">
          <ac:chgData name="Daniel Lewitzky" userId="c9ab2d9e-8f24-4faa-985c-c46a6ad2cf51" providerId="ADAL" clId="{516AE808-DFA5-46D3-98A7-5BF8684FABB5}" dt="2023-09-03T20:06:50.487" v="4940" actId="26606"/>
          <ac:picMkLst>
            <pc:docMk/>
            <pc:sldMk cId="3216237590" sldId="273"/>
            <ac:picMk id="1031" creationId="{22790EC5-ACA7-4536-8066-B60199F3C6DF}"/>
          </ac:picMkLst>
        </pc:picChg>
        <pc:picChg chg="add del">
          <ac:chgData name="Daniel Lewitzky" userId="c9ab2d9e-8f24-4faa-985c-c46a6ad2cf51" providerId="ADAL" clId="{516AE808-DFA5-46D3-98A7-5BF8684FABB5}" dt="2023-09-03T20:06:50.487" v="4940" actId="26606"/>
          <ac:picMkLst>
            <pc:docMk/>
            <pc:sldMk cId="3216237590" sldId="273"/>
            <ac:picMk id="1033" creationId="{CAD20AEA-7CAF-4A83-BE2E-EAF010B8B7FC}"/>
          </ac:picMkLst>
        </pc:picChg>
        <pc:picChg chg="add del">
          <ac:chgData name="Daniel Lewitzky" userId="c9ab2d9e-8f24-4faa-985c-c46a6ad2cf51" providerId="ADAL" clId="{516AE808-DFA5-46D3-98A7-5BF8684FABB5}" dt="2023-09-05T18:58:41.094" v="7029" actId="26606"/>
          <ac:picMkLst>
            <pc:docMk/>
            <pc:sldMk cId="3216237590" sldId="273"/>
            <ac:picMk id="1034" creationId="{4388652C-EA91-4836-8F81-08E05C74EBC0}"/>
          </ac:picMkLst>
        </pc:picChg>
        <pc:picChg chg="add del">
          <ac:chgData name="Daniel Lewitzky" userId="c9ab2d9e-8f24-4faa-985c-c46a6ad2cf51" providerId="ADAL" clId="{516AE808-DFA5-46D3-98A7-5BF8684FABB5}" dt="2023-09-03T20:06:50.487" v="4940" actId="26606"/>
          <ac:picMkLst>
            <pc:docMk/>
            <pc:sldMk cId="3216237590" sldId="273"/>
            <ac:picMk id="1037" creationId="{83A45DCD-B5FB-4A86-88D2-91088C7FFC5F}"/>
          </ac:picMkLst>
        </pc:picChg>
        <pc:picChg chg="add del">
          <ac:chgData name="Daniel Lewitzky" userId="c9ab2d9e-8f24-4faa-985c-c46a6ad2cf51" providerId="ADAL" clId="{516AE808-DFA5-46D3-98A7-5BF8684FABB5}" dt="2023-09-05T18:59:38.201" v="7031" actId="26606"/>
          <ac:picMkLst>
            <pc:docMk/>
            <pc:sldMk cId="3216237590" sldId="273"/>
            <ac:picMk id="1038" creationId="{7EF397AE-0609-4FFB-A98F-ECD05F0EF2C1}"/>
          </ac:picMkLst>
        </pc:picChg>
        <pc:picChg chg="add del">
          <ac:chgData name="Daniel Lewitzky" userId="c9ab2d9e-8f24-4faa-985c-c46a6ad2cf51" providerId="ADAL" clId="{516AE808-DFA5-46D3-98A7-5BF8684FABB5}" dt="2023-09-03T20:07:21.051" v="4943" actId="26606"/>
          <ac:picMkLst>
            <pc:docMk/>
            <pc:sldMk cId="3216237590" sldId="273"/>
            <ac:picMk id="1039" creationId="{83A45DCD-B5FB-4A86-88D2-91088C7FFC5F}"/>
          </ac:picMkLst>
        </pc:picChg>
        <pc:picChg chg="add del">
          <ac:chgData name="Daniel Lewitzky" userId="c9ab2d9e-8f24-4faa-985c-c46a6ad2cf51" providerId="ADAL" clId="{516AE808-DFA5-46D3-98A7-5BF8684FABB5}" dt="2023-09-03T20:07:21.051" v="4943" actId="26606"/>
          <ac:picMkLst>
            <pc:docMk/>
            <pc:sldMk cId="3216237590" sldId="273"/>
            <ac:picMk id="1040" creationId="{22790EC5-ACA7-4536-8066-B60199F3C6DF}"/>
          </ac:picMkLst>
        </pc:picChg>
        <pc:picChg chg="add del">
          <ac:chgData name="Daniel Lewitzky" userId="c9ab2d9e-8f24-4faa-985c-c46a6ad2cf51" providerId="ADAL" clId="{516AE808-DFA5-46D3-98A7-5BF8684FABB5}" dt="2023-09-03T20:07:21.051" v="4943" actId="26606"/>
          <ac:picMkLst>
            <pc:docMk/>
            <pc:sldMk cId="3216237590" sldId="273"/>
            <ac:picMk id="1041" creationId="{CAD20AEA-7CAF-4A83-BE2E-EAF010B8B7FC}"/>
          </ac:picMkLst>
        </pc:picChg>
        <pc:picChg chg="add del">
          <ac:chgData name="Daniel Lewitzky" userId="c9ab2d9e-8f24-4faa-985c-c46a6ad2cf51" providerId="ADAL" clId="{516AE808-DFA5-46D3-98A7-5BF8684FABB5}" dt="2023-09-03T20:07:21.051" v="4943" actId="26606"/>
          <ac:picMkLst>
            <pc:docMk/>
            <pc:sldMk cId="3216237590" sldId="273"/>
            <ac:picMk id="1043" creationId="{DA70F40A-D18F-4F05-A106-6D2CB24DC79A}"/>
          </ac:picMkLst>
        </pc:picChg>
        <pc:picChg chg="add del">
          <ac:chgData name="Daniel Lewitzky" userId="c9ab2d9e-8f24-4faa-985c-c46a6ad2cf51" providerId="ADAL" clId="{516AE808-DFA5-46D3-98A7-5BF8684FABB5}" dt="2023-09-05T18:59:38.201" v="7031" actId="26606"/>
          <ac:picMkLst>
            <pc:docMk/>
            <pc:sldMk cId="3216237590" sldId="273"/>
            <ac:picMk id="1044" creationId="{FF0509A6-53B5-44A9-B59C-1D9C4DD3C2A3}"/>
          </ac:picMkLst>
        </pc:picChg>
        <pc:picChg chg="add del">
          <ac:chgData name="Daniel Lewitzky" userId="c9ab2d9e-8f24-4faa-985c-c46a6ad2cf51" providerId="ADAL" clId="{516AE808-DFA5-46D3-98A7-5BF8684FABB5}" dt="2023-09-05T18:59:44.020" v="7033" actId="26606"/>
          <ac:picMkLst>
            <pc:docMk/>
            <pc:sldMk cId="3216237590" sldId="273"/>
            <ac:picMk id="1047" creationId="{4388652C-EA91-4836-8F81-08E05C74EBC0}"/>
          </ac:picMkLst>
        </pc:picChg>
        <pc:picChg chg="add del">
          <ac:chgData name="Daniel Lewitzky" userId="c9ab2d9e-8f24-4faa-985c-c46a6ad2cf51" providerId="ADAL" clId="{516AE808-DFA5-46D3-98A7-5BF8684FABB5}" dt="2023-09-05T19:07:43.526" v="7093" actId="26606"/>
          <ac:picMkLst>
            <pc:docMk/>
            <pc:sldMk cId="3216237590" sldId="273"/>
            <ac:picMk id="1050" creationId="{7EF397AE-0609-4FFB-A98F-ECD05F0EF2C1}"/>
          </ac:picMkLst>
        </pc:picChg>
        <pc:picChg chg="add del">
          <ac:chgData name="Daniel Lewitzky" userId="c9ab2d9e-8f24-4faa-985c-c46a6ad2cf51" providerId="ADAL" clId="{516AE808-DFA5-46D3-98A7-5BF8684FABB5}" dt="2023-09-05T19:07:43.526" v="7093" actId="26606"/>
          <ac:picMkLst>
            <pc:docMk/>
            <pc:sldMk cId="3216237590" sldId="273"/>
            <ac:picMk id="1051" creationId="{FF0509A6-53B5-44A9-B59C-1D9C4DD3C2A3}"/>
          </ac:picMkLst>
        </pc:picChg>
      </pc:sldChg>
      <pc:sldChg chg="addSp delSp modSp new del mod setBg addAnim delAnim">
        <pc:chgData name="Daniel Lewitzky" userId="c9ab2d9e-8f24-4faa-985c-c46a6ad2cf51" providerId="ADAL" clId="{516AE808-DFA5-46D3-98A7-5BF8684FABB5}" dt="2023-09-06T19:48:06.557" v="7361" actId="2696"/>
        <pc:sldMkLst>
          <pc:docMk/>
          <pc:sldMk cId="2442361873" sldId="274"/>
        </pc:sldMkLst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2442361873" sldId="274"/>
            <ac:spMk id="2" creationId="{621364D2-7961-FB18-87BE-3BE274A2B97F}"/>
          </ac:spMkLst>
        </pc:spChg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2442361873" sldId="274"/>
            <ac:spMk id="3" creationId="{E8EEB037-92D0-A615-67DA-BEE298650FC0}"/>
          </ac:spMkLst>
        </pc:spChg>
        <pc:spChg chg="add del">
          <ac:chgData name="Daniel Lewitzky" userId="c9ab2d9e-8f24-4faa-985c-c46a6ad2cf51" providerId="ADAL" clId="{516AE808-DFA5-46D3-98A7-5BF8684FABB5}" dt="2023-09-02T19:29:51.976" v="2169" actId="26606"/>
          <ac:spMkLst>
            <pc:docMk/>
            <pc:sldMk cId="2442361873" sldId="274"/>
            <ac:spMk id="10" creationId="{31CA2540-FD07-4286-91E4-8D0DE4E50979}"/>
          </ac:spMkLst>
        </pc:spChg>
        <pc:picChg chg="add del">
          <ac:chgData name="Daniel Lewitzky" userId="c9ab2d9e-8f24-4faa-985c-c46a6ad2cf51" providerId="ADAL" clId="{516AE808-DFA5-46D3-98A7-5BF8684FABB5}" dt="2023-09-02T19:29:51.976" v="2169" actId="26606"/>
          <ac:picMkLst>
            <pc:docMk/>
            <pc:sldMk cId="2442361873" sldId="274"/>
            <ac:picMk id="7" creationId="{79D8DD2B-024A-E5FF-9542-B03A348F4F2A}"/>
          </ac:picMkLst>
        </pc:picChg>
        <pc:picChg chg="add del">
          <ac:chgData name="Daniel Lewitzky" userId="c9ab2d9e-8f24-4faa-985c-c46a6ad2cf51" providerId="ADAL" clId="{516AE808-DFA5-46D3-98A7-5BF8684FABB5}" dt="2023-09-02T19:29:51.976" v="2169" actId="26606"/>
          <ac:picMkLst>
            <pc:docMk/>
            <pc:sldMk cId="2442361873" sldId="274"/>
            <ac:picMk id="12" creationId="{214924F5-CDC2-4DFA-82F3-4843ADD678A7}"/>
          </ac:picMkLst>
        </pc:picChg>
        <pc:picChg chg="add del">
          <ac:chgData name="Daniel Lewitzky" userId="c9ab2d9e-8f24-4faa-985c-c46a6ad2cf51" providerId="ADAL" clId="{516AE808-DFA5-46D3-98A7-5BF8684FABB5}" dt="2023-09-02T19:29:51.976" v="2169" actId="26606"/>
          <ac:picMkLst>
            <pc:docMk/>
            <pc:sldMk cId="2442361873" sldId="274"/>
            <ac:picMk id="14" creationId="{AED59812-6820-446C-B994-0D059C97DC3F}"/>
          </ac:picMkLst>
        </pc:picChg>
        <pc:picChg chg="add del">
          <ac:chgData name="Daniel Lewitzky" userId="c9ab2d9e-8f24-4faa-985c-c46a6ad2cf51" providerId="ADAL" clId="{516AE808-DFA5-46D3-98A7-5BF8684FABB5}" dt="2023-09-02T19:29:51.976" v="2169" actId="26606"/>
          <ac:picMkLst>
            <pc:docMk/>
            <pc:sldMk cId="2442361873" sldId="274"/>
            <ac:picMk id="16" creationId="{E844ED7C-1917-40D8-8B42-1B1C27BC5A54}"/>
          </ac:picMkLst>
        </pc:picChg>
      </pc:sldChg>
      <pc:sldChg chg="addSp delSp modSp new mod">
        <pc:chgData name="Daniel Lewitzky" userId="c9ab2d9e-8f24-4faa-985c-c46a6ad2cf51" providerId="ADAL" clId="{516AE808-DFA5-46D3-98A7-5BF8684FABB5}" dt="2023-09-05T19:08:35.619" v="7122" actId="20577"/>
        <pc:sldMkLst>
          <pc:docMk/>
          <pc:sldMk cId="458654956" sldId="275"/>
        </pc:sldMkLst>
        <pc:spChg chg="mod">
          <ac:chgData name="Daniel Lewitzky" userId="c9ab2d9e-8f24-4faa-985c-c46a6ad2cf51" providerId="ADAL" clId="{516AE808-DFA5-46D3-98A7-5BF8684FABB5}" dt="2023-09-05T19:07:59.124" v="7094" actId="255"/>
          <ac:spMkLst>
            <pc:docMk/>
            <pc:sldMk cId="458654956" sldId="275"/>
            <ac:spMk id="2" creationId="{3EB6707A-7ECC-83AD-39B7-34805EE9C365}"/>
          </ac:spMkLst>
        </pc:spChg>
        <pc:spChg chg="del">
          <ac:chgData name="Daniel Lewitzky" userId="c9ab2d9e-8f24-4faa-985c-c46a6ad2cf51" providerId="ADAL" clId="{516AE808-DFA5-46D3-98A7-5BF8684FABB5}" dt="2023-09-02T22:59:31.146" v="3242" actId="478"/>
          <ac:spMkLst>
            <pc:docMk/>
            <pc:sldMk cId="458654956" sldId="275"/>
            <ac:spMk id="3" creationId="{34495CD4-1194-6702-FF2F-794EC1337684}"/>
          </ac:spMkLst>
        </pc:spChg>
        <pc:spChg chg="add mod">
          <ac:chgData name="Daniel Lewitzky" userId="c9ab2d9e-8f24-4faa-985c-c46a6ad2cf51" providerId="ADAL" clId="{516AE808-DFA5-46D3-98A7-5BF8684FABB5}" dt="2023-09-05T18:33:27.918" v="6633" actId="20577"/>
          <ac:spMkLst>
            <pc:docMk/>
            <pc:sldMk cId="458654956" sldId="275"/>
            <ac:spMk id="12" creationId="{D11A7D70-F9F9-837C-8722-0F915D38E0C0}"/>
          </ac:spMkLst>
        </pc:spChg>
        <pc:spChg chg="add del mod">
          <ac:chgData name="Daniel Lewitzky" userId="c9ab2d9e-8f24-4faa-985c-c46a6ad2cf51" providerId="ADAL" clId="{516AE808-DFA5-46D3-98A7-5BF8684FABB5}" dt="2023-09-04T00:50:44.640" v="6450" actId="478"/>
          <ac:spMkLst>
            <pc:docMk/>
            <pc:sldMk cId="458654956" sldId="275"/>
            <ac:spMk id="13" creationId="{7F636446-95BA-5425-4807-09DD55C57EE7}"/>
          </ac:spMkLst>
        </pc:spChg>
        <pc:spChg chg="add mod">
          <ac:chgData name="Daniel Lewitzky" userId="c9ab2d9e-8f24-4faa-985c-c46a6ad2cf51" providerId="ADAL" clId="{516AE808-DFA5-46D3-98A7-5BF8684FABB5}" dt="2023-09-05T18:37:22.057" v="6648" actId="1076"/>
          <ac:spMkLst>
            <pc:docMk/>
            <pc:sldMk cId="458654956" sldId="275"/>
            <ac:spMk id="14" creationId="{0D495CAC-3B95-FE8D-CDDA-6AF1AF892EF4}"/>
          </ac:spMkLst>
        </pc:spChg>
        <pc:spChg chg="add mod">
          <ac:chgData name="Daniel Lewitzky" userId="c9ab2d9e-8f24-4faa-985c-c46a6ad2cf51" providerId="ADAL" clId="{516AE808-DFA5-46D3-98A7-5BF8684FABB5}" dt="2023-09-05T18:36:01.092" v="6635" actId="1076"/>
          <ac:spMkLst>
            <pc:docMk/>
            <pc:sldMk cId="458654956" sldId="275"/>
            <ac:spMk id="15" creationId="{AED93B76-E445-41E5-9FE9-B2DFB6B2DC42}"/>
          </ac:spMkLst>
        </pc:spChg>
        <pc:spChg chg="add mod">
          <ac:chgData name="Daniel Lewitzky" userId="c9ab2d9e-8f24-4faa-985c-c46a6ad2cf51" providerId="ADAL" clId="{516AE808-DFA5-46D3-98A7-5BF8684FABB5}" dt="2023-09-05T19:08:35.619" v="7122" actId="20577"/>
          <ac:spMkLst>
            <pc:docMk/>
            <pc:sldMk cId="458654956" sldId="275"/>
            <ac:spMk id="17" creationId="{247A412B-20E8-09F3-9513-E6BBCD83744E}"/>
          </ac:spMkLst>
        </pc:spChg>
        <pc:spChg chg="add mod">
          <ac:chgData name="Daniel Lewitzky" userId="c9ab2d9e-8f24-4faa-985c-c46a6ad2cf51" providerId="ADAL" clId="{516AE808-DFA5-46D3-98A7-5BF8684FABB5}" dt="2023-09-05T18:33:31.652" v="6634" actId="20577"/>
          <ac:spMkLst>
            <pc:docMk/>
            <pc:sldMk cId="458654956" sldId="275"/>
            <ac:spMk id="22" creationId="{36022ED1-E244-613D-A51B-5EAE67819643}"/>
          </ac:spMkLst>
        </pc:spChg>
        <pc:spChg chg="add mod">
          <ac:chgData name="Daniel Lewitzky" userId="c9ab2d9e-8f24-4faa-985c-c46a6ad2cf51" providerId="ADAL" clId="{516AE808-DFA5-46D3-98A7-5BF8684FABB5}" dt="2023-09-03T23:39:09.603" v="6328"/>
          <ac:spMkLst>
            <pc:docMk/>
            <pc:sldMk cId="458654956" sldId="275"/>
            <ac:spMk id="25" creationId="{45E981C1-D3B8-0842-100F-79A8A819242B}"/>
          </ac:spMkLst>
        </pc:spChg>
        <pc:spChg chg="add mod">
          <ac:chgData name="Daniel Lewitzky" userId="c9ab2d9e-8f24-4faa-985c-c46a6ad2cf51" providerId="ADAL" clId="{516AE808-DFA5-46D3-98A7-5BF8684FABB5}" dt="2023-09-05T18:37:25.233" v="6649" actId="1076"/>
          <ac:spMkLst>
            <pc:docMk/>
            <pc:sldMk cId="458654956" sldId="275"/>
            <ac:spMk id="26" creationId="{A01B5096-5506-8C20-D82B-EF8E0C2BBADB}"/>
          </ac:spMkLst>
        </pc:spChg>
        <pc:spChg chg="add mod">
          <ac:chgData name="Daniel Lewitzky" userId="c9ab2d9e-8f24-4faa-985c-c46a6ad2cf51" providerId="ADAL" clId="{516AE808-DFA5-46D3-98A7-5BF8684FABB5}" dt="2023-09-05T19:08:24.138" v="7112" actId="20577"/>
          <ac:spMkLst>
            <pc:docMk/>
            <pc:sldMk cId="458654956" sldId="275"/>
            <ac:spMk id="33" creationId="{FA705635-E65A-F8F9-9B43-4660CE824AFC}"/>
          </ac:spMkLst>
        </pc:spChg>
        <pc:picChg chg="add del mod modCrop">
          <ac:chgData name="Daniel Lewitzky" userId="c9ab2d9e-8f24-4faa-985c-c46a6ad2cf51" providerId="ADAL" clId="{516AE808-DFA5-46D3-98A7-5BF8684FABB5}" dt="2023-09-03T23:31:38.638" v="6227" actId="478"/>
          <ac:picMkLst>
            <pc:docMk/>
            <pc:sldMk cId="458654956" sldId="275"/>
            <ac:picMk id="4" creationId="{27CB37C9-27E3-BFAA-636C-33838B51B47F}"/>
          </ac:picMkLst>
        </pc:picChg>
        <pc:picChg chg="add del mod modCrop">
          <ac:chgData name="Daniel Lewitzky" userId="c9ab2d9e-8f24-4faa-985c-c46a6ad2cf51" providerId="ADAL" clId="{516AE808-DFA5-46D3-98A7-5BF8684FABB5}" dt="2023-09-05T18:38:41.787" v="6661" actId="478"/>
          <ac:picMkLst>
            <pc:docMk/>
            <pc:sldMk cId="458654956" sldId="275"/>
            <ac:picMk id="5" creationId="{ECAE5D0F-6DA8-0782-332A-7081A69D00B4}"/>
          </ac:picMkLst>
        </pc:picChg>
        <pc:picChg chg="add del mod modCrop">
          <ac:chgData name="Daniel Lewitzky" userId="c9ab2d9e-8f24-4faa-985c-c46a6ad2cf51" providerId="ADAL" clId="{516AE808-DFA5-46D3-98A7-5BF8684FABB5}" dt="2023-09-05T18:40:02.961" v="6675" actId="478"/>
          <ac:picMkLst>
            <pc:docMk/>
            <pc:sldMk cId="458654956" sldId="275"/>
            <ac:picMk id="6" creationId="{15D786B4-428A-B8C9-EC0F-7847A2F43F0E}"/>
          </ac:picMkLst>
        </pc:picChg>
        <pc:picChg chg="add del mod modCrop">
          <ac:chgData name="Daniel Lewitzky" userId="c9ab2d9e-8f24-4faa-985c-c46a6ad2cf51" providerId="ADAL" clId="{516AE808-DFA5-46D3-98A7-5BF8684FABB5}" dt="2023-09-05T18:41:03.239" v="6690" actId="478"/>
          <ac:picMkLst>
            <pc:docMk/>
            <pc:sldMk cId="458654956" sldId="275"/>
            <ac:picMk id="7" creationId="{B3521C36-0350-15AF-5756-0083BA087115}"/>
          </ac:picMkLst>
        </pc:picChg>
        <pc:picChg chg="add del mod modCrop">
          <ac:chgData name="Daniel Lewitzky" userId="c9ab2d9e-8f24-4faa-985c-c46a6ad2cf51" providerId="ADAL" clId="{516AE808-DFA5-46D3-98A7-5BF8684FABB5}" dt="2023-09-03T23:22:44.264" v="6186" actId="478"/>
          <ac:picMkLst>
            <pc:docMk/>
            <pc:sldMk cId="458654956" sldId="275"/>
            <ac:picMk id="9" creationId="{2E73E123-DF01-A3C1-0F43-04C3A1DD3AFA}"/>
          </ac:picMkLst>
        </pc:picChg>
        <pc:picChg chg="add del mod modCrop">
          <ac:chgData name="Daniel Lewitzky" userId="c9ab2d9e-8f24-4faa-985c-c46a6ad2cf51" providerId="ADAL" clId="{516AE808-DFA5-46D3-98A7-5BF8684FABB5}" dt="2023-09-03T23:22:45.489" v="6187" actId="478"/>
          <ac:picMkLst>
            <pc:docMk/>
            <pc:sldMk cId="458654956" sldId="275"/>
            <ac:picMk id="11" creationId="{5C3527B0-2459-6C28-81DF-F33AD34A0674}"/>
          </ac:picMkLst>
        </pc:picChg>
        <pc:picChg chg="add del mod modCrop">
          <ac:chgData name="Daniel Lewitzky" userId="c9ab2d9e-8f24-4faa-985c-c46a6ad2cf51" providerId="ADAL" clId="{516AE808-DFA5-46D3-98A7-5BF8684FABB5}" dt="2023-09-04T00:50:41.837" v="6449" actId="478"/>
          <ac:picMkLst>
            <pc:docMk/>
            <pc:sldMk cId="458654956" sldId="275"/>
            <ac:picMk id="19" creationId="{9F0AF518-EDF8-B040-F717-FB214CE490BF}"/>
          </ac:picMkLst>
        </pc:picChg>
        <pc:picChg chg="add mod modCrop">
          <ac:chgData name="Daniel Lewitzky" userId="c9ab2d9e-8f24-4faa-985c-c46a6ad2cf51" providerId="ADAL" clId="{516AE808-DFA5-46D3-98A7-5BF8684FABB5}" dt="2023-09-05T18:37:37.168" v="6650" actId="208"/>
          <ac:picMkLst>
            <pc:docMk/>
            <pc:sldMk cId="458654956" sldId="275"/>
            <ac:picMk id="21" creationId="{0E884148-9D54-12D7-8737-8B238BC7E301}"/>
          </ac:picMkLst>
        </pc:picChg>
        <pc:picChg chg="add mod modCrop">
          <ac:chgData name="Daniel Lewitzky" userId="c9ab2d9e-8f24-4faa-985c-c46a6ad2cf51" providerId="ADAL" clId="{516AE808-DFA5-46D3-98A7-5BF8684FABB5}" dt="2023-09-05T18:39:03.223" v="6665" actId="14100"/>
          <ac:picMkLst>
            <pc:docMk/>
            <pc:sldMk cId="458654956" sldId="275"/>
            <ac:picMk id="24" creationId="{313DFBC9-A833-4225-4025-238A08B4FD32}"/>
          </ac:picMkLst>
        </pc:picChg>
        <pc:picChg chg="add mod modCrop">
          <ac:chgData name="Daniel Lewitzky" userId="c9ab2d9e-8f24-4faa-985c-c46a6ad2cf51" providerId="ADAL" clId="{516AE808-DFA5-46D3-98A7-5BF8684FABB5}" dt="2023-09-05T18:38:50.585" v="6664" actId="208"/>
          <ac:picMkLst>
            <pc:docMk/>
            <pc:sldMk cId="458654956" sldId="275"/>
            <ac:picMk id="28" creationId="{28A8D1CE-AFFE-144C-607E-DDA5940B0173}"/>
          </ac:picMkLst>
        </pc:picChg>
        <pc:picChg chg="add mod modCrop">
          <ac:chgData name="Daniel Lewitzky" userId="c9ab2d9e-8f24-4faa-985c-c46a6ad2cf51" providerId="ADAL" clId="{516AE808-DFA5-46D3-98A7-5BF8684FABB5}" dt="2023-09-05T18:40:11.818" v="6678" actId="208"/>
          <ac:picMkLst>
            <pc:docMk/>
            <pc:sldMk cId="458654956" sldId="275"/>
            <ac:picMk id="30" creationId="{295F5CE6-B39F-0217-ADF0-106679733BA1}"/>
          </ac:picMkLst>
        </pc:picChg>
        <pc:picChg chg="add mod modCrop">
          <ac:chgData name="Daniel Lewitzky" userId="c9ab2d9e-8f24-4faa-985c-c46a6ad2cf51" providerId="ADAL" clId="{516AE808-DFA5-46D3-98A7-5BF8684FABB5}" dt="2023-09-05T18:41:13.815" v="6693" actId="208"/>
          <ac:picMkLst>
            <pc:docMk/>
            <pc:sldMk cId="458654956" sldId="275"/>
            <ac:picMk id="32" creationId="{7A3CC323-19B2-ACB9-3A08-C35EB340A308}"/>
          </ac:picMkLst>
        </pc:picChg>
      </pc:sldChg>
      <pc:sldChg chg="modSp new mod">
        <pc:chgData name="Daniel Lewitzky" userId="c9ab2d9e-8f24-4faa-985c-c46a6ad2cf51" providerId="ADAL" clId="{516AE808-DFA5-46D3-98A7-5BF8684FABB5}" dt="2023-09-05T22:21:55.330" v="7360" actId="20577"/>
        <pc:sldMkLst>
          <pc:docMk/>
          <pc:sldMk cId="769713172" sldId="276"/>
        </pc:sldMkLst>
        <pc:spChg chg="mod">
          <ac:chgData name="Daniel Lewitzky" userId="c9ab2d9e-8f24-4faa-985c-c46a6ad2cf51" providerId="ADAL" clId="{516AE808-DFA5-46D3-98A7-5BF8684FABB5}" dt="2023-09-05T22:21:55.330" v="7360" actId="20577"/>
          <ac:spMkLst>
            <pc:docMk/>
            <pc:sldMk cId="769713172" sldId="276"/>
            <ac:spMk id="2" creationId="{1CAB113A-CE96-8675-2F25-2991339A73AF}"/>
          </ac:spMkLst>
        </pc:spChg>
        <pc:spChg chg="mod">
          <ac:chgData name="Daniel Lewitzky" userId="c9ab2d9e-8f24-4faa-985c-c46a6ad2cf51" providerId="ADAL" clId="{516AE808-DFA5-46D3-98A7-5BF8684FABB5}" dt="2023-09-05T19:19:25.667" v="7154"/>
          <ac:spMkLst>
            <pc:docMk/>
            <pc:sldMk cId="769713172" sldId="276"/>
            <ac:spMk id="3" creationId="{20CBADB1-1E19-E094-A1CB-7059A2CDCF3F}"/>
          </ac:spMkLst>
        </pc:spChg>
      </pc:sldChg>
      <pc:sldChg chg="addSp delSp modSp new del mod setBg addAnim setClrOvrMap delDesignElem">
        <pc:chgData name="Daniel Lewitzky" userId="c9ab2d9e-8f24-4faa-985c-c46a6ad2cf51" providerId="ADAL" clId="{516AE808-DFA5-46D3-98A7-5BF8684FABB5}" dt="2023-09-06T19:48:13.879" v="7363" actId="2696"/>
        <pc:sldMkLst>
          <pc:docMk/>
          <pc:sldMk cId="3289719872" sldId="277"/>
        </pc:sldMkLst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3289719872" sldId="277"/>
            <ac:spMk id="2" creationId="{D2E4E865-C1DD-42BC-CE84-DA336E9C0FE9}"/>
          </ac:spMkLst>
        </pc:spChg>
        <pc:spChg chg="mod">
          <ac:chgData name="Daniel Lewitzky" userId="c9ab2d9e-8f24-4faa-985c-c46a6ad2cf51" providerId="ADAL" clId="{516AE808-DFA5-46D3-98A7-5BF8684FABB5}" dt="2023-09-05T19:07:41.765" v="7092"/>
          <ac:spMkLst>
            <pc:docMk/>
            <pc:sldMk cId="3289719872" sldId="277"/>
            <ac:spMk id="3" creationId="{5130750D-6284-DD75-A2DE-C8B2E9F1D261}"/>
          </ac:spMkLst>
        </pc:spChg>
        <pc:spChg chg="add del">
          <ac:chgData name="Daniel Lewitzky" userId="c9ab2d9e-8f24-4faa-985c-c46a6ad2cf51" providerId="ADAL" clId="{516AE808-DFA5-46D3-98A7-5BF8684FABB5}" dt="2023-09-03T20:03:29.322" v="4929" actId="26606"/>
          <ac:spMkLst>
            <pc:docMk/>
            <pc:sldMk cId="3289719872" sldId="277"/>
            <ac:spMk id="9" creationId="{B40FCD49-2060-48B9-8212-8A5F1DF4726F}"/>
          </ac:spMkLst>
        </pc:spChg>
        <pc:spChg chg="add del">
          <ac:chgData name="Daniel Lewitzky" userId="c9ab2d9e-8f24-4faa-985c-c46a6ad2cf51" providerId="ADAL" clId="{516AE808-DFA5-46D3-98A7-5BF8684FABB5}" dt="2023-09-05T19:07:41.765" v="7092"/>
          <ac:spMkLst>
            <pc:docMk/>
            <pc:sldMk cId="3289719872" sldId="277"/>
            <ac:spMk id="18" creationId="{B40FCD49-2060-48B9-8212-8A5F1DF4726F}"/>
          </ac:spMkLst>
        </pc:spChg>
        <pc:picChg chg="add mod">
          <ac:chgData name="Daniel Lewitzky" userId="c9ab2d9e-8f24-4faa-985c-c46a6ad2cf51" providerId="ADAL" clId="{516AE808-DFA5-46D3-98A7-5BF8684FABB5}" dt="2023-09-03T20:03:29.322" v="4929" actId="26606"/>
          <ac:picMkLst>
            <pc:docMk/>
            <pc:sldMk cId="3289719872" sldId="277"/>
            <ac:picMk id="5" creationId="{01AFC563-1DEE-592A-6856-7C5E543AAF8A}"/>
          </ac:picMkLst>
        </pc:picChg>
        <pc:picChg chg="add del">
          <ac:chgData name="Daniel Lewitzky" userId="c9ab2d9e-8f24-4faa-985c-c46a6ad2cf51" providerId="ADAL" clId="{516AE808-DFA5-46D3-98A7-5BF8684FABB5}" dt="2023-09-03T20:03:29.322" v="4929" actId="26606"/>
          <ac:picMkLst>
            <pc:docMk/>
            <pc:sldMk cId="3289719872" sldId="277"/>
            <ac:picMk id="11" creationId="{DA70F40A-D18F-4F05-A106-6D2CB24DC79A}"/>
          </ac:picMkLst>
        </pc:picChg>
        <pc:picChg chg="add del">
          <ac:chgData name="Daniel Lewitzky" userId="c9ab2d9e-8f24-4faa-985c-c46a6ad2cf51" providerId="ADAL" clId="{516AE808-DFA5-46D3-98A7-5BF8684FABB5}" dt="2023-09-03T20:03:29.322" v="4929" actId="26606"/>
          <ac:picMkLst>
            <pc:docMk/>
            <pc:sldMk cId="3289719872" sldId="277"/>
            <ac:picMk id="13" creationId="{83A45DCD-B5FB-4A86-88D2-91088C7FFC5F}"/>
          </ac:picMkLst>
        </pc:picChg>
        <pc:picChg chg="add del">
          <ac:chgData name="Daniel Lewitzky" userId="c9ab2d9e-8f24-4faa-985c-c46a6ad2cf51" providerId="ADAL" clId="{516AE808-DFA5-46D3-98A7-5BF8684FABB5}" dt="2023-09-05T19:07:41.765" v="7092"/>
          <ac:picMkLst>
            <pc:docMk/>
            <pc:sldMk cId="3289719872" sldId="277"/>
            <ac:picMk id="20" creationId="{83A45DCD-B5FB-4A86-88D2-91088C7FFC5F}"/>
          </ac:picMkLst>
        </pc:picChg>
      </pc:sldChg>
      <pc:sldChg chg="addSp delSp modSp new mod">
        <pc:chgData name="Daniel Lewitzky" userId="c9ab2d9e-8f24-4faa-985c-c46a6ad2cf51" providerId="ADAL" clId="{516AE808-DFA5-46D3-98A7-5BF8684FABB5}" dt="2023-09-10T15:42:48.254" v="7459" actId="20577"/>
        <pc:sldMkLst>
          <pc:docMk/>
          <pc:sldMk cId="785242423" sldId="278"/>
        </pc:sldMkLst>
        <pc:spChg chg="del">
          <ac:chgData name="Daniel Lewitzky" userId="c9ab2d9e-8f24-4faa-985c-c46a6ad2cf51" providerId="ADAL" clId="{516AE808-DFA5-46D3-98A7-5BF8684FABB5}" dt="2023-09-05T19:35:57.811" v="7253" actId="478"/>
          <ac:spMkLst>
            <pc:docMk/>
            <pc:sldMk cId="785242423" sldId="278"/>
            <ac:spMk id="2" creationId="{393EAC5C-5C5D-4C6D-C7FC-48BF939313F5}"/>
          </ac:spMkLst>
        </pc:spChg>
        <pc:spChg chg="add del mod">
          <ac:chgData name="Daniel Lewitzky" userId="c9ab2d9e-8f24-4faa-985c-c46a6ad2cf51" providerId="ADAL" clId="{516AE808-DFA5-46D3-98A7-5BF8684FABB5}" dt="2023-09-10T15:42:48.254" v="7459" actId="20577"/>
          <ac:spMkLst>
            <pc:docMk/>
            <pc:sldMk cId="785242423" sldId="278"/>
            <ac:spMk id="3" creationId="{B7D845AD-9BEE-D6B2-9ED1-011DC7D0AC8F}"/>
          </ac:spMkLst>
        </pc:spChg>
        <pc:spChg chg="add del mod">
          <ac:chgData name="Daniel Lewitzky" userId="c9ab2d9e-8f24-4faa-985c-c46a6ad2cf51" providerId="ADAL" clId="{516AE808-DFA5-46D3-98A7-5BF8684FABB5}" dt="2023-09-05T19:35:54.897" v="7252" actId="478"/>
          <ac:spMkLst>
            <pc:docMk/>
            <pc:sldMk cId="785242423" sldId="278"/>
            <ac:spMk id="5" creationId="{36015741-21F4-5FE8-8861-70557CE2242B}"/>
          </ac:spMkLst>
        </pc:spChg>
        <pc:spChg chg="add del mod">
          <ac:chgData name="Daniel Lewitzky" userId="c9ab2d9e-8f24-4faa-985c-c46a6ad2cf51" providerId="ADAL" clId="{516AE808-DFA5-46D3-98A7-5BF8684FABB5}" dt="2023-09-05T19:36:39.086" v="7257"/>
          <ac:spMkLst>
            <pc:docMk/>
            <pc:sldMk cId="785242423" sldId="278"/>
            <ac:spMk id="6" creationId="{8A821E97-B92C-5E1C-0A4D-5046C85F3BFA}"/>
          </ac:spMkLst>
        </pc:spChg>
        <pc:spChg chg="add mod">
          <ac:chgData name="Daniel Lewitzky" userId="c9ab2d9e-8f24-4faa-985c-c46a6ad2cf51" providerId="ADAL" clId="{516AE808-DFA5-46D3-98A7-5BF8684FABB5}" dt="2023-09-10T15:42:44.470" v="7458"/>
          <ac:spMkLst>
            <pc:docMk/>
            <pc:sldMk cId="785242423" sldId="278"/>
            <ac:spMk id="7" creationId="{A5452080-4C55-AE1C-26F0-3AA3DD461FFA}"/>
          </ac:spMkLst>
        </pc:spChg>
        <pc:spChg chg="add mod">
          <ac:chgData name="Daniel Lewitzky" userId="c9ab2d9e-8f24-4faa-985c-c46a6ad2cf51" providerId="ADAL" clId="{516AE808-DFA5-46D3-98A7-5BF8684FABB5}" dt="2023-09-05T20:44:43.167" v="7326" actId="20577"/>
          <ac:spMkLst>
            <pc:docMk/>
            <pc:sldMk cId="785242423" sldId="278"/>
            <ac:spMk id="8" creationId="{EC83D62B-E3D1-FB46-84A2-8E77968B3A4A}"/>
          </ac:spMkLst>
        </pc:spChg>
        <pc:spChg chg="add mod">
          <ac:chgData name="Daniel Lewitzky" userId="c9ab2d9e-8f24-4faa-985c-c46a6ad2cf51" providerId="ADAL" clId="{516AE808-DFA5-46D3-98A7-5BF8684FABB5}" dt="2023-09-10T15:42:36.531" v="7456"/>
          <ac:spMkLst>
            <pc:docMk/>
            <pc:sldMk cId="785242423" sldId="278"/>
            <ac:spMk id="9" creationId="{9455688F-17A9-C266-8F92-8AD27A4F7A49}"/>
          </ac:spMkLst>
        </pc:spChg>
      </pc:sldChg>
      <pc:sldChg chg="modSp new del mod">
        <pc:chgData name="Daniel Lewitzky" userId="c9ab2d9e-8f24-4faa-985c-c46a6ad2cf51" providerId="ADAL" clId="{516AE808-DFA5-46D3-98A7-5BF8684FABB5}" dt="2023-09-05T18:48:57.475" v="6998" actId="47"/>
        <pc:sldMkLst>
          <pc:docMk/>
          <pc:sldMk cId="1842166457" sldId="278"/>
        </pc:sldMkLst>
        <pc:spChg chg="mod">
          <ac:chgData name="Daniel Lewitzky" userId="c9ab2d9e-8f24-4faa-985c-c46a6ad2cf51" providerId="ADAL" clId="{516AE808-DFA5-46D3-98A7-5BF8684FABB5}" dt="2023-09-05T18:48:31.596" v="6980" actId="20577"/>
          <ac:spMkLst>
            <pc:docMk/>
            <pc:sldMk cId="1842166457" sldId="278"/>
            <ac:spMk id="2" creationId="{D6C58509-DEFD-B93A-0FB7-B98AF84DDA9F}"/>
          </ac:spMkLst>
        </pc:spChg>
        <pc:spChg chg="mod">
          <ac:chgData name="Daniel Lewitzky" userId="c9ab2d9e-8f24-4faa-985c-c46a6ad2cf51" providerId="ADAL" clId="{516AE808-DFA5-46D3-98A7-5BF8684FABB5}" dt="2023-09-05T18:48:40.583" v="6997" actId="20577"/>
          <ac:spMkLst>
            <pc:docMk/>
            <pc:sldMk cId="1842166457" sldId="278"/>
            <ac:spMk id="3" creationId="{18F3CEE3-9990-1A4A-36A1-8986A085816D}"/>
          </ac:spMkLst>
        </pc:spChg>
      </pc:sldChg>
      <pc:sldChg chg="addSp delSp modSp new mod">
        <pc:chgData name="Daniel Lewitzky" userId="c9ab2d9e-8f24-4faa-985c-c46a6ad2cf51" providerId="ADAL" clId="{516AE808-DFA5-46D3-98A7-5BF8684FABB5}" dt="2023-09-10T15:34:48.241" v="7435" actId="1076"/>
        <pc:sldMkLst>
          <pc:docMk/>
          <pc:sldMk cId="1417857338" sldId="279"/>
        </pc:sldMkLst>
        <pc:spChg chg="mod">
          <ac:chgData name="Daniel Lewitzky" userId="c9ab2d9e-8f24-4faa-985c-c46a6ad2cf51" providerId="ADAL" clId="{516AE808-DFA5-46D3-98A7-5BF8684FABB5}" dt="2023-09-09T15:55:28.308" v="7429" actId="20577"/>
          <ac:spMkLst>
            <pc:docMk/>
            <pc:sldMk cId="1417857338" sldId="279"/>
            <ac:spMk id="2" creationId="{557BF0A1-DA1A-BEA5-3987-B204267D469B}"/>
          </ac:spMkLst>
        </pc:spChg>
        <pc:spChg chg="del">
          <ac:chgData name="Daniel Lewitzky" userId="c9ab2d9e-8f24-4faa-985c-c46a6ad2cf51" providerId="ADAL" clId="{516AE808-DFA5-46D3-98A7-5BF8684FABB5}" dt="2023-09-07T18:05:00.339" v="7376" actId="478"/>
          <ac:spMkLst>
            <pc:docMk/>
            <pc:sldMk cId="1417857338" sldId="279"/>
            <ac:spMk id="3" creationId="{0003649B-6D5A-C224-4A23-B93532E9B42C}"/>
          </ac:spMkLst>
        </pc:spChg>
        <pc:spChg chg="add mod">
          <ac:chgData name="Daniel Lewitzky" userId="c9ab2d9e-8f24-4faa-985c-c46a6ad2cf51" providerId="ADAL" clId="{516AE808-DFA5-46D3-98A7-5BF8684FABB5}" dt="2023-09-10T15:34:27.722" v="7430"/>
          <ac:spMkLst>
            <pc:docMk/>
            <pc:sldMk cId="1417857338" sldId="279"/>
            <ac:spMk id="6" creationId="{5FB86775-5AA1-CE39-DFCE-F1C1A0D9FFF9}"/>
          </ac:spMkLst>
        </pc:spChg>
        <pc:picChg chg="add mod modCrop">
          <ac:chgData name="Daniel Lewitzky" userId="c9ab2d9e-8f24-4faa-985c-c46a6ad2cf51" providerId="ADAL" clId="{516AE808-DFA5-46D3-98A7-5BF8684FABB5}" dt="2023-09-10T15:34:48.241" v="7435" actId="1076"/>
          <ac:picMkLst>
            <pc:docMk/>
            <pc:sldMk cId="1417857338" sldId="279"/>
            <ac:picMk id="5" creationId="{06956494-48DE-A8C0-2830-C84A13AF25C8}"/>
          </ac:picMkLst>
        </pc:picChg>
      </pc:sldChg>
      <pc:sldMasterChg chg="modSp mod modSldLayout">
        <pc:chgData name="Daniel Lewitzky" userId="c9ab2d9e-8f24-4faa-985c-c46a6ad2cf51" providerId="ADAL" clId="{516AE808-DFA5-46D3-98A7-5BF8684FABB5}" dt="2023-09-03T21:57:16.294" v="5845" actId="20577"/>
        <pc:sldMasterMkLst>
          <pc:docMk/>
          <pc:sldMasterMk cId="3250932929" sldId="2147483660"/>
        </pc:sldMasterMkLst>
        <pc:spChg chg="mod">
          <ac:chgData name="Daniel Lewitzky" userId="c9ab2d9e-8f24-4faa-985c-c46a6ad2cf51" providerId="ADAL" clId="{516AE808-DFA5-46D3-98A7-5BF8684FABB5}" dt="2023-09-03T21:57:16.294" v="5845" actId="20577"/>
          <ac:spMkLst>
            <pc:docMk/>
            <pc:sldMasterMk cId="3250932929" sldId="2147483660"/>
            <ac:spMk id="5" creationId="{00000000-0000-0000-0000-000000000000}"/>
          </ac:spMkLst>
        </pc:spChg>
        <pc:sldLayoutChg chg="modSp mod">
          <pc:chgData name="Daniel Lewitzky" userId="c9ab2d9e-8f24-4faa-985c-c46a6ad2cf51" providerId="ADAL" clId="{516AE808-DFA5-46D3-98A7-5BF8684FABB5}" dt="2023-09-03T21:55:28.038" v="5808" actId="20577"/>
          <pc:sldLayoutMkLst>
            <pc:docMk/>
            <pc:sldMasterMk cId="3250932929" sldId="2147483660"/>
            <pc:sldLayoutMk cId="357994838" sldId="2147483678"/>
          </pc:sldLayoutMkLst>
          <pc:spChg chg="mod">
            <ac:chgData name="Daniel Lewitzky" userId="c9ab2d9e-8f24-4faa-985c-c46a6ad2cf51" providerId="ADAL" clId="{516AE808-DFA5-46D3-98A7-5BF8684FABB5}" dt="2023-09-03T21:55:28.038" v="5808" actId="20577"/>
            <ac:spMkLst>
              <pc:docMk/>
              <pc:sldMasterMk cId="3250932929" sldId="2147483660"/>
              <pc:sldLayoutMk cId="357994838" sldId="2147483678"/>
              <ac:spMk id="5" creationId="{8E7EFE44-AF48-5E0C-1FBE-8CBB427AD0F5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FE604-BADE-4FB4-B638-7B927A31522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2E5CBE-6D55-4CC1-A7DF-F397F0456C17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89B73BC0-8208-4D1E-9615-42C037B4A771}" type="parTrans" cxnId="{6212160D-BD9F-45AF-A953-3E435327ACED}">
      <dgm:prSet/>
      <dgm:spPr/>
      <dgm:t>
        <a:bodyPr/>
        <a:lstStyle/>
        <a:p>
          <a:endParaRPr lang="en-US"/>
        </a:p>
      </dgm:t>
    </dgm:pt>
    <dgm:pt modelId="{8F812A1C-70CD-4622-A9B3-9B0D3ACB7073}" type="sibTrans" cxnId="{6212160D-BD9F-45AF-A953-3E435327ACED}">
      <dgm:prSet/>
      <dgm:spPr/>
      <dgm:t>
        <a:bodyPr/>
        <a:lstStyle/>
        <a:p>
          <a:endParaRPr lang="en-US"/>
        </a:p>
      </dgm:t>
    </dgm:pt>
    <dgm:pt modelId="{B3022FB5-53BF-4039-80DC-F38A36ADAC75}">
      <dgm:prSet/>
      <dgm:spPr/>
      <dgm:t>
        <a:bodyPr/>
        <a:lstStyle/>
        <a:p>
          <a:r>
            <a:rPr lang="en-US" dirty="0"/>
            <a:t>Pre-draft Dataset Collected</a:t>
          </a:r>
        </a:p>
      </dgm:t>
    </dgm:pt>
    <dgm:pt modelId="{BC48AAC6-435D-4FEB-9DAF-DF18D193E90A}" type="parTrans" cxnId="{E68A91BD-B06F-4760-8AE1-CF6F34A41F94}">
      <dgm:prSet/>
      <dgm:spPr/>
      <dgm:t>
        <a:bodyPr/>
        <a:lstStyle/>
        <a:p>
          <a:endParaRPr lang="en-US"/>
        </a:p>
      </dgm:t>
    </dgm:pt>
    <dgm:pt modelId="{4BC7614B-CA59-4867-9F61-BAA1E53652A0}" type="sibTrans" cxnId="{E68A91BD-B06F-4760-8AE1-CF6F34A41F94}">
      <dgm:prSet/>
      <dgm:spPr/>
      <dgm:t>
        <a:bodyPr/>
        <a:lstStyle/>
        <a:p>
          <a:endParaRPr lang="en-US"/>
        </a:p>
      </dgm:t>
    </dgm:pt>
    <dgm:pt modelId="{25811C08-3269-48D8-8D69-F6BB24F80D61}">
      <dgm:prSet/>
      <dgm:spPr/>
      <dgm:t>
        <a:bodyPr/>
        <a:lstStyle/>
        <a:p>
          <a:r>
            <a:rPr lang="en-US" dirty="0"/>
            <a:t>Preparing Pre-Draft Stats</a:t>
          </a:r>
        </a:p>
      </dgm:t>
    </dgm:pt>
    <dgm:pt modelId="{86CECCBE-01AE-46D0-B328-47C47E291F2F}" type="parTrans" cxnId="{B6049560-8B79-4147-9879-4797D7B38385}">
      <dgm:prSet/>
      <dgm:spPr/>
      <dgm:t>
        <a:bodyPr/>
        <a:lstStyle/>
        <a:p>
          <a:endParaRPr lang="en-US"/>
        </a:p>
      </dgm:t>
    </dgm:pt>
    <dgm:pt modelId="{69BA6E23-4F76-45DD-B13B-7FD003B6E572}" type="sibTrans" cxnId="{B6049560-8B79-4147-9879-4797D7B38385}">
      <dgm:prSet/>
      <dgm:spPr/>
      <dgm:t>
        <a:bodyPr/>
        <a:lstStyle/>
        <a:p>
          <a:endParaRPr lang="en-US"/>
        </a:p>
      </dgm:t>
    </dgm:pt>
    <dgm:pt modelId="{EF0D7A30-AC1E-4762-A0C5-A9D7AB184A8F}">
      <dgm:prSet/>
      <dgm:spPr/>
      <dgm:t>
        <a:bodyPr/>
        <a:lstStyle/>
        <a:p>
          <a:r>
            <a:rPr lang="en-US" dirty="0"/>
            <a:t>Final Variables Used in the Model</a:t>
          </a:r>
        </a:p>
      </dgm:t>
    </dgm:pt>
    <dgm:pt modelId="{E11E51DB-19E0-4C92-9F97-A62257B0B799}" type="parTrans" cxnId="{12E7BC97-EB2F-46D2-99F2-E165A2BA74CF}">
      <dgm:prSet/>
      <dgm:spPr/>
      <dgm:t>
        <a:bodyPr/>
        <a:lstStyle/>
        <a:p>
          <a:endParaRPr lang="en-US"/>
        </a:p>
      </dgm:t>
    </dgm:pt>
    <dgm:pt modelId="{9E5CC944-FC50-4D73-8D87-256C37D45D37}" type="sibTrans" cxnId="{12E7BC97-EB2F-46D2-99F2-E165A2BA74CF}">
      <dgm:prSet/>
      <dgm:spPr/>
      <dgm:t>
        <a:bodyPr/>
        <a:lstStyle/>
        <a:p>
          <a:endParaRPr lang="en-US"/>
        </a:p>
      </dgm:t>
    </dgm:pt>
    <dgm:pt modelId="{26A1EAA1-A4FF-40CD-AC1C-D104DC97D99C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ACBEC3C0-20F3-451B-BDE0-E317BCFDE78A}" type="parTrans" cxnId="{A050088B-9927-4ACC-A792-2BE35C97D73C}">
      <dgm:prSet/>
      <dgm:spPr/>
      <dgm:t>
        <a:bodyPr/>
        <a:lstStyle/>
        <a:p>
          <a:endParaRPr lang="en-US"/>
        </a:p>
      </dgm:t>
    </dgm:pt>
    <dgm:pt modelId="{E3EC6E54-3AB3-40B6-90E4-CB45A080125A}" type="sibTrans" cxnId="{A050088B-9927-4ACC-A792-2BE35C97D73C}">
      <dgm:prSet/>
      <dgm:spPr/>
      <dgm:t>
        <a:bodyPr/>
        <a:lstStyle/>
        <a:p>
          <a:endParaRPr lang="en-US"/>
        </a:p>
      </dgm:t>
    </dgm:pt>
    <dgm:pt modelId="{0D441F5C-DFEE-4B0C-B091-9F3187B4C7D0}">
      <dgm:prSet/>
      <dgm:spPr/>
      <dgm:t>
        <a:bodyPr/>
        <a:lstStyle/>
        <a:p>
          <a:r>
            <a:rPr lang="en-US"/>
            <a:t>Custom-Built Predictive Model</a:t>
          </a:r>
          <a:endParaRPr lang="en-US" dirty="0"/>
        </a:p>
      </dgm:t>
    </dgm:pt>
    <dgm:pt modelId="{FAA374B7-3570-45C4-A556-949AC9E2B8C6}" type="parTrans" cxnId="{5DD34E1D-3209-485C-B810-CF332AA6AA30}">
      <dgm:prSet/>
      <dgm:spPr/>
      <dgm:t>
        <a:bodyPr/>
        <a:lstStyle/>
        <a:p>
          <a:endParaRPr lang="en-US"/>
        </a:p>
      </dgm:t>
    </dgm:pt>
    <dgm:pt modelId="{0DFBE52C-870A-4867-9E08-2215E89460F2}" type="sibTrans" cxnId="{5DD34E1D-3209-485C-B810-CF332AA6AA30}">
      <dgm:prSet/>
      <dgm:spPr/>
      <dgm:t>
        <a:bodyPr/>
        <a:lstStyle/>
        <a:p>
          <a:endParaRPr lang="en-US"/>
        </a:p>
      </dgm:t>
    </dgm:pt>
    <dgm:pt modelId="{AEB55D4A-D3B9-4546-8664-344B317C34A7}">
      <dgm:prSet/>
      <dgm:spPr/>
      <dgm:t>
        <a:bodyPr/>
        <a:lstStyle/>
        <a:p>
          <a:r>
            <a:rPr lang="en-US"/>
            <a:t>Future Enhancements</a:t>
          </a:r>
          <a:endParaRPr lang="en-US" dirty="0"/>
        </a:p>
      </dgm:t>
    </dgm:pt>
    <dgm:pt modelId="{792914CC-5A9E-4CE3-8988-BCCFD06BA7D8}" type="parTrans" cxnId="{BE835EFA-1C3C-4390-BF2B-CB3F8AD8B573}">
      <dgm:prSet/>
      <dgm:spPr/>
      <dgm:t>
        <a:bodyPr/>
        <a:lstStyle/>
        <a:p>
          <a:endParaRPr lang="en-US"/>
        </a:p>
      </dgm:t>
    </dgm:pt>
    <dgm:pt modelId="{99103B61-DEB0-461A-A05C-F71615386B2D}" type="sibTrans" cxnId="{BE835EFA-1C3C-4390-BF2B-CB3F8AD8B573}">
      <dgm:prSet/>
      <dgm:spPr/>
      <dgm:t>
        <a:bodyPr/>
        <a:lstStyle/>
        <a:p>
          <a:endParaRPr lang="en-US"/>
        </a:p>
      </dgm:t>
    </dgm:pt>
    <dgm:pt modelId="{E0F1A3C8-A1AF-4632-B004-CA71AFFC787B}" type="pres">
      <dgm:prSet presAssocID="{387FE604-BADE-4FB4-B638-7B927A31522E}" presName="linear" presStyleCnt="0">
        <dgm:presLayoutVars>
          <dgm:animLvl val="lvl"/>
          <dgm:resizeHandles val="exact"/>
        </dgm:presLayoutVars>
      </dgm:prSet>
      <dgm:spPr/>
    </dgm:pt>
    <dgm:pt modelId="{C13F2C74-41AA-4BB3-A3B0-77C2C008289A}" type="pres">
      <dgm:prSet presAssocID="{D12E5CBE-6D55-4CC1-A7DF-F397F0456C1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A3B4235-BA90-40C8-A02E-E6F090497FEC}" type="pres">
      <dgm:prSet presAssocID="{8F812A1C-70CD-4622-A9B3-9B0D3ACB7073}" presName="spacer" presStyleCnt="0"/>
      <dgm:spPr/>
    </dgm:pt>
    <dgm:pt modelId="{5E90679F-4C62-41E4-B604-6D55A7C9CE63}" type="pres">
      <dgm:prSet presAssocID="{0D441F5C-DFEE-4B0C-B091-9F3187B4C7D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94397CC-D685-445D-819B-AB7B184FC1DD}" type="pres">
      <dgm:prSet presAssocID="{0DFBE52C-870A-4867-9E08-2215E89460F2}" presName="spacer" presStyleCnt="0"/>
      <dgm:spPr/>
    </dgm:pt>
    <dgm:pt modelId="{FF03B1F5-6CE1-4997-A9BC-5C3C9E61F2DE}" type="pres">
      <dgm:prSet presAssocID="{B3022FB5-53BF-4039-80DC-F38A36ADAC7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597E31F-5333-4F83-9CEB-C5859AB090D3}" type="pres">
      <dgm:prSet presAssocID="{4BC7614B-CA59-4867-9F61-BAA1E53652A0}" presName="spacer" presStyleCnt="0"/>
      <dgm:spPr/>
    </dgm:pt>
    <dgm:pt modelId="{2F0E899A-F4AF-4001-9E92-3E4CD8F13153}" type="pres">
      <dgm:prSet presAssocID="{25811C08-3269-48D8-8D69-F6BB24F80D6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D6FE8E4-36A7-4C30-8965-E23779B62AE5}" type="pres">
      <dgm:prSet presAssocID="{69BA6E23-4F76-45DD-B13B-7FD003B6E572}" presName="spacer" presStyleCnt="0"/>
      <dgm:spPr/>
    </dgm:pt>
    <dgm:pt modelId="{F082DE0B-12AA-456B-A5C8-4554B3678659}" type="pres">
      <dgm:prSet presAssocID="{EF0D7A30-AC1E-4762-A0C5-A9D7AB184A8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A0B572D-18AF-4034-BA64-2C8A9B6F2B66}" type="pres">
      <dgm:prSet presAssocID="{9E5CC944-FC50-4D73-8D87-256C37D45D37}" presName="spacer" presStyleCnt="0"/>
      <dgm:spPr/>
    </dgm:pt>
    <dgm:pt modelId="{8AE3BE6F-45BA-4765-877C-8619DB0E40AB}" type="pres">
      <dgm:prSet presAssocID="{26A1EAA1-A4FF-40CD-AC1C-D104DC97D99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B79245A-8FE9-40D5-9D5C-4C8F2947F5B9}" type="pres">
      <dgm:prSet presAssocID="{E3EC6E54-3AB3-40B6-90E4-CB45A080125A}" presName="spacer" presStyleCnt="0"/>
      <dgm:spPr/>
    </dgm:pt>
    <dgm:pt modelId="{2AD11B1B-F8C9-449B-8D39-DC01664314DF}" type="pres">
      <dgm:prSet presAssocID="{AEB55D4A-D3B9-4546-8664-344B317C34A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212160D-BD9F-45AF-A953-3E435327ACED}" srcId="{387FE604-BADE-4FB4-B638-7B927A31522E}" destId="{D12E5CBE-6D55-4CC1-A7DF-F397F0456C17}" srcOrd="0" destOrd="0" parTransId="{89B73BC0-8208-4D1E-9615-42C037B4A771}" sibTransId="{8F812A1C-70CD-4622-A9B3-9B0D3ACB7073}"/>
    <dgm:cxn modelId="{5DD34E1D-3209-485C-B810-CF332AA6AA30}" srcId="{387FE604-BADE-4FB4-B638-7B927A31522E}" destId="{0D441F5C-DFEE-4B0C-B091-9F3187B4C7D0}" srcOrd="1" destOrd="0" parTransId="{FAA374B7-3570-45C4-A556-949AC9E2B8C6}" sibTransId="{0DFBE52C-870A-4867-9E08-2215E89460F2}"/>
    <dgm:cxn modelId="{79910620-2A5F-4AB2-8D00-D74F4EB5416D}" type="presOf" srcId="{D12E5CBE-6D55-4CC1-A7DF-F397F0456C17}" destId="{C13F2C74-41AA-4BB3-A3B0-77C2C008289A}" srcOrd="0" destOrd="0" presId="urn:microsoft.com/office/officeart/2005/8/layout/vList2"/>
    <dgm:cxn modelId="{E4D08625-643D-4413-BDC4-9E972A501B21}" type="presOf" srcId="{AEB55D4A-D3B9-4546-8664-344B317C34A7}" destId="{2AD11B1B-F8C9-449B-8D39-DC01664314DF}" srcOrd="0" destOrd="0" presId="urn:microsoft.com/office/officeart/2005/8/layout/vList2"/>
    <dgm:cxn modelId="{99A4562E-7FB0-42DB-801F-F88C367B3A99}" type="presOf" srcId="{0D441F5C-DFEE-4B0C-B091-9F3187B4C7D0}" destId="{5E90679F-4C62-41E4-B604-6D55A7C9CE63}" srcOrd="0" destOrd="0" presId="urn:microsoft.com/office/officeart/2005/8/layout/vList2"/>
    <dgm:cxn modelId="{B6049560-8B79-4147-9879-4797D7B38385}" srcId="{387FE604-BADE-4FB4-B638-7B927A31522E}" destId="{25811C08-3269-48D8-8D69-F6BB24F80D61}" srcOrd="3" destOrd="0" parTransId="{86CECCBE-01AE-46D0-B328-47C47E291F2F}" sibTransId="{69BA6E23-4F76-45DD-B13B-7FD003B6E572}"/>
    <dgm:cxn modelId="{83DCD168-796E-486E-94AC-E06761E36CAF}" type="presOf" srcId="{B3022FB5-53BF-4039-80DC-F38A36ADAC75}" destId="{FF03B1F5-6CE1-4997-A9BC-5C3C9E61F2DE}" srcOrd="0" destOrd="0" presId="urn:microsoft.com/office/officeart/2005/8/layout/vList2"/>
    <dgm:cxn modelId="{E649956E-D3CF-4C6F-A716-692EB2DAFF83}" type="presOf" srcId="{387FE604-BADE-4FB4-B638-7B927A31522E}" destId="{E0F1A3C8-A1AF-4632-B004-CA71AFFC787B}" srcOrd="0" destOrd="0" presId="urn:microsoft.com/office/officeart/2005/8/layout/vList2"/>
    <dgm:cxn modelId="{A050088B-9927-4ACC-A792-2BE35C97D73C}" srcId="{387FE604-BADE-4FB4-B638-7B927A31522E}" destId="{26A1EAA1-A4FF-40CD-AC1C-D104DC97D99C}" srcOrd="5" destOrd="0" parTransId="{ACBEC3C0-20F3-451B-BDE0-E317BCFDE78A}" sibTransId="{E3EC6E54-3AB3-40B6-90E4-CB45A080125A}"/>
    <dgm:cxn modelId="{12E7BC97-EB2F-46D2-99F2-E165A2BA74CF}" srcId="{387FE604-BADE-4FB4-B638-7B927A31522E}" destId="{EF0D7A30-AC1E-4762-A0C5-A9D7AB184A8F}" srcOrd="4" destOrd="0" parTransId="{E11E51DB-19E0-4C92-9F97-A62257B0B799}" sibTransId="{9E5CC944-FC50-4D73-8D87-256C37D45D37}"/>
    <dgm:cxn modelId="{F75029A0-25EE-46A1-81E5-8EB48D1DA82D}" type="presOf" srcId="{26A1EAA1-A4FF-40CD-AC1C-D104DC97D99C}" destId="{8AE3BE6F-45BA-4765-877C-8619DB0E40AB}" srcOrd="0" destOrd="0" presId="urn:microsoft.com/office/officeart/2005/8/layout/vList2"/>
    <dgm:cxn modelId="{4E8424BA-5F92-4FF3-9B42-6FA1AC3EA3BF}" type="presOf" srcId="{EF0D7A30-AC1E-4762-A0C5-A9D7AB184A8F}" destId="{F082DE0B-12AA-456B-A5C8-4554B3678659}" srcOrd="0" destOrd="0" presId="urn:microsoft.com/office/officeart/2005/8/layout/vList2"/>
    <dgm:cxn modelId="{E68A91BD-B06F-4760-8AE1-CF6F34A41F94}" srcId="{387FE604-BADE-4FB4-B638-7B927A31522E}" destId="{B3022FB5-53BF-4039-80DC-F38A36ADAC75}" srcOrd="2" destOrd="0" parTransId="{BC48AAC6-435D-4FEB-9DAF-DF18D193E90A}" sibTransId="{4BC7614B-CA59-4867-9F61-BAA1E53652A0}"/>
    <dgm:cxn modelId="{CEA015E2-E505-49FA-8EC2-DD9E463948B3}" type="presOf" srcId="{25811C08-3269-48D8-8D69-F6BB24F80D61}" destId="{2F0E899A-F4AF-4001-9E92-3E4CD8F13153}" srcOrd="0" destOrd="0" presId="urn:microsoft.com/office/officeart/2005/8/layout/vList2"/>
    <dgm:cxn modelId="{BE835EFA-1C3C-4390-BF2B-CB3F8AD8B573}" srcId="{387FE604-BADE-4FB4-B638-7B927A31522E}" destId="{AEB55D4A-D3B9-4546-8664-344B317C34A7}" srcOrd="6" destOrd="0" parTransId="{792914CC-5A9E-4CE3-8988-BCCFD06BA7D8}" sibTransId="{99103B61-DEB0-461A-A05C-F71615386B2D}"/>
    <dgm:cxn modelId="{2076AA41-086D-4AB0-9427-4134B682CBE9}" type="presParOf" srcId="{E0F1A3C8-A1AF-4632-B004-CA71AFFC787B}" destId="{C13F2C74-41AA-4BB3-A3B0-77C2C008289A}" srcOrd="0" destOrd="0" presId="urn:microsoft.com/office/officeart/2005/8/layout/vList2"/>
    <dgm:cxn modelId="{899122EF-D68E-48E8-A037-86F42E965604}" type="presParOf" srcId="{E0F1A3C8-A1AF-4632-B004-CA71AFFC787B}" destId="{CA3B4235-BA90-40C8-A02E-E6F090497FEC}" srcOrd="1" destOrd="0" presId="urn:microsoft.com/office/officeart/2005/8/layout/vList2"/>
    <dgm:cxn modelId="{5E5D9F73-EFC6-4BDB-9C1A-FBDAE717E301}" type="presParOf" srcId="{E0F1A3C8-A1AF-4632-B004-CA71AFFC787B}" destId="{5E90679F-4C62-41E4-B604-6D55A7C9CE63}" srcOrd="2" destOrd="0" presId="urn:microsoft.com/office/officeart/2005/8/layout/vList2"/>
    <dgm:cxn modelId="{E2EE120B-5FA6-4E84-B6D9-8BC4F1006476}" type="presParOf" srcId="{E0F1A3C8-A1AF-4632-B004-CA71AFFC787B}" destId="{594397CC-D685-445D-819B-AB7B184FC1DD}" srcOrd="3" destOrd="0" presId="urn:microsoft.com/office/officeart/2005/8/layout/vList2"/>
    <dgm:cxn modelId="{BC3461EE-E73B-4DF8-99A3-E1AA7DD600B8}" type="presParOf" srcId="{E0F1A3C8-A1AF-4632-B004-CA71AFFC787B}" destId="{FF03B1F5-6CE1-4997-A9BC-5C3C9E61F2DE}" srcOrd="4" destOrd="0" presId="urn:microsoft.com/office/officeart/2005/8/layout/vList2"/>
    <dgm:cxn modelId="{86078211-94AC-451A-B3B5-32305785AD00}" type="presParOf" srcId="{E0F1A3C8-A1AF-4632-B004-CA71AFFC787B}" destId="{0597E31F-5333-4F83-9CEB-C5859AB090D3}" srcOrd="5" destOrd="0" presId="urn:microsoft.com/office/officeart/2005/8/layout/vList2"/>
    <dgm:cxn modelId="{C263CB12-AFF6-4FCF-9491-A38001AA1DCF}" type="presParOf" srcId="{E0F1A3C8-A1AF-4632-B004-CA71AFFC787B}" destId="{2F0E899A-F4AF-4001-9E92-3E4CD8F13153}" srcOrd="6" destOrd="0" presId="urn:microsoft.com/office/officeart/2005/8/layout/vList2"/>
    <dgm:cxn modelId="{9DBC3411-FD35-47A6-9369-F1A5A8DD09DA}" type="presParOf" srcId="{E0F1A3C8-A1AF-4632-B004-CA71AFFC787B}" destId="{DD6FE8E4-36A7-4C30-8965-E23779B62AE5}" srcOrd="7" destOrd="0" presId="urn:microsoft.com/office/officeart/2005/8/layout/vList2"/>
    <dgm:cxn modelId="{C835F5E3-B74D-48DE-9883-8842494E3385}" type="presParOf" srcId="{E0F1A3C8-A1AF-4632-B004-CA71AFFC787B}" destId="{F082DE0B-12AA-456B-A5C8-4554B3678659}" srcOrd="8" destOrd="0" presId="urn:microsoft.com/office/officeart/2005/8/layout/vList2"/>
    <dgm:cxn modelId="{E26AA315-AF60-48D1-8061-FAEFA341076D}" type="presParOf" srcId="{E0F1A3C8-A1AF-4632-B004-CA71AFFC787B}" destId="{BA0B572D-18AF-4034-BA64-2C8A9B6F2B66}" srcOrd="9" destOrd="0" presId="urn:microsoft.com/office/officeart/2005/8/layout/vList2"/>
    <dgm:cxn modelId="{80558244-C9B4-4384-950F-C42733F53F6A}" type="presParOf" srcId="{E0F1A3C8-A1AF-4632-B004-CA71AFFC787B}" destId="{8AE3BE6F-45BA-4765-877C-8619DB0E40AB}" srcOrd="10" destOrd="0" presId="urn:microsoft.com/office/officeart/2005/8/layout/vList2"/>
    <dgm:cxn modelId="{631CB6F2-63A4-4B53-B169-63D078427E14}" type="presParOf" srcId="{E0F1A3C8-A1AF-4632-B004-CA71AFFC787B}" destId="{AB79245A-8FE9-40D5-9D5C-4C8F2947F5B9}" srcOrd="11" destOrd="0" presId="urn:microsoft.com/office/officeart/2005/8/layout/vList2"/>
    <dgm:cxn modelId="{48685AEA-28D6-4AE7-BF80-3A4295704F28}" type="presParOf" srcId="{E0F1A3C8-A1AF-4632-B004-CA71AFFC787B}" destId="{2AD11B1B-F8C9-449B-8D39-DC01664314D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2C74-41AA-4BB3-A3B0-77C2C008289A}">
      <dsp:nvSpPr>
        <dsp:cNvPr id="0" name=""/>
        <dsp:cNvSpPr/>
      </dsp:nvSpPr>
      <dsp:spPr>
        <a:xfrm>
          <a:off x="0" y="2657"/>
          <a:ext cx="6683374" cy="5931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</a:t>
          </a:r>
        </a:p>
      </dsp:txBody>
      <dsp:txXfrm>
        <a:off x="28957" y="31614"/>
        <a:ext cx="6625460" cy="535276"/>
      </dsp:txXfrm>
    </dsp:sp>
    <dsp:sp modelId="{5E90679F-4C62-41E4-B604-6D55A7C9CE63}">
      <dsp:nvSpPr>
        <dsp:cNvPr id="0" name=""/>
        <dsp:cNvSpPr/>
      </dsp:nvSpPr>
      <dsp:spPr>
        <a:xfrm>
          <a:off x="0" y="670727"/>
          <a:ext cx="6683374" cy="593190"/>
        </a:xfrm>
        <a:prstGeom prst="roundRect">
          <a:avLst/>
        </a:prstGeom>
        <a:gradFill rotWithShape="0">
          <a:gsLst>
            <a:gs pos="0">
              <a:schemeClr val="accent5">
                <a:hueOff val="2564635"/>
                <a:satOff val="-916"/>
                <a:lumOff val="147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2564635"/>
                <a:satOff val="-916"/>
                <a:lumOff val="147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2564635"/>
                <a:satOff val="-916"/>
                <a:lumOff val="147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Custom-Built Predictive Model</a:t>
          </a:r>
          <a:endParaRPr lang="en-US" sz="2600" kern="1200" dirty="0"/>
        </a:p>
      </dsp:txBody>
      <dsp:txXfrm>
        <a:off x="28957" y="699684"/>
        <a:ext cx="6625460" cy="535276"/>
      </dsp:txXfrm>
    </dsp:sp>
    <dsp:sp modelId="{FF03B1F5-6CE1-4997-A9BC-5C3C9E61F2DE}">
      <dsp:nvSpPr>
        <dsp:cNvPr id="0" name=""/>
        <dsp:cNvSpPr/>
      </dsp:nvSpPr>
      <dsp:spPr>
        <a:xfrm>
          <a:off x="0" y="1338797"/>
          <a:ext cx="6683374" cy="593190"/>
        </a:xfrm>
        <a:prstGeom prst="roundRect">
          <a:avLst/>
        </a:prstGeom>
        <a:gradFill rotWithShape="0">
          <a:gsLst>
            <a:gs pos="0">
              <a:schemeClr val="accent5">
                <a:hueOff val="5129271"/>
                <a:satOff val="-1832"/>
                <a:lumOff val="294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5129271"/>
                <a:satOff val="-1832"/>
                <a:lumOff val="294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5129271"/>
                <a:satOff val="-1832"/>
                <a:lumOff val="294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Pre-draft Dataset Collected</a:t>
          </a:r>
        </a:p>
      </dsp:txBody>
      <dsp:txXfrm>
        <a:off x="28957" y="1367754"/>
        <a:ext cx="6625460" cy="535276"/>
      </dsp:txXfrm>
    </dsp:sp>
    <dsp:sp modelId="{2F0E899A-F4AF-4001-9E92-3E4CD8F13153}">
      <dsp:nvSpPr>
        <dsp:cNvPr id="0" name=""/>
        <dsp:cNvSpPr/>
      </dsp:nvSpPr>
      <dsp:spPr>
        <a:xfrm>
          <a:off x="0" y="2006867"/>
          <a:ext cx="6683374" cy="593190"/>
        </a:xfrm>
        <a:prstGeom prst="roundRect">
          <a:avLst/>
        </a:prstGeom>
        <a:gradFill rotWithShape="0">
          <a:gsLst>
            <a:gs pos="0">
              <a:schemeClr val="accent5">
                <a:hueOff val="7693906"/>
                <a:satOff val="-2748"/>
                <a:lumOff val="441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7693906"/>
                <a:satOff val="-2748"/>
                <a:lumOff val="441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7693906"/>
                <a:satOff val="-2748"/>
                <a:lumOff val="441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Preparing Pre-Draft Stats</a:t>
          </a:r>
        </a:p>
      </dsp:txBody>
      <dsp:txXfrm>
        <a:off x="28957" y="2035824"/>
        <a:ext cx="6625460" cy="535276"/>
      </dsp:txXfrm>
    </dsp:sp>
    <dsp:sp modelId="{F082DE0B-12AA-456B-A5C8-4554B3678659}">
      <dsp:nvSpPr>
        <dsp:cNvPr id="0" name=""/>
        <dsp:cNvSpPr/>
      </dsp:nvSpPr>
      <dsp:spPr>
        <a:xfrm>
          <a:off x="0" y="2674937"/>
          <a:ext cx="6683374" cy="593190"/>
        </a:xfrm>
        <a:prstGeom prst="roundRect">
          <a:avLst/>
        </a:prstGeom>
        <a:gradFill rotWithShape="0">
          <a:gsLst>
            <a:gs pos="0">
              <a:schemeClr val="accent5">
                <a:hueOff val="10258542"/>
                <a:satOff val="-3664"/>
                <a:lumOff val="588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0258542"/>
                <a:satOff val="-3664"/>
                <a:lumOff val="588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0258542"/>
                <a:satOff val="-3664"/>
                <a:lumOff val="588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Final Variables Used in the Model</a:t>
          </a:r>
        </a:p>
      </dsp:txBody>
      <dsp:txXfrm>
        <a:off x="28957" y="2703894"/>
        <a:ext cx="6625460" cy="535276"/>
      </dsp:txXfrm>
    </dsp:sp>
    <dsp:sp modelId="{8AE3BE6F-45BA-4765-877C-8619DB0E40AB}">
      <dsp:nvSpPr>
        <dsp:cNvPr id="0" name=""/>
        <dsp:cNvSpPr/>
      </dsp:nvSpPr>
      <dsp:spPr>
        <a:xfrm>
          <a:off x="0" y="3343007"/>
          <a:ext cx="6683374" cy="593190"/>
        </a:xfrm>
        <a:prstGeom prst="roundRect">
          <a:avLst/>
        </a:prstGeom>
        <a:gradFill rotWithShape="0">
          <a:gsLst>
            <a:gs pos="0">
              <a:schemeClr val="accent5">
                <a:hueOff val="12823176"/>
                <a:satOff val="-4580"/>
                <a:lumOff val="735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2823176"/>
                <a:satOff val="-4580"/>
                <a:lumOff val="735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2823176"/>
                <a:satOff val="-4580"/>
                <a:lumOff val="735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Results</a:t>
          </a:r>
        </a:p>
      </dsp:txBody>
      <dsp:txXfrm>
        <a:off x="28957" y="3371964"/>
        <a:ext cx="6625460" cy="535276"/>
      </dsp:txXfrm>
    </dsp:sp>
    <dsp:sp modelId="{2AD11B1B-F8C9-449B-8D39-DC01664314DF}">
      <dsp:nvSpPr>
        <dsp:cNvPr id="0" name=""/>
        <dsp:cNvSpPr/>
      </dsp:nvSpPr>
      <dsp:spPr>
        <a:xfrm>
          <a:off x="0" y="4011077"/>
          <a:ext cx="6683374" cy="593190"/>
        </a:xfrm>
        <a:prstGeom prst="roundRect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Future Enhancements</a:t>
          </a:r>
          <a:endParaRPr lang="en-US" sz="2600" kern="1200" dirty="0"/>
        </a:p>
      </dsp:txBody>
      <dsp:txXfrm>
        <a:off x="28957" y="4040034"/>
        <a:ext cx="6625460" cy="53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C86F9-D617-434C-8A68-AED3B5B715E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80E59-83EC-43F6-A11F-F5E19FCD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14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3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6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9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51A8-D008-F2B2-0F0A-81E01FAD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BFE1-FB0E-1E02-6D5B-428EF7E4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2876-9A05-A2E4-4833-2A802495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FE44-AF48-5E0C-1FBE-8CBB427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– Danial Lewitzky,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D802-9B71-EB87-30E9-CE011727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4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A5CBE9-C687-4129-B8D6-6B2101AF3F8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Proprietary – Daniel Lewitzky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45BD47-985F-48D4-9CB4-EF091927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ckworlds.com/2010/6/25/1536470/top-source-leagues-for-the-nhl" TargetMode="External"/><Relationship Id="rId13" Type="http://schemas.openxmlformats.org/officeDocument/2006/relationships/hyperlink" Target="https://www.vhlru.ru/en/stats/players/" TargetMode="External"/><Relationship Id="rId18" Type="http://schemas.openxmlformats.org/officeDocument/2006/relationships/hyperlink" Target="https://aegis4048.github.io/mutiple_linear_regression_and_visualization_in_python" TargetMode="External"/><Relationship Id="rId26" Type="http://schemas.openxmlformats.org/officeDocument/2006/relationships/hyperlink" Target="https://www.simplilearn.com/tutorials/machine-learning-tutorial/regularization-in-machine-learning#:~:text=EdgeJoin%20Cohort-,What%20is%20Regularization%20in%20Machine%20Learning%3F,and%20prevent%20overfitting%20or%20underfitting" TargetMode="External"/><Relationship Id="rId3" Type="http://schemas.openxmlformats.org/officeDocument/2006/relationships/hyperlink" Target="https://www.hokej.cz/tipsport-extraliga/stats-center?season=2011&amp;competition=1133&amp;team=&amp;age=&amp;state=&amp;timeFrom=&amp;yearFrom=&amp;yearTo=&amp;t=f7q4l8jyqem4w4bwtnayoo1u85w557ask4sno2e924jiphcbhj503ei&amp;stats-order=g&amp;stats-direction=desc" TargetMode="External"/><Relationship Id="rId21" Type="http://schemas.openxmlformats.org/officeDocument/2006/relationships/hyperlink" Target="https://stackoverflow.com/" TargetMode="External"/><Relationship Id="rId7" Type="http://schemas.openxmlformats.org/officeDocument/2006/relationships/hyperlink" Target="https://en.khl.ru/stat/players/185/all/" TargetMode="External"/><Relationship Id="rId12" Type="http://schemas.openxmlformats.org/officeDocument/2006/relationships/hyperlink" Target="https://www.topendsports.com/sport/icehockey/nhl-combine-results-2022.htm" TargetMode="External"/><Relationship Id="rId17" Type="http://schemas.openxmlformats.org/officeDocument/2006/relationships/hyperlink" Target="https://inria.github.io/scikit-learn-mooc/python_scripts/dev_features_importance.html" TargetMode="External"/><Relationship Id="rId25" Type="http://schemas.openxmlformats.org/officeDocument/2006/relationships/hyperlink" Target="https://twitter.com/scottcwheeler/status/1667635148580347907" TargetMode="External"/><Relationship Id="rId2" Type="http://schemas.openxmlformats.org/officeDocument/2006/relationships/hyperlink" Target="https://www.hockeyslovakia.sk/en/stats/players/843/tipos-extraliga?StatsType=points&amp;PlayerAge=u20" TargetMode="External"/><Relationship Id="rId16" Type="http://schemas.openxmlformats.org/officeDocument/2006/relationships/hyperlink" Target="https://jamesrledoux.com/code/group-by-aggregate-pandas" TargetMode="External"/><Relationship Id="rId20" Type="http://schemas.openxmlformats.org/officeDocument/2006/relationships/hyperlink" Target="https://statisticsbyjim.com/regression/interaction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ld.shl.se/statistik/spelare/summary?season=2006&amp;gameType=regular&amp;count=400&amp;position=All&amp;status=All&amp;team=All&amp;vsTeam=All&amp;outcome=all&amp;location=all" TargetMode="External"/><Relationship Id="rId11" Type="http://schemas.openxmlformats.org/officeDocument/2006/relationships/hyperlink" Target="https://github.com/eoppe1022/elite" TargetMode="External"/><Relationship Id="rId24" Type="http://schemas.openxmlformats.org/officeDocument/2006/relationships/hyperlink" Target="https://www.hockey-reference.com/" TargetMode="External"/><Relationship Id="rId5" Type="http://schemas.openxmlformats.org/officeDocument/2006/relationships/hyperlink" Target="https://www.penny-del.org/" TargetMode="External"/><Relationship Id="rId15" Type="http://schemas.openxmlformats.org/officeDocument/2006/relationships/hyperlink" Target="https://theleafsnation.com/2017/06/11/nation-network-2017-prospect-profile-15-eeli-tolvanen/?sortby=trash" TargetMode="External"/><Relationship Id="rId23" Type="http://schemas.openxmlformats.org/officeDocument/2006/relationships/hyperlink" Target="https://www.quanthockey.com/" TargetMode="External"/><Relationship Id="rId10" Type="http://schemas.openxmlformats.org/officeDocument/2006/relationships/hyperlink" Target="https://pypi.org/project/TopDownHockey-Scraper/" TargetMode="External"/><Relationship Id="rId19" Type="http://schemas.openxmlformats.org/officeDocument/2006/relationships/hyperlink" Target="https://www.medicine.mcgill.ca/epidemiology/joseph/courses/EPIB-621/interaction.pdf" TargetMode="External"/><Relationship Id="rId4" Type="http://schemas.openxmlformats.org/officeDocument/2006/relationships/hyperlink" Target="https://www.nationalleague.ch/stat/player/toi" TargetMode="External"/><Relationship Id="rId9" Type="http://schemas.openxmlformats.org/officeDocument/2006/relationships/hyperlink" Target="https://towardsdatascience.com/python-hockey-analytics-tutorial-b0883085938a#aa9e" TargetMode="External"/><Relationship Id="rId14" Type="http://schemas.openxmlformats.org/officeDocument/2006/relationships/hyperlink" Target="https://liiga.fi/en/stats/players" TargetMode="External"/><Relationship Id="rId22" Type="http://schemas.openxmlformats.org/officeDocument/2006/relationships/hyperlink" Target="https://www.eliteprospects.com/" TargetMode="External"/><Relationship Id="rId27" Type="http://schemas.openxmlformats.org/officeDocument/2006/relationships/hyperlink" Target="https://www.hockeyallsvenskan.s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College 2023 NHL Draft Recap - BC Interruption">
            <a:extLst>
              <a:ext uri="{FF2B5EF4-FFF2-40B4-BE49-F238E27FC236}">
                <a16:creationId xmlns:a16="http://schemas.microsoft.com/office/drawing/2014/main" id="{0515A694-B353-C9A7-3320-8A5B388A4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 r="5271" b="22666"/>
          <a:stretch/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7EEDA-40A2-180E-C1A4-3B9C0A08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7" y="2630910"/>
            <a:ext cx="10556865" cy="1596177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/>
              <a:t>Using Machine Learning to Rank NHL Draft Prospects</a:t>
            </a:r>
            <a:endParaRPr lang="en-US" sz="32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2CE35C-D398-BAA1-8B6F-58681F41D1A9}"/>
              </a:ext>
            </a:extLst>
          </p:cNvPr>
          <p:cNvSpPr txBox="1">
            <a:spLocks/>
          </p:cNvSpPr>
          <p:nvPr/>
        </p:nvSpPr>
        <p:spPr>
          <a:xfrm>
            <a:off x="9584372" y="5227320"/>
            <a:ext cx="2607628" cy="137159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Dan Lewitzky</a:t>
            </a:r>
          </a:p>
          <a:p>
            <a:pPr marL="0" indent="0">
              <a:buNone/>
            </a:pPr>
            <a:r>
              <a:rPr lang="en-US" dirty="0"/>
              <a:t>Bryant university</a:t>
            </a:r>
          </a:p>
          <a:p>
            <a:pPr marL="0" indent="0">
              <a:buNone/>
            </a:pPr>
            <a:r>
              <a:rPr lang="en-US" dirty="0"/>
              <a:t>Data Science ‘24</a:t>
            </a:r>
          </a:p>
        </p:txBody>
      </p:sp>
    </p:spTree>
    <p:extLst>
      <p:ext uri="{BB962C8B-B14F-4D97-AF65-F5344CB8AC3E}">
        <p14:creationId xmlns:p14="http://schemas.microsoft.com/office/powerpoint/2010/main" val="321623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5C4B-31A3-E589-7AC5-04EA2C99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391-C446-C3E7-BEA6-68C23F45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cap="none" dirty="0"/>
              <a:t>Incorporate additional statistical categories for improved predictability </a:t>
            </a:r>
          </a:p>
          <a:p>
            <a:pPr lvl="1"/>
            <a:r>
              <a:rPr lang="en-US" sz="2200" cap="none" dirty="0"/>
              <a:t>More detailed combine and defensive stats</a:t>
            </a:r>
          </a:p>
          <a:p>
            <a:pPr lvl="1"/>
            <a:r>
              <a:rPr lang="en-US" sz="2200" cap="none" dirty="0"/>
              <a:t>Powerplay stats, TOI for additional leagues</a:t>
            </a:r>
          </a:p>
          <a:p>
            <a:r>
              <a:rPr lang="en-US" sz="2600" cap="none" dirty="0"/>
              <a:t>Improve weights and factors</a:t>
            </a:r>
          </a:p>
          <a:p>
            <a:pPr lvl="1"/>
            <a:r>
              <a:rPr lang="en-US" sz="2400" cap="none" dirty="0"/>
              <a:t>Calculate my own </a:t>
            </a:r>
            <a:r>
              <a:rPr lang="en-US" sz="2400" cap="none" dirty="0" err="1"/>
              <a:t>NHLe</a:t>
            </a:r>
            <a:r>
              <a:rPr lang="en-US" sz="2400" cap="none" dirty="0"/>
              <a:t> weights using a rolling average and directly incorporating TOI</a:t>
            </a:r>
          </a:p>
          <a:p>
            <a:pPr lvl="1"/>
            <a:r>
              <a:rPr lang="en-US" sz="2400" cap="none" dirty="0"/>
              <a:t>Add Adjustment Factor When Playing In A New/Tougher Pre-Draft League from one year to the next</a:t>
            </a:r>
          </a:p>
          <a:p>
            <a:r>
              <a:rPr lang="en-US" sz="2600" cap="none" dirty="0"/>
              <a:t>Add Data From More Leagues (DNL, Swiss U20, Czech U18…)</a:t>
            </a:r>
          </a:p>
          <a:p>
            <a:r>
              <a:rPr lang="en-US" sz="26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Continue Work on Goalie Modeling (Less Data Available)</a:t>
            </a:r>
            <a:endParaRPr lang="en-US" cap="none" dirty="0"/>
          </a:p>
          <a:p>
            <a:pPr marL="457200" lvl="1" indent="0">
              <a:buNone/>
            </a:pPr>
            <a:endParaRPr lang="en-US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A9C3-328A-879C-9BF3-9F1FEB07F10A}"/>
              </a:ext>
            </a:extLst>
          </p:cNvPr>
          <p:cNvSpPr txBox="1"/>
          <p:nvPr/>
        </p:nvSpPr>
        <p:spPr>
          <a:xfrm>
            <a:off x="268941" y="6550851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</p:spTree>
    <p:extLst>
      <p:ext uri="{BB962C8B-B14F-4D97-AF65-F5344CB8AC3E}">
        <p14:creationId xmlns:p14="http://schemas.microsoft.com/office/powerpoint/2010/main" val="130247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113A-CE96-8675-2F25-2991339A7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BADB1-1E19-E094-A1CB-7059A2CDC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1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45AD-9BEE-D6B2-9ED1-011DC7D0AC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614" y="1908243"/>
            <a:ext cx="5690226" cy="3424107"/>
          </a:xfrm>
        </p:spPr>
        <p:txBody>
          <a:bodyPr>
            <a:normAutofit fontScale="25000" lnSpcReduction="20000"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https://www.hockeyslovakia.sk/en/stats/players/843/tipos-extraliga?StatsType=points&amp;PlayerAge=u20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https://www.hokej.cz/tipsport-extraliga/stats-center?season=2011&amp;competition=1133&amp;team=&amp;age=&amp;state=&amp;timeFrom=&amp;yearFrom=&amp;yearTo=&amp;t=f7q4l8jyqem4w4bwtnayoo1u85w557ask4sno2e924jiphcbhj503ei&amp;stats-order=g&amp;stats-direction=desc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https://www.nationalleague.ch/stat/player/toi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https://www.penny-del.org/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https://old.shl.se/statistik/spelare/summary?season=2006&amp;gameType=regular&amp;count=400&amp;position=All&amp;status=All&amp;team=All&amp;vsTeam=All&amp;outcome=all&amp;location=all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https://en.khl.ru/stat/players/185/all/</a:t>
            </a:r>
            <a:endParaRPr lang="en-US" sz="40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https://www.puckworlds.com/2010/6/25/1536470/top-source-leagues-for-the-nhl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https://towardsdatascience.com/python-hockey-analytics-tutorial-b0883085938a#aa9e</a:t>
            </a:r>
            <a:endParaRPr lang="en-US" sz="40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https://pypi.org/project/TopDownHockey-Scraper/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https://github.com/eoppe1022/elite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0" dirty="0">
                <a:hlinkClick r:id="rId12"/>
              </a:rPr>
              <a:t>NHL Draft Combine Results 2022 (topendsports.com)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https://www.vhlru.ru/en/stats/players/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https://liiga.fi/en/stats/players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52080-4C55-AE1C-26F0-3AA3DD461FFA}"/>
              </a:ext>
            </a:extLst>
          </p:cNvPr>
          <p:cNvSpPr txBox="1"/>
          <p:nvPr/>
        </p:nvSpPr>
        <p:spPr>
          <a:xfrm>
            <a:off x="6106162" y="1826963"/>
            <a:ext cx="5690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https://theleafsnation.com/2017/06/11/nation-network-2017-prospect-profile-15-eeli-tolvanen/?sortby=trash</a:t>
            </a:r>
            <a:endParaRPr lang="en-US" sz="1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https://jamesrledoux.com/code/group-by-aggregate-pandas</a:t>
            </a:r>
            <a:endParaRPr lang="en-US" sz="1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https://inria.github.io/scikit-learn-mooc/python_scripts/dev_features_importance.html</a:t>
            </a:r>
            <a:endParaRPr lang="en-US" sz="1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https://aegis4048.github.io/mutiple_linear_regression_and_visualization_in_python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https://www.medicine.mcgill.ca/epidemiology/joseph/courses/EPIB-621/interaction.pdf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0"/>
              </a:rPr>
              <a:t>https://statisticsbyjim.com/regression/interaction-effects/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1"/>
              </a:rPr>
              <a:t>https://stackoverflow.com/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22"/>
              </a:rPr>
              <a:t>Elite Prospects - Hockey Players, Stats and Transactions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hlinkClick r:id="rId23"/>
              </a:rPr>
              <a:t>QuantHockey</a:t>
            </a:r>
            <a:r>
              <a:rPr lang="en-US" sz="1000" dirty="0">
                <a:hlinkClick r:id="rId23"/>
              </a:rPr>
              <a:t> - Complete NHL Stats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24"/>
              </a:rPr>
              <a:t>NHL Stats, History, Scores, Standings, Playoffs, Schedule &amp; Records | Hockey-Reference.com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5"/>
              </a:rPr>
              <a:t>https://twitter.com/scottcwheeler/status/1667635148580347907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6"/>
              </a:rPr>
              <a:t>https://www.simplilearn.com/tutorials/machine-learning-tutorial/regularization-in-machine-learning#:~:text=EdgeJoin%20Cohort-,What%20is%20Regularization%20in%20Machine%20Learning%3F,and%20prevent%20overfitting%20or%20underfitting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7"/>
              </a:rPr>
              <a:t>https://www.hockeyallsvenskan.se/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83D62B-E3D1-FB46-84A2-8E77968B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36" y="394997"/>
            <a:ext cx="10364451" cy="1596177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5688F-17A9-C266-8F92-8AD27A4F7A49}"/>
              </a:ext>
            </a:extLst>
          </p:cNvPr>
          <p:cNvSpPr txBox="1"/>
          <p:nvPr/>
        </p:nvSpPr>
        <p:spPr>
          <a:xfrm>
            <a:off x="268941" y="6550851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</p:spTree>
    <p:extLst>
      <p:ext uri="{BB962C8B-B14F-4D97-AF65-F5344CB8AC3E}">
        <p14:creationId xmlns:p14="http://schemas.microsoft.com/office/powerpoint/2010/main" val="78524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F0A1-DA1A-BEA5-3987-B204267D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6199"/>
            <a:ext cx="10364451" cy="1596177"/>
          </a:xfrm>
        </p:spPr>
        <p:txBody>
          <a:bodyPr/>
          <a:lstStyle/>
          <a:p>
            <a:r>
              <a:rPr lang="en-US" dirty="0"/>
              <a:t>2023 example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6494-48DE-A8C0-2830-C84A13AF2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t="2162" r="5692" b="5337"/>
          <a:stretch/>
        </p:blipFill>
        <p:spPr>
          <a:xfrm>
            <a:off x="2012824" y="1564640"/>
            <a:ext cx="8166352" cy="4897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86775-5AA1-CE39-DFCE-F1C1A0D9FFF9}"/>
              </a:ext>
            </a:extLst>
          </p:cNvPr>
          <p:cNvSpPr txBox="1"/>
          <p:nvPr/>
        </p:nvSpPr>
        <p:spPr>
          <a:xfrm>
            <a:off x="268941" y="6550851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</p:spTree>
    <p:extLst>
      <p:ext uri="{BB962C8B-B14F-4D97-AF65-F5344CB8AC3E}">
        <p14:creationId xmlns:p14="http://schemas.microsoft.com/office/powerpoint/2010/main" val="141785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DB5BD-FC12-53DD-C329-44404C48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Agenda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50EAC57-AE36-905A-90E8-8936EA4BB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360466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1158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5D5C-B2AF-752C-7679-BC084DD2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6A53-31C3-1755-D3DF-B5D7466B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cap="none" dirty="0"/>
              <a:t>Majoring in Data Science at Bryant University (‘21-’24); minor in Business Administration</a:t>
            </a:r>
          </a:p>
          <a:p>
            <a:pPr lvl="1">
              <a:lnSpc>
                <a:spcPct val="150000"/>
              </a:lnSpc>
            </a:pPr>
            <a:r>
              <a:rPr lang="en-US" cap="none" dirty="0"/>
              <a:t>Key courses: multivariate stats, machine learning, database management</a:t>
            </a:r>
          </a:p>
          <a:p>
            <a:pPr lvl="1">
              <a:lnSpc>
                <a:spcPct val="150000"/>
              </a:lnSpc>
            </a:pPr>
            <a:r>
              <a:rPr lang="en-US" cap="none" dirty="0"/>
              <a:t>Current president of our sports analytics club</a:t>
            </a:r>
          </a:p>
          <a:p>
            <a:pPr>
              <a:lnSpc>
                <a:spcPct val="150000"/>
              </a:lnSpc>
            </a:pPr>
            <a:r>
              <a:rPr lang="en-US" cap="none" dirty="0"/>
              <a:t>Followed hockey in detail for many years</a:t>
            </a:r>
          </a:p>
          <a:p>
            <a:pPr>
              <a:lnSpc>
                <a:spcPct val="150000"/>
              </a:lnSpc>
            </a:pPr>
            <a:r>
              <a:rPr lang="en-US" cap="none" dirty="0"/>
              <a:t>Wanted to create a project combining principal concepts from key courses with my hockey interests</a:t>
            </a:r>
          </a:p>
          <a:p>
            <a:pPr>
              <a:lnSpc>
                <a:spcPct val="150000"/>
              </a:lnSpc>
            </a:pPr>
            <a:r>
              <a:rPr lang="en-US" cap="none" dirty="0"/>
              <a:t>Predicting draft prospects was a perfect fit for this project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9721F-B700-AFE7-2D95-5122C805AF02}"/>
              </a:ext>
            </a:extLst>
          </p:cNvPr>
          <p:cNvSpPr txBox="1"/>
          <p:nvPr/>
        </p:nvSpPr>
        <p:spPr>
          <a:xfrm>
            <a:off x="268941" y="6550851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</p:spTree>
    <p:extLst>
      <p:ext uri="{BB962C8B-B14F-4D97-AF65-F5344CB8AC3E}">
        <p14:creationId xmlns:p14="http://schemas.microsoft.com/office/powerpoint/2010/main" val="388861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AA6F-A591-4987-97B4-C55B0B97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07" y="27743"/>
            <a:ext cx="10364451" cy="1596177"/>
          </a:xfrm>
        </p:spPr>
        <p:txBody>
          <a:bodyPr/>
          <a:lstStyle/>
          <a:p>
            <a:r>
              <a:rPr lang="en-US" dirty="0"/>
              <a:t>Custom-built predictive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D41B8-E648-835E-759D-31758CCF5ABB}"/>
              </a:ext>
            </a:extLst>
          </p:cNvPr>
          <p:cNvSpPr txBox="1"/>
          <p:nvPr/>
        </p:nvSpPr>
        <p:spPr>
          <a:xfrm>
            <a:off x="705927" y="2599614"/>
            <a:ext cx="14791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Training</a:t>
            </a:r>
          </a:p>
          <a:p>
            <a:r>
              <a:rPr lang="en-US" sz="1100" dirty="0"/>
              <a:t>(Past/Current NHLers)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12F612C-2C28-6A3D-D94D-3323F532FF5F}"/>
              </a:ext>
            </a:extLst>
          </p:cNvPr>
          <p:cNvSpPr/>
          <p:nvPr/>
        </p:nvSpPr>
        <p:spPr>
          <a:xfrm>
            <a:off x="1899765" y="1385778"/>
            <a:ext cx="699247" cy="2926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A7E4076-1ABA-7555-8433-69198FE422BE}"/>
              </a:ext>
            </a:extLst>
          </p:cNvPr>
          <p:cNvSpPr/>
          <p:nvPr/>
        </p:nvSpPr>
        <p:spPr>
          <a:xfrm>
            <a:off x="1899765" y="4335582"/>
            <a:ext cx="699247" cy="1624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C9AB1-634D-F8A0-02E3-F390C12FECD7}"/>
              </a:ext>
            </a:extLst>
          </p:cNvPr>
          <p:cNvSpPr txBox="1"/>
          <p:nvPr/>
        </p:nvSpPr>
        <p:spPr>
          <a:xfrm>
            <a:off x="501164" y="4933613"/>
            <a:ext cx="17482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Predicting</a:t>
            </a:r>
          </a:p>
          <a:p>
            <a:r>
              <a:rPr lang="en-US" sz="1100" dirty="0"/>
              <a:t>(Upcoming Draft Prospects)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F30D1F-2AC1-3743-493A-932712501400}"/>
              </a:ext>
            </a:extLst>
          </p:cNvPr>
          <p:cNvSpPr/>
          <p:nvPr/>
        </p:nvSpPr>
        <p:spPr>
          <a:xfrm>
            <a:off x="0" y="6129441"/>
            <a:ext cx="12192000" cy="472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97E46-A7B2-DE63-9C37-021447E171AE}"/>
              </a:ext>
            </a:extLst>
          </p:cNvPr>
          <p:cNvSpPr txBox="1"/>
          <p:nvPr/>
        </p:nvSpPr>
        <p:spPr>
          <a:xfrm>
            <a:off x="1899765" y="6180109"/>
            <a:ext cx="880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Machine Learning Algorithm Leverages Historical Data to Create Predictions</a:t>
            </a:r>
          </a:p>
        </p:txBody>
      </p:sp>
      <p:pic>
        <p:nvPicPr>
          <p:cNvPr id="6" name="Picture 5" descr="A diagram of a software model&#10;&#10;Description automatically generated">
            <a:extLst>
              <a:ext uri="{FF2B5EF4-FFF2-40B4-BE49-F238E27FC236}">
                <a16:creationId xmlns:a16="http://schemas.microsoft.com/office/drawing/2014/main" id="{A3C32082-DF7A-ADCA-E2D5-3531DB3CD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0"/>
          <a:stretch/>
        </p:blipFill>
        <p:spPr>
          <a:xfrm>
            <a:off x="2727117" y="1385778"/>
            <a:ext cx="6729030" cy="457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7DCB3D-D29A-DBDE-68F2-62E826DF21F4}"/>
              </a:ext>
            </a:extLst>
          </p:cNvPr>
          <p:cNvSpPr txBox="1"/>
          <p:nvPr/>
        </p:nvSpPr>
        <p:spPr>
          <a:xfrm>
            <a:off x="258781" y="6602104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</p:spTree>
    <p:extLst>
      <p:ext uri="{BB962C8B-B14F-4D97-AF65-F5344CB8AC3E}">
        <p14:creationId xmlns:p14="http://schemas.microsoft.com/office/powerpoint/2010/main" val="165225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F431-E225-8969-D649-8EE7476F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Pre-draft dataset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D1A2-6DEB-679E-797B-EF612699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cap="none" dirty="0"/>
              <a:t>2005-2022 Data From Eliteprospects.com Used For Training Model</a:t>
            </a:r>
          </a:p>
          <a:p>
            <a:pPr>
              <a:lnSpc>
                <a:spcPct val="150000"/>
              </a:lnSpc>
            </a:pPr>
            <a:r>
              <a:rPr lang="en-US" cap="none" dirty="0"/>
              <a:t>Leagues Collected: </a:t>
            </a:r>
            <a:r>
              <a:rPr lang="en-US" sz="1700" cap="none" dirty="0"/>
              <a:t>KHL, VHL, SHL, Liiga, Czechia, NLA, DEL, Allsvenskan, Slovakia, WJC-20, WJC-18, Czech2, NCAA, Mestis, OHL, MHL, USHL, WHL, USDP, QMJHL, J20 Nationell, U20 Sm-Liiga, BCHL, AJHL, USHS-prep.</a:t>
            </a:r>
          </a:p>
          <a:p>
            <a:pPr lvl="1">
              <a:lnSpc>
                <a:spcPct val="150000"/>
              </a:lnSpc>
            </a:pPr>
            <a:r>
              <a:rPr lang="en-US" sz="1600" cap="none" dirty="0"/>
              <a:t>A Few Prospects Missing Per Year (Did Not Collect Their League)</a:t>
            </a:r>
            <a:endParaRPr lang="en-US" sz="1500" cap="none" dirty="0"/>
          </a:p>
          <a:p>
            <a:pPr>
              <a:lnSpc>
                <a:spcPct val="150000"/>
              </a:lnSpc>
            </a:pPr>
            <a:r>
              <a:rPr lang="en-US" sz="1800" cap="none" dirty="0"/>
              <a:t>Created Two Separate Machine Learning Models in Python (Forwards, Defensemen)</a:t>
            </a:r>
            <a:endParaRPr lang="en-US" sz="1700" cap="none" dirty="0"/>
          </a:p>
          <a:p>
            <a:pPr>
              <a:lnSpc>
                <a:spcPct val="150000"/>
              </a:lnSpc>
            </a:pPr>
            <a:r>
              <a:rPr lang="en-US" cap="none" dirty="0"/>
              <a:t>Data From Two Most Recent Pre-draft Years Used For Predicting 2015-2023 NHL Drafts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C0093-49C4-AD4C-FF7A-D349925DEC3E}"/>
              </a:ext>
            </a:extLst>
          </p:cNvPr>
          <p:cNvSpPr txBox="1"/>
          <p:nvPr/>
        </p:nvSpPr>
        <p:spPr>
          <a:xfrm>
            <a:off x="268941" y="6550851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</p:spTree>
    <p:extLst>
      <p:ext uri="{BB962C8B-B14F-4D97-AF65-F5344CB8AC3E}">
        <p14:creationId xmlns:p14="http://schemas.microsoft.com/office/powerpoint/2010/main" val="93970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0D4E-2F49-A578-B2A8-288EEEEA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40" y="-106371"/>
            <a:ext cx="10364451" cy="1449998"/>
          </a:xfrm>
        </p:spPr>
        <p:txBody>
          <a:bodyPr/>
          <a:lstStyle/>
          <a:p>
            <a:r>
              <a:rPr lang="en-US" dirty="0"/>
              <a:t>Preparing Pre-draft stats</a:t>
            </a:r>
            <a:br>
              <a:rPr lang="en-US" dirty="0"/>
            </a:br>
            <a:r>
              <a:rPr lang="en-US" sz="2000" dirty="0"/>
              <a:t>(2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79FB-254F-0C3F-95A9-3124B364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331684"/>
            <a:ext cx="10364452" cy="1694644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 err="1"/>
              <a:t>NHLe</a:t>
            </a:r>
            <a:r>
              <a:rPr lang="en-US" cap="none" dirty="0"/>
              <a:t>: </a:t>
            </a:r>
            <a:r>
              <a:rPr lang="en-US" u="sng" cap="none" dirty="0"/>
              <a:t>Points/Game</a:t>
            </a:r>
            <a:r>
              <a:rPr lang="en-US" cap="none" dirty="0"/>
              <a:t> Weighted By How Tough The </a:t>
            </a:r>
            <a:r>
              <a:rPr lang="en-US" u="sng" cap="none" dirty="0"/>
              <a:t>League</a:t>
            </a:r>
            <a:r>
              <a:rPr lang="en-US" cap="none" dirty="0"/>
              <a:t> Is</a:t>
            </a:r>
          </a:p>
          <a:p>
            <a:pPr lvl="1"/>
            <a:r>
              <a:rPr lang="en-US" cap="none" dirty="0"/>
              <a:t>Points/Game Were Adjusted For TOI Played For Some Leagues:</a:t>
            </a:r>
          </a:p>
          <a:p>
            <a:pPr lvl="2"/>
            <a:r>
              <a:rPr lang="en-US" cap="none" dirty="0"/>
              <a:t>KHL, VHL, SHL, Liiga, </a:t>
            </a:r>
            <a:r>
              <a:rPr lang="en-US" cap="none" dirty="0" err="1"/>
              <a:t>Hockeyallsvenskan</a:t>
            </a:r>
            <a:r>
              <a:rPr lang="en-US" cap="none" dirty="0"/>
              <a:t>, Czechia </a:t>
            </a:r>
          </a:p>
          <a:p>
            <a:r>
              <a:rPr lang="en-US" cap="none" dirty="0"/>
              <a:t>NHL Combine Stats: Top 10 Finishes</a:t>
            </a:r>
          </a:p>
          <a:p>
            <a:r>
              <a:rPr lang="en-US" cap="none" dirty="0"/>
              <a:t>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27FD1-E335-C71B-470F-825E4BEDA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5"/>
          <a:stretch/>
        </p:blipFill>
        <p:spPr>
          <a:xfrm>
            <a:off x="8346142" y="928304"/>
            <a:ext cx="2444876" cy="23363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C83248-D2A8-F73F-573A-B7D4B5879733}"/>
              </a:ext>
            </a:extLst>
          </p:cNvPr>
          <p:cNvSpPr txBox="1"/>
          <p:nvPr/>
        </p:nvSpPr>
        <p:spPr>
          <a:xfrm>
            <a:off x="2626661" y="5374977"/>
            <a:ext cx="15240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Adjusted for TOI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1F702-B6DC-BE03-8954-61C871DE928F}"/>
              </a:ext>
            </a:extLst>
          </p:cNvPr>
          <p:cNvSpPr txBox="1"/>
          <p:nvPr/>
        </p:nvSpPr>
        <p:spPr>
          <a:xfrm>
            <a:off x="4715435" y="4686961"/>
            <a:ext cx="15240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Multiplied by league weight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B45BF-6B3F-E7D8-EDFE-C88A6F7D1D84}"/>
              </a:ext>
            </a:extLst>
          </p:cNvPr>
          <p:cNvSpPr txBox="1"/>
          <p:nvPr/>
        </p:nvSpPr>
        <p:spPr>
          <a:xfrm>
            <a:off x="11116236" y="4896870"/>
            <a:ext cx="79087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NHLe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947A1-80A8-ACF2-5A67-620FF7E03422}"/>
              </a:ext>
            </a:extLst>
          </p:cNvPr>
          <p:cNvSpPr txBox="1"/>
          <p:nvPr/>
        </p:nvSpPr>
        <p:spPr>
          <a:xfrm>
            <a:off x="9085257" y="4591147"/>
            <a:ext cx="1524001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Made WJC tournaments worth more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BAE26-05D6-8F33-2FB4-74BC31A61379}"/>
              </a:ext>
            </a:extLst>
          </p:cNvPr>
          <p:cNvSpPr txBox="1"/>
          <p:nvPr/>
        </p:nvSpPr>
        <p:spPr>
          <a:xfrm>
            <a:off x="6844081" y="4409961"/>
            <a:ext cx="1801906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Calculated proportionally to games played in each league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ABEA64-B7ED-DD7F-6EE9-28BCEA0D50CC}"/>
              </a:ext>
            </a:extLst>
          </p:cNvPr>
          <p:cNvSpPr txBox="1"/>
          <p:nvPr/>
        </p:nvSpPr>
        <p:spPr>
          <a:xfrm>
            <a:off x="421340" y="4548462"/>
            <a:ext cx="15240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Pre-draft points/game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A57DC-36E7-BAD4-7C14-ABB947F20D78}"/>
              </a:ext>
            </a:extLst>
          </p:cNvPr>
          <p:cNvSpPr txBox="1"/>
          <p:nvPr/>
        </p:nvSpPr>
        <p:spPr>
          <a:xfrm>
            <a:off x="2626660" y="3836835"/>
            <a:ext cx="15240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TOI Adjustment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C3832E-9A04-F7E2-950F-F03503C65975}"/>
              </a:ext>
            </a:extLst>
          </p:cNvPr>
          <p:cNvCxnSpPr>
            <a:cxnSpLocks/>
          </p:cNvCxnSpPr>
          <p:nvPr/>
        </p:nvCxnSpPr>
        <p:spPr>
          <a:xfrm flipV="1">
            <a:off x="2030508" y="4481372"/>
            <a:ext cx="466161" cy="9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ED48AE-B21E-6B2F-9CBB-88D3B19A2914}"/>
              </a:ext>
            </a:extLst>
          </p:cNvPr>
          <p:cNvCxnSpPr>
            <a:cxnSpLocks/>
          </p:cNvCxnSpPr>
          <p:nvPr/>
        </p:nvCxnSpPr>
        <p:spPr>
          <a:xfrm>
            <a:off x="2030506" y="5374977"/>
            <a:ext cx="466163" cy="13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62BDF7-5416-CA2C-F7A9-0E83F73C73A9}"/>
              </a:ext>
            </a:extLst>
          </p:cNvPr>
          <p:cNvCxnSpPr>
            <a:cxnSpLocks/>
          </p:cNvCxnSpPr>
          <p:nvPr/>
        </p:nvCxnSpPr>
        <p:spPr>
          <a:xfrm>
            <a:off x="4235824" y="4760071"/>
            <a:ext cx="380996" cy="13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22938F-5B4A-E015-4C44-B0211AA8312C}"/>
              </a:ext>
            </a:extLst>
          </p:cNvPr>
          <p:cNvCxnSpPr>
            <a:cxnSpLocks/>
          </p:cNvCxnSpPr>
          <p:nvPr/>
        </p:nvCxnSpPr>
        <p:spPr>
          <a:xfrm flipV="1">
            <a:off x="4235824" y="5333292"/>
            <a:ext cx="354106" cy="25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35FF93-5B2C-6856-57F5-57BFA448ED93}"/>
              </a:ext>
            </a:extLst>
          </p:cNvPr>
          <p:cNvCxnSpPr>
            <a:cxnSpLocks/>
          </p:cNvCxnSpPr>
          <p:nvPr/>
        </p:nvCxnSpPr>
        <p:spPr>
          <a:xfrm>
            <a:off x="6329085" y="5042808"/>
            <a:ext cx="416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4A41E0-FC74-0F03-3FF5-1F3A7924B236}"/>
              </a:ext>
            </a:extLst>
          </p:cNvPr>
          <p:cNvCxnSpPr>
            <a:cxnSpLocks/>
          </p:cNvCxnSpPr>
          <p:nvPr/>
        </p:nvCxnSpPr>
        <p:spPr>
          <a:xfrm>
            <a:off x="8683079" y="5042808"/>
            <a:ext cx="280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8AE62-38A9-98AC-ACFA-657592F1B23C}"/>
              </a:ext>
            </a:extLst>
          </p:cNvPr>
          <p:cNvCxnSpPr>
            <a:cxnSpLocks/>
          </p:cNvCxnSpPr>
          <p:nvPr/>
        </p:nvCxnSpPr>
        <p:spPr>
          <a:xfrm>
            <a:off x="10663527" y="5128622"/>
            <a:ext cx="36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9C30C1-4A14-92E8-9C4B-A7619AF3B6F7}"/>
              </a:ext>
            </a:extLst>
          </p:cNvPr>
          <p:cNvSpPr txBox="1"/>
          <p:nvPr/>
        </p:nvSpPr>
        <p:spPr>
          <a:xfrm>
            <a:off x="4892488" y="3239785"/>
            <a:ext cx="24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NHLe</a:t>
            </a:r>
            <a:r>
              <a:rPr lang="en-US" u="sng" dirty="0"/>
              <a:t> Workflow: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6DA392-D0DF-8042-EDEE-1A81AC11BFDD}"/>
              </a:ext>
            </a:extLst>
          </p:cNvPr>
          <p:cNvSpPr/>
          <p:nvPr/>
        </p:nvSpPr>
        <p:spPr>
          <a:xfrm>
            <a:off x="268941" y="3702423"/>
            <a:ext cx="11770659" cy="27611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21FE3F-C7D6-7C56-1287-CC128540CCD9}"/>
              </a:ext>
            </a:extLst>
          </p:cNvPr>
          <p:cNvSpPr/>
          <p:nvPr/>
        </p:nvSpPr>
        <p:spPr>
          <a:xfrm>
            <a:off x="4715436" y="3239785"/>
            <a:ext cx="2030496" cy="462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BE583-8209-F791-6E89-14D953B7C9BE}"/>
              </a:ext>
            </a:extLst>
          </p:cNvPr>
          <p:cNvSpPr txBox="1"/>
          <p:nvPr/>
        </p:nvSpPr>
        <p:spPr>
          <a:xfrm>
            <a:off x="8346142" y="3264651"/>
            <a:ext cx="302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*Patrick Bacon: TopDownHockey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3FF92-A427-C4C1-250B-ADE7D3FCCBD9}"/>
              </a:ext>
            </a:extLst>
          </p:cNvPr>
          <p:cNvSpPr txBox="1"/>
          <p:nvPr/>
        </p:nvSpPr>
        <p:spPr>
          <a:xfrm>
            <a:off x="268941" y="6550851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E805D-5315-AF6A-0E8A-E63868EA8E32}"/>
              </a:ext>
            </a:extLst>
          </p:cNvPr>
          <p:cNvSpPr txBox="1"/>
          <p:nvPr/>
        </p:nvSpPr>
        <p:spPr>
          <a:xfrm>
            <a:off x="10436131" y="943518"/>
            <a:ext cx="5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2279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1E0-4A77-9F03-459E-F8843583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Variables/Interactions used in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3757-5C41-BC07-2141-66CC0CE2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015778"/>
          </a:xfrm>
        </p:spPr>
        <p:txBody>
          <a:bodyPr>
            <a:normAutofit/>
          </a:bodyPr>
          <a:lstStyle/>
          <a:p>
            <a:r>
              <a:rPr lang="en-US" cap="none" dirty="0"/>
              <a:t>Pre-draft Stats: </a:t>
            </a:r>
            <a:r>
              <a:rPr lang="en-US" cap="none" dirty="0" err="1"/>
              <a:t>NHLe</a:t>
            </a:r>
            <a:r>
              <a:rPr lang="en-US" cap="none" dirty="0"/>
              <a:t> (2 pre-draft years), Age, Combine</a:t>
            </a:r>
          </a:p>
          <a:p>
            <a:r>
              <a:rPr lang="en-US" cap="none" dirty="0"/>
              <a:t>Combined Both Years Of </a:t>
            </a:r>
            <a:r>
              <a:rPr lang="en-US" cap="none" dirty="0" err="1"/>
              <a:t>NHLe</a:t>
            </a:r>
            <a:r>
              <a:rPr lang="en-US" cap="none" dirty="0"/>
              <a:t>:</a:t>
            </a:r>
          </a:p>
          <a:p>
            <a:pPr lvl="1"/>
            <a:r>
              <a:rPr lang="en-US" cap="none" dirty="0"/>
              <a:t>New </a:t>
            </a:r>
            <a:r>
              <a:rPr lang="en-US" cap="none" dirty="0" err="1"/>
              <a:t>NHLe</a:t>
            </a:r>
            <a:r>
              <a:rPr lang="en-US" cap="none" dirty="0"/>
              <a:t> = (NHLeDY0 X 0.8) + (NHLeDYn1 X 0.2)</a:t>
            </a:r>
          </a:p>
          <a:p>
            <a:pPr lvl="1"/>
            <a:endParaRPr lang="en-US" u="sng" dirty="0"/>
          </a:p>
          <a:p>
            <a:pPr lvl="1"/>
            <a:endParaRPr lang="en-US" b="1" cap="none" dirty="0"/>
          </a:p>
          <a:p>
            <a:pPr marL="457200" lvl="1" indent="0">
              <a:buNone/>
            </a:pPr>
            <a:endParaRPr lang="en-US" b="1" cap="none" dirty="0"/>
          </a:p>
          <a:p>
            <a:pPr lvl="1"/>
            <a:r>
              <a:rPr lang="en-US" b="1" cap="none" dirty="0" err="1"/>
              <a:t>NHLe</a:t>
            </a:r>
            <a:r>
              <a:rPr lang="en-US" b="1" cap="none" dirty="0"/>
              <a:t> * Age</a:t>
            </a:r>
          </a:p>
          <a:p>
            <a:pPr lvl="1"/>
            <a:r>
              <a:rPr lang="en-US" b="1" cap="none" dirty="0" err="1"/>
              <a:t>NHLe</a:t>
            </a:r>
            <a:r>
              <a:rPr lang="en-US" b="1" cap="none" dirty="0"/>
              <a:t> * Combine</a:t>
            </a:r>
          </a:p>
          <a:p>
            <a:pPr lvl="1"/>
            <a:r>
              <a:rPr lang="en-US" b="1" cap="none" dirty="0"/>
              <a:t>Age * Combine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E87382D-8521-9276-40D2-1A36391529BA}"/>
              </a:ext>
            </a:extLst>
          </p:cNvPr>
          <p:cNvSpPr/>
          <p:nvPr/>
        </p:nvSpPr>
        <p:spPr>
          <a:xfrm>
            <a:off x="3881721" y="5053888"/>
            <a:ext cx="1676400" cy="629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898D3-585B-D60F-AAFC-CE6CE0705455}"/>
              </a:ext>
            </a:extLst>
          </p:cNvPr>
          <p:cNvSpPr txBox="1"/>
          <p:nvPr/>
        </p:nvSpPr>
        <p:spPr>
          <a:xfrm>
            <a:off x="5901623" y="4953348"/>
            <a:ext cx="298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 Shares per game (in the NHL)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1888B-F80E-50FF-3217-B5165A5C629C}"/>
              </a:ext>
            </a:extLst>
          </p:cNvPr>
          <p:cNvSpPr txBox="1"/>
          <p:nvPr/>
        </p:nvSpPr>
        <p:spPr>
          <a:xfrm>
            <a:off x="3885529" y="5199569"/>
            <a:ext cx="175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Predicts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1CB46-3840-4878-952B-8A2BAF728107}"/>
              </a:ext>
            </a:extLst>
          </p:cNvPr>
          <p:cNvSpPr/>
          <p:nvPr/>
        </p:nvSpPr>
        <p:spPr>
          <a:xfrm>
            <a:off x="1158240" y="4530648"/>
            <a:ext cx="2550158" cy="167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BB96C-109D-BAE2-4567-623837F5B381}"/>
              </a:ext>
            </a:extLst>
          </p:cNvPr>
          <p:cNvSpPr/>
          <p:nvPr/>
        </p:nvSpPr>
        <p:spPr>
          <a:xfrm>
            <a:off x="5731444" y="4838995"/>
            <a:ext cx="3327398" cy="105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42695-2435-69AC-A363-05CBC1F4DF78}"/>
              </a:ext>
            </a:extLst>
          </p:cNvPr>
          <p:cNvSpPr txBox="1"/>
          <p:nvPr/>
        </p:nvSpPr>
        <p:spPr>
          <a:xfrm>
            <a:off x="1458407" y="4161316"/>
            <a:ext cx="1949824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Final Model Inputs: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C1150-11DE-0875-54EE-347CD3274824}"/>
              </a:ext>
            </a:extLst>
          </p:cNvPr>
          <p:cNvSpPr txBox="1"/>
          <p:nvPr/>
        </p:nvSpPr>
        <p:spPr>
          <a:xfrm>
            <a:off x="268941" y="6550851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</p:spTree>
    <p:extLst>
      <p:ext uri="{BB962C8B-B14F-4D97-AF65-F5344CB8AC3E}">
        <p14:creationId xmlns:p14="http://schemas.microsoft.com/office/powerpoint/2010/main" val="251957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849D-27DF-E8BE-49B3-2CF1549A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2" y="-20315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Examples of Results better than NHL draft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A4A2F-F7F1-0A66-2C22-12CED43869C6}"/>
              </a:ext>
            </a:extLst>
          </p:cNvPr>
          <p:cNvSpPr txBox="1"/>
          <p:nvPr/>
        </p:nvSpPr>
        <p:spPr>
          <a:xfrm>
            <a:off x="2822713" y="4997400"/>
            <a:ext cx="71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Does not include goalies and players whose league I have not collected yet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1A632-3F98-D2AC-093A-F2E2B0B88296}"/>
              </a:ext>
            </a:extLst>
          </p:cNvPr>
          <p:cNvSpPr txBox="1"/>
          <p:nvPr/>
        </p:nvSpPr>
        <p:spPr>
          <a:xfrm>
            <a:off x="748766" y="1603807"/>
            <a:ext cx="10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8997D-CBB9-39D7-C099-0267FBE755FB}"/>
              </a:ext>
            </a:extLst>
          </p:cNvPr>
          <p:cNvSpPr txBox="1"/>
          <p:nvPr/>
        </p:nvSpPr>
        <p:spPr>
          <a:xfrm>
            <a:off x="6600454" y="3748561"/>
            <a:ext cx="10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42103-FD0E-991E-0932-C6E981E103EA}"/>
              </a:ext>
            </a:extLst>
          </p:cNvPr>
          <p:cNvSpPr txBox="1"/>
          <p:nvPr/>
        </p:nvSpPr>
        <p:spPr>
          <a:xfrm>
            <a:off x="748766" y="3748561"/>
            <a:ext cx="10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24BB29-C081-F9B0-30F2-9B819790C9B9}"/>
              </a:ext>
            </a:extLst>
          </p:cNvPr>
          <p:cNvSpPr txBox="1"/>
          <p:nvPr/>
        </p:nvSpPr>
        <p:spPr>
          <a:xfrm>
            <a:off x="6600454" y="1603315"/>
            <a:ext cx="10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8A0B6-4B50-2510-1DB3-07E7BA3D3F26}"/>
              </a:ext>
            </a:extLst>
          </p:cNvPr>
          <p:cNvSpPr txBox="1"/>
          <p:nvPr/>
        </p:nvSpPr>
        <p:spPr>
          <a:xfrm>
            <a:off x="3151574" y="5499733"/>
            <a:ext cx="58888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NHLe</a:t>
            </a:r>
            <a:r>
              <a:rPr lang="en-US" dirty="0"/>
              <a:t> * Age) is key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NHL Combine stats have high importance for defensemen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89D807-6A3B-1322-6AB2-AA127C30D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" t="2921" r="42767"/>
          <a:stretch/>
        </p:blipFill>
        <p:spPr>
          <a:xfrm>
            <a:off x="748766" y="2055347"/>
            <a:ext cx="4399280" cy="1389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E70B6C-8447-8B0C-850D-BCC05ABFED03}"/>
              </a:ext>
            </a:extLst>
          </p:cNvPr>
          <p:cNvSpPr txBox="1"/>
          <p:nvPr/>
        </p:nvSpPr>
        <p:spPr>
          <a:xfrm>
            <a:off x="268941" y="6550851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4DB9F6F-6E9D-DA43-9F51-AFB6DD874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" t="5277" r="6892" b="5893"/>
          <a:stretch/>
        </p:blipFill>
        <p:spPr>
          <a:xfrm>
            <a:off x="6600453" y="2052328"/>
            <a:ext cx="4123758" cy="1376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47FC1-CF32-F8AE-1290-04815B15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6" t="12091" r="3611" b="4048"/>
          <a:stretch/>
        </p:blipFill>
        <p:spPr>
          <a:xfrm>
            <a:off x="6600453" y="4149739"/>
            <a:ext cx="4123758" cy="754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955DEC-B2F4-6575-000C-53141C898B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8" t="15596" r="5367" b="10916"/>
          <a:stretch/>
        </p:blipFill>
        <p:spPr>
          <a:xfrm>
            <a:off x="748767" y="4134839"/>
            <a:ext cx="4399279" cy="768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16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707A-7ECC-83AD-39B7-34805EE9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830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Examples of Results worse than NHL draft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A7D70-F9F9-837C-8722-0F915D38E0C0}"/>
              </a:ext>
            </a:extLst>
          </p:cNvPr>
          <p:cNvSpPr txBox="1"/>
          <p:nvPr/>
        </p:nvSpPr>
        <p:spPr>
          <a:xfrm>
            <a:off x="6144194" y="2768978"/>
            <a:ext cx="10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95CAC-3B95-FE8D-CDDA-6AF1AF892EF4}"/>
              </a:ext>
            </a:extLst>
          </p:cNvPr>
          <p:cNvSpPr txBox="1"/>
          <p:nvPr/>
        </p:nvSpPr>
        <p:spPr>
          <a:xfrm>
            <a:off x="859856" y="4188661"/>
            <a:ext cx="10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93B76-E445-41E5-9FE9-B2DFB6B2DC42}"/>
              </a:ext>
            </a:extLst>
          </p:cNvPr>
          <p:cNvSpPr txBox="1"/>
          <p:nvPr/>
        </p:nvSpPr>
        <p:spPr>
          <a:xfrm>
            <a:off x="880890" y="1461027"/>
            <a:ext cx="10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7A412B-20E8-09F3-9513-E6BBCD83744E}"/>
              </a:ext>
            </a:extLst>
          </p:cNvPr>
          <p:cNvSpPr txBox="1"/>
          <p:nvPr/>
        </p:nvSpPr>
        <p:spPr>
          <a:xfrm>
            <a:off x="5540432" y="4435414"/>
            <a:ext cx="6096000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defensive stats expected to improve predictions of defensemen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to account for the impact of players switching</a:t>
            </a:r>
            <a:r>
              <a:rPr lang="en-US" sz="1800" cap="none" dirty="0"/>
              <a:t> </a:t>
            </a:r>
            <a:r>
              <a:rPr lang="en-US" dirty="0"/>
              <a:t>to a higher</a:t>
            </a:r>
            <a:r>
              <a:rPr lang="en-US" sz="1800" cap="none" dirty="0"/>
              <a:t> league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884148-9D54-12D7-8737-8B238BC7E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" t="10235" r="2433" b="12262"/>
          <a:stretch/>
        </p:blipFill>
        <p:spPr>
          <a:xfrm>
            <a:off x="922167" y="3395551"/>
            <a:ext cx="4228594" cy="461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6022ED1-E244-613D-A51B-5EAE67819643}"/>
              </a:ext>
            </a:extLst>
          </p:cNvPr>
          <p:cNvSpPr txBox="1"/>
          <p:nvPr/>
        </p:nvSpPr>
        <p:spPr>
          <a:xfrm>
            <a:off x="6144194" y="1443123"/>
            <a:ext cx="10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3DFBC9-A833-4225-4025-238A08B4F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11302" r="3953" b="14036"/>
          <a:stretch/>
        </p:blipFill>
        <p:spPr>
          <a:xfrm>
            <a:off x="880890" y="1979470"/>
            <a:ext cx="4228594" cy="533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E981C1-D3B8-0842-100F-79A8A819242B}"/>
              </a:ext>
            </a:extLst>
          </p:cNvPr>
          <p:cNvSpPr txBox="1"/>
          <p:nvPr/>
        </p:nvSpPr>
        <p:spPr>
          <a:xfrm>
            <a:off x="268941" y="6550851"/>
            <a:ext cx="2553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– Daniel Lewitzky 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B5096-5506-8C20-D82B-EF8E0C2BBADB}"/>
              </a:ext>
            </a:extLst>
          </p:cNvPr>
          <p:cNvSpPr txBox="1"/>
          <p:nvPr/>
        </p:nvSpPr>
        <p:spPr>
          <a:xfrm>
            <a:off x="859856" y="2860590"/>
            <a:ext cx="10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8A8D1CE-AFFE-144C-607E-DDA5940B01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8" t="23982" r="7672" b="4199"/>
          <a:stretch/>
        </p:blipFill>
        <p:spPr>
          <a:xfrm>
            <a:off x="913774" y="4685310"/>
            <a:ext cx="4195710" cy="462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5F5CE6-B39F-0217-ADF0-106679733B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7" t="15001" r="7842" b="14095"/>
          <a:stretch/>
        </p:blipFill>
        <p:spPr>
          <a:xfrm>
            <a:off x="6144194" y="1959506"/>
            <a:ext cx="4542697" cy="539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3CC323-19B2-ACB9-3A08-C35EB340A3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62" t="15900" r="8967" b="5754"/>
          <a:stretch/>
        </p:blipFill>
        <p:spPr>
          <a:xfrm>
            <a:off x="6144194" y="3223748"/>
            <a:ext cx="4542697" cy="718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705635-E65A-F8F9-9B43-4660CE824AFC}"/>
              </a:ext>
            </a:extLst>
          </p:cNvPr>
          <p:cNvSpPr txBox="1"/>
          <p:nvPr/>
        </p:nvSpPr>
        <p:spPr>
          <a:xfrm>
            <a:off x="859857" y="5381828"/>
            <a:ext cx="42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Does not include goalies and players whose league I                                                          have not collected yet</a:t>
            </a:r>
          </a:p>
        </p:txBody>
      </p:sp>
    </p:spTree>
    <p:extLst>
      <p:ext uri="{BB962C8B-B14F-4D97-AF65-F5344CB8AC3E}">
        <p14:creationId xmlns:p14="http://schemas.microsoft.com/office/powerpoint/2010/main" val="4586549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40529</TotalTime>
  <Words>1054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Droplet</vt:lpstr>
      <vt:lpstr>Using Machine Learning to Rank NHL Draft Prospects</vt:lpstr>
      <vt:lpstr>Agenda</vt:lpstr>
      <vt:lpstr>Background</vt:lpstr>
      <vt:lpstr>Custom-built predictive model</vt:lpstr>
      <vt:lpstr>Pre-draft dataset collected</vt:lpstr>
      <vt:lpstr>Preparing Pre-draft stats (2 years)</vt:lpstr>
      <vt:lpstr>Final Variables/Interactions used in Model </vt:lpstr>
      <vt:lpstr>Examples of Results better than NHL draft order</vt:lpstr>
      <vt:lpstr>Examples of Results worse than NHL draft order</vt:lpstr>
      <vt:lpstr>Future Enhancements</vt:lpstr>
      <vt:lpstr>Thank you!</vt:lpstr>
      <vt:lpstr>Sources</vt:lpstr>
      <vt:lpstr>2023 example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Lewitzky</dc:creator>
  <cp:lastModifiedBy>Daniel Lewitzky</cp:lastModifiedBy>
  <cp:revision>2</cp:revision>
  <dcterms:created xsi:type="dcterms:W3CDTF">2023-08-04T18:03:00Z</dcterms:created>
  <dcterms:modified xsi:type="dcterms:W3CDTF">2023-09-10T15:49:12Z</dcterms:modified>
</cp:coreProperties>
</file>