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C6D0B-E387-4CC7-80A7-49733B4F34FB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59A2D5-BB6B-48E4-ADA9-704A0F11489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Rain Man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9600" y="609600"/>
            <a:ext cx="7854696" cy="5638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Goals:</a:t>
            </a:r>
          </a:p>
          <a:p>
            <a:pPr algn="l"/>
            <a:r>
              <a:rPr lang="en-US" dirty="0" smtClean="0"/>
              <a:t>Our application will </a:t>
            </a:r>
            <a:r>
              <a:rPr lang="en-US" dirty="0" smtClean="0"/>
              <a:t>provide </a:t>
            </a:r>
            <a:r>
              <a:rPr lang="en-US" dirty="0" smtClean="0"/>
              <a:t>a convenient platform to input, save and edit custom paths </a:t>
            </a:r>
          </a:p>
          <a:p>
            <a:pPr algn="l"/>
            <a:r>
              <a:rPr lang="en-US" dirty="0" smtClean="0"/>
              <a:t>-  The user will be able to view the water</a:t>
            </a:r>
            <a:r>
              <a:rPr lang="en-US" dirty="0" smtClean="0">
                <a:solidFill>
                  <a:srgbClr val="FF0000"/>
                </a:solidFill>
              </a:rPr>
              <a:t> levels </a:t>
            </a:r>
            <a:r>
              <a:rPr lang="en-US" dirty="0" smtClean="0"/>
              <a:t>on each </a:t>
            </a:r>
            <a:r>
              <a:rPr lang="en-US" dirty="0" smtClean="0"/>
              <a:t>path and to chooses </a:t>
            </a:r>
            <a:r>
              <a:rPr lang="en-US" dirty="0" smtClean="0"/>
              <a:t>to start taking </a:t>
            </a:r>
            <a:r>
              <a:rPr lang="en-US" dirty="0" smtClean="0"/>
              <a:t>the </a:t>
            </a:r>
            <a:r>
              <a:rPr lang="en-US" dirty="0" smtClean="0"/>
              <a:t>path now, or in 10, 20 or 30 minutes. </a:t>
            </a:r>
          </a:p>
          <a:p>
            <a:pPr algn="l"/>
            <a:r>
              <a:rPr lang="en-US" dirty="0" smtClean="0"/>
              <a:t>-  The user will be able to determine the fashion in which he travels, by car, by motorcycle, </a:t>
            </a:r>
            <a:r>
              <a:rPr lang="en-US" dirty="0" smtClean="0"/>
              <a:t>by </a:t>
            </a:r>
            <a:r>
              <a:rPr lang="en-US" dirty="0" smtClean="0"/>
              <a:t>bike or by foot. </a:t>
            </a:r>
          </a:p>
          <a:p>
            <a:pPr algn="l"/>
            <a:r>
              <a:rPr lang="en-US" dirty="0" smtClean="0"/>
              <a:t>-  The app will calculate an average water level on each path, presenting the finds to the </a:t>
            </a:r>
            <a:r>
              <a:rPr lang="en-US" dirty="0" smtClean="0"/>
              <a:t> user</a:t>
            </a:r>
            <a:r>
              <a:rPr lang="en-US" dirty="0" smtClean="0"/>
              <a:t>. The app will also suggest which path among these paths should he take, when will </a:t>
            </a:r>
            <a:r>
              <a:rPr lang="en-US" dirty="0" smtClean="0"/>
              <a:t>he </a:t>
            </a:r>
            <a:r>
              <a:rPr lang="en-US" dirty="0" smtClean="0"/>
              <a:t>reach his destination</a:t>
            </a:r>
            <a:r>
              <a:rPr lang="en-US" dirty="0" smtClean="0">
                <a:solidFill>
                  <a:srgbClr val="FF0000"/>
                </a:solidFill>
              </a:rPr>
              <a:t>, and when should he leave the house</a:t>
            </a:r>
            <a:r>
              <a:rPr lang="en-US" dirty="0" smtClean="0"/>
              <a:t>. </a:t>
            </a:r>
          </a:p>
          <a:p>
            <a:pPr algn="l"/>
            <a:r>
              <a:rPr lang="en-US" dirty="0" smtClean="0"/>
              <a:t>- </a:t>
            </a:r>
            <a:r>
              <a:rPr lang="en-US" dirty="0" smtClean="0"/>
              <a:t> The app will provide an interface to check the estimated amount of water that rained over </a:t>
            </a:r>
          </a:p>
          <a:p>
            <a:pPr algn="l"/>
            <a:r>
              <a:rPr lang="en-US" dirty="0" smtClean="0"/>
              <a:t>a given area, up to 30 days back. 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Our webise:</a:t>
            </a:r>
            <a:br>
              <a:rPr smtClean="0"/>
            </a:b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7772400" cy="150971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http://davidl24.wix.com/rainman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תמונה 3" descr="Screen Shot 2015-01-18 at 1.17.5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95600"/>
            <a:ext cx="6477000" cy="35718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810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Technologies: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For the server side: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 use a </a:t>
            </a:r>
            <a:r>
              <a:rPr lang="en-US" u="sng" dirty="0" smtClean="0">
                <a:solidFill>
                  <a:srgbClr val="FFFF00"/>
                </a:solidFill>
              </a:rPr>
              <a:t>mobile service </a:t>
            </a:r>
            <a:r>
              <a:rPr lang="en-US" dirty="0" smtClean="0">
                <a:solidFill>
                  <a:srgbClr val="FFFF00"/>
                </a:solidFill>
              </a:rPr>
              <a:t>to accommodate to following needs: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Maintain the </a:t>
            </a:r>
            <a:r>
              <a:rPr lang="en-US" u="sng" dirty="0" smtClean="0">
                <a:solidFill>
                  <a:srgbClr val="FFFF00"/>
                </a:solidFill>
              </a:rPr>
              <a:t>tables </a:t>
            </a:r>
            <a:r>
              <a:rPr lang="en-US" dirty="0" smtClean="0">
                <a:solidFill>
                  <a:srgbClr val="FFFF00"/>
                </a:solidFill>
              </a:rPr>
              <a:t>for the application which include the paths, the user info ETC.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Provide API like an API for calculating the total amount of rain that poured over specific area over a period of time</a:t>
            </a:r>
            <a:endParaRPr lang="he-IL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Download pictures form the IMS and insert them to the </a:t>
            </a:r>
            <a:r>
              <a:rPr lang="en-US" u="sng" dirty="0" smtClean="0">
                <a:solidFill>
                  <a:srgbClr val="FFFF00"/>
                </a:solidFill>
              </a:rPr>
              <a:t>Blob storage, </a:t>
            </a:r>
            <a:endParaRPr lang="en-US" u="sng" dirty="0">
              <a:solidFill>
                <a:srgbClr val="FFFF00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FF00"/>
                </a:solidFill>
              </a:rPr>
              <a:t>	using </a:t>
            </a:r>
            <a:r>
              <a:rPr lang="en-US" u="sng" dirty="0" smtClean="0">
                <a:solidFill>
                  <a:srgbClr val="FFFF00"/>
                </a:solidFill>
              </a:rPr>
              <a:t>Scheduled Jobs</a:t>
            </a:r>
          </a:p>
          <a:p>
            <a:pPr marL="342900" indent="-342900"/>
            <a:r>
              <a:rPr lang="en-US" dirty="0" smtClean="0">
                <a:solidFill>
                  <a:srgbClr val="FFFF00"/>
                </a:solidFill>
              </a:rPr>
              <a:t>4. </a:t>
            </a:r>
            <a:r>
              <a:rPr lang="en-US" dirty="0" smtClean="0">
                <a:solidFill>
                  <a:srgbClr val="FFFF00"/>
                </a:solidFill>
              </a:rPr>
              <a:t>Provide a convenient way of authorizing clients (</a:t>
            </a:r>
            <a:r>
              <a:rPr lang="en-US" dirty="0" err="1" smtClean="0">
                <a:solidFill>
                  <a:srgbClr val="FFFF00"/>
                </a:solidFill>
              </a:rPr>
              <a:t>facebook</a:t>
            </a:r>
            <a:r>
              <a:rPr lang="en-US" dirty="0" smtClean="0">
                <a:solidFill>
                  <a:srgbClr val="FFFF00"/>
                </a:solidFill>
              </a:rPr>
              <a:t>/Google)</a:t>
            </a:r>
            <a:endParaRPr lang="en-US" dirty="0" smtClean="0"/>
          </a:p>
          <a:p>
            <a:pPr marL="342900" indent="-342900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תמונה 5" descr="Screen Shot 2015-01-18 at 1.32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29000"/>
            <a:ext cx="4941090" cy="30603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FFFF00"/>
                </a:solidFill>
              </a:rPr>
              <a:t>Blob Sorage:</a:t>
            </a:r>
            <a:br>
              <a:rPr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our main storage for storing the images. We use it from the Linux </a:t>
            </a:r>
            <a:r>
              <a:rPr lang="en-US" dirty="0" err="1" smtClean="0"/>
              <a:t>vm</a:t>
            </a:r>
            <a:r>
              <a:rPr lang="en-US" dirty="0" smtClean="0"/>
              <a:t> and from the mobile service. It can handle images much better than the table storage or the SQL DB.</a:t>
            </a:r>
          </a:p>
          <a:p>
            <a:endParaRPr lang="en-US" dirty="0"/>
          </a:p>
        </p:txBody>
      </p:sp>
      <p:pic>
        <p:nvPicPr>
          <p:cNvPr id="5" name="תמונה 4" descr="Screen Shot 2015-01-18 at 1.35.0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19400"/>
            <a:ext cx="5707086" cy="3831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FFFF00"/>
                </a:solidFill>
              </a:rPr>
              <a:t>Live Demonstration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STOPPERS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7854696" cy="3276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 “Black Box” for computing the prediction images.</a:t>
            </a:r>
          </a:p>
          <a:p>
            <a:pPr algn="l"/>
            <a:r>
              <a:rPr lang="en-US" dirty="0" smtClean="0"/>
              <a:t>David has spent a month trying to install the program with no success.</a:t>
            </a:r>
          </a:p>
          <a:p>
            <a:pPr algn="l"/>
            <a:r>
              <a:rPr lang="en-US" dirty="0" err="1" smtClean="0"/>
              <a:t>Numeruos</a:t>
            </a:r>
            <a:r>
              <a:rPr lang="en-US" dirty="0" smtClean="0"/>
              <a:t> Emails to Ben did not succeed.</a:t>
            </a:r>
          </a:p>
          <a:p>
            <a:pPr algn="l"/>
            <a:r>
              <a:rPr lang="en-US" dirty="0" smtClean="0"/>
              <a:t>Prof. Wolf is trying to help us and one of his Master student is trying to install the prediction program on </a:t>
            </a:r>
            <a:r>
              <a:rPr lang="en-US" dirty="0" err="1" smtClean="0"/>
              <a:t>Azur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197</Words>
  <Application>Microsoft Office PowerPoint</Application>
  <PresentationFormat>‫הצגה על המסך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זרימה</vt:lpstr>
      <vt:lpstr>Rain Man</vt:lpstr>
      <vt:lpstr>שקופית 2</vt:lpstr>
      <vt:lpstr>Our webise: </vt:lpstr>
      <vt:lpstr>שקופית 4</vt:lpstr>
      <vt:lpstr>Blob Sorage: </vt:lpstr>
      <vt:lpstr>Live Demonstration</vt:lpstr>
      <vt:lpstr>STOPPERS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Man</dc:title>
  <dc:creator>Shachar Pooyae</dc:creator>
  <cp:lastModifiedBy>Shachar Pooyae</cp:lastModifiedBy>
  <cp:revision>8</cp:revision>
  <dcterms:created xsi:type="dcterms:W3CDTF">2015-01-17T22:59:10Z</dcterms:created>
  <dcterms:modified xsi:type="dcterms:W3CDTF">2015-01-17T23:39:33Z</dcterms:modified>
</cp:coreProperties>
</file>