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2" d="100"/>
          <a:sy n="11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BDE22-8A17-C342-81D9-779D4B10C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85F84-D94F-E14B-8C4A-A2C58C7A4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2BCF4-1607-F049-882C-7426311D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C60A0-9C6B-9F4C-A5BF-2FAA591A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E7BB5-365F-9F48-BF2B-DDFC4EF5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34445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4DE72-DE78-FA42-8D82-1B189972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29CBD0-E0A6-E047-803E-0A176DABB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D949B-37DD-F64D-A478-06A87EF8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0DF48-D423-9D41-A399-1EC411BF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F894-B832-5D4D-8871-B50E6FD3A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3341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758809-45E6-844D-8D5A-7C63B386A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A435F-A981-164F-B0E3-799586FD6B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63160-FDFF-DE4B-9E9D-6F1A8625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7F5A39-3C44-B144-8A02-D950DC1B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B9F88-CDDA-6548-8DE3-9AAA66A7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79706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1B3AF-40D2-454F-95CD-95C53C06A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31B52-79D8-684A-BBEE-71DD42D4F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AFF29-B2B5-2F42-841B-B9E9EA307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803B1-1B53-674F-BC5F-22B023610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576CA-CCE5-2C48-8BDE-A1DD125D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9179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4D051-84C9-8543-9A31-E90350143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E799F-3539-7243-8701-0E2B062351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E7F6B-7E01-B042-AF1C-62D7A1BC3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02B7B-04EE-E443-B1E0-BB46CEFE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34F87-7C47-0041-B17E-B806483EA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05453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D85B-D54E-C64B-A0FE-8AB43B3FD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15FB4-5165-5743-ACF5-C36672D9B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A327AA-918A-D242-812F-20634C36C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0010-DD2D-154E-9EA4-2D6057F44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9A92FB-D284-0043-B3B8-439BDD46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A0CAC7-DCF4-7041-8E98-0BCAA8960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115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8EBBF-1253-BA44-BD39-929310786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51A338-88D7-134B-B949-EEA128E75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BCCB4-8117-524E-B494-09F33F298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E02B9-E6D0-A048-A035-9121A7777C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4585E1-A799-0A47-B698-1DA3A77477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A660BF-75A9-DE47-8264-2B1A113A9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C627C5-87DE-5D4D-AA0B-699186D02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B9CBD3-1B85-7B44-AAC7-67C3AFBEA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36097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F2CC-05EA-E342-B235-33000432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24619F-D3CD-0E4B-9A92-6DD514E5C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D9606-B4C1-9643-9F48-EACE289BD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4A41B-CD0B-E645-BBA7-9813758FA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2648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7883E-87F2-A549-ABB1-E993ACB8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92F25-E3C1-4F4A-9317-C3911A58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AEC26-5E44-174F-82F1-67DAD38BC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97472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B3519-024E-D241-93CA-459D8858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D9946-615D-4E41-89CA-B824154CB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E49C4-71AF-E141-8AFB-F0A9B82D91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4F8C3C-1520-9547-85F0-97226860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0838A-E919-4742-BD45-CB706C97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B026D-A08E-F84C-BE15-292D06E8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5374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00E0-FA94-4447-9B57-631F8C865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3E6F10-4A66-CC41-A381-2FF237CAD4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87B487-08EA-984A-8E73-E1DFD80B2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06F0D-8D9D-304A-86A6-579421898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8FF7F7-8E42-9141-8714-30F8102E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35B72-6AB8-C546-A370-33ACEAD3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9399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619F2A-BBC0-0244-AA30-04969B55F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A323E-AC6C-1B4C-9A1B-74D235797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B0F6-4DCC-F647-94F8-4EB9E991C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E35BC-0C3B-164B-A7E2-D9E11921F988}" type="datetimeFigureOut">
              <a:rPr lang="en-CH" smtClean="0"/>
              <a:t>14.04.20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876B-8C8C-1A49-821F-73FAE7FD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C03AF-747B-CA4E-BA12-B4FD0F8424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512A75-3C0F-9F48-B608-AD18D3520F8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08177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58407A-90FC-1145-B208-71D3B591E39E}"/>
              </a:ext>
            </a:extLst>
          </p:cNvPr>
          <p:cNvSpPr/>
          <p:nvPr/>
        </p:nvSpPr>
        <p:spPr>
          <a:xfrm>
            <a:off x="4949375" y="1625598"/>
            <a:ext cx="3573758" cy="3860800"/>
          </a:xfrm>
          <a:prstGeom prst="rect">
            <a:avLst/>
          </a:prstGeom>
          <a:noFill/>
          <a:ln w="7620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B85BD5-CAB5-6B40-B50B-C57778EC14DF}"/>
              </a:ext>
            </a:extLst>
          </p:cNvPr>
          <p:cNvSpPr txBox="1"/>
          <p:nvPr/>
        </p:nvSpPr>
        <p:spPr>
          <a:xfrm>
            <a:off x="6176422" y="756308"/>
            <a:ext cx="1119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Container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E84E45-373D-2347-A4EF-78DB4D149C75}"/>
              </a:ext>
            </a:extLst>
          </p:cNvPr>
          <p:cNvSpPr txBox="1"/>
          <p:nvPr/>
        </p:nvSpPr>
        <p:spPr>
          <a:xfrm>
            <a:off x="4951657" y="1023072"/>
            <a:ext cx="3429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dirty="0"/>
              <a:t>“Glue” to abstract over Redux state handling</a:t>
            </a:r>
            <a:br>
              <a:rPr lang="en-CH" sz="1400" dirty="0"/>
            </a:br>
            <a:r>
              <a:rPr lang="en-CH" sz="1400" dirty="0"/>
              <a:t>React-agnostic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58B780-C243-744C-9DD2-E437F6B03B1B}"/>
              </a:ext>
            </a:extLst>
          </p:cNvPr>
          <p:cNvSpPr txBox="1"/>
          <p:nvPr/>
        </p:nvSpPr>
        <p:spPr>
          <a:xfrm>
            <a:off x="4980193" y="1748092"/>
            <a:ext cx="3583032" cy="38164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{ Button as ButtonComponent } ...</a:t>
            </a:r>
          </a:p>
          <a:p>
            <a:b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 Button = () =&gt; {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CH" sz="11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access state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const text =</a:t>
            </a:r>
            <a:b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useSelector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(s =&gt;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s.example.text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endParaRPr lang="en-GB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1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trigger actions</a:t>
            </a:r>
          </a:p>
          <a:p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dispatch =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useDispatch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</a:t>
            </a:r>
            <a:b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const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GB" sz="11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onClick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</a:t>
            </a:r>
            <a:b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() =&gt; dispatch(</a:t>
            </a:r>
            <a:r>
              <a:rPr lang="en-CH" sz="1100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helloWorld()</a:t>
            </a: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b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GB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GB" sz="1100" dirty="0">
                <a:solidFill>
                  <a:schemeClr val="bg2">
                    <a:lumMod val="50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// wrap presentation component</a:t>
            </a:r>
            <a:endParaRPr lang="en-CH" sz="1100" dirty="0">
              <a:solidFill>
                <a:schemeClr val="bg2">
                  <a:lumMod val="50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return (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&lt;ButtonComponent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text={text}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 onClick={onClick}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/&gt;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)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CH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3" name="Doughnut 12">
            <a:extLst>
              <a:ext uri="{FF2B5EF4-FFF2-40B4-BE49-F238E27FC236}">
                <a16:creationId xmlns:a16="http://schemas.microsoft.com/office/drawing/2014/main" id="{CF3FB3DC-42B2-0B44-93F7-5F22186083E6}"/>
              </a:ext>
            </a:extLst>
          </p:cNvPr>
          <p:cNvSpPr/>
          <p:nvPr/>
        </p:nvSpPr>
        <p:spPr>
          <a:xfrm>
            <a:off x="370118" y="1473198"/>
            <a:ext cx="4165600" cy="4165600"/>
          </a:xfrm>
          <a:prstGeom prst="donut">
            <a:avLst>
              <a:gd name="adj" fmla="val 5482"/>
            </a:avLst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BF7225-0807-B241-95C2-F810182CB88A}"/>
              </a:ext>
            </a:extLst>
          </p:cNvPr>
          <p:cNvSpPr/>
          <p:nvPr/>
        </p:nvSpPr>
        <p:spPr>
          <a:xfrm>
            <a:off x="9361715" y="1625598"/>
            <a:ext cx="2350861" cy="3860800"/>
          </a:xfrm>
          <a:prstGeom prst="rect">
            <a:avLst/>
          </a:prstGeom>
          <a:noFill/>
          <a:ln w="76200">
            <a:solidFill>
              <a:srgbClr val="0070C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8F3E3B-6311-EE47-B246-11F8E9B747ED}"/>
              </a:ext>
            </a:extLst>
          </p:cNvPr>
          <p:cNvSpPr txBox="1"/>
          <p:nvPr/>
        </p:nvSpPr>
        <p:spPr>
          <a:xfrm>
            <a:off x="9855452" y="756308"/>
            <a:ext cx="1304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Component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FE992A-19B0-7B42-A42C-453783C3DB35}"/>
              </a:ext>
            </a:extLst>
          </p:cNvPr>
          <p:cNvSpPr txBox="1"/>
          <p:nvPr/>
        </p:nvSpPr>
        <p:spPr>
          <a:xfrm>
            <a:off x="9530496" y="1023072"/>
            <a:ext cx="19545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sz="1400" dirty="0"/>
              <a:t>Presentation-Only React</a:t>
            </a:r>
            <a:br>
              <a:rPr lang="en-CH" sz="1400" dirty="0"/>
            </a:br>
            <a:r>
              <a:rPr lang="en-CH" sz="1400" dirty="0"/>
              <a:t>Redux-agnostic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E808C0-DD71-5343-80F8-DD7651449315}"/>
              </a:ext>
            </a:extLst>
          </p:cNvPr>
          <p:cNvSpPr txBox="1"/>
          <p:nvPr/>
        </p:nvSpPr>
        <p:spPr>
          <a:xfrm>
            <a:off x="9422096" y="2183782"/>
            <a:ext cx="2053767" cy="19543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Props</a:t>
            </a:r>
            <a:b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text: string,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onClick: () =&gt; void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CH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CH" sz="11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H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render</a:t>
            </a:r>
          </a:p>
          <a:p>
            <a:endParaRPr lang="en-CH" sz="1100" b="1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(props) =&gt;</a:t>
            </a:r>
          </a:p>
          <a:p>
            <a:r>
              <a:rPr lang="en-CH" sz="11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&lt;button&gt;...&lt;/button&gt;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286CB1-6C28-4E40-89FC-C49F30A688F2}"/>
              </a:ext>
            </a:extLst>
          </p:cNvPr>
          <p:cNvSpPr txBox="1"/>
          <p:nvPr/>
        </p:nvSpPr>
        <p:spPr>
          <a:xfrm>
            <a:off x="1871735" y="1473198"/>
            <a:ext cx="1128835" cy="369332"/>
          </a:xfrm>
          <a:prstGeom prst="rect">
            <a:avLst/>
          </a:prstGeom>
          <a:solidFill>
            <a:schemeClr val="bg1"/>
          </a:solidFill>
          <a:ln cap="rnd">
            <a:solidFill>
              <a:schemeClr val="accent1">
                <a:shade val="50000"/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7030A0"/>
                </a:solidFill>
              </a:rPr>
              <a:t>RootState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9EA56D-2613-204B-822F-D772EA2FEA76}"/>
              </a:ext>
            </a:extLst>
          </p:cNvPr>
          <p:cNvSpPr txBox="1"/>
          <p:nvPr/>
        </p:nvSpPr>
        <p:spPr>
          <a:xfrm>
            <a:off x="1842079" y="5301732"/>
            <a:ext cx="1188146" cy="369332"/>
          </a:xfrm>
          <a:prstGeom prst="rect">
            <a:avLst/>
          </a:prstGeom>
          <a:solidFill>
            <a:schemeClr val="bg1"/>
          </a:solidFill>
          <a:ln cap="rnd">
            <a:solidFill>
              <a:schemeClr val="accent1">
                <a:shade val="50000"/>
                <a:alpha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CH" b="1" dirty="0">
                <a:solidFill>
                  <a:srgbClr val="7030A0"/>
                </a:solidFill>
              </a:rPr>
              <a:t>RootState</a:t>
            </a:r>
            <a:r>
              <a:rPr lang="en-CH" b="1" dirty="0"/>
              <a:t>’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9E4164-FAC3-AE4A-9E12-E7E5421CDCE2}"/>
              </a:ext>
            </a:extLst>
          </p:cNvPr>
          <p:cNvSpPr txBox="1"/>
          <p:nvPr/>
        </p:nvSpPr>
        <p:spPr>
          <a:xfrm>
            <a:off x="1952782" y="756308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H" b="1" dirty="0"/>
              <a:t>Reducer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F1347D-274D-3D49-AF24-791C8820B0F3}"/>
              </a:ext>
            </a:extLst>
          </p:cNvPr>
          <p:cNvSpPr txBox="1"/>
          <p:nvPr/>
        </p:nvSpPr>
        <p:spPr>
          <a:xfrm>
            <a:off x="1196870" y="3417498"/>
            <a:ext cx="24785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CH" sz="11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state</a:t>
            </a:r>
            <a:r>
              <a:rPr lang="en-CH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CH" sz="1100" b="1" dirty="0">
                <a:solidFill>
                  <a:schemeClr val="accent6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action</a:t>
            </a:r>
            <a:r>
              <a:rPr lang="en-CH" sz="11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=&gt; </a:t>
            </a:r>
            <a:r>
              <a:rPr lang="en-CH" sz="1100" b="1" dirty="0">
                <a:solidFill>
                  <a:srgbClr val="7030A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newState</a:t>
            </a:r>
            <a:endParaRPr lang="en-CH" sz="1100" dirty="0">
              <a:solidFill>
                <a:srgbClr val="7030A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A70255-E937-7C43-BA5F-590BB8171AD0}"/>
              </a:ext>
            </a:extLst>
          </p:cNvPr>
          <p:cNvSpPr txBox="1"/>
          <p:nvPr/>
        </p:nvSpPr>
        <p:spPr>
          <a:xfrm>
            <a:off x="1440174" y="1023072"/>
            <a:ext cx="19919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State Handling via Redux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2570B3-2A01-5540-96B5-5109A61CECEE}"/>
              </a:ext>
            </a:extLst>
          </p:cNvPr>
          <p:cNvSpPr txBox="1"/>
          <p:nvPr/>
        </p:nvSpPr>
        <p:spPr>
          <a:xfrm>
            <a:off x="5265595" y="5787176"/>
            <a:ext cx="29413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bg2">
                    <a:lumMod val="50000"/>
                  </a:schemeClr>
                </a:solidFill>
              </a:rPr>
              <a:t>e.g. src/feature/containers/Button.tsx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891EB1-2C94-6341-AD74-1CD73D171D9E}"/>
              </a:ext>
            </a:extLst>
          </p:cNvPr>
          <p:cNvSpPr txBox="1"/>
          <p:nvPr/>
        </p:nvSpPr>
        <p:spPr>
          <a:xfrm>
            <a:off x="8993325" y="5787176"/>
            <a:ext cx="308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>
                <a:solidFill>
                  <a:schemeClr val="bg2">
                    <a:lumMod val="50000"/>
                  </a:schemeClr>
                </a:solidFill>
              </a:rPr>
              <a:t>e.g. src/feature/components/Button.tsx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2DBEF3F-44B1-9544-9BA5-439621A69876}"/>
              </a:ext>
            </a:extLst>
          </p:cNvPr>
          <p:cNvSpPr txBox="1"/>
          <p:nvPr/>
        </p:nvSpPr>
        <p:spPr>
          <a:xfrm>
            <a:off x="1211426" y="5777125"/>
            <a:ext cx="2449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 dirty="0"/>
              <a:t>new state triggers re-rendering</a:t>
            </a:r>
          </a:p>
        </p:txBody>
      </p:sp>
      <p:sp>
        <p:nvSpPr>
          <p:cNvPr id="43" name="Triangle 42">
            <a:extLst>
              <a:ext uri="{FF2B5EF4-FFF2-40B4-BE49-F238E27FC236}">
                <a16:creationId xmlns:a16="http://schemas.microsoft.com/office/drawing/2014/main" id="{1D0E58E2-2353-BD49-A116-935323CAFED3}"/>
              </a:ext>
            </a:extLst>
          </p:cNvPr>
          <p:cNvSpPr/>
          <p:nvPr/>
        </p:nvSpPr>
        <p:spPr>
          <a:xfrm rot="10800000">
            <a:off x="4146293" y="3413284"/>
            <a:ext cx="515261" cy="417286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" name="Triangle 43">
            <a:extLst>
              <a:ext uri="{FF2B5EF4-FFF2-40B4-BE49-F238E27FC236}">
                <a16:creationId xmlns:a16="http://schemas.microsoft.com/office/drawing/2014/main" id="{BC0E1914-6B41-034D-91A4-F4573D0696C3}"/>
              </a:ext>
            </a:extLst>
          </p:cNvPr>
          <p:cNvSpPr/>
          <p:nvPr/>
        </p:nvSpPr>
        <p:spPr>
          <a:xfrm>
            <a:off x="198132" y="3356430"/>
            <a:ext cx="515261" cy="417286"/>
          </a:xfrm>
          <a:prstGeom prst="triangle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9764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174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Menlo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Lüthy Rahel</dc:creator>
  <cp:lastModifiedBy>Lüthy Rahel</cp:lastModifiedBy>
  <cp:revision>8</cp:revision>
  <dcterms:created xsi:type="dcterms:W3CDTF">2020-03-18T07:17:28Z</dcterms:created>
  <dcterms:modified xsi:type="dcterms:W3CDTF">2020-04-14T06:20:15Z</dcterms:modified>
</cp:coreProperties>
</file>