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87AE2-378F-2645-93B6-E7F537FA07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2487150"/>
              </p:ext>
            </p:extLst>
          </p:nvPr>
        </p:nvGraphicFramePr>
        <p:xfrm>
          <a:off x="-710808" y="5791200"/>
          <a:ext cx="10203320" cy="685800"/>
        </p:xfrm>
        <a:graphic>
          <a:graphicData uri="http://schemas.openxmlformats.org/drawingml/2006/table">
            <a:tbl>
              <a:tblPr firstRow="1" bandRow="1"/>
              <a:tblGrid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  <a:gridCol w="510166"/>
              </a:tblGrid>
              <a:tr h="188559">
                <a:tc>
                  <a:txBody>
                    <a:bodyPr/>
                    <a:lstStyle/>
                    <a:p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B58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B59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B5B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B5C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B5D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B5F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B60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B61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B62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B63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B64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B65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B66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B67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B68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B69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48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65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6C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6C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6F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2C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20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65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76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65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72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79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6F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6E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65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Courier New"/>
                          <a:cs typeface="Courier New"/>
                        </a:rPr>
                        <a:t>00</a:t>
                      </a:r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1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-195563" y="6068392"/>
            <a:ext cx="502726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-195563" y="6068392"/>
            <a:ext cx="502726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474196" y="6068392"/>
            <a:ext cx="502728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8474198" y="6068392"/>
            <a:ext cx="502726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989785" y="6068392"/>
            <a:ext cx="502727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989786" y="6068392"/>
            <a:ext cx="502726" cy="4086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1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72</Words>
  <Application>Microsoft Macintosh PowerPoint</Application>
  <PresentationFormat>On-screen Show 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Pictures for this lab</vt:lpstr>
      <vt:lpstr>allocation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83</cp:revision>
  <dcterms:created xsi:type="dcterms:W3CDTF">2011-02-11T13:14:12Z</dcterms:created>
  <dcterms:modified xsi:type="dcterms:W3CDTF">2016-07-12T21:40:42Z</dcterms:modified>
</cp:coreProperties>
</file>