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diagrams/colors12.xml" ContentType="application/vnd.openxmlformats-officedocument.drawingml.diagramColors+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11.xml" ContentType="application/vnd.openxmlformats-officedocument.presentationml.notesSlide+xml"/>
  <Override PartName="/ppt/diagrams/colors7.xml" ContentType="application/vnd.openxmlformats-officedocument.drawingml.diagramColors+xml"/>
  <Override PartName="/ppt/diagrams/quickStyle12.xml" ContentType="application/vnd.openxmlformats-officedocument.drawingml.diagramStyle+xml"/>
  <Override PartName="/ppt/notesSlides/notesSlide20.xml" ContentType="application/vnd.openxmlformats-officedocument.presentationml.notesSlide+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drawing5.xml" ContentType="application/vnd.ms-office.drawingml.diagramDrawing+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97" r:id="rId2"/>
    <p:sldId id="298" r:id="rId3"/>
    <p:sldId id="299" r:id="rId4"/>
    <p:sldId id="257" r:id="rId5"/>
    <p:sldId id="273" r:id="rId6"/>
    <p:sldId id="300" r:id="rId7"/>
    <p:sldId id="296" r:id="rId8"/>
    <p:sldId id="318" r:id="rId9"/>
    <p:sldId id="286" r:id="rId10"/>
    <p:sldId id="308" r:id="rId11"/>
    <p:sldId id="277" r:id="rId12"/>
    <p:sldId id="287" r:id="rId13"/>
    <p:sldId id="294" r:id="rId14"/>
    <p:sldId id="292" r:id="rId15"/>
    <p:sldId id="288" r:id="rId16"/>
    <p:sldId id="295" r:id="rId17"/>
    <p:sldId id="319" r:id="rId18"/>
    <p:sldId id="289" r:id="rId19"/>
    <p:sldId id="290" r:id="rId20"/>
    <p:sldId id="293" r:id="rId21"/>
    <p:sldId id="303" r:id="rId22"/>
    <p:sldId id="304" r:id="rId23"/>
    <p:sldId id="317" r:id="rId24"/>
    <p:sldId id="291" r:id="rId25"/>
    <p:sldId id="309" r:id="rId26"/>
    <p:sldId id="306" r:id="rId27"/>
    <p:sldId id="321" r:id="rId28"/>
    <p:sldId id="320" r:id="rId29"/>
    <p:sldId id="310" r:id="rId30"/>
    <p:sldId id="311" r:id="rId31"/>
    <p:sldId id="312" r:id="rId32"/>
    <p:sldId id="313" r:id="rId33"/>
    <p:sldId id="323" r:id="rId34"/>
    <p:sldId id="314" r:id="rId35"/>
    <p:sldId id="315" r:id="rId36"/>
    <p:sldId id="316" r:id="rId37"/>
    <p:sldId id="322" r:id="rId38"/>
  </p:sldIdLst>
  <p:sldSz cx="9144000" cy="6858000" type="screen4x3"/>
  <p:notesSz cx="7007225"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5AF9"/>
    <a:srgbClr val="737373"/>
    <a:srgbClr val="735AF9"/>
    <a:srgbClr val="005AF9"/>
    <a:srgbClr val="0000FF"/>
    <a:srgbClr val="730000"/>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2553"/>
    <p:restoredTop sz="88931" autoAdjust="0"/>
  </p:normalViewPr>
  <p:slideViewPr>
    <p:cSldViewPr snapToGrid="0" snapToObjects="1">
      <p:cViewPr>
        <p:scale>
          <a:sx n="95" d="100"/>
          <a:sy n="95" d="100"/>
        </p:scale>
        <p:origin x="-858"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noFill/>
        <a:ln>
          <a:noFill/>
        </a:ln>
      </dgm:spPr>
      <dgm:t>
        <a:bodyPr lIns="0" tIns="0" rIns="0" bIns="0"/>
        <a:lstStyle/>
        <a:p>
          <a:r>
            <a:rPr lang="en-US" sz="1600" i="1" dirty="0">
              <a:solidFill>
                <a:schemeClr val="tx1">
                  <a:lumMod val="50000"/>
                  <a:lumOff val="50000"/>
                </a:schemeClr>
              </a:solidFill>
            </a:rPr>
            <a:t>16</a:t>
          </a:r>
        </a:p>
      </dgm:t>
    </dgm:pt>
    <dgm:pt modelId="{29B55120-6A37-4257-9F55-45E532040178}" type="parTrans" cxnId="{F061757E-8A6F-48C2-9B66-FCF5B645A4D2}">
      <dgm:prSet/>
      <dgm:spPr/>
      <dgm:t>
        <a:bodyPr/>
        <a:lstStyle/>
        <a:p>
          <a:endParaRPr lang="en-US" sz="1600" i="1">
            <a:solidFill>
              <a:schemeClr val="tx1">
                <a:lumMod val="50000"/>
                <a:lumOff val="50000"/>
              </a:schemeClr>
            </a:solidFill>
          </a:endParaRPr>
        </a:p>
      </dgm:t>
    </dgm:pt>
    <dgm:pt modelId="{840DE21A-FB42-48FB-B560-8834402CD49A}" type="sibTrans" cxnId="{F061757E-8A6F-48C2-9B66-FCF5B645A4D2}">
      <dgm:prSet custT="1"/>
      <dgm:spPr>
        <a:noFill/>
      </dgm:spPr>
      <dgm:t>
        <a:bodyPr/>
        <a:lstStyle/>
        <a:p>
          <a:endParaRPr lang="en-US" sz="1600" i="1">
            <a:solidFill>
              <a:schemeClr val="tx1">
                <a:lumMod val="50000"/>
                <a:lumOff val="50000"/>
              </a:schemeClr>
            </a:solidFill>
          </a:endParaRPr>
        </a:p>
      </dgm:t>
    </dgm:pt>
    <dgm:pt modelId="{B17E3CDC-EC1B-49FA-B3BE-FE70CB48175E}">
      <dgm:prSet phldrT="[Text]" custT="1"/>
      <dgm:spPr>
        <a:noFill/>
        <a:ln>
          <a:noFill/>
        </a:ln>
      </dgm:spPr>
      <dgm:t>
        <a:bodyPr lIns="0" tIns="0" rIns="0" bIns="0"/>
        <a:lstStyle/>
        <a:p>
          <a:r>
            <a:rPr lang="en-US" sz="1600" i="1" dirty="0">
              <a:solidFill>
                <a:schemeClr val="tx1">
                  <a:lumMod val="50000"/>
                  <a:lumOff val="50000"/>
                </a:schemeClr>
              </a:solidFill>
            </a:rPr>
            <a:t>17</a:t>
          </a:r>
        </a:p>
      </dgm:t>
    </dgm:pt>
    <dgm:pt modelId="{82D513C5-D3EB-4FA6-98AD-04FBFA735E59}" type="parTrans" cxnId="{443D86E7-DE53-4EB3-8523-F011AB0FBF94}">
      <dgm:prSet/>
      <dgm:spPr/>
      <dgm:t>
        <a:bodyPr/>
        <a:lstStyle/>
        <a:p>
          <a:endParaRPr lang="en-US" sz="1600" i="1">
            <a:solidFill>
              <a:schemeClr val="tx1">
                <a:lumMod val="50000"/>
                <a:lumOff val="50000"/>
              </a:schemeClr>
            </a:solidFill>
          </a:endParaRPr>
        </a:p>
      </dgm:t>
    </dgm:pt>
    <dgm:pt modelId="{A18E5D57-F9D5-4A5B-A052-65315B471A07}" type="sibTrans" cxnId="{443D86E7-DE53-4EB3-8523-F011AB0FBF94}">
      <dgm:prSet custT="1"/>
      <dgm:spPr>
        <a:noFill/>
      </dgm:spPr>
      <dgm:t>
        <a:bodyPr/>
        <a:lstStyle/>
        <a:p>
          <a:endParaRPr lang="en-US" sz="1600" i="1">
            <a:solidFill>
              <a:schemeClr val="tx1">
                <a:lumMod val="50000"/>
                <a:lumOff val="50000"/>
              </a:schemeClr>
            </a:solidFill>
          </a:endParaRPr>
        </a:p>
      </dgm:t>
    </dgm:pt>
    <dgm:pt modelId="{4EF681E0-A19B-4093-A99F-93DFD946C031}">
      <dgm:prSet phldrT="[Text]" custT="1"/>
      <dgm:spPr>
        <a:noFill/>
        <a:ln>
          <a:noFill/>
        </a:ln>
      </dgm:spPr>
      <dgm:t>
        <a:bodyPr lIns="0" tIns="0" rIns="0" bIns="0"/>
        <a:lstStyle/>
        <a:p>
          <a:r>
            <a:rPr lang="en-US" sz="1600" i="1" dirty="0">
              <a:solidFill>
                <a:schemeClr val="tx1">
                  <a:lumMod val="50000"/>
                  <a:lumOff val="50000"/>
                </a:schemeClr>
              </a:solidFill>
            </a:rPr>
            <a:t>18</a:t>
          </a:r>
        </a:p>
      </dgm:t>
    </dgm:pt>
    <dgm:pt modelId="{19C98A71-9A98-4A60-B9B5-7F9F4897A9EE}" type="parTrans" cxnId="{2E6265FC-DC83-4EB5-A602-F8E8CFA7B053}">
      <dgm:prSet/>
      <dgm:spPr/>
      <dgm:t>
        <a:bodyPr/>
        <a:lstStyle/>
        <a:p>
          <a:endParaRPr lang="en-US" sz="1600" i="1">
            <a:solidFill>
              <a:schemeClr val="tx1">
                <a:lumMod val="50000"/>
                <a:lumOff val="50000"/>
              </a:schemeClr>
            </a:solidFill>
          </a:endParaRPr>
        </a:p>
      </dgm:t>
    </dgm:pt>
    <dgm:pt modelId="{CC8F4582-0511-4994-95FF-7DA17596E754}" type="sibTrans" cxnId="{2E6265FC-DC83-4EB5-A602-F8E8CFA7B053}">
      <dgm:prSet custT="1"/>
      <dgm:spPr>
        <a:noFill/>
      </dgm:spPr>
      <dgm:t>
        <a:bodyPr/>
        <a:lstStyle/>
        <a:p>
          <a:endParaRPr lang="en-US" sz="1600" i="1">
            <a:solidFill>
              <a:schemeClr val="tx1">
                <a:lumMod val="50000"/>
                <a:lumOff val="50000"/>
              </a:schemeClr>
            </a:solidFill>
          </a:endParaRPr>
        </a:p>
      </dgm:t>
    </dgm:pt>
    <dgm:pt modelId="{9F942445-7FB9-4879-A3F3-CFBFF349751C}">
      <dgm:prSet phldrT="[Text]" custT="1"/>
      <dgm:spPr>
        <a:noFill/>
        <a:ln>
          <a:noFill/>
        </a:ln>
      </dgm:spPr>
      <dgm:t>
        <a:bodyPr lIns="0" tIns="0" rIns="0" bIns="0"/>
        <a:lstStyle/>
        <a:p>
          <a:r>
            <a:rPr lang="en-US" sz="1600" i="1" dirty="0">
              <a:solidFill>
                <a:schemeClr val="tx1">
                  <a:lumMod val="50000"/>
                  <a:lumOff val="50000"/>
                </a:schemeClr>
              </a:solidFill>
            </a:rPr>
            <a:t>19</a:t>
          </a:r>
        </a:p>
      </dgm:t>
    </dgm:pt>
    <dgm:pt modelId="{95D89B49-23DB-4982-9E78-63E50DAE03CA}" type="parTrans" cxnId="{7A7FCAE5-FA15-4CF1-9893-C80CCC0E5CA4}">
      <dgm:prSet/>
      <dgm:spPr/>
      <dgm:t>
        <a:bodyPr/>
        <a:lstStyle/>
        <a:p>
          <a:endParaRPr lang="en-US" sz="1600" i="1">
            <a:solidFill>
              <a:schemeClr val="tx1">
                <a:lumMod val="50000"/>
                <a:lumOff val="50000"/>
              </a:schemeClr>
            </a:solidFill>
          </a:endParaRPr>
        </a:p>
      </dgm:t>
    </dgm:pt>
    <dgm:pt modelId="{54A9CEA7-A743-4B67-926A-13B5DC25B193}" type="sibTrans" cxnId="{7A7FCAE5-FA15-4CF1-9893-C80CCC0E5CA4}">
      <dgm:prSet custT="1"/>
      <dgm:spPr>
        <a:noFill/>
      </dgm:spPr>
      <dgm:t>
        <a:bodyPr/>
        <a:lstStyle/>
        <a:p>
          <a:endParaRPr lang="en-US" sz="1600" i="1">
            <a:solidFill>
              <a:schemeClr val="tx1">
                <a:lumMod val="50000"/>
                <a:lumOff val="50000"/>
              </a:schemeClr>
            </a:solidFill>
          </a:endParaRPr>
        </a:p>
      </dgm:t>
    </dgm:pt>
    <dgm:pt modelId="{4E2CE9BB-2A36-4BE8-B6C8-7E02CB30C99B}">
      <dgm:prSet phldrT="[Text]" custT="1"/>
      <dgm:spPr>
        <a:noFill/>
        <a:ln>
          <a:noFill/>
        </a:ln>
      </dgm:spPr>
      <dgm:t>
        <a:bodyPr lIns="0" tIns="0" rIns="0" bIns="0"/>
        <a:lstStyle/>
        <a:p>
          <a:r>
            <a:rPr lang="en-US" sz="1600" i="1" dirty="0">
              <a:solidFill>
                <a:schemeClr val="tx1">
                  <a:lumMod val="50000"/>
                  <a:lumOff val="50000"/>
                </a:schemeClr>
              </a:solidFill>
            </a:rPr>
            <a:t>20</a:t>
          </a:r>
        </a:p>
      </dgm:t>
    </dgm:pt>
    <dgm:pt modelId="{4162CEB4-22B5-4E5B-8EA5-9BD8AE4E67BB}" type="parTrans" cxnId="{4D23E049-654A-4AE1-877F-E53F395DB449}">
      <dgm:prSet/>
      <dgm:spPr/>
      <dgm:t>
        <a:bodyPr/>
        <a:lstStyle/>
        <a:p>
          <a:endParaRPr lang="en-US" sz="1600" i="1">
            <a:solidFill>
              <a:schemeClr val="tx1">
                <a:lumMod val="50000"/>
                <a:lumOff val="50000"/>
              </a:schemeClr>
            </a:solidFill>
          </a:endParaRPr>
        </a:p>
      </dgm:t>
    </dgm:pt>
    <dgm:pt modelId="{D4509880-136B-4AFB-87E1-5CA5167F5DF6}" type="sibTrans" cxnId="{4D23E049-654A-4AE1-877F-E53F395DB449}">
      <dgm:prSet custT="1"/>
      <dgm:spPr>
        <a:noFill/>
      </dgm:spPr>
      <dgm:t>
        <a:bodyPr/>
        <a:lstStyle/>
        <a:p>
          <a:endParaRPr lang="en-US" sz="1600" i="1">
            <a:solidFill>
              <a:schemeClr val="tx1">
                <a:lumMod val="50000"/>
                <a:lumOff val="50000"/>
              </a:schemeClr>
            </a:solidFill>
          </a:endParaRPr>
        </a:p>
      </dgm:t>
    </dgm:pt>
    <dgm:pt modelId="{1B6F75F6-CFAD-47C2-9B69-A75C97B2DFFB}">
      <dgm:prSet phldrT="[Text]" custT="1"/>
      <dgm:spPr>
        <a:noFill/>
        <a:ln>
          <a:noFill/>
        </a:ln>
      </dgm:spPr>
      <dgm:t>
        <a:bodyPr lIns="0" tIns="0" rIns="0" bIns="0"/>
        <a:lstStyle/>
        <a:p>
          <a:r>
            <a:rPr lang="en-US" sz="1600" i="1" dirty="0">
              <a:solidFill>
                <a:schemeClr val="tx1">
                  <a:lumMod val="50000"/>
                  <a:lumOff val="50000"/>
                </a:schemeClr>
              </a:solidFill>
            </a:rPr>
            <a:t>21</a:t>
          </a:r>
        </a:p>
      </dgm:t>
    </dgm:pt>
    <dgm:pt modelId="{D55584AE-09B1-4E5F-B04A-C0611F13F174}" type="parTrans" cxnId="{826C6629-F137-4B58-9F4F-C6053C24A3CB}">
      <dgm:prSet/>
      <dgm:spPr/>
      <dgm:t>
        <a:bodyPr/>
        <a:lstStyle/>
        <a:p>
          <a:endParaRPr lang="en-US" sz="1600" i="1">
            <a:solidFill>
              <a:schemeClr val="tx1">
                <a:lumMod val="50000"/>
                <a:lumOff val="50000"/>
              </a:schemeClr>
            </a:solidFill>
          </a:endParaRPr>
        </a:p>
      </dgm:t>
    </dgm:pt>
    <dgm:pt modelId="{418DA20B-379F-4668-94D1-9E09FD6EC420}" type="sibTrans" cxnId="{826C6629-F137-4B58-9F4F-C6053C24A3CB}">
      <dgm:prSet custT="1"/>
      <dgm:spPr>
        <a:noFill/>
      </dgm:spPr>
      <dgm:t>
        <a:bodyPr/>
        <a:lstStyle/>
        <a:p>
          <a:endParaRPr lang="en-US" sz="1600" i="1">
            <a:solidFill>
              <a:schemeClr val="tx1">
                <a:lumMod val="50000"/>
                <a:lumOff val="50000"/>
              </a:schemeClr>
            </a:solidFill>
          </a:endParaRPr>
        </a:p>
      </dgm:t>
    </dgm:pt>
    <dgm:pt modelId="{09734ACD-7621-4A37-B423-CF4EFE9FF14B}">
      <dgm:prSet phldrT="[Text]" custT="1"/>
      <dgm:spPr>
        <a:noFill/>
        <a:ln>
          <a:noFill/>
        </a:ln>
      </dgm:spPr>
      <dgm:t>
        <a:bodyPr lIns="0" tIns="0" rIns="0" bIns="0"/>
        <a:lstStyle/>
        <a:p>
          <a:r>
            <a:rPr lang="en-US" sz="1600" i="1" dirty="0">
              <a:solidFill>
                <a:schemeClr val="tx1">
                  <a:lumMod val="50000"/>
                  <a:lumOff val="50000"/>
                </a:schemeClr>
              </a:solidFill>
            </a:rPr>
            <a:t>22</a:t>
          </a:r>
        </a:p>
      </dgm:t>
    </dgm:pt>
    <dgm:pt modelId="{37A52F5B-DDEC-4B5B-A4C8-A804F5740020}" type="parTrans" cxnId="{A846C7F2-1F6C-48EA-AEF0-0A1C649FED70}">
      <dgm:prSet/>
      <dgm:spPr/>
      <dgm:t>
        <a:bodyPr/>
        <a:lstStyle/>
        <a:p>
          <a:endParaRPr lang="en-US" sz="1600" i="1">
            <a:solidFill>
              <a:schemeClr val="tx1">
                <a:lumMod val="50000"/>
                <a:lumOff val="50000"/>
              </a:schemeClr>
            </a:solidFill>
          </a:endParaRPr>
        </a:p>
      </dgm:t>
    </dgm:pt>
    <dgm:pt modelId="{9EA0BBBC-9F19-49DA-8C37-DF0AF07A423D}" type="sibTrans" cxnId="{A846C7F2-1F6C-48EA-AEF0-0A1C649FED70}">
      <dgm:prSet custT="1"/>
      <dgm:spPr>
        <a:noFill/>
      </dgm:spPr>
      <dgm:t>
        <a:bodyPr/>
        <a:lstStyle/>
        <a:p>
          <a:endParaRPr lang="en-US" sz="1600" i="1">
            <a:solidFill>
              <a:schemeClr val="tx1">
                <a:lumMod val="50000"/>
                <a:lumOff val="50000"/>
              </a:schemeClr>
            </a:solidFill>
          </a:endParaRPr>
        </a:p>
      </dgm:t>
    </dgm:pt>
    <dgm:pt modelId="{E1B2DC05-DD82-40E1-A80B-3A3F0D150826}">
      <dgm:prSet phldrT="[Text]" custT="1"/>
      <dgm:spPr>
        <a:noFill/>
        <a:ln>
          <a:noFill/>
        </a:ln>
      </dgm:spPr>
      <dgm:t>
        <a:bodyPr lIns="0" tIns="0" rIns="0" bIns="0"/>
        <a:lstStyle/>
        <a:p>
          <a:r>
            <a:rPr lang="en-US" sz="1600" i="1" dirty="0">
              <a:solidFill>
                <a:schemeClr val="tx1">
                  <a:lumMod val="50000"/>
                  <a:lumOff val="50000"/>
                </a:schemeClr>
              </a:solidFill>
            </a:rPr>
            <a:t>23</a:t>
          </a:r>
        </a:p>
      </dgm:t>
    </dgm:pt>
    <dgm:pt modelId="{32E31B58-FEA1-4C4B-B20D-89442B0952D1}" type="parTrans" cxnId="{3D331903-328B-4D67-8B46-A9E0E6021652}">
      <dgm:prSet/>
      <dgm:spPr/>
      <dgm:t>
        <a:bodyPr/>
        <a:lstStyle/>
        <a:p>
          <a:endParaRPr lang="en-US" sz="1600" i="1">
            <a:solidFill>
              <a:schemeClr val="tx1">
                <a:lumMod val="50000"/>
                <a:lumOff val="50000"/>
              </a:schemeClr>
            </a:solidFill>
          </a:endParaRPr>
        </a:p>
      </dgm:t>
    </dgm:pt>
    <dgm:pt modelId="{1292C815-A999-47F1-B2AB-6D8B2FC4801B}" type="sibTrans" cxnId="{3D331903-328B-4D67-8B46-A9E0E6021652}">
      <dgm:prSet custT="1"/>
      <dgm:spPr>
        <a:noFill/>
      </dgm:spPr>
      <dgm:t>
        <a:bodyPr/>
        <a:lstStyle/>
        <a:p>
          <a:endParaRPr lang="en-US" sz="1600" i="1">
            <a:solidFill>
              <a:schemeClr val="tx1">
                <a:lumMod val="50000"/>
                <a:lumOff val="50000"/>
              </a:schemeClr>
            </a:solidFill>
          </a:endParaRPr>
        </a:p>
      </dgm:t>
    </dgm:pt>
    <dgm:pt modelId="{0E006D6F-D5B3-4AD9-B287-C560C2AF3303}">
      <dgm:prSet phldrT="[Text]" custT="1"/>
      <dgm:spPr>
        <a:noFill/>
        <a:ln>
          <a:noFill/>
        </a:ln>
      </dgm:spPr>
      <dgm:t>
        <a:bodyPr lIns="0" tIns="0" rIns="0" bIns="0"/>
        <a:lstStyle/>
        <a:p>
          <a:r>
            <a:rPr lang="en-US" sz="1600" i="1" dirty="0">
              <a:solidFill>
                <a:schemeClr val="tx1">
                  <a:lumMod val="50000"/>
                  <a:lumOff val="50000"/>
                </a:schemeClr>
              </a:solidFill>
            </a:rPr>
            <a:t>24</a:t>
          </a:r>
        </a:p>
      </dgm:t>
    </dgm:pt>
    <dgm:pt modelId="{2B993F09-CE53-4F12-9D8D-44F901BA5D29}" type="parTrans" cxnId="{9BB7A55A-9467-4CA6-AF6B-9A88159C4E92}">
      <dgm:prSet/>
      <dgm:spPr/>
      <dgm:t>
        <a:bodyPr/>
        <a:lstStyle/>
        <a:p>
          <a:endParaRPr lang="en-US" sz="1600" i="1">
            <a:solidFill>
              <a:schemeClr val="tx1">
                <a:lumMod val="50000"/>
                <a:lumOff val="50000"/>
              </a:schemeClr>
            </a:solidFill>
          </a:endParaRPr>
        </a:p>
      </dgm:t>
    </dgm:pt>
    <dgm:pt modelId="{40954D95-97D2-4C49-9937-C5A860DD54DE}" type="sibTrans" cxnId="{9BB7A55A-9467-4CA6-AF6B-9A88159C4E92}">
      <dgm:prSet custT="1"/>
      <dgm:spPr>
        <a:noFill/>
      </dgm:spPr>
      <dgm:t>
        <a:bodyPr/>
        <a:lstStyle/>
        <a:p>
          <a:endParaRPr lang="en-US" sz="1600" i="1">
            <a:solidFill>
              <a:schemeClr val="tx1">
                <a:lumMod val="50000"/>
                <a:lumOff val="50000"/>
              </a:schemeClr>
            </a:solidFill>
          </a:endParaRPr>
        </a:p>
      </dgm:t>
    </dgm:pt>
    <dgm:pt modelId="{18D05F78-20A7-4BE7-B47A-DABF40716FAB}">
      <dgm:prSet phldrT="[Text]" custT="1"/>
      <dgm:spPr>
        <a:noFill/>
        <a:ln>
          <a:noFill/>
        </a:ln>
      </dgm:spPr>
      <dgm:t>
        <a:bodyPr lIns="0" tIns="0" rIns="0" bIns="0"/>
        <a:lstStyle/>
        <a:p>
          <a:r>
            <a:rPr lang="en-US" sz="1600" i="1" dirty="0">
              <a:solidFill>
                <a:schemeClr val="tx1">
                  <a:lumMod val="50000"/>
                  <a:lumOff val="50000"/>
                </a:schemeClr>
              </a:solidFill>
            </a:rPr>
            <a:t>25</a:t>
          </a:r>
        </a:p>
      </dgm:t>
    </dgm:pt>
    <dgm:pt modelId="{F223BA35-C52D-4E0E-9576-21D0AB8CCE03}" type="parTrans" cxnId="{81B6479F-BFBC-4061-BBFB-0D73B5683191}">
      <dgm:prSet/>
      <dgm:spPr/>
      <dgm:t>
        <a:bodyPr/>
        <a:lstStyle/>
        <a:p>
          <a:endParaRPr lang="en-US" sz="1600" i="1">
            <a:solidFill>
              <a:schemeClr val="tx1">
                <a:lumMod val="50000"/>
                <a:lumOff val="50000"/>
              </a:schemeClr>
            </a:solidFill>
          </a:endParaRPr>
        </a:p>
      </dgm:t>
    </dgm:pt>
    <dgm:pt modelId="{42CE9FCF-A22A-4DA9-BA12-A7FC8BCC349E}" type="sibTrans" cxnId="{81B6479F-BFBC-4061-BBFB-0D73B5683191}">
      <dgm:prSet custT="1"/>
      <dgm:spPr>
        <a:noFill/>
      </dgm:spPr>
      <dgm:t>
        <a:bodyPr/>
        <a:lstStyle/>
        <a:p>
          <a:endParaRPr lang="en-US" sz="1600" i="1">
            <a:solidFill>
              <a:schemeClr val="tx1">
                <a:lumMod val="50000"/>
                <a:lumOff val="50000"/>
              </a:schemeClr>
            </a:solidFill>
          </a:endParaRPr>
        </a:p>
      </dgm:t>
    </dgm:pt>
    <dgm:pt modelId="{DB0C4E7F-E656-499E-9631-49607CED98D0}">
      <dgm:prSet phldrT="[Text]" custT="1"/>
      <dgm:spPr>
        <a:noFill/>
        <a:ln>
          <a:noFill/>
        </a:ln>
      </dgm:spPr>
      <dgm:t>
        <a:bodyPr lIns="0" tIns="0" rIns="0" bIns="0"/>
        <a:lstStyle/>
        <a:p>
          <a:r>
            <a:rPr lang="en-US" sz="1600" i="1" dirty="0">
              <a:solidFill>
                <a:schemeClr val="tx1">
                  <a:lumMod val="50000"/>
                  <a:lumOff val="50000"/>
                </a:schemeClr>
              </a:solidFill>
            </a:rPr>
            <a:t>26</a:t>
          </a:r>
        </a:p>
      </dgm:t>
    </dgm:pt>
    <dgm:pt modelId="{D4212191-B16D-4BBE-9A56-7BA3B042CB2B}" type="parTrans" cxnId="{E44D39C3-224E-43C6-A5DB-291A965A67E8}">
      <dgm:prSet/>
      <dgm:spPr/>
      <dgm:t>
        <a:bodyPr/>
        <a:lstStyle/>
        <a:p>
          <a:endParaRPr lang="en-US" sz="1600" i="1">
            <a:solidFill>
              <a:schemeClr val="tx1">
                <a:lumMod val="50000"/>
                <a:lumOff val="50000"/>
              </a:schemeClr>
            </a:solidFill>
          </a:endParaRPr>
        </a:p>
      </dgm:t>
    </dgm:pt>
    <dgm:pt modelId="{C07863CA-0B02-455C-AAF9-702EDB99D2A3}" type="sibTrans" cxnId="{E44D39C3-224E-43C6-A5DB-291A965A67E8}">
      <dgm:prSet custT="1"/>
      <dgm:spPr>
        <a:noFill/>
      </dgm:spPr>
      <dgm:t>
        <a:bodyPr/>
        <a:lstStyle/>
        <a:p>
          <a:endParaRPr lang="en-US" sz="1600" i="1">
            <a:solidFill>
              <a:schemeClr val="tx1">
                <a:lumMod val="50000"/>
                <a:lumOff val="50000"/>
              </a:schemeClr>
            </a:solidFill>
          </a:endParaRPr>
        </a:p>
      </dgm:t>
    </dgm:pt>
    <dgm:pt modelId="{DC65485E-2EC4-4B40-8458-D8FB1C59E2C8}">
      <dgm:prSet phldrT="[Text]" custT="1"/>
      <dgm:spPr>
        <a:noFill/>
        <a:ln>
          <a:noFill/>
        </a:ln>
      </dgm:spPr>
      <dgm:t>
        <a:bodyPr lIns="0" tIns="0" rIns="0" bIns="0"/>
        <a:lstStyle/>
        <a:p>
          <a:r>
            <a:rPr lang="en-US" sz="1600" i="1" dirty="0">
              <a:solidFill>
                <a:schemeClr val="tx1">
                  <a:lumMod val="50000"/>
                  <a:lumOff val="50000"/>
                </a:schemeClr>
              </a:solidFill>
            </a:rPr>
            <a:t>27</a:t>
          </a:r>
        </a:p>
      </dgm:t>
    </dgm:pt>
    <dgm:pt modelId="{E2DDBC78-AC94-4BF4-9E5A-037685C4B253}" type="parTrans" cxnId="{C3255ED0-4C23-4D75-9B6E-383A949257C5}">
      <dgm:prSet/>
      <dgm:spPr/>
      <dgm:t>
        <a:bodyPr/>
        <a:lstStyle/>
        <a:p>
          <a:endParaRPr lang="en-US" sz="1600" i="1">
            <a:solidFill>
              <a:schemeClr val="tx1">
                <a:lumMod val="50000"/>
                <a:lumOff val="50000"/>
              </a:schemeClr>
            </a:solidFill>
          </a:endParaRPr>
        </a:p>
      </dgm:t>
    </dgm:pt>
    <dgm:pt modelId="{A0152593-2F3F-46F3-94AB-43163D17405A}" type="sibTrans" cxnId="{C3255ED0-4C23-4D75-9B6E-383A949257C5}">
      <dgm:prSet custT="1"/>
      <dgm:spPr>
        <a:noFill/>
      </dgm:spPr>
      <dgm:t>
        <a:bodyPr/>
        <a:lstStyle/>
        <a:p>
          <a:endParaRPr lang="en-US" sz="1600" i="1">
            <a:solidFill>
              <a:schemeClr val="tx1">
                <a:lumMod val="50000"/>
                <a:lumOff val="50000"/>
              </a:schemeClr>
            </a:solidFill>
          </a:endParaRPr>
        </a:p>
      </dgm:t>
    </dgm:pt>
    <dgm:pt modelId="{5CA3D75B-EC83-4022-B078-A3CC22441544}">
      <dgm:prSet phldrT="[Text]" custT="1"/>
      <dgm:spPr>
        <a:noFill/>
        <a:ln>
          <a:noFill/>
        </a:ln>
      </dgm:spPr>
      <dgm:t>
        <a:bodyPr lIns="0" tIns="0" rIns="0" bIns="0"/>
        <a:lstStyle/>
        <a:p>
          <a:r>
            <a:rPr lang="en-US" sz="1600" i="1" dirty="0">
              <a:solidFill>
                <a:schemeClr val="tx1">
                  <a:lumMod val="50000"/>
                  <a:lumOff val="50000"/>
                </a:schemeClr>
              </a:solidFill>
            </a:rPr>
            <a:t>28</a:t>
          </a:r>
        </a:p>
      </dgm:t>
    </dgm:pt>
    <dgm:pt modelId="{E6F3C976-2D97-48FA-8596-2E79DB2ADE02}" type="parTrans" cxnId="{92EDFC09-BE74-4ABA-A379-26B44814E52F}">
      <dgm:prSet/>
      <dgm:spPr/>
      <dgm:t>
        <a:bodyPr/>
        <a:lstStyle/>
        <a:p>
          <a:endParaRPr lang="en-US" sz="1600" i="1">
            <a:solidFill>
              <a:schemeClr val="tx1">
                <a:lumMod val="50000"/>
                <a:lumOff val="50000"/>
              </a:schemeClr>
            </a:solidFill>
          </a:endParaRPr>
        </a:p>
      </dgm:t>
    </dgm:pt>
    <dgm:pt modelId="{8FE0387E-A363-4638-9824-8EB2355060A3}" type="sibTrans" cxnId="{92EDFC09-BE74-4ABA-A379-26B44814E52F}">
      <dgm:prSet custT="1"/>
      <dgm:spPr>
        <a:noFill/>
      </dgm:spPr>
      <dgm:t>
        <a:bodyPr/>
        <a:lstStyle/>
        <a:p>
          <a:endParaRPr lang="en-US" sz="1600" i="1">
            <a:solidFill>
              <a:schemeClr val="tx1">
                <a:lumMod val="50000"/>
                <a:lumOff val="50000"/>
              </a:schemeClr>
            </a:solidFill>
          </a:endParaRPr>
        </a:p>
      </dgm:t>
    </dgm:pt>
    <dgm:pt modelId="{D1BAB489-789C-4DE7-BF74-7824849A0A5B}">
      <dgm:prSet phldrT="[Text]" custT="1"/>
      <dgm:spPr>
        <a:noFill/>
        <a:ln>
          <a:noFill/>
        </a:ln>
      </dgm:spPr>
      <dgm:t>
        <a:bodyPr lIns="0" tIns="0" rIns="0" bIns="0"/>
        <a:lstStyle/>
        <a:p>
          <a:r>
            <a:rPr lang="en-US" sz="1600" i="1" dirty="0">
              <a:solidFill>
                <a:schemeClr val="tx1">
                  <a:lumMod val="50000"/>
                  <a:lumOff val="50000"/>
                </a:schemeClr>
              </a:solidFill>
            </a:rPr>
            <a:t>29</a:t>
          </a:r>
        </a:p>
      </dgm:t>
    </dgm:pt>
    <dgm:pt modelId="{02DEE410-37A3-4D83-884F-876A5A6C37B0}" type="parTrans" cxnId="{2F71960A-2146-4D27-9E3D-842650DCB4D1}">
      <dgm:prSet/>
      <dgm:spPr/>
      <dgm:t>
        <a:bodyPr/>
        <a:lstStyle/>
        <a:p>
          <a:endParaRPr lang="en-US" sz="1600" i="1">
            <a:solidFill>
              <a:schemeClr val="tx1">
                <a:lumMod val="50000"/>
                <a:lumOff val="50000"/>
              </a:schemeClr>
            </a:solidFill>
          </a:endParaRPr>
        </a:p>
      </dgm:t>
    </dgm:pt>
    <dgm:pt modelId="{D676A66D-B943-475E-B7BF-79A2BCCB3068}" type="sibTrans" cxnId="{2F71960A-2146-4D27-9E3D-842650DCB4D1}">
      <dgm:prSet custT="1"/>
      <dgm:spPr>
        <a:noFill/>
      </dgm:spPr>
      <dgm:t>
        <a:bodyPr/>
        <a:lstStyle/>
        <a:p>
          <a:endParaRPr lang="en-US" sz="1600" i="1">
            <a:solidFill>
              <a:schemeClr val="tx1">
                <a:lumMod val="50000"/>
                <a:lumOff val="50000"/>
              </a:schemeClr>
            </a:solidFill>
          </a:endParaRPr>
        </a:p>
      </dgm:t>
    </dgm:pt>
    <dgm:pt modelId="{16099399-E8E7-4C09-9EF8-03D8CAA8D363}">
      <dgm:prSet phldrT="[Text]" custT="1"/>
      <dgm:spPr>
        <a:noFill/>
        <a:ln>
          <a:noFill/>
        </a:ln>
      </dgm:spPr>
      <dgm:t>
        <a:bodyPr lIns="0" tIns="0" rIns="0" bIns="0"/>
        <a:lstStyle/>
        <a:p>
          <a:r>
            <a:rPr lang="en-US" sz="1600" i="1" dirty="0">
              <a:solidFill>
                <a:schemeClr val="tx1">
                  <a:lumMod val="50000"/>
                  <a:lumOff val="50000"/>
                </a:schemeClr>
              </a:solidFill>
            </a:rPr>
            <a:t>30</a:t>
          </a:r>
        </a:p>
      </dgm:t>
    </dgm:pt>
    <dgm:pt modelId="{3B10C4F3-1204-4A3F-B77C-E8DA58D5FABE}" type="parTrans" cxnId="{43918164-A750-4CD0-A082-B58CF21148A3}">
      <dgm:prSet/>
      <dgm:spPr/>
      <dgm:t>
        <a:bodyPr/>
        <a:lstStyle/>
        <a:p>
          <a:endParaRPr lang="en-US" sz="1600" i="1">
            <a:solidFill>
              <a:schemeClr val="tx1">
                <a:lumMod val="50000"/>
                <a:lumOff val="50000"/>
              </a:schemeClr>
            </a:solidFill>
          </a:endParaRPr>
        </a:p>
      </dgm:t>
    </dgm:pt>
    <dgm:pt modelId="{D6536DF3-26F3-42D3-BC6B-F221B626BC83}" type="sibTrans" cxnId="{43918164-A750-4CD0-A082-B58CF21148A3}">
      <dgm:prSet custT="1"/>
      <dgm:spPr>
        <a:noFill/>
      </dgm:spPr>
      <dgm:t>
        <a:bodyPr/>
        <a:lstStyle/>
        <a:p>
          <a:endParaRPr lang="en-US" sz="1600" i="1">
            <a:solidFill>
              <a:schemeClr val="tx1">
                <a:lumMod val="50000"/>
                <a:lumOff val="50000"/>
              </a:schemeClr>
            </a:solidFill>
          </a:endParaRPr>
        </a:p>
      </dgm:t>
    </dgm:pt>
    <dgm:pt modelId="{20A88EEE-D09C-4142-80D3-FD0ECC0D0CB4}">
      <dgm:prSet phldrT="[Text]" custT="1"/>
      <dgm:spPr>
        <a:noFill/>
        <a:ln>
          <a:noFill/>
        </a:ln>
      </dgm:spPr>
      <dgm:t>
        <a:bodyPr lIns="0" tIns="0" rIns="0" bIns="0"/>
        <a:lstStyle/>
        <a:p>
          <a:r>
            <a:rPr lang="en-US" sz="1600" i="1" dirty="0">
              <a:solidFill>
                <a:schemeClr val="tx1">
                  <a:lumMod val="50000"/>
                  <a:lumOff val="50000"/>
                </a:schemeClr>
              </a:solidFill>
            </a:rPr>
            <a:t>31</a:t>
          </a:r>
        </a:p>
      </dgm:t>
    </dgm:pt>
    <dgm:pt modelId="{5A8C9F94-8C39-4693-A1F2-F587F094CE8B}" type="parTrans" cxnId="{F74F1DE3-FC0A-4DD0-8152-C93042E3BFEC}">
      <dgm:prSet/>
      <dgm:spPr/>
      <dgm:t>
        <a:bodyPr/>
        <a:lstStyle/>
        <a:p>
          <a:endParaRPr lang="en-US" sz="1600" i="1">
            <a:solidFill>
              <a:schemeClr val="tx1">
                <a:lumMod val="50000"/>
                <a:lumOff val="50000"/>
              </a:schemeClr>
            </a:solidFill>
          </a:endParaRPr>
        </a:p>
      </dgm:t>
    </dgm:pt>
    <dgm:pt modelId="{BD79D5AC-1B2F-4F61-B6F6-A7318F150E38}" type="sibTrans" cxnId="{F74F1DE3-FC0A-4DD0-8152-C93042E3BFEC}">
      <dgm:prSet custT="1"/>
      <dgm:spPr>
        <a:noFill/>
      </dgm:spPr>
      <dgm:t>
        <a:bodyPr/>
        <a:lstStyle/>
        <a:p>
          <a:endParaRPr lang="en-US" sz="1600" i="1">
            <a:solidFill>
              <a:schemeClr val="tx1">
                <a:lumMod val="50000"/>
                <a:lumOff val="50000"/>
              </a:schemeClr>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F061757E-8A6F-48C2-9B66-FCF5B645A4D2}" srcId="{53FCFA09-25E0-42DC-AEDE-2A3A519EE58E}" destId="{B82D95D7-3681-471F-AFDF-8057D6725C68}" srcOrd="0" destOrd="0" parTransId="{29B55120-6A37-4257-9F55-45E532040178}" sibTransId="{840DE21A-FB42-48FB-B560-8834402CD49A}"/>
    <dgm:cxn modelId="{E04E73D2-45F3-412A-BFEC-BC2DC4FC0E81}" type="presOf" srcId="{D6536DF3-26F3-42D3-BC6B-F221B626BC83}" destId="{06811DA2-79D7-41F5-877B-3B221025E7BB}" srcOrd="0"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44340AFF-65A0-41D4-B1AE-01922D337969}" type="presOf" srcId="{4E2CE9BB-2A36-4BE8-B6C8-7E02CB30C99B}" destId="{119B607A-A2CE-4DD8-8B71-D4AA08B3A67A}" srcOrd="0" destOrd="0" presId="urn:microsoft.com/office/officeart/2005/8/layout/cycle2"/>
    <dgm:cxn modelId="{2B32AB8D-ECD2-4C17-8978-AEE1658F1775}" type="presOf" srcId="{D4509880-136B-4AFB-87E1-5CA5167F5DF6}" destId="{6EF553B0-0542-4717-AE73-44B7C77C9434}" srcOrd="0" destOrd="0" presId="urn:microsoft.com/office/officeart/2005/8/layout/cycle2"/>
    <dgm:cxn modelId="{92B10A93-BF1C-4F09-BCBB-CD4396D649DB}" type="presOf" srcId="{840DE21A-FB42-48FB-B560-8834402CD49A}" destId="{3EC61214-0A38-4F46-8B5A-51470B571D70}" srcOrd="0" destOrd="0" presId="urn:microsoft.com/office/officeart/2005/8/layout/cycle2"/>
    <dgm:cxn modelId="{542F94FE-3589-417C-A4B5-4D67EBCFA14F}" type="presOf" srcId="{5CA3D75B-EC83-4022-B078-A3CC22441544}" destId="{9B83DD6F-1CE8-47AB-BF2B-2FD33DAFC947}" srcOrd="0"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879F2F70-D4FA-4A8B-B159-E0C68D2700F4}" type="presOf" srcId="{20A88EEE-D09C-4142-80D3-FD0ECC0D0CB4}" destId="{4C248587-8794-4D16-9672-B0289067816F}" srcOrd="0" destOrd="0" presId="urn:microsoft.com/office/officeart/2005/8/layout/cycle2"/>
    <dgm:cxn modelId="{5EF6909A-E1E3-48E6-BDDA-CC124FB3BF57}" type="presOf" srcId="{40954D95-97D2-4C49-9937-C5A860DD54DE}" destId="{6D554F96-CD44-49AE-9D87-E68C54E0BAC1}" srcOrd="0" destOrd="0" presId="urn:microsoft.com/office/officeart/2005/8/layout/cycle2"/>
    <dgm:cxn modelId="{82374297-58DB-4DA6-BC85-20CE577CCA34}" type="presOf" srcId="{A18E5D57-F9D5-4A5B-A052-65315B471A07}" destId="{30D46EBD-D36D-41FD-AAD5-9C9AB3EDFA83}" srcOrd="0" destOrd="0" presId="urn:microsoft.com/office/officeart/2005/8/layout/cycle2"/>
    <dgm:cxn modelId="{3E80EE3C-55F5-479B-8537-B60C33682EA9}" type="presOf" srcId="{C07863CA-0B02-455C-AAF9-702EDB99D2A3}" destId="{E2402EBB-F9CC-499B-A5B1-5549EB87B2AB}" srcOrd="1" destOrd="0" presId="urn:microsoft.com/office/officeart/2005/8/layout/cycle2"/>
    <dgm:cxn modelId="{0CD793A7-5F1E-43F8-8876-37C62AE6DD5E}" type="presOf" srcId="{A0152593-2F3F-46F3-94AB-43163D17405A}" destId="{4973C34D-92C2-40D2-9B5B-F1D150AD3203}" srcOrd="1" destOrd="0" presId="urn:microsoft.com/office/officeart/2005/8/layout/cycle2"/>
    <dgm:cxn modelId="{3226F57A-84AA-48B4-8048-DCD906D635AB}" type="presOf" srcId="{D6536DF3-26F3-42D3-BC6B-F221B626BC83}" destId="{6F35B8D1-CA24-4542-A68C-787B35CF0061}" srcOrd="1"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968F2655-EB05-4619-BA07-2DF4BEEEBBBA}" type="presOf" srcId="{4EF681E0-A19B-4093-A99F-93DFD946C031}" destId="{BEFA3DEE-F13D-4375-BCD6-FB5AB4CEF8B4}" srcOrd="0" destOrd="0" presId="urn:microsoft.com/office/officeart/2005/8/layout/cycle2"/>
    <dgm:cxn modelId="{81B6479F-BFBC-4061-BBFB-0D73B5683191}" srcId="{53FCFA09-25E0-42DC-AEDE-2A3A519EE58E}" destId="{18D05F78-20A7-4BE7-B47A-DABF40716FAB}" srcOrd="9" destOrd="0" parTransId="{F223BA35-C52D-4E0E-9576-21D0AB8CCE03}" sibTransId="{42CE9FCF-A22A-4DA9-BA12-A7FC8BCC349E}"/>
    <dgm:cxn modelId="{4D42E4DE-E92E-458B-BE1C-EF297DF56CF9}" type="presOf" srcId="{54A9CEA7-A743-4B67-926A-13B5DC25B193}" destId="{0A344EF3-BEEC-4978-B5F7-07732A5EE8DE}" srcOrd="1" destOrd="0" presId="urn:microsoft.com/office/officeart/2005/8/layout/cycle2"/>
    <dgm:cxn modelId="{F74F1DE3-FC0A-4DD0-8152-C93042E3BFEC}" srcId="{53FCFA09-25E0-42DC-AEDE-2A3A519EE58E}" destId="{20A88EEE-D09C-4142-80D3-FD0ECC0D0CB4}" srcOrd="15" destOrd="0" parTransId="{5A8C9F94-8C39-4693-A1F2-F587F094CE8B}" sibTransId="{BD79D5AC-1B2F-4F61-B6F6-A7318F150E38}"/>
    <dgm:cxn modelId="{47C4DD95-0DF8-435C-96D1-87059124E155}" type="presOf" srcId="{A0152593-2F3F-46F3-94AB-43163D17405A}" destId="{967C4D7A-9024-449D-A0F9-A4DB6E5CE76D}" srcOrd="0" destOrd="0" presId="urn:microsoft.com/office/officeart/2005/8/layout/cycle2"/>
    <dgm:cxn modelId="{9978885E-90C1-4022-81AE-187D4159A867}" type="presOf" srcId="{D4509880-136B-4AFB-87E1-5CA5167F5DF6}" destId="{438AE54A-7B34-4906-AD6F-B65EBFFAC182}" srcOrd="1" destOrd="0" presId="urn:microsoft.com/office/officeart/2005/8/layout/cycle2"/>
    <dgm:cxn modelId="{383DAE90-1239-49AC-ABDE-577A1FCE1D6E}" type="presOf" srcId="{E1B2DC05-DD82-40E1-A80B-3A3F0D150826}" destId="{3DC38976-62A3-4A21-9CAC-CB1F46EB8EFB}" srcOrd="0" destOrd="0" presId="urn:microsoft.com/office/officeart/2005/8/layout/cycle2"/>
    <dgm:cxn modelId="{DB5C71ED-C7CF-4455-855D-6D0407E115AB}" type="presOf" srcId="{42CE9FCF-A22A-4DA9-BA12-A7FC8BCC349E}" destId="{FAAB4114-43EE-4F4B-84C4-A713EE7A358A}" srcOrd="1" destOrd="0" presId="urn:microsoft.com/office/officeart/2005/8/layout/cycle2"/>
    <dgm:cxn modelId="{D18962A8-AD05-43B7-AEC0-1AFF4AE99811}" type="presOf" srcId="{9F942445-7FB9-4879-A3F3-CFBFF349751C}" destId="{AF06B1D6-C4AA-47C1-86C5-0E54EE244230}" srcOrd="0" destOrd="0" presId="urn:microsoft.com/office/officeart/2005/8/layout/cycle2"/>
    <dgm:cxn modelId="{8E669CDD-BE27-455E-961A-C90B323C9658}" type="presOf" srcId="{09734ACD-7621-4A37-B423-CF4EFE9FF14B}" destId="{2561AE8B-289F-4464-ABD6-AEF227881787}" srcOrd="0" destOrd="0" presId="urn:microsoft.com/office/officeart/2005/8/layout/cycle2"/>
    <dgm:cxn modelId="{FA8A6FC1-9336-418D-A6C2-06E8D01A4987}" type="presOf" srcId="{54A9CEA7-A743-4B67-926A-13B5DC25B193}" destId="{4C821FEC-7C70-47B7-9C69-7EE931DB7427}" srcOrd="0" destOrd="0" presId="urn:microsoft.com/office/officeart/2005/8/layout/cycle2"/>
    <dgm:cxn modelId="{63E41158-054B-437A-A417-7A35476A299C}" type="presOf" srcId="{42CE9FCF-A22A-4DA9-BA12-A7FC8BCC349E}" destId="{FCA9EE19-60E2-4823-9207-AAECF97AA940}" srcOrd="0" destOrd="0" presId="urn:microsoft.com/office/officeart/2005/8/layout/cycle2"/>
    <dgm:cxn modelId="{45531390-760B-4F9C-AED3-21606AA2B370}" type="presOf" srcId="{1292C815-A999-47F1-B2AB-6D8B2FC4801B}" destId="{991672FA-4286-4707-9346-BC3482C52E8F}" srcOrd="0" destOrd="0" presId="urn:microsoft.com/office/officeart/2005/8/layout/cycle2"/>
    <dgm:cxn modelId="{AC7588E2-57AD-4124-99CA-A6EB633EA69A}" type="presOf" srcId="{BD79D5AC-1B2F-4F61-B6F6-A7318F150E38}" destId="{F23E9550-EC47-4B90-B2AE-D5B5710FACB4}" srcOrd="1" destOrd="0" presId="urn:microsoft.com/office/officeart/2005/8/layout/cycle2"/>
    <dgm:cxn modelId="{267A5BE3-48BE-4B2C-8863-BE8CA60468CD}" type="presOf" srcId="{9EA0BBBC-9F19-49DA-8C37-DF0AF07A423D}" destId="{4F72DE4B-87CE-4DDB-8571-530ED32955B6}" srcOrd="1" destOrd="0" presId="urn:microsoft.com/office/officeart/2005/8/layout/cycle2"/>
    <dgm:cxn modelId="{B36C747B-495E-4BAA-96B6-0BCC0969ACB3}" type="presOf" srcId="{1B6F75F6-CFAD-47C2-9B69-A75C97B2DFFB}" destId="{72F66DA1-6CF2-4F0F-AED0-F465B320DB1C}" srcOrd="0" destOrd="0" presId="urn:microsoft.com/office/officeart/2005/8/layout/cycle2"/>
    <dgm:cxn modelId="{2C8A3B39-9CF8-468E-97F1-74D133AC8791}" type="presOf" srcId="{418DA20B-379F-4668-94D1-9E09FD6EC420}" destId="{2A0FF255-DB44-4682-A7FF-FF209AF2D31C}" srcOrd="0" destOrd="0" presId="urn:microsoft.com/office/officeart/2005/8/layout/cycle2"/>
    <dgm:cxn modelId="{FB12F81C-C400-4A2F-8013-F11CE3687D9E}" type="presOf" srcId="{16099399-E8E7-4C09-9EF8-03D8CAA8D363}" destId="{600E7B3C-BE3F-420F-AB3F-8C501010770B}" srcOrd="0" destOrd="0" presId="urn:microsoft.com/office/officeart/2005/8/layout/cycle2"/>
    <dgm:cxn modelId="{826C6629-F137-4B58-9F4F-C6053C24A3CB}" srcId="{53FCFA09-25E0-42DC-AEDE-2A3A519EE58E}" destId="{1B6F75F6-CFAD-47C2-9B69-A75C97B2DFFB}" srcOrd="5" destOrd="0" parTransId="{D55584AE-09B1-4E5F-B04A-C0611F13F174}" sibTransId="{418DA20B-379F-4668-94D1-9E09FD6EC420}"/>
    <dgm:cxn modelId="{45438877-1CE6-4B14-B744-F13EC4D12DBB}" type="presOf" srcId="{1292C815-A999-47F1-B2AB-6D8B2FC4801B}" destId="{8CFDA3A1-6E4D-442D-90BA-453F0E25E27B}" srcOrd="1"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AC0E0F06-2D7F-4371-92C1-6E346147F1E0}" type="presOf" srcId="{A18E5D57-F9D5-4A5B-A052-65315B471A07}" destId="{3C54F79F-8B4A-47F2-9399-7BE1E0697A53}" srcOrd="1" destOrd="0" presId="urn:microsoft.com/office/officeart/2005/8/layout/cycle2"/>
    <dgm:cxn modelId="{C3255ED0-4C23-4D75-9B6E-383A949257C5}" srcId="{53FCFA09-25E0-42DC-AEDE-2A3A519EE58E}" destId="{DC65485E-2EC4-4B40-8458-D8FB1C59E2C8}" srcOrd="11" destOrd="0" parTransId="{E2DDBC78-AC94-4BF4-9E5A-037685C4B253}" sibTransId="{A0152593-2F3F-46F3-94AB-43163D17405A}"/>
    <dgm:cxn modelId="{43918164-A750-4CD0-A082-B58CF21148A3}" srcId="{53FCFA09-25E0-42DC-AEDE-2A3A519EE58E}" destId="{16099399-E8E7-4C09-9EF8-03D8CAA8D363}" srcOrd="14" destOrd="0" parTransId="{3B10C4F3-1204-4A3F-B77C-E8DA58D5FABE}" sibTransId="{D6536DF3-26F3-42D3-BC6B-F221B626BC83}"/>
    <dgm:cxn modelId="{BC5AE1B3-FA73-4B26-8478-A059A25807C3}" type="presOf" srcId="{0E006D6F-D5B3-4AD9-B287-C560C2AF3303}" destId="{D0DA752E-5018-4DA3-9691-49A3707C419B}" srcOrd="0" destOrd="0" presId="urn:microsoft.com/office/officeart/2005/8/layout/cycle2"/>
    <dgm:cxn modelId="{E7214F65-E050-4FDA-9AC3-549DAB0FDC11}" type="presOf" srcId="{418DA20B-379F-4668-94D1-9E09FD6EC420}" destId="{9A016012-80FA-438F-B2C7-8CDC400BD9DD}" srcOrd="1"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838EDA41-3310-430F-BF45-585527BE3057}" type="presOf" srcId="{D1BAB489-789C-4DE7-BF74-7824849A0A5B}" destId="{F0AAD80B-1320-4E54-BC3C-1AB080A1DB90}" srcOrd="0"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D15B6017-BB68-4432-89A2-ECD08EE0D3BE}" type="presOf" srcId="{840DE21A-FB42-48FB-B560-8834402CD49A}" destId="{CAA6717B-BDDF-4BF3-AD3E-571B6FB811AC}" srcOrd="1" destOrd="0" presId="urn:microsoft.com/office/officeart/2005/8/layout/cycle2"/>
    <dgm:cxn modelId="{1032A14F-38F7-4647-B04B-4F2D0842FC6D}" type="presOf" srcId="{BD79D5AC-1B2F-4F61-B6F6-A7318F150E38}" destId="{19901B25-B654-4D6F-8306-CDCF01BE7AE6}" srcOrd="0" destOrd="0" presId="urn:microsoft.com/office/officeart/2005/8/layout/cycle2"/>
    <dgm:cxn modelId="{20183D02-17D1-4584-B7E3-AEAD6AF5BD70}" type="presOf" srcId="{D676A66D-B943-475E-B7BF-79A2BCCB3068}" destId="{F584AF75-025F-4739-B68F-790056C42DC9}" srcOrd="0" destOrd="0" presId="urn:microsoft.com/office/officeart/2005/8/layout/cycle2"/>
    <dgm:cxn modelId="{E32573BE-C85D-41B1-8EA5-DCC6634A9B73}" type="presOf" srcId="{DC65485E-2EC4-4B40-8458-D8FB1C59E2C8}" destId="{053A2F4E-DC85-4041-AF31-5A0BF7027A2B}" srcOrd="0" destOrd="0" presId="urn:microsoft.com/office/officeart/2005/8/layout/cycle2"/>
    <dgm:cxn modelId="{4006E7F5-B10C-45D6-B9C6-03D140E1E322}" type="presOf" srcId="{B17E3CDC-EC1B-49FA-B3BE-FE70CB48175E}" destId="{51DC019C-C6AF-4F26-BECE-9B5E8B178F4F}" srcOrd="0" destOrd="0" presId="urn:microsoft.com/office/officeart/2005/8/layout/cycle2"/>
    <dgm:cxn modelId="{FB63B503-4D2A-446C-8C45-8BA61B7008E7}" type="presOf" srcId="{9EA0BBBC-9F19-49DA-8C37-DF0AF07A423D}" destId="{DF499081-5598-44A0-84E8-C72F54AC95F2}" srcOrd="0" destOrd="0" presId="urn:microsoft.com/office/officeart/2005/8/layout/cycle2"/>
    <dgm:cxn modelId="{831EA67F-6717-46EB-AC6E-C14CE28192C2}" type="presOf" srcId="{DB0C4E7F-E656-499E-9631-49607CED98D0}" destId="{864F6C35-FB89-40A1-A240-173D7F39EFDD}" srcOrd="0" destOrd="0" presId="urn:microsoft.com/office/officeart/2005/8/layout/cycle2"/>
    <dgm:cxn modelId="{4E9866C1-0179-4AF0-B827-DFA01F6E433F}" type="presOf" srcId="{C07863CA-0B02-455C-AAF9-702EDB99D2A3}" destId="{4A696297-7A8A-4EF3-A543-550F16F217D7}" srcOrd="0"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3EB7E6C4-D8E5-465E-BC4E-9E012D31A2BD}" type="presOf" srcId="{18D05F78-20A7-4BE7-B47A-DABF40716FAB}" destId="{0D496587-CBC4-4FCD-B928-FA9EE753C7C1}" srcOrd="0" destOrd="0" presId="urn:microsoft.com/office/officeart/2005/8/layout/cycle2"/>
    <dgm:cxn modelId="{F9A57312-B74A-42EF-8201-15BF57A75ED7}" type="presOf" srcId="{8FE0387E-A363-4638-9824-8EB2355060A3}" destId="{C7A47BA8-BB2C-4DA8-872F-2306115A325A}" srcOrd="1" destOrd="0" presId="urn:microsoft.com/office/officeart/2005/8/layout/cycle2"/>
    <dgm:cxn modelId="{9BB7A55A-9467-4CA6-AF6B-9A88159C4E92}" srcId="{53FCFA09-25E0-42DC-AEDE-2A3A519EE58E}" destId="{0E006D6F-D5B3-4AD9-B287-C560C2AF3303}" srcOrd="8" destOrd="0" parTransId="{2B993F09-CE53-4F12-9D8D-44F901BA5D29}" sibTransId="{40954D95-97D2-4C49-9937-C5A860DD54DE}"/>
    <dgm:cxn modelId="{3D331903-328B-4D67-8B46-A9E0E6021652}" srcId="{53FCFA09-25E0-42DC-AEDE-2A3A519EE58E}" destId="{E1B2DC05-DD82-40E1-A80B-3A3F0D150826}" srcOrd="7" destOrd="0" parTransId="{32E31B58-FEA1-4C4B-B20D-89442B0952D1}" sibTransId="{1292C815-A999-47F1-B2AB-6D8B2FC4801B}"/>
    <dgm:cxn modelId="{9C5ADDE2-31B8-4229-BF20-6B3B2C640D99}" type="presOf" srcId="{40954D95-97D2-4C49-9937-C5A860DD54DE}" destId="{32FDA444-44AC-47B2-8083-BA5F99A50867}" srcOrd="1" destOrd="0" presId="urn:microsoft.com/office/officeart/2005/8/layout/cycle2"/>
    <dgm:cxn modelId="{1A6F10C3-01F1-48DF-8AFB-46AA212618AA}" type="presOf" srcId="{8FE0387E-A363-4638-9824-8EB2355060A3}" destId="{D38C9851-19D2-497D-92A5-C7B056D90529}" srcOrd="0"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352EA2D1-A3E7-457A-B379-46DA4F8EEDD0}" type="presOf" srcId="{D676A66D-B943-475E-B7BF-79A2BCCB3068}" destId="{C6418C61-0F32-4745-990E-E13BE847E43B}" srcOrd="1" destOrd="0" presId="urn:microsoft.com/office/officeart/2005/8/layout/cycle2"/>
    <dgm:cxn modelId="{4BA07334-569C-48D0-8E92-01BF8E86A4FA}" type="presOf" srcId="{CC8F4582-0511-4994-95FF-7DA17596E754}" destId="{2718448F-E8AF-4000-A6E5-581FE8B44B11}" srcOrd="1" destOrd="0" presId="urn:microsoft.com/office/officeart/2005/8/layout/cycle2"/>
    <dgm:cxn modelId="{C70E417E-6EFD-43BF-93AF-58843613F34D}" type="presOf" srcId="{53FCFA09-25E0-42DC-AEDE-2A3A519EE58E}" destId="{ED856E37-26B2-411A-BC3B-E2DCE40A8D2C}" srcOrd="0" destOrd="0" presId="urn:microsoft.com/office/officeart/2005/8/layout/cycle2"/>
    <dgm:cxn modelId="{25BBD6B2-031E-430D-9B91-DA3645DA1614}" type="presOf" srcId="{CC8F4582-0511-4994-95FF-7DA17596E754}" destId="{4F8D8AB9-AD18-416C-9006-3EBF3F8ADCF2}" srcOrd="0" destOrd="0" presId="urn:microsoft.com/office/officeart/2005/8/layout/cycle2"/>
    <dgm:cxn modelId="{80DC7B08-1BFF-4D52-9A51-57F9C3EA9939}" type="presOf" srcId="{B82D95D7-3681-471F-AFDF-8057D6725C68}" destId="{9B8103FE-2675-4B07-820C-E79E7D097738}" srcOrd="0" destOrd="0" presId="urn:microsoft.com/office/officeart/2005/8/layout/cycle2"/>
    <dgm:cxn modelId="{7556E9DD-2A3F-4BD5-8DE7-2BD86306830C}" type="presParOf" srcId="{ED856E37-26B2-411A-BC3B-E2DCE40A8D2C}" destId="{9B8103FE-2675-4B07-820C-E79E7D097738}" srcOrd="0" destOrd="0" presId="urn:microsoft.com/office/officeart/2005/8/layout/cycle2"/>
    <dgm:cxn modelId="{F30B5114-0AC3-41EA-AC1E-B0FEDC51C010}" type="presParOf" srcId="{ED856E37-26B2-411A-BC3B-E2DCE40A8D2C}" destId="{3EC61214-0A38-4F46-8B5A-51470B571D70}" srcOrd="1" destOrd="0" presId="urn:microsoft.com/office/officeart/2005/8/layout/cycle2"/>
    <dgm:cxn modelId="{FAE10707-8A74-448D-9BC8-6B50B544546A}" type="presParOf" srcId="{3EC61214-0A38-4F46-8B5A-51470B571D70}" destId="{CAA6717B-BDDF-4BF3-AD3E-571B6FB811AC}" srcOrd="0" destOrd="0" presId="urn:microsoft.com/office/officeart/2005/8/layout/cycle2"/>
    <dgm:cxn modelId="{767D6111-842E-4DC5-9F09-198B7521E91B}" type="presParOf" srcId="{ED856E37-26B2-411A-BC3B-E2DCE40A8D2C}" destId="{51DC019C-C6AF-4F26-BECE-9B5E8B178F4F}" srcOrd="2" destOrd="0" presId="urn:microsoft.com/office/officeart/2005/8/layout/cycle2"/>
    <dgm:cxn modelId="{89EDDF2F-679F-46DD-A0CE-A32E42AFF74F}" type="presParOf" srcId="{ED856E37-26B2-411A-BC3B-E2DCE40A8D2C}" destId="{30D46EBD-D36D-41FD-AAD5-9C9AB3EDFA83}" srcOrd="3" destOrd="0" presId="urn:microsoft.com/office/officeart/2005/8/layout/cycle2"/>
    <dgm:cxn modelId="{56897900-8875-46B7-83BC-74C1DF0C5B8D}" type="presParOf" srcId="{30D46EBD-D36D-41FD-AAD5-9C9AB3EDFA83}" destId="{3C54F79F-8B4A-47F2-9399-7BE1E0697A53}" srcOrd="0" destOrd="0" presId="urn:microsoft.com/office/officeart/2005/8/layout/cycle2"/>
    <dgm:cxn modelId="{82E405A9-0976-4EAB-AE0C-087875A75D55}" type="presParOf" srcId="{ED856E37-26B2-411A-BC3B-E2DCE40A8D2C}" destId="{BEFA3DEE-F13D-4375-BCD6-FB5AB4CEF8B4}" srcOrd="4" destOrd="0" presId="urn:microsoft.com/office/officeart/2005/8/layout/cycle2"/>
    <dgm:cxn modelId="{219195F5-848A-4BC3-B4D4-AE2F1B86DF03}" type="presParOf" srcId="{ED856E37-26B2-411A-BC3B-E2DCE40A8D2C}" destId="{4F8D8AB9-AD18-416C-9006-3EBF3F8ADCF2}" srcOrd="5" destOrd="0" presId="urn:microsoft.com/office/officeart/2005/8/layout/cycle2"/>
    <dgm:cxn modelId="{DF9A4080-4459-42B8-AEF3-F98139BE9C58}" type="presParOf" srcId="{4F8D8AB9-AD18-416C-9006-3EBF3F8ADCF2}" destId="{2718448F-E8AF-4000-A6E5-581FE8B44B11}" srcOrd="0" destOrd="0" presId="urn:microsoft.com/office/officeart/2005/8/layout/cycle2"/>
    <dgm:cxn modelId="{B2FB40C8-BE96-46FB-9BB7-6EABA2A220CC}" type="presParOf" srcId="{ED856E37-26B2-411A-BC3B-E2DCE40A8D2C}" destId="{AF06B1D6-C4AA-47C1-86C5-0E54EE244230}" srcOrd="6" destOrd="0" presId="urn:microsoft.com/office/officeart/2005/8/layout/cycle2"/>
    <dgm:cxn modelId="{FC62A330-8D36-4776-95C5-B7395B5A3EB1}" type="presParOf" srcId="{ED856E37-26B2-411A-BC3B-E2DCE40A8D2C}" destId="{4C821FEC-7C70-47B7-9C69-7EE931DB7427}" srcOrd="7" destOrd="0" presId="urn:microsoft.com/office/officeart/2005/8/layout/cycle2"/>
    <dgm:cxn modelId="{15535E54-D008-4604-8946-B7759AD10D05}" type="presParOf" srcId="{4C821FEC-7C70-47B7-9C69-7EE931DB7427}" destId="{0A344EF3-BEEC-4978-B5F7-07732A5EE8DE}" srcOrd="0" destOrd="0" presId="urn:microsoft.com/office/officeart/2005/8/layout/cycle2"/>
    <dgm:cxn modelId="{33DDC8B8-0096-4044-80E4-6AB32578584A}" type="presParOf" srcId="{ED856E37-26B2-411A-BC3B-E2DCE40A8D2C}" destId="{119B607A-A2CE-4DD8-8B71-D4AA08B3A67A}" srcOrd="8" destOrd="0" presId="urn:microsoft.com/office/officeart/2005/8/layout/cycle2"/>
    <dgm:cxn modelId="{33A1EE21-EB85-4C19-B178-1BD51F26A529}" type="presParOf" srcId="{ED856E37-26B2-411A-BC3B-E2DCE40A8D2C}" destId="{6EF553B0-0542-4717-AE73-44B7C77C9434}" srcOrd="9" destOrd="0" presId="urn:microsoft.com/office/officeart/2005/8/layout/cycle2"/>
    <dgm:cxn modelId="{B9516A45-F141-4352-9DDA-026654014670}" type="presParOf" srcId="{6EF553B0-0542-4717-AE73-44B7C77C9434}" destId="{438AE54A-7B34-4906-AD6F-B65EBFFAC182}" srcOrd="0" destOrd="0" presId="urn:microsoft.com/office/officeart/2005/8/layout/cycle2"/>
    <dgm:cxn modelId="{0224EE03-BC69-47C9-BAA4-F809EEE58DD6}" type="presParOf" srcId="{ED856E37-26B2-411A-BC3B-E2DCE40A8D2C}" destId="{72F66DA1-6CF2-4F0F-AED0-F465B320DB1C}" srcOrd="10" destOrd="0" presId="urn:microsoft.com/office/officeart/2005/8/layout/cycle2"/>
    <dgm:cxn modelId="{A31F6CFC-1612-449E-945E-0E2A5507A6E4}" type="presParOf" srcId="{ED856E37-26B2-411A-BC3B-E2DCE40A8D2C}" destId="{2A0FF255-DB44-4682-A7FF-FF209AF2D31C}" srcOrd="11" destOrd="0" presId="urn:microsoft.com/office/officeart/2005/8/layout/cycle2"/>
    <dgm:cxn modelId="{36322EDD-5A4A-4ACF-B07C-13D34199824B}" type="presParOf" srcId="{2A0FF255-DB44-4682-A7FF-FF209AF2D31C}" destId="{9A016012-80FA-438F-B2C7-8CDC400BD9DD}" srcOrd="0" destOrd="0" presId="urn:microsoft.com/office/officeart/2005/8/layout/cycle2"/>
    <dgm:cxn modelId="{AD28602E-D85B-4FEC-8A51-FE9FDF98D5AF}" type="presParOf" srcId="{ED856E37-26B2-411A-BC3B-E2DCE40A8D2C}" destId="{2561AE8B-289F-4464-ABD6-AEF227881787}" srcOrd="12" destOrd="0" presId="urn:microsoft.com/office/officeart/2005/8/layout/cycle2"/>
    <dgm:cxn modelId="{7E92A7DC-386A-497D-A477-5ACEDD6021C2}" type="presParOf" srcId="{ED856E37-26B2-411A-BC3B-E2DCE40A8D2C}" destId="{DF499081-5598-44A0-84E8-C72F54AC95F2}" srcOrd="13" destOrd="0" presId="urn:microsoft.com/office/officeart/2005/8/layout/cycle2"/>
    <dgm:cxn modelId="{3C01DD34-624F-4807-890F-063A5A202CEA}" type="presParOf" srcId="{DF499081-5598-44A0-84E8-C72F54AC95F2}" destId="{4F72DE4B-87CE-4DDB-8571-530ED32955B6}" srcOrd="0" destOrd="0" presId="urn:microsoft.com/office/officeart/2005/8/layout/cycle2"/>
    <dgm:cxn modelId="{82B61923-8FB1-43BC-9B01-25C8F6E71F2B}" type="presParOf" srcId="{ED856E37-26B2-411A-BC3B-E2DCE40A8D2C}" destId="{3DC38976-62A3-4A21-9CAC-CB1F46EB8EFB}" srcOrd="14" destOrd="0" presId="urn:microsoft.com/office/officeart/2005/8/layout/cycle2"/>
    <dgm:cxn modelId="{3FB54176-DFBA-45DA-BEB9-18F4E1F0F128}" type="presParOf" srcId="{ED856E37-26B2-411A-BC3B-E2DCE40A8D2C}" destId="{991672FA-4286-4707-9346-BC3482C52E8F}" srcOrd="15" destOrd="0" presId="urn:microsoft.com/office/officeart/2005/8/layout/cycle2"/>
    <dgm:cxn modelId="{3785DD9F-BB03-4440-821E-1C572B706F60}" type="presParOf" srcId="{991672FA-4286-4707-9346-BC3482C52E8F}" destId="{8CFDA3A1-6E4D-442D-90BA-453F0E25E27B}" srcOrd="0" destOrd="0" presId="urn:microsoft.com/office/officeart/2005/8/layout/cycle2"/>
    <dgm:cxn modelId="{082C20A6-CA0A-41E3-90AB-F762390AD813}" type="presParOf" srcId="{ED856E37-26B2-411A-BC3B-E2DCE40A8D2C}" destId="{D0DA752E-5018-4DA3-9691-49A3707C419B}" srcOrd="16" destOrd="0" presId="urn:microsoft.com/office/officeart/2005/8/layout/cycle2"/>
    <dgm:cxn modelId="{66FB6EC0-A854-4F5D-B09B-40DE6186E3A7}" type="presParOf" srcId="{ED856E37-26B2-411A-BC3B-E2DCE40A8D2C}" destId="{6D554F96-CD44-49AE-9D87-E68C54E0BAC1}" srcOrd="17" destOrd="0" presId="urn:microsoft.com/office/officeart/2005/8/layout/cycle2"/>
    <dgm:cxn modelId="{07EB40CB-E3A0-4E7F-971C-8DE867AF8ACE}" type="presParOf" srcId="{6D554F96-CD44-49AE-9D87-E68C54E0BAC1}" destId="{32FDA444-44AC-47B2-8083-BA5F99A50867}" srcOrd="0" destOrd="0" presId="urn:microsoft.com/office/officeart/2005/8/layout/cycle2"/>
    <dgm:cxn modelId="{8124CBC8-65A9-4D3A-8FBB-DF320D1D623B}" type="presParOf" srcId="{ED856E37-26B2-411A-BC3B-E2DCE40A8D2C}" destId="{0D496587-CBC4-4FCD-B928-FA9EE753C7C1}" srcOrd="18" destOrd="0" presId="urn:microsoft.com/office/officeart/2005/8/layout/cycle2"/>
    <dgm:cxn modelId="{43549A26-FA1A-4E88-82DF-FDCB738C5F6F}" type="presParOf" srcId="{ED856E37-26B2-411A-BC3B-E2DCE40A8D2C}" destId="{FCA9EE19-60E2-4823-9207-AAECF97AA940}" srcOrd="19" destOrd="0" presId="urn:microsoft.com/office/officeart/2005/8/layout/cycle2"/>
    <dgm:cxn modelId="{5C6CD1F0-6BB4-443F-998D-7B305D16DF00}" type="presParOf" srcId="{FCA9EE19-60E2-4823-9207-AAECF97AA940}" destId="{FAAB4114-43EE-4F4B-84C4-A713EE7A358A}" srcOrd="0" destOrd="0" presId="urn:microsoft.com/office/officeart/2005/8/layout/cycle2"/>
    <dgm:cxn modelId="{CDD8141C-69F9-4670-86BE-3AC946904ACF}" type="presParOf" srcId="{ED856E37-26B2-411A-BC3B-E2DCE40A8D2C}" destId="{864F6C35-FB89-40A1-A240-173D7F39EFDD}" srcOrd="20" destOrd="0" presId="urn:microsoft.com/office/officeart/2005/8/layout/cycle2"/>
    <dgm:cxn modelId="{6120C3C1-E3D2-4549-856E-DBDFC59228C8}" type="presParOf" srcId="{ED856E37-26B2-411A-BC3B-E2DCE40A8D2C}" destId="{4A696297-7A8A-4EF3-A543-550F16F217D7}" srcOrd="21" destOrd="0" presId="urn:microsoft.com/office/officeart/2005/8/layout/cycle2"/>
    <dgm:cxn modelId="{F9C12F69-C2E3-40DD-82DE-DF22D7345884}" type="presParOf" srcId="{4A696297-7A8A-4EF3-A543-550F16F217D7}" destId="{E2402EBB-F9CC-499B-A5B1-5549EB87B2AB}" srcOrd="0" destOrd="0" presId="urn:microsoft.com/office/officeart/2005/8/layout/cycle2"/>
    <dgm:cxn modelId="{DDB04C6A-D313-472C-ABDE-30D1D33DB5EE}" type="presParOf" srcId="{ED856E37-26B2-411A-BC3B-E2DCE40A8D2C}" destId="{053A2F4E-DC85-4041-AF31-5A0BF7027A2B}" srcOrd="22" destOrd="0" presId="urn:microsoft.com/office/officeart/2005/8/layout/cycle2"/>
    <dgm:cxn modelId="{2C91A1BC-0114-499E-A48C-C500B005F494}" type="presParOf" srcId="{ED856E37-26B2-411A-BC3B-E2DCE40A8D2C}" destId="{967C4D7A-9024-449D-A0F9-A4DB6E5CE76D}" srcOrd="23" destOrd="0" presId="urn:microsoft.com/office/officeart/2005/8/layout/cycle2"/>
    <dgm:cxn modelId="{55D724CB-4AD8-40A3-A490-5C06F89EA596}" type="presParOf" srcId="{967C4D7A-9024-449D-A0F9-A4DB6E5CE76D}" destId="{4973C34D-92C2-40D2-9B5B-F1D150AD3203}" srcOrd="0" destOrd="0" presId="urn:microsoft.com/office/officeart/2005/8/layout/cycle2"/>
    <dgm:cxn modelId="{D2D08248-B88B-409E-8FCC-3C39B0BC9B9A}" type="presParOf" srcId="{ED856E37-26B2-411A-BC3B-E2DCE40A8D2C}" destId="{9B83DD6F-1CE8-47AB-BF2B-2FD33DAFC947}" srcOrd="24" destOrd="0" presId="urn:microsoft.com/office/officeart/2005/8/layout/cycle2"/>
    <dgm:cxn modelId="{D8EEC34C-F3F7-4847-91C5-D88F688FD061}" type="presParOf" srcId="{ED856E37-26B2-411A-BC3B-E2DCE40A8D2C}" destId="{D38C9851-19D2-497D-92A5-C7B056D90529}" srcOrd="25" destOrd="0" presId="urn:microsoft.com/office/officeart/2005/8/layout/cycle2"/>
    <dgm:cxn modelId="{4DB9CB29-C4B8-4824-962F-C203B6C113FB}" type="presParOf" srcId="{D38C9851-19D2-497D-92A5-C7B056D90529}" destId="{C7A47BA8-BB2C-4DA8-872F-2306115A325A}" srcOrd="0" destOrd="0" presId="urn:microsoft.com/office/officeart/2005/8/layout/cycle2"/>
    <dgm:cxn modelId="{46910B8B-AFCE-46E6-AB15-ED0C9573A40E}" type="presParOf" srcId="{ED856E37-26B2-411A-BC3B-E2DCE40A8D2C}" destId="{F0AAD80B-1320-4E54-BC3C-1AB080A1DB90}" srcOrd="26" destOrd="0" presId="urn:microsoft.com/office/officeart/2005/8/layout/cycle2"/>
    <dgm:cxn modelId="{9CB50C31-B384-4A64-9D4A-92FA563668DF}" type="presParOf" srcId="{ED856E37-26B2-411A-BC3B-E2DCE40A8D2C}" destId="{F584AF75-025F-4739-B68F-790056C42DC9}" srcOrd="27" destOrd="0" presId="urn:microsoft.com/office/officeart/2005/8/layout/cycle2"/>
    <dgm:cxn modelId="{76521C51-1B5B-4FB9-A1B6-83D8EFFD6556}" type="presParOf" srcId="{F584AF75-025F-4739-B68F-790056C42DC9}" destId="{C6418C61-0F32-4745-990E-E13BE847E43B}" srcOrd="0" destOrd="0" presId="urn:microsoft.com/office/officeart/2005/8/layout/cycle2"/>
    <dgm:cxn modelId="{4A637EFF-0C57-4939-A699-CDB2D88D4317}" type="presParOf" srcId="{ED856E37-26B2-411A-BC3B-E2DCE40A8D2C}" destId="{600E7B3C-BE3F-420F-AB3F-8C501010770B}" srcOrd="28" destOrd="0" presId="urn:microsoft.com/office/officeart/2005/8/layout/cycle2"/>
    <dgm:cxn modelId="{6C7E7241-EE3F-4495-9C2A-9C6300BE83E8}" type="presParOf" srcId="{ED856E37-26B2-411A-BC3B-E2DCE40A8D2C}" destId="{06811DA2-79D7-41F5-877B-3B221025E7BB}" srcOrd="29" destOrd="0" presId="urn:microsoft.com/office/officeart/2005/8/layout/cycle2"/>
    <dgm:cxn modelId="{D20E49A8-0B76-4A0D-B011-565A8C45799C}" type="presParOf" srcId="{06811DA2-79D7-41F5-877B-3B221025E7BB}" destId="{6F35B8D1-CA24-4542-A68C-787B35CF0061}" srcOrd="0" destOrd="0" presId="urn:microsoft.com/office/officeart/2005/8/layout/cycle2"/>
    <dgm:cxn modelId="{C393F5E7-C63C-48B8-A215-31578D0B0160}" type="presParOf" srcId="{ED856E37-26B2-411A-BC3B-E2DCE40A8D2C}" destId="{4C248587-8794-4D16-9672-B0289067816F}" srcOrd="30" destOrd="0" presId="urn:microsoft.com/office/officeart/2005/8/layout/cycle2"/>
    <dgm:cxn modelId="{8FD4B361-BD17-4AD4-BEE7-E8A2D6D0D561}" type="presParOf" srcId="{ED856E37-26B2-411A-BC3B-E2DCE40A8D2C}" destId="{19901B25-B654-4D6F-8306-CDCF01BE7AE6}" srcOrd="31" destOrd="0" presId="urn:microsoft.com/office/officeart/2005/8/layout/cycle2"/>
    <dgm:cxn modelId="{0A892456-E98C-4583-996A-719EEA4A602E}"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0</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000</a:t>
          </a:r>
          <a:endParaRPr lang="en-US" sz="2000" b="1" i="0" dirty="0">
            <a:solidFill>
              <a:schemeClr val="tx1"/>
            </a:solidFill>
            <a:latin typeface="Courier New" pitchFamily="49" charset="0"/>
            <a:cs typeface="Courier New" pitchFamily="49" charset="0"/>
          </a:endParaRPr>
        </a:p>
      </dgm:t>
    </dgm:pt>
    <dgm:pt modelId="{29B55120-6A37-4257-9F55-45E532040178}" type="parTrans" cxnId="{F061757E-8A6F-48C2-9B66-FCF5B645A4D2}">
      <dgm:prSet/>
      <dgm:spPr/>
      <dgm:t>
        <a:bodyPr/>
        <a:lstStyle/>
        <a:p>
          <a:endParaRPr lang="en-US" sz="1100" i="1">
            <a:solidFill>
              <a:schemeClr val="tx1"/>
            </a:solidFill>
          </a:endParaRPr>
        </a:p>
      </dgm:t>
    </dgm:pt>
    <dgm:pt modelId="{840DE21A-FB42-48FB-B560-8834402CD49A}" type="sibTrans" cxnId="{F061757E-8A6F-48C2-9B66-FCF5B645A4D2}">
      <dgm:prSet custT="1"/>
      <dgm:spPr>
        <a:noFill/>
      </dgm:spPr>
      <dgm:t>
        <a:bodyPr/>
        <a:lstStyle/>
        <a:p>
          <a:endParaRPr lang="en-US" sz="600" i="1">
            <a:solidFill>
              <a:schemeClr val="tx1"/>
            </a:solidFill>
          </a:endParaRPr>
        </a:p>
      </dgm:t>
    </dgm:pt>
    <dgm:pt modelId="{B17E3CDC-EC1B-49FA-B3BE-FE70CB48175E}">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1</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001</a:t>
          </a:r>
          <a:endParaRPr lang="en-US" sz="1200" i="1" dirty="0">
            <a:solidFill>
              <a:schemeClr val="tx1"/>
            </a:solidFill>
          </a:endParaRPr>
        </a:p>
      </dgm:t>
    </dgm:pt>
    <dgm:pt modelId="{82D513C5-D3EB-4FA6-98AD-04FBFA735E59}" type="parTrans" cxnId="{443D86E7-DE53-4EB3-8523-F011AB0FBF94}">
      <dgm:prSet/>
      <dgm:spPr/>
      <dgm:t>
        <a:bodyPr/>
        <a:lstStyle/>
        <a:p>
          <a:endParaRPr lang="en-US" sz="1100" i="1">
            <a:solidFill>
              <a:schemeClr val="tx1"/>
            </a:solidFill>
          </a:endParaRPr>
        </a:p>
      </dgm:t>
    </dgm:pt>
    <dgm:pt modelId="{A18E5D57-F9D5-4A5B-A052-65315B471A07}" type="sibTrans" cxnId="{443D86E7-DE53-4EB3-8523-F011AB0FBF94}">
      <dgm:prSet custT="1"/>
      <dgm:spPr>
        <a:noFill/>
      </dgm:spPr>
      <dgm:t>
        <a:bodyPr/>
        <a:lstStyle/>
        <a:p>
          <a:endParaRPr lang="en-US" sz="600" i="1">
            <a:solidFill>
              <a:schemeClr val="tx1"/>
            </a:solidFill>
          </a:endParaRPr>
        </a:p>
      </dgm:t>
    </dgm:pt>
    <dgm:pt modelId="{4EF681E0-A19B-4093-A99F-93DFD946C031}">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2</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010</a:t>
          </a:r>
          <a:endParaRPr lang="en-US" sz="1200" i="1" dirty="0">
            <a:solidFill>
              <a:schemeClr val="tx1"/>
            </a:solidFill>
          </a:endParaRPr>
        </a:p>
      </dgm:t>
    </dgm:pt>
    <dgm:pt modelId="{19C98A71-9A98-4A60-B9B5-7F9F4897A9EE}" type="parTrans" cxnId="{2E6265FC-DC83-4EB5-A602-F8E8CFA7B053}">
      <dgm:prSet/>
      <dgm:spPr/>
      <dgm:t>
        <a:bodyPr/>
        <a:lstStyle/>
        <a:p>
          <a:endParaRPr lang="en-US" sz="1100" i="1">
            <a:solidFill>
              <a:schemeClr val="tx1"/>
            </a:solidFill>
          </a:endParaRPr>
        </a:p>
      </dgm:t>
    </dgm:pt>
    <dgm:pt modelId="{CC8F4582-0511-4994-95FF-7DA17596E754}" type="sibTrans" cxnId="{2E6265FC-DC83-4EB5-A602-F8E8CFA7B053}">
      <dgm:prSet custT="1"/>
      <dgm:spPr>
        <a:noFill/>
      </dgm:spPr>
      <dgm:t>
        <a:bodyPr/>
        <a:lstStyle/>
        <a:p>
          <a:endParaRPr lang="en-US" sz="600" i="1">
            <a:solidFill>
              <a:schemeClr val="tx1"/>
            </a:solidFill>
          </a:endParaRPr>
        </a:p>
      </dgm:t>
    </dgm:pt>
    <dgm:pt modelId="{9F942445-7FB9-4879-A3F3-CFBFF349751C}">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3</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011</a:t>
          </a:r>
          <a:endParaRPr lang="en-US" sz="1200" i="1" dirty="0">
            <a:solidFill>
              <a:schemeClr val="tx1"/>
            </a:solidFill>
          </a:endParaRPr>
        </a:p>
      </dgm:t>
    </dgm:pt>
    <dgm:pt modelId="{95D89B49-23DB-4982-9E78-63E50DAE03CA}" type="parTrans" cxnId="{7A7FCAE5-FA15-4CF1-9893-C80CCC0E5CA4}">
      <dgm:prSet/>
      <dgm:spPr/>
      <dgm:t>
        <a:bodyPr/>
        <a:lstStyle/>
        <a:p>
          <a:endParaRPr lang="en-US" sz="1100" i="1">
            <a:solidFill>
              <a:schemeClr val="tx1"/>
            </a:solidFill>
          </a:endParaRPr>
        </a:p>
      </dgm:t>
    </dgm:pt>
    <dgm:pt modelId="{54A9CEA7-A743-4B67-926A-13B5DC25B193}" type="sibTrans" cxnId="{7A7FCAE5-FA15-4CF1-9893-C80CCC0E5CA4}">
      <dgm:prSet custT="1"/>
      <dgm:spPr>
        <a:noFill/>
      </dgm:spPr>
      <dgm:t>
        <a:bodyPr/>
        <a:lstStyle/>
        <a:p>
          <a:endParaRPr lang="en-US" sz="600" i="1">
            <a:solidFill>
              <a:schemeClr val="tx1"/>
            </a:solidFill>
          </a:endParaRPr>
        </a:p>
      </dgm:t>
    </dgm:pt>
    <dgm:pt modelId="{4E2CE9BB-2A36-4BE8-B6C8-7E02CB30C99B}">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4</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100</a:t>
          </a:r>
          <a:endParaRPr lang="en-US" sz="1200" i="1" dirty="0">
            <a:solidFill>
              <a:schemeClr val="tx1"/>
            </a:solidFill>
          </a:endParaRPr>
        </a:p>
      </dgm:t>
    </dgm:pt>
    <dgm:pt modelId="{4162CEB4-22B5-4E5B-8EA5-9BD8AE4E67BB}" type="parTrans" cxnId="{4D23E049-654A-4AE1-877F-E53F395DB449}">
      <dgm:prSet/>
      <dgm:spPr/>
      <dgm:t>
        <a:bodyPr/>
        <a:lstStyle/>
        <a:p>
          <a:endParaRPr lang="en-US" sz="1100" i="1">
            <a:solidFill>
              <a:schemeClr val="tx1"/>
            </a:solidFill>
          </a:endParaRPr>
        </a:p>
      </dgm:t>
    </dgm:pt>
    <dgm:pt modelId="{D4509880-136B-4AFB-87E1-5CA5167F5DF6}" type="sibTrans" cxnId="{4D23E049-654A-4AE1-877F-E53F395DB449}">
      <dgm:prSet custT="1"/>
      <dgm:spPr>
        <a:noFill/>
      </dgm:spPr>
      <dgm:t>
        <a:bodyPr/>
        <a:lstStyle/>
        <a:p>
          <a:endParaRPr lang="en-US" sz="600" i="1">
            <a:solidFill>
              <a:schemeClr val="tx1"/>
            </a:solidFill>
          </a:endParaRPr>
        </a:p>
      </dgm:t>
    </dgm:pt>
    <dgm:pt modelId="{1B6F75F6-CFAD-47C2-9B69-A75C97B2DFFB}">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5</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101</a:t>
          </a:r>
          <a:endParaRPr lang="en-US" sz="1200" i="1" dirty="0">
            <a:solidFill>
              <a:schemeClr val="tx1"/>
            </a:solidFill>
          </a:endParaRPr>
        </a:p>
      </dgm:t>
    </dgm:pt>
    <dgm:pt modelId="{D55584AE-09B1-4E5F-B04A-C0611F13F174}" type="parTrans" cxnId="{826C6629-F137-4B58-9F4F-C6053C24A3CB}">
      <dgm:prSet/>
      <dgm:spPr/>
      <dgm:t>
        <a:bodyPr/>
        <a:lstStyle/>
        <a:p>
          <a:endParaRPr lang="en-US" sz="1100" i="1">
            <a:solidFill>
              <a:schemeClr val="tx1"/>
            </a:solidFill>
          </a:endParaRPr>
        </a:p>
      </dgm:t>
    </dgm:pt>
    <dgm:pt modelId="{418DA20B-379F-4668-94D1-9E09FD6EC420}" type="sibTrans" cxnId="{826C6629-F137-4B58-9F4F-C6053C24A3CB}">
      <dgm:prSet custT="1"/>
      <dgm:spPr>
        <a:noFill/>
      </dgm:spPr>
      <dgm:t>
        <a:bodyPr/>
        <a:lstStyle/>
        <a:p>
          <a:endParaRPr lang="en-US" sz="600" i="1">
            <a:solidFill>
              <a:schemeClr val="tx1"/>
            </a:solidFill>
          </a:endParaRPr>
        </a:p>
      </dgm:t>
    </dgm:pt>
    <dgm:pt modelId="{09734ACD-7621-4A37-B423-CF4EFE9FF14B}">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6</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110</a:t>
          </a:r>
          <a:endParaRPr lang="en-US" sz="1200" i="1" dirty="0">
            <a:solidFill>
              <a:schemeClr val="tx1"/>
            </a:solidFill>
          </a:endParaRPr>
        </a:p>
      </dgm:t>
    </dgm:pt>
    <dgm:pt modelId="{37A52F5B-DDEC-4B5B-A4C8-A804F5740020}" type="parTrans" cxnId="{A846C7F2-1F6C-48EA-AEF0-0A1C649FED70}">
      <dgm:prSet/>
      <dgm:spPr/>
      <dgm:t>
        <a:bodyPr/>
        <a:lstStyle/>
        <a:p>
          <a:endParaRPr lang="en-US" sz="1100" i="1">
            <a:solidFill>
              <a:schemeClr val="tx1"/>
            </a:solidFill>
          </a:endParaRPr>
        </a:p>
      </dgm:t>
    </dgm:pt>
    <dgm:pt modelId="{9EA0BBBC-9F19-49DA-8C37-DF0AF07A423D}" type="sibTrans" cxnId="{A846C7F2-1F6C-48EA-AEF0-0A1C649FED70}">
      <dgm:prSet custT="1"/>
      <dgm:spPr>
        <a:noFill/>
      </dgm:spPr>
      <dgm:t>
        <a:bodyPr/>
        <a:lstStyle/>
        <a:p>
          <a:endParaRPr lang="en-US" sz="600" i="1">
            <a:solidFill>
              <a:schemeClr val="tx1"/>
            </a:solidFill>
          </a:endParaRPr>
        </a:p>
      </dgm:t>
    </dgm:pt>
    <dgm:pt modelId="{E1B2DC05-DD82-40E1-A80B-3A3F0D150826}">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7</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111</a:t>
          </a:r>
          <a:endParaRPr lang="en-US" sz="1200" i="1" dirty="0">
            <a:solidFill>
              <a:schemeClr val="tx1"/>
            </a:solidFill>
          </a:endParaRPr>
        </a:p>
      </dgm:t>
    </dgm:pt>
    <dgm:pt modelId="{32E31B58-FEA1-4C4B-B20D-89442B0952D1}" type="parTrans" cxnId="{3D331903-328B-4D67-8B46-A9E0E6021652}">
      <dgm:prSet/>
      <dgm:spPr/>
      <dgm:t>
        <a:bodyPr/>
        <a:lstStyle/>
        <a:p>
          <a:endParaRPr lang="en-US" sz="1100" i="1">
            <a:solidFill>
              <a:schemeClr val="tx1"/>
            </a:solidFill>
          </a:endParaRPr>
        </a:p>
      </dgm:t>
    </dgm:pt>
    <dgm:pt modelId="{1292C815-A999-47F1-B2AB-6D8B2FC4801B}" type="sibTrans" cxnId="{3D331903-328B-4D67-8B46-A9E0E6021652}">
      <dgm:prSet custT="1"/>
      <dgm:spPr>
        <a:noFill/>
      </dgm:spPr>
      <dgm:t>
        <a:bodyPr/>
        <a:lstStyle/>
        <a:p>
          <a:endParaRPr lang="en-US" sz="600" i="1">
            <a:solidFill>
              <a:schemeClr val="tx1"/>
            </a:solidFill>
          </a:endParaRPr>
        </a:p>
      </dgm:t>
    </dgm:pt>
    <dgm:pt modelId="{0E006D6F-D5B3-4AD9-B287-C560C2AF3303}">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-8</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000</a:t>
          </a:r>
          <a:endParaRPr lang="en-US" sz="1200" i="1" dirty="0">
            <a:solidFill>
              <a:schemeClr val="tx1"/>
            </a:solidFill>
          </a:endParaRPr>
        </a:p>
      </dgm:t>
    </dgm:pt>
    <dgm:pt modelId="{2B993F09-CE53-4F12-9D8D-44F901BA5D29}" type="parTrans" cxnId="{9BB7A55A-9467-4CA6-AF6B-9A88159C4E92}">
      <dgm:prSet/>
      <dgm:spPr/>
      <dgm:t>
        <a:bodyPr/>
        <a:lstStyle/>
        <a:p>
          <a:endParaRPr lang="en-US" sz="1100" i="1">
            <a:solidFill>
              <a:schemeClr val="tx1"/>
            </a:solidFill>
          </a:endParaRPr>
        </a:p>
      </dgm:t>
    </dgm:pt>
    <dgm:pt modelId="{40954D95-97D2-4C49-9937-C5A860DD54DE}" type="sibTrans" cxnId="{9BB7A55A-9467-4CA6-AF6B-9A88159C4E92}">
      <dgm:prSet custT="1"/>
      <dgm:spPr>
        <a:noFill/>
      </dgm:spPr>
      <dgm:t>
        <a:bodyPr/>
        <a:lstStyle/>
        <a:p>
          <a:endParaRPr lang="en-US" sz="600" i="1">
            <a:solidFill>
              <a:schemeClr val="tx1"/>
            </a:solidFill>
          </a:endParaRPr>
        </a:p>
      </dgm:t>
    </dgm:pt>
    <dgm:pt modelId="{18D05F78-20A7-4BE7-B47A-DABF40716FAB}">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-7</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001</a:t>
          </a:r>
          <a:endParaRPr lang="en-US" sz="1200" i="1" dirty="0">
            <a:solidFill>
              <a:schemeClr val="tx1"/>
            </a:solidFill>
          </a:endParaRPr>
        </a:p>
      </dgm:t>
    </dgm:pt>
    <dgm:pt modelId="{F223BA35-C52D-4E0E-9576-21D0AB8CCE03}" type="parTrans" cxnId="{81B6479F-BFBC-4061-BBFB-0D73B5683191}">
      <dgm:prSet/>
      <dgm:spPr/>
      <dgm:t>
        <a:bodyPr/>
        <a:lstStyle/>
        <a:p>
          <a:endParaRPr lang="en-US" sz="1100" i="1">
            <a:solidFill>
              <a:schemeClr val="tx1"/>
            </a:solidFill>
          </a:endParaRPr>
        </a:p>
      </dgm:t>
    </dgm:pt>
    <dgm:pt modelId="{42CE9FCF-A22A-4DA9-BA12-A7FC8BCC349E}" type="sibTrans" cxnId="{81B6479F-BFBC-4061-BBFB-0D73B5683191}">
      <dgm:prSet custT="1"/>
      <dgm:spPr>
        <a:noFill/>
      </dgm:spPr>
      <dgm:t>
        <a:bodyPr/>
        <a:lstStyle/>
        <a:p>
          <a:endParaRPr lang="en-US" sz="600" i="1">
            <a:solidFill>
              <a:schemeClr val="tx1"/>
            </a:solidFill>
          </a:endParaRPr>
        </a:p>
      </dgm:t>
    </dgm:pt>
    <dgm:pt modelId="{DB0C4E7F-E656-499E-9631-49607CED98D0}">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-6</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010</a:t>
          </a:r>
          <a:endParaRPr lang="en-US" sz="1200" i="1" dirty="0">
            <a:solidFill>
              <a:schemeClr val="tx1"/>
            </a:solidFill>
          </a:endParaRPr>
        </a:p>
      </dgm:t>
    </dgm:pt>
    <dgm:pt modelId="{D4212191-B16D-4BBE-9A56-7BA3B042CB2B}" type="parTrans" cxnId="{E44D39C3-224E-43C6-A5DB-291A965A67E8}">
      <dgm:prSet/>
      <dgm:spPr/>
      <dgm:t>
        <a:bodyPr/>
        <a:lstStyle/>
        <a:p>
          <a:endParaRPr lang="en-US" sz="1100" i="1">
            <a:solidFill>
              <a:schemeClr val="tx1"/>
            </a:solidFill>
          </a:endParaRPr>
        </a:p>
      </dgm:t>
    </dgm:pt>
    <dgm:pt modelId="{C07863CA-0B02-455C-AAF9-702EDB99D2A3}" type="sibTrans" cxnId="{E44D39C3-224E-43C6-A5DB-291A965A67E8}">
      <dgm:prSet custT="1"/>
      <dgm:spPr>
        <a:noFill/>
      </dgm:spPr>
      <dgm:t>
        <a:bodyPr/>
        <a:lstStyle/>
        <a:p>
          <a:endParaRPr lang="en-US" sz="600" i="1">
            <a:solidFill>
              <a:schemeClr val="tx1"/>
            </a:solidFill>
          </a:endParaRPr>
        </a:p>
      </dgm:t>
    </dgm:pt>
    <dgm:pt modelId="{DC65485E-2EC4-4B40-8458-D8FB1C59E2C8}">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-5</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011</a:t>
          </a:r>
          <a:endParaRPr lang="en-US" sz="1200" i="1" dirty="0">
            <a:solidFill>
              <a:schemeClr val="tx1"/>
            </a:solidFill>
          </a:endParaRPr>
        </a:p>
      </dgm:t>
    </dgm:pt>
    <dgm:pt modelId="{E2DDBC78-AC94-4BF4-9E5A-037685C4B253}" type="parTrans" cxnId="{C3255ED0-4C23-4D75-9B6E-383A949257C5}">
      <dgm:prSet/>
      <dgm:spPr/>
      <dgm:t>
        <a:bodyPr/>
        <a:lstStyle/>
        <a:p>
          <a:endParaRPr lang="en-US" sz="1100" i="1">
            <a:solidFill>
              <a:schemeClr val="tx1"/>
            </a:solidFill>
          </a:endParaRPr>
        </a:p>
      </dgm:t>
    </dgm:pt>
    <dgm:pt modelId="{A0152593-2F3F-46F3-94AB-43163D17405A}" type="sibTrans" cxnId="{C3255ED0-4C23-4D75-9B6E-383A949257C5}">
      <dgm:prSet custT="1"/>
      <dgm:spPr>
        <a:noFill/>
      </dgm:spPr>
      <dgm:t>
        <a:bodyPr/>
        <a:lstStyle/>
        <a:p>
          <a:endParaRPr lang="en-US" sz="600" i="1">
            <a:solidFill>
              <a:schemeClr val="tx1"/>
            </a:solidFill>
          </a:endParaRPr>
        </a:p>
      </dgm:t>
    </dgm:pt>
    <dgm:pt modelId="{5CA3D75B-EC83-4022-B078-A3CC22441544}">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-4</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100</a:t>
          </a:r>
          <a:endParaRPr lang="en-US" sz="1200" i="1" dirty="0">
            <a:solidFill>
              <a:schemeClr val="tx1"/>
            </a:solidFill>
          </a:endParaRPr>
        </a:p>
      </dgm:t>
    </dgm:pt>
    <dgm:pt modelId="{E6F3C976-2D97-48FA-8596-2E79DB2ADE02}" type="parTrans" cxnId="{92EDFC09-BE74-4ABA-A379-26B44814E52F}">
      <dgm:prSet/>
      <dgm:spPr/>
      <dgm:t>
        <a:bodyPr/>
        <a:lstStyle/>
        <a:p>
          <a:endParaRPr lang="en-US" sz="1100" i="1">
            <a:solidFill>
              <a:schemeClr val="tx1"/>
            </a:solidFill>
          </a:endParaRPr>
        </a:p>
      </dgm:t>
    </dgm:pt>
    <dgm:pt modelId="{8FE0387E-A363-4638-9824-8EB2355060A3}" type="sibTrans" cxnId="{92EDFC09-BE74-4ABA-A379-26B44814E52F}">
      <dgm:prSet custT="1"/>
      <dgm:spPr>
        <a:noFill/>
      </dgm:spPr>
      <dgm:t>
        <a:bodyPr/>
        <a:lstStyle/>
        <a:p>
          <a:endParaRPr lang="en-US" sz="600" i="1">
            <a:solidFill>
              <a:schemeClr val="tx1"/>
            </a:solidFill>
          </a:endParaRPr>
        </a:p>
      </dgm:t>
    </dgm:pt>
    <dgm:pt modelId="{D1BAB489-789C-4DE7-BF74-7824849A0A5B}">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-3</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101</a:t>
          </a:r>
          <a:endParaRPr lang="en-US" sz="1200" i="1" dirty="0">
            <a:solidFill>
              <a:schemeClr val="tx1"/>
            </a:solidFill>
          </a:endParaRPr>
        </a:p>
      </dgm:t>
    </dgm:pt>
    <dgm:pt modelId="{02DEE410-37A3-4D83-884F-876A5A6C37B0}" type="parTrans" cxnId="{2F71960A-2146-4D27-9E3D-842650DCB4D1}">
      <dgm:prSet/>
      <dgm:spPr/>
      <dgm:t>
        <a:bodyPr/>
        <a:lstStyle/>
        <a:p>
          <a:endParaRPr lang="en-US" sz="1100" i="1">
            <a:solidFill>
              <a:schemeClr val="tx1"/>
            </a:solidFill>
          </a:endParaRPr>
        </a:p>
      </dgm:t>
    </dgm:pt>
    <dgm:pt modelId="{D676A66D-B943-475E-B7BF-79A2BCCB3068}" type="sibTrans" cxnId="{2F71960A-2146-4D27-9E3D-842650DCB4D1}">
      <dgm:prSet custT="1"/>
      <dgm:spPr>
        <a:noFill/>
      </dgm:spPr>
      <dgm:t>
        <a:bodyPr/>
        <a:lstStyle/>
        <a:p>
          <a:endParaRPr lang="en-US" sz="600" i="1">
            <a:solidFill>
              <a:schemeClr val="tx1"/>
            </a:solidFill>
          </a:endParaRPr>
        </a:p>
      </dgm:t>
    </dgm:pt>
    <dgm:pt modelId="{16099399-E8E7-4C09-9EF8-03D8CAA8D363}">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-2</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110</a:t>
          </a:r>
          <a:endParaRPr lang="en-US" sz="1200" i="1" dirty="0">
            <a:solidFill>
              <a:schemeClr val="tx1"/>
            </a:solidFill>
          </a:endParaRPr>
        </a:p>
      </dgm:t>
    </dgm:pt>
    <dgm:pt modelId="{3B10C4F3-1204-4A3F-B77C-E8DA58D5FABE}" type="parTrans" cxnId="{43918164-A750-4CD0-A082-B58CF21148A3}">
      <dgm:prSet/>
      <dgm:spPr/>
      <dgm:t>
        <a:bodyPr/>
        <a:lstStyle/>
        <a:p>
          <a:endParaRPr lang="en-US" sz="1100" i="1">
            <a:solidFill>
              <a:schemeClr val="tx1"/>
            </a:solidFill>
          </a:endParaRPr>
        </a:p>
      </dgm:t>
    </dgm:pt>
    <dgm:pt modelId="{D6536DF3-26F3-42D3-BC6B-F221B626BC83}" type="sibTrans" cxnId="{43918164-A750-4CD0-A082-B58CF21148A3}">
      <dgm:prSet custT="1"/>
      <dgm:spPr>
        <a:noFill/>
      </dgm:spPr>
      <dgm:t>
        <a:bodyPr/>
        <a:lstStyle/>
        <a:p>
          <a:endParaRPr lang="en-US" sz="600" i="1">
            <a:solidFill>
              <a:schemeClr val="tx1"/>
            </a:solidFill>
          </a:endParaRPr>
        </a:p>
      </dgm:t>
    </dgm:pt>
    <dgm:pt modelId="{20A88EEE-D09C-4142-80D3-FD0ECC0D0CB4}">
      <dgm:prSet phldrT="[Text]" custT="1"/>
      <dgm:spPr>
        <a:solidFill>
          <a:schemeClr val="accent6">
            <a:lumMod val="40000"/>
            <a:lumOff val="60000"/>
          </a:schemeClr>
        </a:solidFill>
        <a:ln>
          <a:noFill/>
        </a:ln>
      </dgm:spPr>
      <dgm:t>
        <a:bodyPr lIns="0" tIns="0" rIns="0" bIns="0"/>
        <a:lstStyle/>
        <a:p>
          <a:r>
            <a:rPr lang="en-US" sz="2000" b="0" i="1" dirty="0">
              <a:solidFill>
                <a:srgbClr val="0000FF"/>
              </a:solidFill>
            </a:rPr>
            <a:t>-1</a:t>
          </a:r>
          <a:r>
            <a:rPr lang="en-US" sz="2000" i="1" dirty="0">
              <a:solidFill>
                <a:srgbClr val="0000FF"/>
              </a:solidFill>
            </a:rPr>
            <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111</a:t>
          </a:r>
          <a:endParaRPr lang="en-US" sz="1200" i="1" dirty="0">
            <a:solidFill>
              <a:schemeClr val="tx1"/>
            </a:solidFill>
          </a:endParaRPr>
        </a:p>
      </dgm:t>
    </dgm:pt>
    <dgm:pt modelId="{5A8C9F94-8C39-4693-A1F2-F587F094CE8B}" type="parTrans" cxnId="{F74F1DE3-FC0A-4DD0-8152-C93042E3BFEC}">
      <dgm:prSet/>
      <dgm:spPr/>
      <dgm:t>
        <a:bodyPr/>
        <a:lstStyle/>
        <a:p>
          <a:endParaRPr lang="en-US" sz="1100" i="1">
            <a:solidFill>
              <a:schemeClr val="tx1"/>
            </a:solidFill>
          </a:endParaRPr>
        </a:p>
      </dgm:t>
    </dgm:pt>
    <dgm:pt modelId="{BD79D5AC-1B2F-4F61-B6F6-A7318F150E38}" type="sibTrans" cxnId="{F74F1DE3-FC0A-4DD0-8152-C93042E3BFEC}">
      <dgm:prSet custT="1"/>
      <dgm:spPr>
        <a:noFill/>
      </dgm:spPr>
      <dgm:t>
        <a:bodyPr/>
        <a:lstStyle/>
        <a:p>
          <a:endParaRPr lang="en-US" sz="600" i="1">
            <a:solidFill>
              <a:schemeClr val="tx1"/>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3F64E2E6-2C0A-43B4-B677-EF94A7AE37B8}" type="presOf" srcId="{42CE9FCF-A22A-4DA9-BA12-A7FC8BCC349E}" destId="{FCA9EE19-60E2-4823-9207-AAECF97AA940}" srcOrd="0"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D72B5767-090B-4F03-9B48-7130C830669C}" type="presOf" srcId="{9EA0BBBC-9F19-49DA-8C37-DF0AF07A423D}" destId="{DF499081-5598-44A0-84E8-C72F54AC95F2}" srcOrd="0" destOrd="0" presId="urn:microsoft.com/office/officeart/2005/8/layout/cycle2"/>
    <dgm:cxn modelId="{9758C478-E722-4257-9522-D55AFA567612}" type="presOf" srcId="{8FE0387E-A363-4638-9824-8EB2355060A3}" destId="{C7A47BA8-BB2C-4DA8-872F-2306115A325A}" srcOrd="1" destOrd="0" presId="urn:microsoft.com/office/officeart/2005/8/layout/cycle2"/>
    <dgm:cxn modelId="{1C34709A-43B4-473E-9ACD-B59CC20A0C2F}" type="presOf" srcId="{A0152593-2F3F-46F3-94AB-43163D17405A}" destId="{4973C34D-92C2-40D2-9B5B-F1D150AD3203}" srcOrd="1" destOrd="0" presId="urn:microsoft.com/office/officeart/2005/8/layout/cycle2"/>
    <dgm:cxn modelId="{8DE4BD5A-25C9-486C-B66F-11E2767B076B}" type="presOf" srcId="{BD79D5AC-1B2F-4F61-B6F6-A7318F150E38}" destId="{19901B25-B654-4D6F-8306-CDCF01BE7AE6}" srcOrd="0" destOrd="0" presId="urn:microsoft.com/office/officeart/2005/8/layout/cycle2"/>
    <dgm:cxn modelId="{B65F1C3E-F909-469C-8A01-B9C5C6A5EA62}" type="presOf" srcId="{C07863CA-0B02-455C-AAF9-702EDB99D2A3}" destId="{E2402EBB-F9CC-499B-A5B1-5549EB87B2AB}" srcOrd="1"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7A7FCAE5-FA15-4CF1-9893-C80CCC0E5CA4}" srcId="{53FCFA09-25E0-42DC-AEDE-2A3A519EE58E}" destId="{9F942445-7FB9-4879-A3F3-CFBFF349751C}" srcOrd="3" destOrd="0" parTransId="{95D89B49-23DB-4982-9E78-63E50DAE03CA}" sibTransId="{54A9CEA7-A743-4B67-926A-13B5DC25B193}"/>
    <dgm:cxn modelId="{E4E4AA28-CB51-49F8-BA9A-41F912CD96EF}" type="presOf" srcId="{C07863CA-0B02-455C-AAF9-702EDB99D2A3}" destId="{4A696297-7A8A-4EF3-A543-550F16F217D7}" srcOrd="0" destOrd="0" presId="urn:microsoft.com/office/officeart/2005/8/layout/cycle2"/>
    <dgm:cxn modelId="{F22AAB48-ED1F-45C2-B7B2-DC385F25AB36}" type="presOf" srcId="{DC65485E-2EC4-4B40-8458-D8FB1C59E2C8}" destId="{053A2F4E-DC85-4041-AF31-5A0BF7027A2B}" srcOrd="0" destOrd="0" presId="urn:microsoft.com/office/officeart/2005/8/layout/cycle2"/>
    <dgm:cxn modelId="{A06B5DFA-3FB6-4A78-B8B2-6E90757ED52F}" type="presOf" srcId="{418DA20B-379F-4668-94D1-9E09FD6EC420}" destId="{9A016012-80FA-438F-B2C7-8CDC400BD9DD}" srcOrd="1"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81B6479F-BFBC-4061-BBFB-0D73B5683191}" srcId="{53FCFA09-25E0-42DC-AEDE-2A3A519EE58E}" destId="{18D05F78-20A7-4BE7-B47A-DABF40716FAB}" srcOrd="9" destOrd="0" parTransId="{F223BA35-C52D-4E0E-9576-21D0AB8CCE03}" sibTransId="{42CE9FCF-A22A-4DA9-BA12-A7FC8BCC349E}"/>
    <dgm:cxn modelId="{2EB7AB58-9B53-4E8A-A78E-2FF1B460600B}" type="presOf" srcId="{4E2CE9BB-2A36-4BE8-B6C8-7E02CB30C99B}" destId="{119B607A-A2CE-4DD8-8B71-D4AA08B3A67A}" srcOrd="0"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07852AA3-9C23-49F6-850F-70A94DD95C55}" type="presOf" srcId="{D676A66D-B943-475E-B7BF-79A2BCCB3068}" destId="{F584AF75-025F-4739-B68F-790056C42DC9}" srcOrd="0" destOrd="0" presId="urn:microsoft.com/office/officeart/2005/8/layout/cycle2"/>
    <dgm:cxn modelId="{401EF2E2-2525-4EC5-BD8D-585668EE791B}" type="presOf" srcId="{B82D95D7-3681-471F-AFDF-8057D6725C68}" destId="{9B8103FE-2675-4B07-820C-E79E7D097738}"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80C195A4-C228-4F9A-AA71-5FF281CC53D0}" type="presOf" srcId="{CC8F4582-0511-4994-95FF-7DA17596E754}" destId="{4F8D8AB9-AD18-416C-9006-3EBF3F8ADCF2}" srcOrd="0" destOrd="0" presId="urn:microsoft.com/office/officeart/2005/8/layout/cycle2"/>
    <dgm:cxn modelId="{E1EB1D98-F03C-430B-BB21-3898BA835C87}" type="presOf" srcId="{0E006D6F-D5B3-4AD9-B287-C560C2AF3303}" destId="{D0DA752E-5018-4DA3-9691-49A3707C419B}" srcOrd="0" destOrd="0" presId="urn:microsoft.com/office/officeart/2005/8/layout/cycle2"/>
    <dgm:cxn modelId="{FB07F75A-EEB7-4F35-9DAD-F3F49F9F3CBE}" type="presOf" srcId="{54A9CEA7-A743-4B67-926A-13B5DC25B193}" destId="{0A344EF3-BEEC-4978-B5F7-07732A5EE8DE}" srcOrd="1" destOrd="0" presId="urn:microsoft.com/office/officeart/2005/8/layout/cycle2"/>
    <dgm:cxn modelId="{46513068-72D3-43B2-8650-0F9F297CFEC6}" type="presOf" srcId="{D6536DF3-26F3-42D3-BC6B-F221B626BC83}" destId="{6F35B8D1-CA24-4542-A68C-787B35CF0061}" srcOrd="1" destOrd="0" presId="urn:microsoft.com/office/officeart/2005/8/layout/cycle2"/>
    <dgm:cxn modelId="{01901E74-DF18-402E-803D-216A87C3CF7D}" type="presOf" srcId="{1292C815-A999-47F1-B2AB-6D8B2FC4801B}" destId="{991672FA-4286-4707-9346-BC3482C52E8F}" srcOrd="0" destOrd="0" presId="urn:microsoft.com/office/officeart/2005/8/layout/cycle2"/>
    <dgm:cxn modelId="{68E10B53-9172-4E8B-A284-D9C84DEB15FC}" type="presOf" srcId="{8FE0387E-A363-4638-9824-8EB2355060A3}" destId="{D38C9851-19D2-497D-92A5-C7B056D90529}" srcOrd="0" destOrd="0" presId="urn:microsoft.com/office/officeart/2005/8/layout/cycle2"/>
    <dgm:cxn modelId="{2578B56A-FAB4-43A5-9432-61BCD7210BAE}" type="presOf" srcId="{1B6F75F6-CFAD-47C2-9B69-A75C97B2DFFB}" destId="{72F66DA1-6CF2-4F0F-AED0-F465B320DB1C}" srcOrd="0" destOrd="0" presId="urn:microsoft.com/office/officeart/2005/8/layout/cycle2"/>
    <dgm:cxn modelId="{18927299-61DF-431A-9790-F784C97A8B8F}" type="presOf" srcId="{D1BAB489-789C-4DE7-BF74-7824849A0A5B}" destId="{F0AAD80B-1320-4E54-BC3C-1AB080A1DB90}" srcOrd="0" destOrd="0" presId="urn:microsoft.com/office/officeart/2005/8/layout/cycle2"/>
    <dgm:cxn modelId="{BD0295BB-5F0B-4575-A3F7-D31BC48E59F6}" type="presOf" srcId="{5CA3D75B-EC83-4022-B078-A3CC22441544}" destId="{9B83DD6F-1CE8-47AB-BF2B-2FD33DAFC947}" srcOrd="0" destOrd="0" presId="urn:microsoft.com/office/officeart/2005/8/layout/cycle2"/>
    <dgm:cxn modelId="{6AEE0617-C35C-4E0E-B2F6-77CC24BB561C}" type="presOf" srcId="{16099399-E8E7-4C09-9EF8-03D8CAA8D363}" destId="{600E7B3C-BE3F-420F-AB3F-8C501010770B}" srcOrd="0" destOrd="0" presId="urn:microsoft.com/office/officeart/2005/8/layout/cycle2"/>
    <dgm:cxn modelId="{F061757E-8A6F-48C2-9B66-FCF5B645A4D2}" srcId="{53FCFA09-25E0-42DC-AEDE-2A3A519EE58E}" destId="{B82D95D7-3681-471F-AFDF-8057D6725C68}" srcOrd="0" destOrd="0" parTransId="{29B55120-6A37-4257-9F55-45E532040178}" sibTransId="{840DE21A-FB42-48FB-B560-8834402CD49A}"/>
    <dgm:cxn modelId="{320852C9-355D-47B4-B424-06D72AF76399}" type="presOf" srcId="{B17E3CDC-EC1B-49FA-B3BE-FE70CB48175E}" destId="{51DC019C-C6AF-4F26-BECE-9B5E8B178F4F}" srcOrd="0" destOrd="0" presId="urn:microsoft.com/office/officeart/2005/8/layout/cycle2"/>
    <dgm:cxn modelId="{DA6788FC-BCFC-438D-9F66-6B4F103A5275}" type="presOf" srcId="{A18E5D57-F9D5-4A5B-A052-65315B471A07}" destId="{30D46EBD-D36D-41FD-AAD5-9C9AB3EDFA83}" srcOrd="0" destOrd="0" presId="urn:microsoft.com/office/officeart/2005/8/layout/cycle2"/>
    <dgm:cxn modelId="{D3A8A989-B5DC-4287-9D01-F567BE7348C7}" type="presOf" srcId="{E1B2DC05-DD82-40E1-A80B-3A3F0D150826}" destId="{3DC38976-62A3-4A21-9CAC-CB1F46EB8EFB}" srcOrd="0" destOrd="0" presId="urn:microsoft.com/office/officeart/2005/8/layout/cycle2"/>
    <dgm:cxn modelId="{2BCE6AE2-580E-45F9-AE75-12EE7ABF28FE}" type="presOf" srcId="{D4509880-136B-4AFB-87E1-5CA5167F5DF6}" destId="{6EF553B0-0542-4717-AE73-44B7C77C9434}" srcOrd="0" destOrd="0" presId="urn:microsoft.com/office/officeart/2005/8/layout/cycle2"/>
    <dgm:cxn modelId="{765925B7-0536-4CD1-BF64-8351D1484876}" type="presOf" srcId="{9F942445-7FB9-4879-A3F3-CFBFF349751C}" destId="{AF06B1D6-C4AA-47C1-86C5-0E54EE244230}" srcOrd="0" destOrd="0" presId="urn:microsoft.com/office/officeart/2005/8/layout/cycle2"/>
    <dgm:cxn modelId="{669CE743-3FC9-4B35-AE5B-11124F4C07AA}" type="presOf" srcId="{D6536DF3-26F3-42D3-BC6B-F221B626BC83}" destId="{06811DA2-79D7-41F5-877B-3B221025E7BB}" srcOrd="0" destOrd="0" presId="urn:microsoft.com/office/officeart/2005/8/layout/cycle2"/>
    <dgm:cxn modelId="{BF95716B-4755-42ED-BD14-1D771EAF4F03}" type="presOf" srcId="{A0152593-2F3F-46F3-94AB-43163D17405A}" destId="{967C4D7A-9024-449D-A0F9-A4DB6E5CE76D}" srcOrd="0" destOrd="0" presId="urn:microsoft.com/office/officeart/2005/8/layout/cycle2"/>
    <dgm:cxn modelId="{8DE8B142-A3ED-49B5-9407-520C0DADDEAC}" type="presOf" srcId="{18D05F78-20A7-4BE7-B47A-DABF40716FAB}" destId="{0D496587-CBC4-4FCD-B928-FA9EE753C7C1}" srcOrd="0" destOrd="0" presId="urn:microsoft.com/office/officeart/2005/8/layout/cycle2"/>
    <dgm:cxn modelId="{86C4B0EF-366B-44B1-AD3F-F0149FB7FE20}" type="presOf" srcId="{42CE9FCF-A22A-4DA9-BA12-A7FC8BCC349E}" destId="{FAAB4114-43EE-4F4B-84C4-A713EE7A358A}" srcOrd="1" destOrd="0" presId="urn:microsoft.com/office/officeart/2005/8/layout/cycle2"/>
    <dgm:cxn modelId="{224A0140-4D28-44CE-8D09-D7B335E75040}" type="presOf" srcId="{A18E5D57-F9D5-4A5B-A052-65315B471A07}" destId="{3C54F79F-8B4A-47F2-9399-7BE1E0697A53}" srcOrd="1" destOrd="0" presId="urn:microsoft.com/office/officeart/2005/8/layout/cycle2"/>
    <dgm:cxn modelId="{56D9115A-71F5-42B0-AD32-524D6AFC402A}" type="presOf" srcId="{D676A66D-B943-475E-B7BF-79A2BCCB3068}" destId="{C6418C61-0F32-4745-990E-E13BE847E43B}" srcOrd="1"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1A2D9592-FAAB-4B44-BC08-6AE12197AAC9}" type="presOf" srcId="{9EA0BBBC-9F19-49DA-8C37-DF0AF07A423D}" destId="{4F72DE4B-87CE-4DDB-8571-530ED32955B6}" srcOrd="1" destOrd="0" presId="urn:microsoft.com/office/officeart/2005/8/layout/cycle2"/>
    <dgm:cxn modelId="{DD4F55B4-AFB8-4FE4-8C4F-712DF59D9B79}" type="presOf" srcId="{CC8F4582-0511-4994-95FF-7DA17596E754}" destId="{2718448F-E8AF-4000-A6E5-581FE8B44B11}" srcOrd="1" destOrd="0" presId="urn:microsoft.com/office/officeart/2005/8/layout/cycle2"/>
    <dgm:cxn modelId="{0E7893D7-9937-4615-8131-8D01505F8091}" type="presOf" srcId="{54A9CEA7-A743-4B67-926A-13B5DC25B193}" destId="{4C821FEC-7C70-47B7-9C69-7EE931DB7427}" srcOrd="0" destOrd="0" presId="urn:microsoft.com/office/officeart/2005/8/layout/cycle2"/>
    <dgm:cxn modelId="{ED075E80-A4B1-4D6D-B69A-B33A6D80B6D1}" type="presOf" srcId="{840DE21A-FB42-48FB-B560-8834402CD49A}" destId="{CAA6717B-BDDF-4BF3-AD3E-571B6FB811AC}" srcOrd="1" destOrd="0" presId="urn:microsoft.com/office/officeart/2005/8/layout/cycle2"/>
    <dgm:cxn modelId="{EB2433E5-EC14-43BF-8B0D-7C5CFA57C70D}" type="presOf" srcId="{40954D95-97D2-4C49-9937-C5A860DD54DE}" destId="{6D554F96-CD44-49AE-9D87-E68C54E0BAC1}" srcOrd="0" destOrd="0" presId="urn:microsoft.com/office/officeart/2005/8/layout/cycle2"/>
    <dgm:cxn modelId="{F74F1DE3-FC0A-4DD0-8152-C93042E3BFEC}" srcId="{53FCFA09-25E0-42DC-AEDE-2A3A519EE58E}" destId="{20A88EEE-D09C-4142-80D3-FD0ECC0D0CB4}" srcOrd="15" destOrd="0" parTransId="{5A8C9F94-8C39-4693-A1F2-F587F094CE8B}" sibTransId="{BD79D5AC-1B2F-4F61-B6F6-A7318F150E38}"/>
    <dgm:cxn modelId="{AD41B751-B37D-4DFF-A71F-6273683FB7F0}" type="presOf" srcId="{53FCFA09-25E0-42DC-AEDE-2A3A519EE58E}" destId="{ED856E37-26B2-411A-BC3B-E2DCE40A8D2C}" srcOrd="0" destOrd="0" presId="urn:microsoft.com/office/officeart/2005/8/layout/cycle2"/>
    <dgm:cxn modelId="{9BB7A55A-9467-4CA6-AF6B-9A88159C4E92}" srcId="{53FCFA09-25E0-42DC-AEDE-2A3A519EE58E}" destId="{0E006D6F-D5B3-4AD9-B287-C560C2AF3303}" srcOrd="8" destOrd="0" parTransId="{2B993F09-CE53-4F12-9D8D-44F901BA5D29}" sibTransId="{40954D95-97D2-4C49-9937-C5A860DD54DE}"/>
    <dgm:cxn modelId="{D58CECBA-F66F-477F-AC3D-057ABD3B9E21}" type="presOf" srcId="{D4509880-136B-4AFB-87E1-5CA5167F5DF6}" destId="{438AE54A-7B34-4906-AD6F-B65EBFFAC182}" srcOrd="1" destOrd="0" presId="urn:microsoft.com/office/officeart/2005/8/layout/cycle2"/>
    <dgm:cxn modelId="{B98EC2E9-DD37-4FE4-9491-32B2E80FDB2A}" type="presOf" srcId="{DB0C4E7F-E656-499E-9631-49607CED98D0}" destId="{864F6C35-FB89-40A1-A240-173D7F39EFDD}" srcOrd="0" destOrd="0" presId="urn:microsoft.com/office/officeart/2005/8/layout/cycle2"/>
    <dgm:cxn modelId="{B9A49D8B-23CC-4D84-B51C-DB2AC4B80C1F}" type="presOf" srcId="{418DA20B-379F-4668-94D1-9E09FD6EC420}" destId="{2A0FF255-DB44-4682-A7FF-FF209AF2D31C}" srcOrd="0" destOrd="0" presId="urn:microsoft.com/office/officeart/2005/8/layout/cycle2"/>
    <dgm:cxn modelId="{E8FC344B-5248-4D9E-823A-10DE83AEA9AB}" type="presOf" srcId="{40954D95-97D2-4C49-9937-C5A860DD54DE}" destId="{32FDA444-44AC-47B2-8083-BA5F99A50867}" srcOrd="1" destOrd="0" presId="urn:microsoft.com/office/officeart/2005/8/layout/cycle2"/>
    <dgm:cxn modelId="{12B71A40-4500-446A-9807-E97E0F37DFCC}" type="presOf" srcId="{4EF681E0-A19B-4093-A99F-93DFD946C031}" destId="{BEFA3DEE-F13D-4375-BCD6-FB5AB4CEF8B4}" srcOrd="0" destOrd="0" presId="urn:microsoft.com/office/officeart/2005/8/layout/cycle2"/>
    <dgm:cxn modelId="{C3255ED0-4C23-4D75-9B6E-383A949257C5}" srcId="{53FCFA09-25E0-42DC-AEDE-2A3A519EE58E}" destId="{DC65485E-2EC4-4B40-8458-D8FB1C59E2C8}" srcOrd="11" destOrd="0" parTransId="{E2DDBC78-AC94-4BF4-9E5A-037685C4B253}" sibTransId="{A0152593-2F3F-46F3-94AB-43163D17405A}"/>
    <dgm:cxn modelId="{92EDFC09-BE74-4ABA-A379-26B44814E52F}" srcId="{53FCFA09-25E0-42DC-AEDE-2A3A519EE58E}" destId="{5CA3D75B-EC83-4022-B078-A3CC22441544}" srcOrd="12" destOrd="0" parTransId="{E6F3C976-2D97-48FA-8596-2E79DB2ADE02}" sibTransId="{8FE0387E-A363-4638-9824-8EB2355060A3}"/>
    <dgm:cxn modelId="{19A8DA80-E76D-4E69-B134-80D45F0C0BE1}" type="presOf" srcId="{BD79D5AC-1B2F-4F61-B6F6-A7318F150E38}" destId="{F23E9550-EC47-4B90-B2AE-D5B5710FACB4}" srcOrd="1" destOrd="0" presId="urn:microsoft.com/office/officeart/2005/8/layout/cycle2"/>
    <dgm:cxn modelId="{6370E1E0-01C9-4DDE-A37E-5106DE5509A3}" type="presOf" srcId="{840DE21A-FB42-48FB-B560-8834402CD49A}" destId="{3EC61214-0A38-4F46-8B5A-51470B571D70}" srcOrd="0"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4A079FAE-0ABD-4A8C-8BBB-21B920EF2184}" type="presOf" srcId="{1292C815-A999-47F1-B2AB-6D8B2FC4801B}" destId="{8CFDA3A1-6E4D-442D-90BA-453F0E25E27B}" srcOrd="1" destOrd="0" presId="urn:microsoft.com/office/officeart/2005/8/layout/cycle2"/>
    <dgm:cxn modelId="{BEBE8F4C-173A-4DC0-BBD6-2AF78E5E971D}" type="presOf" srcId="{20A88EEE-D09C-4142-80D3-FD0ECC0D0CB4}" destId="{4C248587-8794-4D16-9672-B0289067816F}" srcOrd="0" destOrd="0" presId="urn:microsoft.com/office/officeart/2005/8/layout/cycle2"/>
    <dgm:cxn modelId="{7B73B3B3-FC33-4EB4-B4BC-6CDCFAB74197}" type="presOf" srcId="{09734ACD-7621-4A37-B423-CF4EFE9FF14B}" destId="{2561AE8B-289F-4464-ABD6-AEF227881787}" srcOrd="0"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826C6629-F137-4B58-9F4F-C6053C24A3CB}" srcId="{53FCFA09-25E0-42DC-AEDE-2A3A519EE58E}" destId="{1B6F75F6-CFAD-47C2-9B69-A75C97B2DFFB}" srcOrd="5" destOrd="0" parTransId="{D55584AE-09B1-4E5F-B04A-C0611F13F174}" sibTransId="{418DA20B-379F-4668-94D1-9E09FD6EC420}"/>
    <dgm:cxn modelId="{9F7DA05A-0DB8-4967-8414-362A94DBCD2F}" type="presParOf" srcId="{ED856E37-26B2-411A-BC3B-E2DCE40A8D2C}" destId="{9B8103FE-2675-4B07-820C-E79E7D097738}" srcOrd="0" destOrd="0" presId="urn:microsoft.com/office/officeart/2005/8/layout/cycle2"/>
    <dgm:cxn modelId="{CF9496EB-77AE-4BB7-8E6E-2434224509DC}" type="presParOf" srcId="{ED856E37-26B2-411A-BC3B-E2DCE40A8D2C}" destId="{3EC61214-0A38-4F46-8B5A-51470B571D70}" srcOrd="1" destOrd="0" presId="urn:microsoft.com/office/officeart/2005/8/layout/cycle2"/>
    <dgm:cxn modelId="{0B9E4883-0DEA-4BEF-814F-DC2B421F0CF4}" type="presParOf" srcId="{3EC61214-0A38-4F46-8B5A-51470B571D70}" destId="{CAA6717B-BDDF-4BF3-AD3E-571B6FB811AC}" srcOrd="0" destOrd="0" presId="urn:microsoft.com/office/officeart/2005/8/layout/cycle2"/>
    <dgm:cxn modelId="{22FC2961-0A19-418A-BFF2-89899B99F8DA}" type="presParOf" srcId="{ED856E37-26B2-411A-BC3B-E2DCE40A8D2C}" destId="{51DC019C-C6AF-4F26-BECE-9B5E8B178F4F}" srcOrd="2" destOrd="0" presId="urn:microsoft.com/office/officeart/2005/8/layout/cycle2"/>
    <dgm:cxn modelId="{82051B8E-D12C-41BE-BE96-4AFFFDE565DD}" type="presParOf" srcId="{ED856E37-26B2-411A-BC3B-E2DCE40A8D2C}" destId="{30D46EBD-D36D-41FD-AAD5-9C9AB3EDFA83}" srcOrd="3" destOrd="0" presId="urn:microsoft.com/office/officeart/2005/8/layout/cycle2"/>
    <dgm:cxn modelId="{C16AA29F-FB63-4229-A66F-75CD218651B8}" type="presParOf" srcId="{30D46EBD-D36D-41FD-AAD5-9C9AB3EDFA83}" destId="{3C54F79F-8B4A-47F2-9399-7BE1E0697A53}" srcOrd="0" destOrd="0" presId="urn:microsoft.com/office/officeart/2005/8/layout/cycle2"/>
    <dgm:cxn modelId="{19C71902-FD71-4C94-8F8D-7E0E42C5C729}" type="presParOf" srcId="{ED856E37-26B2-411A-BC3B-E2DCE40A8D2C}" destId="{BEFA3DEE-F13D-4375-BCD6-FB5AB4CEF8B4}" srcOrd="4" destOrd="0" presId="urn:microsoft.com/office/officeart/2005/8/layout/cycle2"/>
    <dgm:cxn modelId="{C9B42C03-76E0-4C8A-A4D8-8F49EC273374}" type="presParOf" srcId="{ED856E37-26B2-411A-BC3B-E2DCE40A8D2C}" destId="{4F8D8AB9-AD18-416C-9006-3EBF3F8ADCF2}" srcOrd="5" destOrd="0" presId="urn:microsoft.com/office/officeart/2005/8/layout/cycle2"/>
    <dgm:cxn modelId="{A8C742A1-824E-4918-A1D4-FA7474F98E61}" type="presParOf" srcId="{4F8D8AB9-AD18-416C-9006-3EBF3F8ADCF2}" destId="{2718448F-E8AF-4000-A6E5-581FE8B44B11}" srcOrd="0" destOrd="0" presId="urn:microsoft.com/office/officeart/2005/8/layout/cycle2"/>
    <dgm:cxn modelId="{6303220C-60D1-49A2-B480-57D073444963}" type="presParOf" srcId="{ED856E37-26B2-411A-BC3B-E2DCE40A8D2C}" destId="{AF06B1D6-C4AA-47C1-86C5-0E54EE244230}" srcOrd="6" destOrd="0" presId="urn:microsoft.com/office/officeart/2005/8/layout/cycle2"/>
    <dgm:cxn modelId="{B57963E3-B544-4D87-A971-4577DD78232C}" type="presParOf" srcId="{ED856E37-26B2-411A-BC3B-E2DCE40A8D2C}" destId="{4C821FEC-7C70-47B7-9C69-7EE931DB7427}" srcOrd="7" destOrd="0" presId="urn:microsoft.com/office/officeart/2005/8/layout/cycle2"/>
    <dgm:cxn modelId="{A71A8DBF-464A-42E7-B86C-E56C9B5A1AEA}" type="presParOf" srcId="{4C821FEC-7C70-47B7-9C69-7EE931DB7427}" destId="{0A344EF3-BEEC-4978-B5F7-07732A5EE8DE}" srcOrd="0" destOrd="0" presId="urn:microsoft.com/office/officeart/2005/8/layout/cycle2"/>
    <dgm:cxn modelId="{13574044-3964-4994-93D6-26D66B1C0526}" type="presParOf" srcId="{ED856E37-26B2-411A-BC3B-E2DCE40A8D2C}" destId="{119B607A-A2CE-4DD8-8B71-D4AA08B3A67A}" srcOrd="8" destOrd="0" presId="urn:microsoft.com/office/officeart/2005/8/layout/cycle2"/>
    <dgm:cxn modelId="{40F5CDA2-7414-40D6-BCE5-926061593190}" type="presParOf" srcId="{ED856E37-26B2-411A-BC3B-E2DCE40A8D2C}" destId="{6EF553B0-0542-4717-AE73-44B7C77C9434}" srcOrd="9" destOrd="0" presId="urn:microsoft.com/office/officeart/2005/8/layout/cycle2"/>
    <dgm:cxn modelId="{E1EB4F4F-DE0B-4A6E-9A23-B6F387545579}" type="presParOf" srcId="{6EF553B0-0542-4717-AE73-44B7C77C9434}" destId="{438AE54A-7B34-4906-AD6F-B65EBFFAC182}" srcOrd="0" destOrd="0" presId="urn:microsoft.com/office/officeart/2005/8/layout/cycle2"/>
    <dgm:cxn modelId="{66EFB343-3715-4150-B832-ED42BAED7B6C}" type="presParOf" srcId="{ED856E37-26B2-411A-BC3B-E2DCE40A8D2C}" destId="{72F66DA1-6CF2-4F0F-AED0-F465B320DB1C}" srcOrd="10" destOrd="0" presId="urn:microsoft.com/office/officeart/2005/8/layout/cycle2"/>
    <dgm:cxn modelId="{A8DD7C08-1887-498C-98A7-258ABF9B3EBA}" type="presParOf" srcId="{ED856E37-26B2-411A-BC3B-E2DCE40A8D2C}" destId="{2A0FF255-DB44-4682-A7FF-FF209AF2D31C}" srcOrd="11" destOrd="0" presId="urn:microsoft.com/office/officeart/2005/8/layout/cycle2"/>
    <dgm:cxn modelId="{3C8C65D7-EBC4-4A1F-830E-741F88D3A356}" type="presParOf" srcId="{2A0FF255-DB44-4682-A7FF-FF209AF2D31C}" destId="{9A016012-80FA-438F-B2C7-8CDC400BD9DD}" srcOrd="0" destOrd="0" presId="urn:microsoft.com/office/officeart/2005/8/layout/cycle2"/>
    <dgm:cxn modelId="{6A95664C-2A42-43ED-B0D8-DC5F8A0EA0BC}" type="presParOf" srcId="{ED856E37-26B2-411A-BC3B-E2DCE40A8D2C}" destId="{2561AE8B-289F-4464-ABD6-AEF227881787}" srcOrd="12" destOrd="0" presId="urn:microsoft.com/office/officeart/2005/8/layout/cycle2"/>
    <dgm:cxn modelId="{39E83604-BB5B-4517-A80E-803F8472BC4F}" type="presParOf" srcId="{ED856E37-26B2-411A-BC3B-E2DCE40A8D2C}" destId="{DF499081-5598-44A0-84E8-C72F54AC95F2}" srcOrd="13" destOrd="0" presId="urn:microsoft.com/office/officeart/2005/8/layout/cycle2"/>
    <dgm:cxn modelId="{0EC3E300-DDA8-4DCF-A28C-872D65A982BC}" type="presParOf" srcId="{DF499081-5598-44A0-84E8-C72F54AC95F2}" destId="{4F72DE4B-87CE-4DDB-8571-530ED32955B6}" srcOrd="0" destOrd="0" presId="urn:microsoft.com/office/officeart/2005/8/layout/cycle2"/>
    <dgm:cxn modelId="{6EA3D974-B890-4333-8DAE-7B0FE458AE64}" type="presParOf" srcId="{ED856E37-26B2-411A-BC3B-E2DCE40A8D2C}" destId="{3DC38976-62A3-4A21-9CAC-CB1F46EB8EFB}" srcOrd="14" destOrd="0" presId="urn:microsoft.com/office/officeart/2005/8/layout/cycle2"/>
    <dgm:cxn modelId="{8011351E-F706-4F38-BBA8-A7E8B29A58E5}" type="presParOf" srcId="{ED856E37-26B2-411A-BC3B-E2DCE40A8D2C}" destId="{991672FA-4286-4707-9346-BC3482C52E8F}" srcOrd="15" destOrd="0" presId="urn:microsoft.com/office/officeart/2005/8/layout/cycle2"/>
    <dgm:cxn modelId="{9323F834-6738-4807-B97B-CFCEEDBAE37B}" type="presParOf" srcId="{991672FA-4286-4707-9346-BC3482C52E8F}" destId="{8CFDA3A1-6E4D-442D-90BA-453F0E25E27B}" srcOrd="0" destOrd="0" presId="urn:microsoft.com/office/officeart/2005/8/layout/cycle2"/>
    <dgm:cxn modelId="{24E49DD3-66DC-45C0-A829-E44D90F4E16E}" type="presParOf" srcId="{ED856E37-26B2-411A-BC3B-E2DCE40A8D2C}" destId="{D0DA752E-5018-4DA3-9691-49A3707C419B}" srcOrd="16" destOrd="0" presId="urn:microsoft.com/office/officeart/2005/8/layout/cycle2"/>
    <dgm:cxn modelId="{86CCFC42-06A3-47A0-A793-C3DAEC53AACB}" type="presParOf" srcId="{ED856E37-26B2-411A-BC3B-E2DCE40A8D2C}" destId="{6D554F96-CD44-49AE-9D87-E68C54E0BAC1}" srcOrd="17" destOrd="0" presId="urn:microsoft.com/office/officeart/2005/8/layout/cycle2"/>
    <dgm:cxn modelId="{05FE621B-D5D2-4613-AD0C-B5B25B3FB69D}" type="presParOf" srcId="{6D554F96-CD44-49AE-9D87-E68C54E0BAC1}" destId="{32FDA444-44AC-47B2-8083-BA5F99A50867}" srcOrd="0" destOrd="0" presId="urn:microsoft.com/office/officeart/2005/8/layout/cycle2"/>
    <dgm:cxn modelId="{7B7F3EC5-88CE-4EDB-A96A-B2E16ECCF07E}" type="presParOf" srcId="{ED856E37-26B2-411A-BC3B-E2DCE40A8D2C}" destId="{0D496587-CBC4-4FCD-B928-FA9EE753C7C1}" srcOrd="18" destOrd="0" presId="urn:microsoft.com/office/officeart/2005/8/layout/cycle2"/>
    <dgm:cxn modelId="{A57A2E44-537E-4AA4-86DB-E0C31BC11316}" type="presParOf" srcId="{ED856E37-26B2-411A-BC3B-E2DCE40A8D2C}" destId="{FCA9EE19-60E2-4823-9207-AAECF97AA940}" srcOrd="19" destOrd="0" presId="urn:microsoft.com/office/officeart/2005/8/layout/cycle2"/>
    <dgm:cxn modelId="{39EA7140-71C1-4467-A0E9-DF4D8DFA4DDA}" type="presParOf" srcId="{FCA9EE19-60E2-4823-9207-AAECF97AA940}" destId="{FAAB4114-43EE-4F4B-84C4-A713EE7A358A}" srcOrd="0" destOrd="0" presId="urn:microsoft.com/office/officeart/2005/8/layout/cycle2"/>
    <dgm:cxn modelId="{A97BC91C-C0E1-4819-8D8C-2B38CF2F5AEA}" type="presParOf" srcId="{ED856E37-26B2-411A-BC3B-E2DCE40A8D2C}" destId="{864F6C35-FB89-40A1-A240-173D7F39EFDD}" srcOrd="20" destOrd="0" presId="urn:microsoft.com/office/officeart/2005/8/layout/cycle2"/>
    <dgm:cxn modelId="{A818975B-F9EE-4516-AED3-A8EEFFF9B1D7}" type="presParOf" srcId="{ED856E37-26B2-411A-BC3B-E2DCE40A8D2C}" destId="{4A696297-7A8A-4EF3-A543-550F16F217D7}" srcOrd="21" destOrd="0" presId="urn:microsoft.com/office/officeart/2005/8/layout/cycle2"/>
    <dgm:cxn modelId="{58ED0CF5-C812-40B2-8162-AB6D008713C2}" type="presParOf" srcId="{4A696297-7A8A-4EF3-A543-550F16F217D7}" destId="{E2402EBB-F9CC-499B-A5B1-5549EB87B2AB}" srcOrd="0" destOrd="0" presId="urn:microsoft.com/office/officeart/2005/8/layout/cycle2"/>
    <dgm:cxn modelId="{DCB865BD-D623-4DC4-A0D9-24F8A7AF08C2}" type="presParOf" srcId="{ED856E37-26B2-411A-BC3B-E2DCE40A8D2C}" destId="{053A2F4E-DC85-4041-AF31-5A0BF7027A2B}" srcOrd="22" destOrd="0" presId="urn:microsoft.com/office/officeart/2005/8/layout/cycle2"/>
    <dgm:cxn modelId="{3578FD9A-7DF3-4557-ACF8-BF162E99DFE8}" type="presParOf" srcId="{ED856E37-26B2-411A-BC3B-E2DCE40A8D2C}" destId="{967C4D7A-9024-449D-A0F9-A4DB6E5CE76D}" srcOrd="23" destOrd="0" presId="urn:microsoft.com/office/officeart/2005/8/layout/cycle2"/>
    <dgm:cxn modelId="{AFB8DBFC-092A-4147-9B5B-487DB66CF17E}" type="presParOf" srcId="{967C4D7A-9024-449D-A0F9-A4DB6E5CE76D}" destId="{4973C34D-92C2-40D2-9B5B-F1D150AD3203}" srcOrd="0" destOrd="0" presId="urn:microsoft.com/office/officeart/2005/8/layout/cycle2"/>
    <dgm:cxn modelId="{2E820601-C7C9-442B-AA38-9C855FDD52FA}" type="presParOf" srcId="{ED856E37-26B2-411A-BC3B-E2DCE40A8D2C}" destId="{9B83DD6F-1CE8-47AB-BF2B-2FD33DAFC947}" srcOrd="24" destOrd="0" presId="urn:microsoft.com/office/officeart/2005/8/layout/cycle2"/>
    <dgm:cxn modelId="{8C12B34F-D8DB-4A7A-9989-24F96AF9C8EA}" type="presParOf" srcId="{ED856E37-26B2-411A-BC3B-E2DCE40A8D2C}" destId="{D38C9851-19D2-497D-92A5-C7B056D90529}" srcOrd="25" destOrd="0" presId="urn:microsoft.com/office/officeart/2005/8/layout/cycle2"/>
    <dgm:cxn modelId="{A8A8598A-E7C9-4541-A250-40BCDD2CF601}" type="presParOf" srcId="{D38C9851-19D2-497D-92A5-C7B056D90529}" destId="{C7A47BA8-BB2C-4DA8-872F-2306115A325A}" srcOrd="0" destOrd="0" presId="urn:microsoft.com/office/officeart/2005/8/layout/cycle2"/>
    <dgm:cxn modelId="{A82C7E9D-2390-43E7-82ED-1F60311C51ED}" type="presParOf" srcId="{ED856E37-26B2-411A-BC3B-E2DCE40A8D2C}" destId="{F0AAD80B-1320-4E54-BC3C-1AB080A1DB90}" srcOrd="26" destOrd="0" presId="urn:microsoft.com/office/officeart/2005/8/layout/cycle2"/>
    <dgm:cxn modelId="{BDC7D7DE-BD06-4747-B3F6-67FA483EE19F}" type="presParOf" srcId="{ED856E37-26B2-411A-BC3B-E2DCE40A8D2C}" destId="{F584AF75-025F-4739-B68F-790056C42DC9}" srcOrd="27" destOrd="0" presId="urn:microsoft.com/office/officeart/2005/8/layout/cycle2"/>
    <dgm:cxn modelId="{16545371-ABCB-4EAA-9E25-869906D5614F}" type="presParOf" srcId="{F584AF75-025F-4739-B68F-790056C42DC9}" destId="{C6418C61-0F32-4745-990E-E13BE847E43B}" srcOrd="0" destOrd="0" presId="urn:microsoft.com/office/officeart/2005/8/layout/cycle2"/>
    <dgm:cxn modelId="{0CAA86EA-35E7-4746-A877-23FB72CFDA21}" type="presParOf" srcId="{ED856E37-26B2-411A-BC3B-E2DCE40A8D2C}" destId="{600E7B3C-BE3F-420F-AB3F-8C501010770B}" srcOrd="28" destOrd="0" presId="urn:microsoft.com/office/officeart/2005/8/layout/cycle2"/>
    <dgm:cxn modelId="{EFEC4A21-44F1-43FC-931E-38061784BEC0}" type="presParOf" srcId="{ED856E37-26B2-411A-BC3B-E2DCE40A8D2C}" destId="{06811DA2-79D7-41F5-877B-3B221025E7BB}" srcOrd="29" destOrd="0" presId="urn:microsoft.com/office/officeart/2005/8/layout/cycle2"/>
    <dgm:cxn modelId="{491F9AE7-325D-4765-B869-9211EE3D0C18}" type="presParOf" srcId="{06811DA2-79D7-41F5-877B-3B221025E7BB}" destId="{6F35B8D1-CA24-4542-A68C-787B35CF0061}" srcOrd="0" destOrd="0" presId="urn:microsoft.com/office/officeart/2005/8/layout/cycle2"/>
    <dgm:cxn modelId="{F074C650-9634-435B-A4D0-6AD2F58BFA74}" type="presParOf" srcId="{ED856E37-26B2-411A-BC3B-E2DCE40A8D2C}" destId="{4C248587-8794-4D16-9672-B0289067816F}" srcOrd="30" destOrd="0" presId="urn:microsoft.com/office/officeart/2005/8/layout/cycle2"/>
    <dgm:cxn modelId="{F3E6E13A-BDD0-445F-B2B4-2956CEC1D923}" type="presParOf" srcId="{ED856E37-26B2-411A-BC3B-E2DCE40A8D2C}" destId="{19901B25-B654-4D6F-8306-CDCF01BE7AE6}" srcOrd="31" destOrd="0" presId="urn:microsoft.com/office/officeart/2005/8/layout/cycle2"/>
    <dgm:cxn modelId="{35D6B62D-7F8D-472B-8745-C0AA1E4090BB}"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noFill/>
        <a:ln>
          <a:noFill/>
        </a:ln>
      </dgm:spPr>
      <dgm:t>
        <a:bodyPr lIns="0" tIns="0" rIns="0" bIns="0"/>
        <a:lstStyle/>
        <a:p>
          <a:r>
            <a:rPr lang="en-US" sz="1600" i="1" dirty="0">
              <a:solidFill>
                <a:srgbClr val="0070C0"/>
              </a:solidFill>
            </a:rPr>
            <a:t>-16</a:t>
          </a:r>
        </a:p>
      </dgm:t>
    </dgm:pt>
    <dgm:pt modelId="{29B55120-6A37-4257-9F55-45E532040178}" type="parTrans" cxnId="{F061757E-8A6F-48C2-9B66-FCF5B645A4D2}">
      <dgm:prSet/>
      <dgm:spPr/>
      <dgm:t>
        <a:bodyPr/>
        <a:lstStyle/>
        <a:p>
          <a:endParaRPr lang="en-US" sz="1600" i="1">
            <a:solidFill>
              <a:schemeClr val="tx1"/>
            </a:solidFill>
          </a:endParaRPr>
        </a:p>
      </dgm:t>
    </dgm:pt>
    <dgm:pt modelId="{840DE21A-FB42-48FB-B560-8834402CD49A}" type="sibTrans" cxnId="{F061757E-8A6F-48C2-9B66-FCF5B645A4D2}">
      <dgm:prSet custT="1"/>
      <dgm:spPr>
        <a:noFill/>
      </dgm:spPr>
      <dgm:t>
        <a:bodyPr/>
        <a:lstStyle/>
        <a:p>
          <a:endParaRPr lang="en-US" sz="1600" i="1">
            <a:solidFill>
              <a:schemeClr val="tx1"/>
            </a:solidFill>
          </a:endParaRPr>
        </a:p>
      </dgm:t>
    </dgm:pt>
    <dgm:pt modelId="{B17E3CDC-EC1B-49FA-B3BE-FE70CB48175E}">
      <dgm:prSet phldrT="[Text]" custT="1"/>
      <dgm:spPr>
        <a:noFill/>
        <a:ln>
          <a:noFill/>
        </a:ln>
      </dgm:spPr>
      <dgm:t>
        <a:bodyPr lIns="0" tIns="0" rIns="0" bIns="0"/>
        <a:lstStyle/>
        <a:p>
          <a:r>
            <a:rPr lang="en-US" sz="1600" i="1" dirty="0">
              <a:solidFill>
                <a:srgbClr val="0070C0"/>
              </a:solidFill>
            </a:rPr>
            <a:t>-15</a:t>
          </a:r>
        </a:p>
      </dgm:t>
    </dgm:pt>
    <dgm:pt modelId="{82D513C5-D3EB-4FA6-98AD-04FBFA735E59}" type="parTrans" cxnId="{443D86E7-DE53-4EB3-8523-F011AB0FBF94}">
      <dgm:prSet/>
      <dgm:spPr/>
      <dgm:t>
        <a:bodyPr/>
        <a:lstStyle/>
        <a:p>
          <a:endParaRPr lang="en-US" sz="1600" i="1">
            <a:solidFill>
              <a:schemeClr val="tx1"/>
            </a:solidFill>
          </a:endParaRPr>
        </a:p>
      </dgm:t>
    </dgm:pt>
    <dgm:pt modelId="{A18E5D57-F9D5-4A5B-A052-65315B471A07}" type="sibTrans" cxnId="{443D86E7-DE53-4EB3-8523-F011AB0FBF94}">
      <dgm:prSet custT="1"/>
      <dgm:spPr>
        <a:noFill/>
      </dgm:spPr>
      <dgm:t>
        <a:bodyPr/>
        <a:lstStyle/>
        <a:p>
          <a:endParaRPr lang="en-US" sz="1600" i="1">
            <a:solidFill>
              <a:schemeClr val="tx1"/>
            </a:solidFill>
          </a:endParaRPr>
        </a:p>
      </dgm:t>
    </dgm:pt>
    <dgm:pt modelId="{4EF681E0-A19B-4093-A99F-93DFD946C031}">
      <dgm:prSet phldrT="[Text]" custT="1"/>
      <dgm:spPr>
        <a:noFill/>
        <a:ln>
          <a:noFill/>
        </a:ln>
      </dgm:spPr>
      <dgm:t>
        <a:bodyPr lIns="0" tIns="0" rIns="0" bIns="0"/>
        <a:lstStyle/>
        <a:p>
          <a:r>
            <a:rPr lang="en-US" sz="1600" i="1" dirty="0">
              <a:solidFill>
                <a:srgbClr val="0070C0"/>
              </a:solidFill>
            </a:rPr>
            <a:t>-14</a:t>
          </a:r>
        </a:p>
      </dgm:t>
    </dgm:pt>
    <dgm:pt modelId="{19C98A71-9A98-4A60-B9B5-7F9F4897A9EE}" type="parTrans" cxnId="{2E6265FC-DC83-4EB5-A602-F8E8CFA7B053}">
      <dgm:prSet/>
      <dgm:spPr/>
      <dgm:t>
        <a:bodyPr/>
        <a:lstStyle/>
        <a:p>
          <a:endParaRPr lang="en-US" sz="1600" i="1">
            <a:solidFill>
              <a:schemeClr val="tx1"/>
            </a:solidFill>
          </a:endParaRPr>
        </a:p>
      </dgm:t>
    </dgm:pt>
    <dgm:pt modelId="{CC8F4582-0511-4994-95FF-7DA17596E754}" type="sibTrans" cxnId="{2E6265FC-DC83-4EB5-A602-F8E8CFA7B053}">
      <dgm:prSet custT="1"/>
      <dgm:spPr>
        <a:noFill/>
      </dgm:spPr>
      <dgm:t>
        <a:bodyPr/>
        <a:lstStyle/>
        <a:p>
          <a:endParaRPr lang="en-US" sz="1600" i="1">
            <a:solidFill>
              <a:schemeClr val="tx1"/>
            </a:solidFill>
          </a:endParaRPr>
        </a:p>
      </dgm:t>
    </dgm:pt>
    <dgm:pt modelId="{9F942445-7FB9-4879-A3F3-CFBFF349751C}">
      <dgm:prSet phldrT="[Text]" custT="1"/>
      <dgm:spPr>
        <a:noFill/>
        <a:ln>
          <a:noFill/>
        </a:ln>
      </dgm:spPr>
      <dgm:t>
        <a:bodyPr lIns="0" tIns="0" rIns="0" bIns="0"/>
        <a:lstStyle/>
        <a:p>
          <a:r>
            <a:rPr lang="en-US" sz="1600" i="1" dirty="0">
              <a:solidFill>
                <a:srgbClr val="0070C0"/>
              </a:solidFill>
            </a:rPr>
            <a:t>-13</a:t>
          </a:r>
        </a:p>
      </dgm:t>
    </dgm:pt>
    <dgm:pt modelId="{95D89B49-23DB-4982-9E78-63E50DAE03CA}" type="parTrans" cxnId="{7A7FCAE5-FA15-4CF1-9893-C80CCC0E5CA4}">
      <dgm:prSet/>
      <dgm:spPr/>
      <dgm:t>
        <a:bodyPr/>
        <a:lstStyle/>
        <a:p>
          <a:endParaRPr lang="en-US" sz="1600" i="1">
            <a:solidFill>
              <a:schemeClr val="tx1"/>
            </a:solidFill>
          </a:endParaRPr>
        </a:p>
      </dgm:t>
    </dgm:pt>
    <dgm:pt modelId="{54A9CEA7-A743-4B67-926A-13B5DC25B193}" type="sibTrans" cxnId="{7A7FCAE5-FA15-4CF1-9893-C80CCC0E5CA4}">
      <dgm:prSet custT="1"/>
      <dgm:spPr>
        <a:noFill/>
      </dgm:spPr>
      <dgm:t>
        <a:bodyPr/>
        <a:lstStyle/>
        <a:p>
          <a:endParaRPr lang="en-US" sz="1600" i="1">
            <a:solidFill>
              <a:schemeClr val="tx1"/>
            </a:solidFill>
          </a:endParaRPr>
        </a:p>
      </dgm:t>
    </dgm:pt>
    <dgm:pt modelId="{4E2CE9BB-2A36-4BE8-B6C8-7E02CB30C99B}">
      <dgm:prSet phldrT="[Text]" custT="1"/>
      <dgm:spPr>
        <a:noFill/>
        <a:ln>
          <a:noFill/>
        </a:ln>
      </dgm:spPr>
      <dgm:t>
        <a:bodyPr lIns="0" tIns="0" rIns="0" bIns="0"/>
        <a:lstStyle/>
        <a:p>
          <a:r>
            <a:rPr lang="en-US" sz="1600" i="1" dirty="0">
              <a:solidFill>
                <a:srgbClr val="0070C0"/>
              </a:solidFill>
            </a:rPr>
            <a:t>-12</a:t>
          </a:r>
        </a:p>
      </dgm:t>
    </dgm:pt>
    <dgm:pt modelId="{4162CEB4-22B5-4E5B-8EA5-9BD8AE4E67BB}" type="parTrans" cxnId="{4D23E049-654A-4AE1-877F-E53F395DB449}">
      <dgm:prSet/>
      <dgm:spPr/>
      <dgm:t>
        <a:bodyPr/>
        <a:lstStyle/>
        <a:p>
          <a:endParaRPr lang="en-US" sz="1600" i="1">
            <a:solidFill>
              <a:schemeClr val="tx1"/>
            </a:solidFill>
          </a:endParaRPr>
        </a:p>
      </dgm:t>
    </dgm:pt>
    <dgm:pt modelId="{D4509880-136B-4AFB-87E1-5CA5167F5DF6}" type="sibTrans" cxnId="{4D23E049-654A-4AE1-877F-E53F395DB449}">
      <dgm:prSet custT="1"/>
      <dgm:spPr>
        <a:noFill/>
      </dgm:spPr>
      <dgm:t>
        <a:bodyPr/>
        <a:lstStyle/>
        <a:p>
          <a:endParaRPr lang="en-US" sz="1600" i="1">
            <a:solidFill>
              <a:schemeClr val="tx1"/>
            </a:solidFill>
          </a:endParaRPr>
        </a:p>
      </dgm:t>
    </dgm:pt>
    <dgm:pt modelId="{1B6F75F6-CFAD-47C2-9B69-A75C97B2DFFB}">
      <dgm:prSet phldrT="[Text]" custT="1"/>
      <dgm:spPr>
        <a:noFill/>
        <a:ln>
          <a:noFill/>
        </a:ln>
      </dgm:spPr>
      <dgm:t>
        <a:bodyPr lIns="0" tIns="0" rIns="0" bIns="0"/>
        <a:lstStyle/>
        <a:p>
          <a:r>
            <a:rPr lang="en-US" sz="1600" i="1" dirty="0">
              <a:solidFill>
                <a:srgbClr val="0070C0"/>
              </a:solidFill>
            </a:rPr>
            <a:t>-11</a:t>
          </a:r>
        </a:p>
      </dgm:t>
    </dgm:pt>
    <dgm:pt modelId="{D55584AE-09B1-4E5F-B04A-C0611F13F174}" type="parTrans" cxnId="{826C6629-F137-4B58-9F4F-C6053C24A3CB}">
      <dgm:prSet/>
      <dgm:spPr/>
      <dgm:t>
        <a:bodyPr/>
        <a:lstStyle/>
        <a:p>
          <a:endParaRPr lang="en-US" sz="1600" i="1">
            <a:solidFill>
              <a:schemeClr val="tx1"/>
            </a:solidFill>
          </a:endParaRPr>
        </a:p>
      </dgm:t>
    </dgm:pt>
    <dgm:pt modelId="{418DA20B-379F-4668-94D1-9E09FD6EC420}" type="sibTrans" cxnId="{826C6629-F137-4B58-9F4F-C6053C24A3CB}">
      <dgm:prSet custT="1"/>
      <dgm:spPr>
        <a:noFill/>
      </dgm:spPr>
      <dgm:t>
        <a:bodyPr/>
        <a:lstStyle/>
        <a:p>
          <a:endParaRPr lang="en-US" sz="1600" i="1">
            <a:solidFill>
              <a:schemeClr val="tx1"/>
            </a:solidFill>
          </a:endParaRPr>
        </a:p>
      </dgm:t>
    </dgm:pt>
    <dgm:pt modelId="{09734ACD-7621-4A37-B423-CF4EFE9FF14B}">
      <dgm:prSet phldrT="[Text]" custT="1"/>
      <dgm:spPr>
        <a:noFill/>
        <a:ln>
          <a:noFill/>
        </a:ln>
      </dgm:spPr>
      <dgm:t>
        <a:bodyPr lIns="0" tIns="0" rIns="0" bIns="0"/>
        <a:lstStyle/>
        <a:p>
          <a:r>
            <a:rPr lang="en-US" sz="1600" i="1" dirty="0">
              <a:solidFill>
                <a:srgbClr val="0070C0"/>
              </a:solidFill>
            </a:rPr>
            <a:t>-10</a:t>
          </a:r>
        </a:p>
      </dgm:t>
    </dgm:pt>
    <dgm:pt modelId="{37A52F5B-DDEC-4B5B-A4C8-A804F5740020}" type="parTrans" cxnId="{A846C7F2-1F6C-48EA-AEF0-0A1C649FED70}">
      <dgm:prSet/>
      <dgm:spPr/>
      <dgm:t>
        <a:bodyPr/>
        <a:lstStyle/>
        <a:p>
          <a:endParaRPr lang="en-US" sz="1600" i="1">
            <a:solidFill>
              <a:schemeClr val="tx1"/>
            </a:solidFill>
          </a:endParaRPr>
        </a:p>
      </dgm:t>
    </dgm:pt>
    <dgm:pt modelId="{9EA0BBBC-9F19-49DA-8C37-DF0AF07A423D}" type="sibTrans" cxnId="{A846C7F2-1F6C-48EA-AEF0-0A1C649FED70}">
      <dgm:prSet custT="1"/>
      <dgm:spPr>
        <a:noFill/>
      </dgm:spPr>
      <dgm:t>
        <a:bodyPr/>
        <a:lstStyle/>
        <a:p>
          <a:endParaRPr lang="en-US" sz="1600" i="1">
            <a:solidFill>
              <a:schemeClr val="tx1"/>
            </a:solidFill>
          </a:endParaRPr>
        </a:p>
      </dgm:t>
    </dgm:pt>
    <dgm:pt modelId="{E1B2DC05-DD82-40E1-A80B-3A3F0D150826}">
      <dgm:prSet phldrT="[Text]" custT="1"/>
      <dgm:spPr>
        <a:noFill/>
        <a:ln>
          <a:noFill/>
        </a:ln>
      </dgm:spPr>
      <dgm:t>
        <a:bodyPr lIns="0" tIns="0" rIns="0" bIns="0"/>
        <a:lstStyle/>
        <a:p>
          <a:r>
            <a:rPr lang="en-US" sz="1600" i="1" dirty="0">
              <a:solidFill>
                <a:srgbClr val="0070C0"/>
              </a:solidFill>
            </a:rPr>
            <a:t>-9</a:t>
          </a:r>
        </a:p>
      </dgm:t>
    </dgm:pt>
    <dgm:pt modelId="{32E31B58-FEA1-4C4B-B20D-89442B0952D1}" type="parTrans" cxnId="{3D331903-328B-4D67-8B46-A9E0E6021652}">
      <dgm:prSet/>
      <dgm:spPr/>
      <dgm:t>
        <a:bodyPr/>
        <a:lstStyle/>
        <a:p>
          <a:endParaRPr lang="en-US" sz="1600" i="1">
            <a:solidFill>
              <a:schemeClr val="tx1"/>
            </a:solidFill>
          </a:endParaRPr>
        </a:p>
      </dgm:t>
    </dgm:pt>
    <dgm:pt modelId="{1292C815-A999-47F1-B2AB-6D8B2FC4801B}" type="sibTrans" cxnId="{3D331903-328B-4D67-8B46-A9E0E6021652}">
      <dgm:prSet custT="1"/>
      <dgm:spPr>
        <a:noFill/>
      </dgm:spPr>
      <dgm:t>
        <a:bodyPr/>
        <a:lstStyle/>
        <a:p>
          <a:endParaRPr lang="en-US" sz="1600" i="1">
            <a:solidFill>
              <a:schemeClr val="tx1"/>
            </a:solidFill>
          </a:endParaRPr>
        </a:p>
      </dgm:t>
    </dgm:pt>
    <dgm:pt modelId="{0E006D6F-D5B3-4AD9-B287-C560C2AF3303}">
      <dgm:prSet phldrT="[Text]" custT="1"/>
      <dgm:spPr>
        <a:noFill/>
        <a:ln>
          <a:noFill/>
        </a:ln>
      </dgm:spPr>
      <dgm:t>
        <a:bodyPr lIns="0" tIns="0" rIns="0" bIns="0"/>
        <a:lstStyle/>
        <a:p>
          <a:r>
            <a:rPr lang="en-US" sz="1600" i="1" dirty="0">
              <a:solidFill>
                <a:srgbClr val="0070C0"/>
              </a:solidFill>
            </a:rPr>
            <a:t>-24</a:t>
          </a:r>
        </a:p>
      </dgm:t>
    </dgm:pt>
    <dgm:pt modelId="{2B993F09-CE53-4F12-9D8D-44F901BA5D29}" type="parTrans" cxnId="{9BB7A55A-9467-4CA6-AF6B-9A88159C4E92}">
      <dgm:prSet/>
      <dgm:spPr/>
      <dgm:t>
        <a:bodyPr/>
        <a:lstStyle/>
        <a:p>
          <a:endParaRPr lang="en-US" sz="1600" i="1">
            <a:solidFill>
              <a:schemeClr val="tx1"/>
            </a:solidFill>
          </a:endParaRPr>
        </a:p>
      </dgm:t>
    </dgm:pt>
    <dgm:pt modelId="{40954D95-97D2-4C49-9937-C5A860DD54DE}" type="sibTrans" cxnId="{9BB7A55A-9467-4CA6-AF6B-9A88159C4E92}">
      <dgm:prSet custT="1"/>
      <dgm:spPr>
        <a:noFill/>
      </dgm:spPr>
      <dgm:t>
        <a:bodyPr/>
        <a:lstStyle/>
        <a:p>
          <a:endParaRPr lang="en-US" sz="1600" i="1">
            <a:solidFill>
              <a:schemeClr val="tx1"/>
            </a:solidFill>
          </a:endParaRPr>
        </a:p>
      </dgm:t>
    </dgm:pt>
    <dgm:pt modelId="{18D05F78-20A7-4BE7-B47A-DABF40716FAB}">
      <dgm:prSet phldrT="[Text]" custT="1"/>
      <dgm:spPr>
        <a:noFill/>
        <a:ln>
          <a:noFill/>
        </a:ln>
      </dgm:spPr>
      <dgm:t>
        <a:bodyPr lIns="0" tIns="0" rIns="0" bIns="0"/>
        <a:lstStyle/>
        <a:p>
          <a:r>
            <a:rPr lang="en-US" sz="1600" i="1" dirty="0">
              <a:solidFill>
                <a:srgbClr val="0070C0"/>
              </a:solidFill>
            </a:rPr>
            <a:t>-23</a:t>
          </a:r>
        </a:p>
      </dgm:t>
    </dgm:pt>
    <dgm:pt modelId="{F223BA35-C52D-4E0E-9576-21D0AB8CCE03}" type="parTrans" cxnId="{81B6479F-BFBC-4061-BBFB-0D73B5683191}">
      <dgm:prSet/>
      <dgm:spPr/>
      <dgm:t>
        <a:bodyPr/>
        <a:lstStyle/>
        <a:p>
          <a:endParaRPr lang="en-US" sz="1600" i="1">
            <a:solidFill>
              <a:schemeClr val="tx1"/>
            </a:solidFill>
          </a:endParaRPr>
        </a:p>
      </dgm:t>
    </dgm:pt>
    <dgm:pt modelId="{42CE9FCF-A22A-4DA9-BA12-A7FC8BCC349E}" type="sibTrans" cxnId="{81B6479F-BFBC-4061-BBFB-0D73B5683191}">
      <dgm:prSet custT="1"/>
      <dgm:spPr>
        <a:noFill/>
      </dgm:spPr>
      <dgm:t>
        <a:bodyPr/>
        <a:lstStyle/>
        <a:p>
          <a:endParaRPr lang="en-US" sz="1600" i="1">
            <a:solidFill>
              <a:schemeClr val="tx1"/>
            </a:solidFill>
          </a:endParaRPr>
        </a:p>
      </dgm:t>
    </dgm:pt>
    <dgm:pt modelId="{DB0C4E7F-E656-499E-9631-49607CED98D0}">
      <dgm:prSet phldrT="[Text]" custT="1"/>
      <dgm:spPr>
        <a:noFill/>
        <a:ln>
          <a:noFill/>
        </a:ln>
      </dgm:spPr>
      <dgm:t>
        <a:bodyPr lIns="0" tIns="0" rIns="0" bIns="0"/>
        <a:lstStyle/>
        <a:p>
          <a:r>
            <a:rPr lang="en-US" sz="1600" i="1" dirty="0">
              <a:solidFill>
                <a:srgbClr val="0070C0"/>
              </a:solidFill>
            </a:rPr>
            <a:t>-22</a:t>
          </a:r>
        </a:p>
      </dgm:t>
    </dgm:pt>
    <dgm:pt modelId="{D4212191-B16D-4BBE-9A56-7BA3B042CB2B}" type="parTrans" cxnId="{E44D39C3-224E-43C6-A5DB-291A965A67E8}">
      <dgm:prSet/>
      <dgm:spPr/>
      <dgm:t>
        <a:bodyPr/>
        <a:lstStyle/>
        <a:p>
          <a:endParaRPr lang="en-US" sz="1600" i="1">
            <a:solidFill>
              <a:schemeClr val="tx1"/>
            </a:solidFill>
          </a:endParaRPr>
        </a:p>
      </dgm:t>
    </dgm:pt>
    <dgm:pt modelId="{C07863CA-0B02-455C-AAF9-702EDB99D2A3}" type="sibTrans" cxnId="{E44D39C3-224E-43C6-A5DB-291A965A67E8}">
      <dgm:prSet custT="1"/>
      <dgm:spPr>
        <a:noFill/>
      </dgm:spPr>
      <dgm:t>
        <a:bodyPr/>
        <a:lstStyle/>
        <a:p>
          <a:endParaRPr lang="en-US" sz="1600" i="1">
            <a:solidFill>
              <a:schemeClr val="tx1"/>
            </a:solidFill>
          </a:endParaRPr>
        </a:p>
      </dgm:t>
    </dgm:pt>
    <dgm:pt modelId="{DC65485E-2EC4-4B40-8458-D8FB1C59E2C8}">
      <dgm:prSet phldrT="[Text]" custT="1"/>
      <dgm:spPr>
        <a:noFill/>
        <a:ln>
          <a:noFill/>
        </a:ln>
      </dgm:spPr>
      <dgm:t>
        <a:bodyPr lIns="0" tIns="0" rIns="0" bIns="0"/>
        <a:lstStyle/>
        <a:p>
          <a:r>
            <a:rPr lang="en-US" sz="1600" i="1" dirty="0">
              <a:solidFill>
                <a:srgbClr val="0070C0"/>
              </a:solidFill>
            </a:rPr>
            <a:t>-21</a:t>
          </a:r>
        </a:p>
      </dgm:t>
    </dgm:pt>
    <dgm:pt modelId="{E2DDBC78-AC94-4BF4-9E5A-037685C4B253}" type="parTrans" cxnId="{C3255ED0-4C23-4D75-9B6E-383A949257C5}">
      <dgm:prSet/>
      <dgm:spPr/>
      <dgm:t>
        <a:bodyPr/>
        <a:lstStyle/>
        <a:p>
          <a:endParaRPr lang="en-US" sz="1600" i="1">
            <a:solidFill>
              <a:schemeClr val="tx1"/>
            </a:solidFill>
          </a:endParaRPr>
        </a:p>
      </dgm:t>
    </dgm:pt>
    <dgm:pt modelId="{A0152593-2F3F-46F3-94AB-43163D17405A}" type="sibTrans" cxnId="{C3255ED0-4C23-4D75-9B6E-383A949257C5}">
      <dgm:prSet custT="1"/>
      <dgm:spPr>
        <a:noFill/>
      </dgm:spPr>
      <dgm:t>
        <a:bodyPr/>
        <a:lstStyle/>
        <a:p>
          <a:endParaRPr lang="en-US" sz="1600" i="1">
            <a:solidFill>
              <a:schemeClr val="tx1"/>
            </a:solidFill>
          </a:endParaRPr>
        </a:p>
      </dgm:t>
    </dgm:pt>
    <dgm:pt modelId="{5CA3D75B-EC83-4022-B078-A3CC22441544}">
      <dgm:prSet phldrT="[Text]" custT="1"/>
      <dgm:spPr>
        <a:noFill/>
        <a:ln>
          <a:noFill/>
        </a:ln>
      </dgm:spPr>
      <dgm:t>
        <a:bodyPr lIns="0" tIns="0" rIns="0" bIns="0"/>
        <a:lstStyle/>
        <a:p>
          <a:r>
            <a:rPr lang="en-US" sz="1600" i="1" dirty="0">
              <a:solidFill>
                <a:srgbClr val="0070C0"/>
              </a:solidFill>
            </a:rPr>
            <a:t>-20</a:t>
          </a:r>
        </a:p>
      </dgm:t>
    </dgm:pt>
    <dgm:pt modelId="{E6F3C976-2D97-48FA-8596-2E79DB2ADE02}" type="parTrans" cxnId="{92EDFC09-BE74-4ABA-A379-26B44814E52F}">
      <dgm:prSet/>
      <dgm:spPr/>
      <dgm:t>
        <a:bodyPr/>
        <a:lstStyle/>
        <a:p>
          <a:endParaRPr lang="en-US" sz="1600" i="1">
            <a:solidFill>
              <a:schemeClr val="tx1"/>
            </a:solidFill>
          </a:endParaRPr>
        </a:p>
      </dgm:t>
    </dgm:pt>
    <dgm:pt modelId="{8FE0387E-A363-4638-9824-8EB2355060A3}" type="sibTrans" cxnId="{92EDFC09-BE74-4ABA-A379-26B44814E52F}">
      <dgm:prSet custT="1"/>
      <dgm:spPr>
        <a:noFill/>
      </dgm:spPr>
      <dgm:t>
        <a:bodyPr/>
        <a:lstStyle/>
        <a:p>
          <a:endParaRPr lang="en-US" sz="1600" i="1">
            <a:solidFill>
              <a:schemeClr val="tx1"/>
            </a:solidFill>
          </a:endParaRPr>
        </a:p>
      </dgm:t>
    </dgm:pt>
    <dgm:pt modelId="{D1BAB489-789C-4DE7-BF74-7824849A0A5B}">
      <dgm:prSet phldrT="[Text]" custT="1"/>
      <dgm:spPr>
        <a:noFill/>
        <a:ln>
          <a:noFill/>
        </a:ln>
      </dgm:spPr>
      <dgm:t>
        <a:bodyPr lIns="0" tIns="0" rIns="0" bIns="0"/>
        <a:lstStyle/>
        <a:p>
          <a:r>
            <a:rPr lang="en-US" sz="1600" i="1" dirty="0">
              <a:solidFill>
                <a:srgbClr val="0070C0"/>
              </a:solidFill>
            </a:rPr>
            <a:t>-19</a:t>
          </a:r>
        </a:p>
      </dgm:t>
    </dgm:pt>
    <dgm:pt modelId="{02DEE410-37A3-4D83-884F-876A5A6C37B0}" type="parTrans" cxnId="{2F71960A-2146-4D27-9E3D-842650DCB4D1}">
      <dgm:prSet/>
      <dgm:spPr/>
      <dgm:t>
        <a:bodyPr/>
        <a:lstStyle/>
        <a:p>
          <a:endParaRPr lang="en-US" sz="1600" i="1">
            <a:solidFill>
              <a:schemeClr val="tx1"/>
            </a:solidFill>
          </a:endParaRPr>
        </a:p>
      </dgm:t>
    </dgm:pt>
    <dgm:pt modelId="{D676A66D-B943-475E-B7BF-79A2BCCB3068}" type="sibTrans" cxnId="{2F71960A-2146-4D27-9E3D-842650DCB4D1}">
      <dgm:prSet custT="1"/>
      <dgm:spPr>
        <a:noFill/>
      </dgm:spPr>
      <dgm:t>
        <a:bodyPr/>
        <a:lstStyle/>
        <a:p>
          <a:endParaRPr lang="en-US" sz="1600" i="1">
            <a:solidFill>
              <a:schemeClr val="tx1"/>
            </a:solidFill>
          </a:endParaRPr>
        </a:p>
      </dgm:t>
    </dgm:pt>
    <dgm:pt modelId="{16099399-E8E7-4C09-9EF8-03D8CAA8D363}">
      <dgm:prSet phldrT="[Text]" custT="1"/>
      <dgm:spPr>
        <a:noFill/>
        <a:ln>
          <a:noFill/>
        </a:ln>
      </dgm:spPr>
      <dgm:t>
        <a:bodyPr lIns="0" tIns="0" rIns="0" bIns="0"/>
        <a:lstStyle/>
        <a:p>
          <a:r>
            <a:rPr lang="en-US" sz="1600" i="1" dirty="0">
              <a:solidFill>
                <a:srgbClr val="0070C0"/>
              </a:solidFill>
            </a:rPr>
            <a:t>-18</a:t>
          </a:r>
        </a:p>
      </dgm:t>
    </dgm:pt>
    <dgm:pt modelId="{3B10C4F3-1204-4A3F-B77C-E8DA58D5FABE}" type="parTrans" cxnId="{43918164-A750-4CD0-A082-B58CF21148A3}">
      <dgm:prSet/>
      <dgm:spPr/>
      <dgm:t>
        <a:bodyPr/>
        <a:lstStyle/>
        <a:p>
          <a:endParaRPr lang="en-US" sz="1600" i="1">
            <a:solidFill>
              <a:schemeClr val="tx1"/>
            </a:solidFill>
          </a:endParaRPr>
        </a:p>
      </dgm:t>
    </dgm:pt>
    <dgm:pt modelId="{D6536DF3-26F3-42D3-BC6B-F221B626BC83}" type="sibTrans" cxnId="{43918164-A750-4CD0-A082-B58CF21148A3}">
      <dgm:prSet custT="1"/>
      <dgm:spPr>
        <a:noFill/>
      </dgm:spPr>
      <dgm:t>
        <a:bodyPr/>
        <a:lstStyle/>
        <a:p>
          <a:endParaRPr lang="en-US" sz="1600" i="1">
            <a:solidFill>
              <a:schemeClr val="tx1"/>
            </a:solidFill>
          </a:endParaRPr>
        </a:p>
      </dgm:t>
    </dgm:pt>
    <dgm:pt modelId="{20A88EEE-D09C-4142-80D3-FD0ECC0D0CB4}">
      <dgm:prSet phldrT="[Text]" custT="1"/>
      <dgm:spPr>
        <a:noFill/>
        <a:ln>
          <a:noFill/>
        </a:ln>
      </dgm:spPr>
      <dgm:t>
        <a:bodyPr lIns="0" tIns="0" rIns="0" bIns="0"/>
        <a:lstStyle/>
        <a:p>
          <a:r>
            <a:rPr lang="en-US" sz="1600" i="1" dirty="0">
              <a:solidFill>
                <a:srgbClr val="0070C0"/>
              </a:solidFill>
            </a:rPr>
            <a:t>-17</a:t>
          </a:r>
        </a:p>
      </dgm:t>
    </dgm:pt>
    <dgm:pt modelId="{5A8C9F94-8C39-4693-A1F2-F587F094CE8B}" type="parTrans" cxnId="{F74F1DE3-FC0A-4DD0-8152-C93042E3BFEC}">
      <dgm:prSet/>
      <dgm:spPr/>
      <dgm:t>
        <a:bodyPr/>
        <a:lstStyle/>
        <a:p>
          <a:endParaRPr lang="en-US" sz="1600" i="1">
            <a:solidFill>
              <a:schemeClr val="tx1"/>
            </a:solidFill>
          </a:endParaRPr>
        </a:p>
      </dgm:t>
    </dgm:pt>
    <dgm:pt modelId="{BD79D5AC-1B2F-4F61-B6F6-A7318F150E38}" type="sibTrans" cxnId="{F74F1DE3-FC0A-4DD0-8152-C93042E3BFEC}">
      <dgm:prSet custT="1"/>
      <dgm:spPr>
        <a:noFill/>
      </dgm:spPr>
      <dgm:t>
        <a:bodyPr/>
        <a:lstStyle/>
        <a:p>
          <a:endParaRPr lang="en-US" sz="1600" i="1">
            <a:solidFill>
              <a:schemeClr val="tx1"/>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744CE15B-A08C-4366-B5AC-64135758B75B}" type="presOf" srcId="{E1B2DC05-DD82-40E1-A80B-3A3F0D150826}" destId="{3DC38976-62A3-4A21-9CAC-CB1F46EB8EFB}" srcOrd="0" destOrd="0" presId="urn:microsoft.com/office/officeart/2005/8/layout/cycle2"/>
    <dgm:cxn modelId="{9C39E60F-DBA5-4E75-91FD-F820B87C5D5D}" type="presOf" srcId="{4E2CE9BB-2A36-4BE8-B6C8-7E02CB30C99B}" destId="{119B607A-A2CE-4DD8-8B71-D4AA08B3A67A}" srcOrd="0" destOrd="0" presId="urn:microsoft.com/office/officeart/2005/8/layout/cycle2"/>
    <dgm:cxn modelId="{BA119906-E585-40CE-A0E4-8657D027D6A9}" type="presOf" srcId="{A18E5D57-F9D5-4A5B-A052-65315B471A07}" destId="{3C54F79F-8B4A-47F2-9399-7BE1E0697A53}" srcOrd="1" destOrd="0" presId="urn:microsoft.com/office/officeart/2005/8/layout/cycle2"/>
    <dgm:cxn modelId="{C2A1BF38-17D9-414E-B438-75AA736AAFE0}" type="presOf" srcId="{4EF681E0-A19B-4093-A99F-93DFD946C031}" destId="{BEFA3DEE-F13D-4375-BCD6-FB5AB4CEF8B4}" srcOrd="0" destOrd="0" presId="urn:microsoft.com/office/officeart/2005/8/layout/cycle2"/>
    <dgm:cxn modelId="{0F464353-3FB4-497A-90F3-6A6EF8272DA7}" type="presOf" srcId="{C07863CA-0B02-455C-AAF9-702EDB99D2A3}" destId="{4A696297-7A8A-4EF3-A543-550F16F217D7}" srcOrd="0" destOrd="0" presId="urn:microsoft.com/office/officeart/2005/8/layout/cycle2"/>
    <dgm:cxn modelId="{84A37C51-0247-41B1-8FE9-C1A71658FF96}" type="presOf" srcId="{42CE9FCF-A22A-4DA9-BA12-A7FC8BCC349E}" destId="{FAAB4114-43EE-4F4B-84C4-A713EE7A358A}" srcOrd="1" destOrd="0" presId="urn:microsoft.com/office/officeart/2005/8/layout/cycle2"/>
    <dgm:cxn modelId="{2E1A8679-27BA-46C1-9FAA-16EF47CC40D8}" type="presOf" srcId="{8FE0387E-A363-4638-9824-8EB2355060A3}" destId="{C7A47BA8-BB2C-4DA8-872F-2306115A325A}" srcOrd="1" destOrd="0" presId="urn:microsoft.com/office/officeart/2005/8/layout/cycle2"/>
    <dgm:cxn modelId="{D6BFCC6A-F6DB-4FB7-B49A-A063FCBCACDD}" type="presOf" srcId="{CC8F4582-0511-4994-95FF-7DA17596E754}" destId="{2718448F-E8AF-4000-A6E5-581FE8B44B11}" srcOrd="1"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93F2E020-FD7B-46A5-8C1C-209B965EBCE3}" type="presOf" srcId="{B17E3CDC-EC1B-49FA-B3BE-FE70CB48175E}" destId="{51DC019C-C6AF-4F26-BECE-9B5E8B178F4F}" srcOrd="0" destOrd="0" presId="urn:microsoft.com/office/officeart/2005/8/layout/cycle2"/>
    <dgm:cxn modelId="{A389F7CD-48FF-49B3-826C-315FF77A87A4}" type="presOf" srcId="{840DE21A-FB42-48FB-B560-8834402CD49A}" destId="{3EC61214-0A38-4F46-8B5A-51470B571D70}" srcOrd="0" destOrd="0" presId="urn:microsoft.com/office/officeart/2005/8/layout/cycle2"/>
    <dgm:cxn modelId="{4FE1AECA-7478-48FD-85DC-82E2BE893B53}" type="presOf" srcId="{A18E5D57-F9D5-4A5B-A052-65315B471A07}" destId="{30D46EBD-D36D-41FD-AAD5-9C9AB3EDFA83}" srcOrd="0" destOrd="0" presId="urn:microsoft.com/office/officeart/2005/8/layout/cycle2"/>
    <dgm:cxn modelId="{7E8A0BC7-32B1-4DED-BF3B-87C1B0FED3A3}" type="presOf" srcId="{418DA20B-379F-4668-94D1-9E09FD6EC420}" destId="{9A016012-80FA-438F-B2C7-8CDC400BD9DD}" srcOrd="1" destOrd="0" presId="urn:microsoft.com/office/officeart/2005/8/layout/cycle2"/>
    <dgm:cxn modelId="{6B30CDF0-ADC3-470F-81EF-662FD3B8E42C}" type="presOf" srcId="{0E006D6F-D5B3-4AD9-B287-C560C2AF3303}" destId="{D0DA752E-5018-4DA3-9691-49A3707C419B}" srcOrd="0" destOrd="0" presId="urn:microsoft.com/office/officeart/2005/8/layout/cycle2"/>
    <dgm:cxn modelId="{1011198E-E46F-4C8E-B2C4-E81F09BB3FC8}" type="presOf" srcId="{1292C815-A999-47F1-B2AB-6D8B2FC4801B}" destId="{991672FA-4286-4707-9346-BC3482C52E8F}" srcOrd="0"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7A7FCAE5-FA15-4CF1-9893-C80CCC0E5CA4}" srcId="{53FCFA09-25E0-42DC-AEDE-2A3A519EE58E}" destId="{9F942445-7FB9-4879-A3F3-CFBFF349751C}" srcOrd="3" destOrd="0" parTransId="{95D89B49-23DB-4982-9E78-63E50DAE03CA}" sibTransId="{54A9CEA7-A743-4B67-926A-13B5DC25B193}"/>
    <dgm:cxn modelId="{2523E822-D89C-46FA-B064-74E4FE0511BD}" type="presOf" srcId="{8FE0387E-A363-4638-9824-8EB2355060A3}" destId="{D38C9851-19D2-497D-92A5-C7B056D90529}" srcOrd="0" destOrd="0" presId="urn:microsoft.com/office/officeart/2005/8/layout/cycle2"/>
    <dgm:cxn modelId="{E7035E52-ED7E-4BEA-ABFC-8DFF4D9E1152}" type="presOf" srcId="{A0152593-2F3F-46F3-94AB-43163D17405A}" destId="{967C4D7A-9024-449D-A0F9-A4DB6E5CE76D}" srcOrd="0"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81B6479F-BFBC-4061-BBFB-0D73B5683191}" srcId="{53FCFA09-25E0-42DC-AEDE-2A3A519EE58E}" destId="{18D05F78-20A7-4BE7-B47A-DABF40716FAB}" srcOrd="9" destOrd="0" parTransId="{F223BA35-C52D-4E0E-9576-21D0AB8CCE03}" sibTransId="{42CE9FCF-A22A-4DA9-BA12-A7FC8BCC349E}"/>
    <dgm:cxn modelId="{70C32610-33F3-421D-A4D6-D167260DE4AC}" type="presOf" srcId="{54A9CEA7-A743-4B67-926A-13B5DC25B193}" destId="{0A344EF3-BEEC-4978-B5F7-07732A5EE8DE}" srcOrd="1" destOrd="0" presId="urn:microsoft.com/office/officeart/2005/8/layout/cycle2"/>
    <dgm:cxn modelId="{3D946C99-4B9B-40B5-8724-380CC3A581D6}" type="presOf" srcId="{9EA0BBBC-9F19-49DA-8C37-DF0AF07A423D}" destId="{DF499081-5598-44A0-84E8-C72F54AC95F2}" srcOrd="0"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075714FB-FEAD-4A4A-9014-6F57B38A2316}" type="presOf" srcId="{BD79D5AC-1B2F-4F61-B6F6-A7318F150E38}" destId="{F23E9550-EC47-4B90-B2AE-D5B5710FACB4}" srcOrd="1" destOrd="0" presId="urn:microsoft.com/office/officeart/2005/8/layout/cycle2"/>
    <dgm:cxn modelId="{D37CA45F-C21F-4C02-8132-EFAE73AD99A6}" type="presOf" srcId="{53FCFA09-25E0-42DC-AEDE-2A3A519EE58E}" destId="{ED856E37-26B2-411A-BC3B-E2DCE40A8D2C}" srcOrd="0" destOrd="0" presId="urn:microsoft.com/office/officeart/2005/8/layout/cycle2"/>
    <dgm:cxn modelId="{7EDFAAD7-3716-4C39-B769-A0123D9C96BA}" type="presOf" srcId="{C07863CA-0B02-455C-AAF9-702EDB99D2A3}" destId="{E2402EBB-F9CC-499B-A5B1-5549EB87B2AB}" srcOrd="1" destOrd="0" presId="urn:microsoft.com/office/officeart/2005/8/layout/cycle2"/>
    <dgm:cxn modelId="{0B0E1F0C-B81B-4421-B4AE-098E22AA0349}" type="presOf" srcId="{5CA3D75B-EC83-4022-B078-A3CC22441544}" destId="{9B83DD6F-1CE8-47AB-BF2B-2FD33DAFC947}"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CEC86042-829A-4196-9894-7B3A685DFCA6}" type="presOf" srcId="{CC8F4582-0511-4994-95FF-7DA17596E754}" destId="{4F8D8AB9-AD18-416C-9006-3EBF3F8ADCF2}" srcOrd="0" destOrd="0" presId="urn:microsoft.com/office/officeart/2005/8/layout/cycle2"/>
    <dgm:cxn modelId="{884BA1B9-3861-4307-B68A-107E734794CC}" type="presOf" srcId="{42CE9FCF-A22A-4DA9-BA12-A7FC8BCC349E}" destId="{FCA9EE19-60E2-4823-9207-AAECF97AA940}" srcOrd="0" destOrd="0" presId="urn:microsoft.com/office/officeart/2005/8/layout/cycle2"/>
    <dgm:cxn modelId="{73808BA2-C57F-4152-AA71-9C3755C1B5A9}" type="presOf" srcId="{D4509880-136B-4AFB-87E1-5CA5167F5DF6}" destId="{6EF553B0-0542-4717-AE73-44B7C77C9434}" srcOrd="0" destOrd="0" presId="urn:microsoft.com/office/officeart/2005/8/layout/cycle2"/>
    <dgm:cxn modelId="{B1831085-2CA2-4C1E-8838-4CE100555CE7}" type="presOf" srcId="{DB0C4E7F-E656-499E-9631-49607CED98D0}" destId="{864F6C35-FB89-40A1-A240-173D7F39EFDD}" srcOrd="0" destOrd="0" presId="urn:microsoft.com/office/officeart/2005/8/layout/cycle2"/>
    <dgm:cxn modelId="{6FCCB975-6EF4-4630-81F8-E3B78C4A2EF0}" type="presOf" srcId="{09734ACD-7621-4A37-B423-CF4EFE9FF14B}" destId="{2561AE8B-289F-4464-ABD6-AEF227881787}" srcOrd="0" destOrd="0" presId="urn:microsoft.com/office/officeart/2005/8/layout/cycle2"/>
    <dgm:cxn modelId="{1AE8886D-D81C-47FC-B9CC-DAD0E64FBB07}" type="presOf" srcId="{418DA20B-379F-4668-94D1-9E09FD6EC420}" destId="{2A0FF255-DB44-4682-A7FF-FF209AF2D31C}" srcOrd="0" destOrd="0" presId="urn:microsoft.com/office/officeart/2005/8/layout/cycle2"/>
    <dgm:cxn modelId="{CCEAF04A-831D-4DCE-B3DC-9521B88430FA}" type="presOf" srcId="{A0152593-2F3F-46F3-94AB-43163D17405A}" destId="{4973C34D-92C2-40D2-9B5B-F1D150AD3203}" srcOrd="1" destOrd="0" presId="urn:microsoft.com/office/officeart/2005/8/layout/cycle2"/>
    <dgm:cxn modelId="{1B821524-B283-4FD3-967E-B95D4D080E6A}" type="presOf" srcId="{1292C815-A999-47F1-B2AB-6D8B2FC4801B}" destId="{8CFDA3A1-6E4D-442D-90BA-453F0E25E27B}" srcOrd="1" destOrd="0" presId="urn:microsoft.com/office/officeart/2005/8/layout/cycle2"/>
    <dgm:cxn modelId="{ADBF9928-56E9-4100-983A-9EB76F6270B1}" type="presOf" srcId="{D4509880-136B-4AFB-87E1-5CA5167F5DF6}" destId="{438AE54A-7B34-4906-AD6F-B65EBFFAC182}" srcOrd="1" destOrd="0" presId="urn:microsoft.com/office/officeart/2005/8/layout/cycle2"/>
    <dgm:cxn modelId="{F061757E-8A6F-48C2-9B66-FCF5B645A4D2}" srcId="{53FCFA09-25E0-42DC-AEDE-2A3A519EE58E}" destId="{B82D95D7-3681-471F-AFDF-8057D6725C68}" srcOrd="0" destOrd="0" parTransId="{29B55120-6A37-4257-9F55-45E532040178}" sibTransId="{840DE21A-FB42-48FB-B560-8834402CD49A}"/>
    <dgm:cxn modelId="{C6729A61-F457-425C-B704-3A8F27A0DB1E}" type="presOf" srcId="{840DE21A-FB42-48FB-B560-8834402CD49A}" destId="{CAA6717B-BDDF-4BF3-AD3E-571B6FB811AC}" srcOrd="1" destOrd="0" presId="urn:microsoft.com/office/officeart/2005/8/layout/cycle2"/>
    <dgm:cxn modelId="{A959415F-5AA6-486B-AA0A-95A7F69F923D}" type="presOf" srcId="{40954D95-97D2-4C49-9937-C5A860DD54DE}" destId="{32FDA444-44AC-47B2-8083-BA5F99A50867}" srcOrd="1" destOrd="0" presId="urn:microsoft.com/office/officeart/2005/8/layout/cycle2"/>
    <dgm:cxn modelId="{AE95C651-113F-4954-9725-CCD1F6820042}" type="presOf" srcId="{54A9CEA7-A743-4B67-926A-13B5DC25B193}" destId="{4C821FEC-7C70-47B7-9C69-7EE931DB7427}" srcOrd="0" destOrd="0" presId="urn:microsoft.com/office/officeart/2005/8/layout/cycle2"/>
    <dgm:cxn modelId="{7E749094-F3E6-4F65-B17D-0345EA2A8AD2}" type="presOf" srcId="{40954D95-97D2-4C49-9937-C5A860DD54DE}" destId="{6D554F96-CD44-49AE-9D87-E68C54E0BAC1}" srcOrd="0" destOrd="0" presId="urn:microsoft.com/office/officeart/2005/8/layout/cycle2"/>
    <dgm:cxn modelId="{0A195417-82F5-4A04-A5E8-84F706E13AC5}" type="presOf" srcId="{DC65485E-2EC4-4B40-8458-D8FB1C59E2C8}" destId="{053A2F4E-DC85-4041-AF31-5A0BF7027A2B}" srcOrd="0" destOrd="0" presId="urn:microsoft.com/office/officeart/2005/8/layout/cycle2"/>
    <dgm:cxn modelId="{48A1A044-CC46-44CC-90B4-BAF99998ECBE}" type="presOf" srcId="{16099399-E8E7-4C09-9EF8-03D8CAA8D363}" destId="{600E7B3C-BE3F-420F-AB3F-8C501010770B}" srcOrd="0" destOrd="0" presId="urn:microsoft.com/office/officeart/2005/8/layout/cycle2"/>
    <dgm:cxn modelId="{BA3137C3-8C05-4283-B224-364C3D755E94}" type="presOf" srcId="{D1BAB489-789C-4DE7-BF74-7824849A0A5B}" destId="{F0AAD80B-1320-4E54-BC3C-1AB080A1DB90}" srcOrd="0" destOrd="0" presId="urn:microsoft.com/office/officeart/2005/8/layout/cycle2"/>
    <dgm:cxn modelId="{B08D77D9-9BEF-43A2-A0E9-D900B317A1CF}" type="presOf" srcId="{9F942445-7FB9-4879-A3F3-CFBFF349751C}" destId="{AF06B1D6-C4AA-47C1-86C5-0E54EE244230}" srcOrd="0" destOrd="0" presId="urn:microsoft.com/office/officeart/2005/8/layout/cycle2"/>
    <dgm:cxn modelId="{C676FFC2-4CCE-425B-9555-DB860CE5D6E2}" type="presOf" srcId="{D676A66D-B943-475E-B7BF-79A2BCCB3068}" destId="{F584AF75-025F-4739-B68F-790056C42DC9}" srcOrd="0"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2EB09716-A78F-4173-834E-85D5499287C6}" type="presOf" srcId="{D6536DF3-26F3-42D3-BC6B-F221B626BC83}" destId="{06811DA2-79D7-41F5-877B-3B221025E7BB}" srcOrd="0" destOrd="0" presId="urn:microsoft.com/office/officeart/2005/8/layout/cycle2"/>
    <dgm:cxn modelId="{C777E2CB-75D9-45B4-872A-829F9F991D3F}" type="presOf" srcId="{1B6F75F6-CFAD-47C2-9B69-A75C97B2DFFB}" destId="{72F66DA1-6CF2-4F0F-AED0-F465B320DB1C}" srcOrd="0" destOrd="0" presId="urn:microsoft.com/office/officeart/2005/8/layout/cycle2"/>
    <dgm:cxn modelId="{2A422C7A-A7A2-4BF0-A944-AF9A012D81A8}" type="presOf" srcId="{18D05F78-20A7-4BE7-B47A-DABF40716FAB}" destId="{0D496587-CBC4-4FCD-B928-FA9EE753C7C1}" srcOrd="0" destOrd="0" presId="urn:microsoft.com/office/officeart/2005/8/layout/cycle2"/>
    <dgm:cxn modelId="{400C25E3-0193-48C9-9108-66CDC7AD9F6E}" type="presOf" srcId="{20A88EEE-D09C-4142-80D3-FD0ECC0D0CB4}" destId="{4C248587-8794-4D16-9672-B0289067816F}" srcOrd="0" destOrd="0" presId="urn:microsoft.com/office/officeart/2005/8/layout/cycle2"/>
    <dgm:cxn modelId="{9BB7A55A-9467-4CA6-AF6B-9A88159C4E92}" srcId="{53FCFA09-25E0-42DC-AEDE-2A3A519EE58E}" destId="{0E006D6F-D5B3-4AD9-B287-C560C2AF3303}" srcOrd="8" destOrd="0" parTransId="{2B993F09-CE53-4F12-9D8D-44F901BA5D29}" sibTransId="{40954D95-97D2-4C49-9937-C5A860DD54DE}"/>
    <dgm:cxn modelId="{F74F1DE3-FC0A-4DD0-8152-C93042E3BFEC}" srcId="{53FCFA09-25E0-42DC-AEDE-2A3A519EE58E}" destId="{20A88EEE-D09C-4142-80D3-FD0ECC0D0CB4}" srcOrd="15" destOrd="0" parTransId="{5A8C9F94-8C39-4693-A1F2-F587F094CE8B}" sibTransId="{BD79D5AC-1B2F-4F61-B6F6-A7318F150E38}"/>
    <dgm:cxn modelId="{C3255ED0-4C23-4D75-9B6E-383A949257C5}" srcId="{53FCFA09-25E0-42DC-AEDE-2A3A519EE58E}" destId="{DC65485E-2EC4-4B40-8458-D8FB1C59E2C8}" srcOrd="11" destOrd="0" parTransId="{E2DDBC78-AC94-4BF4-9E5A-037685C4B253}" sibTransId="{A0152593-2F3F-46F3-94AB-43163D17405A}"/>
    <dgm:cxn modelId="{92EDFC09-BE74-4ABA-A379-26B44814E52F}" srcId="{53FCFA09-25E0-42DC-AEDE-2A3A519EE58E}" destId="{5CA3D75B-EC83-4022-B078-A3CC22441544}" srcOrd="12" destOrd="0" parTransId="{E6F3C976-2D97-48FA-8596-2E79DB2ADE02}" sibTransId="{8FE0387E-A363-4638-9824-8EB2355060A3}"/>
    <dgm:cxn modelId="{B451CC6A-2BC9-4081-AFAF-8893494FED0A}" type="presOf" srcId="{BD79D5AC-1B2F-4F61-B6F6-A7318F150E38}" destId="{19901B25-B654-4D6F-8306-CDCF01BE7AE6}" srcOrd="0" destOrd="0" presId="urn:microsoft.com/office/officeart/2005/8/layout/cycle2"/>
    <dgm:cxn modelId="{9C7DF816-1C18-4775-A60B-F129E0802B38}" type="presOf" srcId="{B82D95D7-3681-471F-AFDF-8057D6725C68}" destId="{9B8103FE-2675-4B07-820C-E79E7D097738}" srcOrd="0" destOrd="0" presId="urn:microsoft.com/office/officeart/2005/8/layout/cycle2"/>
    <dgm:cxn modelId="{BF536766-16D2-409D-AAFA-07D3D14D3DCC}" type="presOf" srcId="{D6536DF3-26F3-42D3-BC6B-F221B626BC83}" destId="{6F35B8D1-CA24-4542-A68C-787B35CF0061}" srcOrd="1"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A846C7F2-1F6C-48EA-AEF0-0A1C649FED70}" srcId="{53FCFA09-25E0-42DC-AEDE-2A3A519EE58E}" destId="{09734ACD-7621-4A37-B423-CF4EFE9FF14B}" srcOrd="6" destOrd="0" parTransId="{37A52F5B-DDEC-4B5B-A4C8-A804F5740020}" sibTransId="{9EA0BBBC-9F19-49DA-8C37-DF0AF07A423D}"/>
    <dgm:cxn modelId="{826C6629-F137-4B58-9F4F-C6053C24A3CB}" srcId="{53FCFA09-25E0-42DC-AEDE-2A3A519EE58E}" destId="{1B6F75F6-CFAD-47C2-9B69-A75C97B2DFFB}" srcOrd="5" destOrd="0" parTransId="{D55584AE-09B1-4E5F-B04A-C0611F13F174}" sibTransId="{418DA20B-379F-4668-94D1-9E09FD6EC420}"/>
    <dgm:cxn modelId="{5210E8B8-439B-42DA-BF5A-32344538ADF2}" type="presOf" srcId="{9EA0BBBC-9F19-49DA-8C37-DF0AF07A423D}" destId="{4F72DE4B-87CE-4DDB-8571-530ED32955B6}" srcOrd="1" destOrd="0" presId="urn:microsoft.com/office/officeart/2005/8/layout/cycle2"/>
    <dgm:cxn modelId="{0B153B8A-EDDA-4C8B-BA12-01953DC15DBA}" type="presOf" srcId="{D676A66D-B943-475E-B7BF-79A2BCCB3068}" destId="{C6418C61-0F32-4745-990E-E13BE847E43B}" srcOrd="1" destOrd="0" presId="urn:microsoft.com/office/officeart/2005/8/layout/cycle2"/>
    <dgm:cxn modelId="{25845F47-14C8-4D01-ADBA-086627A7A0E0}" type="presParOf" srcId="{ED856E37-26B2-411A-BC3B-E2DCE40A8D2C}" destId="{9B8103FE-2675-4B07-820C-E79E7D097738}" srcOrd="0" destOrd="0" presId="urn:microsoft.com/office/officeart/2005/8/layout/cycle2"/>
    <dgm:cxn modelId="{E736D2E0-D12F-408B-BCAB-10BF62A9A500}" type="presParOf" srcId="{ED856E37-26B2-411A-BC3B-E2DCE40A8D2C}" destId="{3EC61214-0A38-4F46-8B5A-51470B571D70}" srcOrd="1" destOrd="0" presId="urn:microsoft.com/office/officeart/2005/8/layout/cycle2"/>
    <dgm:cxn modelId="{EE3DFFAC-6FDB-4709-9B4B-99971A0D77CA}" type="presParOf" srcId="{3EC61214-0A38-4F46-8B5A-51470B571D70}" destId="{CAA6717B-BDDF-4BF3-AD3E-571B6FB811AC}" srcOrd="0" destOrd="0" presId="urn:microsoft.com/office/officeart/2005/8/layout/cycle2"/>
    <dgm:cxn modelId="{2F78B49A-7B49-4B32-996F-0A4A07FBFACB}" type="presParOf" srcId="{ED856E37-26B2-411A-BC3B-E2DCE40A8D2C}" destId="{51DC019C-C6AF-4F26-BECE-9B5E8B178F4F}" srcOrd="2" destOrd="0" presId="urn:microsoft.com/office/officeart/2005/8/layout/cycle2"/>
    <dgm:cxn modelId="{2E917DB5-46FB-488E-885A-D30C4FF49489}" type="presParOf" srcId="{ED856E37-26B2-411A-BC3B-E2DCE40A8D2C}" destId="{30D46EBD-D36D-41FD-AAD5-9C9AB3EDFA83}" srcOrd="3" destOrd="0" presId="urn:microsoft.com/office/officeart/2005/8/layout/cycle2"/>
    <dgm:cxn modelId="{E765142B-E346-4974-A339-9756E74121E8}" type="presParOf" srcId="{30D46EBD-D36D-41FD-AAD5-9C9AB3EDFA83}" destId="{3C54F79F-8B4A-47F2-9399-7BE1E0697A53}" srcOrd="0" destOrd="0" presId="urn:microsoft.com/office/officeart/2005/8/layout/cycle2"/>
    <dgm:cxn modelId="{DDFFAB9E-028E-4EB2-9A8C-2215253C1930}" type="presParOf" srcId="{ED856E37-26B2-411A-BC3B-E2DCE40A8D2C}" destId="{BEFA3DEE-F13D-4375-BCD6-FB5AB4CEF8B4}" srcOrd="4" destOrd="0" presId="urn:microsoft.com/office/officeart/2005/8/layout/cycle2"/>
    <dgm:cxn modelId="{121D4DA5-E96F-4654-8F0E-AD9970467600}" type="presParOf" srcId="{ED856E37-26B2-411A-BC3B-E2DCE40A8D2C}" destId="{4F8D8AB9-AD18-416C-9006-3EBF3F8ADCF2}" srcOrd="5" destOrd="0" presId="urn:microsoft.com/office/officeart/2005/8/layout/cycle2"/>
    <dgm:cxn modelId="{7CCDE807-9C6A-4A23-96D1-51C2B0FDA5EC}" type="presParOf" srcId="{4F8D8AB9-AD18-416C-9006-3EBF3F8ADCF2}" destId="{2718448F-E8AF-4000-A6E5-581FE8B44B11}" srcOrd="0" destOrd="0" presId="urn:microsoft.com/office/officeart/2005/8/layout/cycle2"/>
    <dgm:cxn modelId="{9C47B66A-65B7-4328-8FA4-8DC02524B32E}" type="presParOf" srcId="{ED856E37-26B2-411A-BC3B-E2DCE40A8D2C}" destId="{AF06B1D6-C4AA-47C1-86C5-0E54EE244230}" srcOrd="6" destOrd="0" presId="urn:microsoft.com/office/officeart/2005/8/layout/cycle2"/>
    <dgm:cxn modelId="{06F0AA64-8E3E-44DB-B242-FC4C35019EFD}" type="presParOf" srcId="{ED856E37-26B2-411A-BC3B-E2DCE40A8D2C}" destId="{4C821FEC-7C70-47B7-9C69-7EE931DB7427}" srcOrd="7" destOrd="0" presId="urn:microsoft.com/office/officeart/2005/8/layout/cycle2"/>
    <dgm:cxn modelId="{9194C536-BF0E-4773-A76E-78DDEA58D995}" type="presParOf" srcId="{4C821FEC-7C70-47B7-9C69-7EE931DB7427}" destId="{0A344EF3-BEEC-4978-B5F7-07732A5EE8DE}" srcOrd="0" destOrd="0" presId="urn:microsoft.com/office/officeart/2005/8/layout/cycle2"/>
    <dgm:cxn modelId="{1E21EA18-2AB5-4161-ADE8-C28A2368DFC8}" type="presParOf" srcId="{ED856E37-26B2-411A-BC3B-E2DCE40A8D2C}" destId="{119B607A-A2CE-4DD8-8B71-D4AA08B3A67A}" srcOrd="8" destOrd="0" presId="urn:microsoft.com/office/officeart/2005/8/layout/cycle2"/>
    <dgm:cxn modelId="{2D198F94-2FA3-433B-9F44-D79C5D717D5E}" type="presParOf" srcId="{ED856E37-26B2-411A-BC3B-E2DCE40A8D2C}" destId="{6EF553B0-0542-4717-AE73-44B7C77C9434}" srcOrd="9" destOrd="0" presId="urn:microsoft.com/office/officeart/2005/8/layout/cycle2"/>
    <dgm:cxn modelId="{4C273B12-1581-4FEE-95D8-371CB246F10A}" type="presParOf" srcId="{6EF553B0-0542-4717-AE73-44B7C77C9434}" destId="{438AE54A-7B34-4906-AD6F-B65EBFFAC182}" srcOrd="0" destOrd="0" presId="urn:microsoft.com/office/officeart/2005/8/layout/cycle2"/>
    <dgm:cxn modelId="{9C1B6449-7DA8-4F34-8BB3-A1FC83566C9F}" type="presParOf" srcId="{ED856E37-26B2-411A-BC3B-E2DCE40A8D2C}" destId="{72F66DA1-6CF2-4F0F-AED0-F465B320DB1C}" srcOrd="10" destOrd="0" presId="urn:microsoft.com/office/officeart/2005/8/layout/cycle2"/>
    <dgm:cxn modelId="{6C332B08-600C-434A-94D9-A8DEBEFD0510}" type="presParOf" srcId="{ED856E37-26B2-411A-BC3B-E2DCE40A8D2C}" destId="{2A0FF255-DB44-4682-A7FF-FF209AF2D31C}" srcOrd="11" destOrd="0" presId="urn:microsoft.com/office/officeart/2005/8/layout/cycle2"/>
    <dgm:cxn modelId="{55C76655-BE9A-4BBF-A11E-9A108768876B}" type="presParOf" srcId="{2A0FF255-DB44-4682-A7FF-FF209AF2D31C}" destId="{9A016012-80FA-438F-B2C7-8CDC400BD9DD}" srcOrd="0" destOrd="0" presId="urn:microsoft.com/office/officeart/2005/8/layout/cycle2"/>
    <dgm:cxn modelId="{AA4FF991-786D-442E-963B-42473C5BE179}" type="presParOf" srcId="{ED856E37-26B2-411A-BC3B-E2DCE40A8D2C}" destId="{2561AE8B-289F-4464-ABD6-AEF227881787}" srcOrd="12" destOrd="0" presId="urn:microsoft.com/office/officeart/2005/8/layout/cycle2"/>
    <dgm:cxn modelId="{015EB3AD-5A80-44B8-947F-CD0F227E6E5C}" type="presParOf" srcId="{ED856E37-26B2-411A-BC3B-E2DCE40A8D2C}" destId="{DF499081-5598-44A0-84E8-C72F54AC95F2}" srcOrd="13" destOrd="0" presId="urn:microsoft.com/office/officeart/2005/8/layout/cycle2"/>
    <dgm:cxn modelId="{2AD0ACCD-0EA7-445D-96D7-794C30DFF9B0}" type="presParOf" srcId="{DF499081-5598-44A0-84E8-C72F54AC95F2}" destId="{4F72DE4B-87CE-4DDB-8571-530ED32955B6}" srcOrd="0" destOrd="0" presId="urn:microsoft.com/office/officeart/2005/8/layout/cycle2"/>
    <dgm:cxn modelId="{EA9E417E-B6A7-45AA-A9E9-09007BEDB8E1}" type="presParOf" srcId="{ED856E37-26B2-411A-BC3B-E2DCE40A8D2C}" destId="{3DC38976-62A3-4A21-9CAC-CB1F46EB8EFB}" srcOrd="14" destOrd="0" presId="urn:microsoft.com/office/officeart/2005/8/layout/cycle2"/>
    <dgm:cxn modelId="{BD3225D7-4CBA-4691-9355-8F1CB78F9266}" type="presParOf" srcId="{ED856E37-26B2-411A-BC3B-E2DCE40A8D2C}" destId="{991672FA-4286-4707-9346-BC3482C52E8F}" srcOrd="15" destOrd="0" presId="urn:microsoft.com/office/officeart/2005/8/layout/cycle2"/>
    <dgm:cxn modelId="{DA8D25F8-7C21-48DC-BA91-E2BD4C3430FB}" type="presParOf" srcId="{991672FA-4286-4707-9346-BC3482C52E8F}" destId="{8CFDA3A1-6E4D-442D-90BA-453F0E25E27B}" srcOrd="0" destOrd="0" presId="urn:microsoft.com/office/officeart/2005/8/layout/cycle2"/>
    <dgm:cxn modelId="{896674A0-C4D4-4CAA-A017-551F679ED72D}" type="presParOf" srcId="{ED856E37-26B2-411A-BC3B-E2DCE40A8D2C}" destId="{D0DA752E-5018-4DA3-9691-49A3707C419B}" srcOrd="16" destOrd="0" presId="urn:microsoft.com/office/officeart/2005/8/layout/cycle2"/>
    <dgm:cxn modelId="{83751A32-213A-4223-9318-68A201E09E1B}" type="presParOf" srcId="{ED856E37-26B2-411A-BC3B-E2DCE40A8D2C}" destId="{6D554F96-CD44-49AE-9D87-E68C54E0BAC1}" srcOrd="17" destOrd="0" presId="urn:microsoft.com/office/officeart/2005/8/layout/cycle2"/>
    <dgm:cxn modelId="{D068D8B3-A8ED-4C73-8F81-3018B4A0DFA4}" type="presParOf" srcId="{6D554F96-CD44-49AE-9D87-E68C54E0BAC1}" destId="{32FDA444-44AC-47B2-8083-BA5F99A50867}" srcOrd="0" destOrd="0" presId="urn:microsoft.com/office/officeart/2005/8/layout/cycle2"/>
    <dgm:cxn modelId="{7E632E33-1A29-4F03-8D69-58470BE6CEEE}" type="presParOf" srcId="{ED856E37-26B2-411A-BC3B-E2DCE40A8D2C}" destId="{0D496587-CBC4-4FCD-B928-FA9EE753C7C1}" srcOrd="18" destOrd="0" presId="urn:microsoft.com/office/officeart/2005/8/layout/cycle2"/>
    <dgm:cxn modelId="{71D7ACCB-BBAC-4667-8F33-FEA3A39DDDD1}" type="presParOf" srcId="{ED856E37-26B2-411A-BC3B-E2DCE40A8D2C}" destId="{FCA9EE19-60E2-4823-9207-AAECF97AA940}" srcOrd="19" destOrd="0" presId="urn:microsoft.com/office/officeart/2005/8/layout/cycle2"/>
    <dgm:cxn modelId="{A0F73811-608E-4BEA-AAF6-E4CC6154C7B8}" type="presParOf" srcId="{FCA9EE19-60E2-4823-9207-AAECF97AA940}" destId="{FAAB4114-43EE-4F4B-84C4-A713EE7A358A}" srcOrd="0" destOrd="0" presId="urn:microsoft.com/office/officeart/2005/8/layout/cycle2"/>
    <dgm:cxn modelId="{20113E86-FF56-4B1F-9343-7814237D365A}" type="presParOf" srcId="{ED856E37-26B2-411A-BC3B-E2DCE40A8D2C}" destId="{864F6C35-FB89-40A1-A240-173D7F39EFDD}" srcOrd="20" destOrd="0" presId="urn:microsoft.com/office/officeart/2005/8/layout/cycle2"/>
    <dgm:cxn modelId="{2B4DFED5-DB89-4C42-9C24-9ED2004E6E64}" type="presParOf" srcId="{ED856E37-26B2-411A-BC3B-E2DCE40A8D2C}" destId="{4A696297-7A8A-4EF3-A543-550F16F217D7}" srcOrd="21" destOrd="0" presId="urn:microsoft.com/office/officeart/2005/8/layout/cycle2"/>
    <dgm:cxn modelId="{967FEE06-97D7-438A-8D6F-464F563AB900}" type="presParOf" srcId="{4A696297-7A8A-4EF3-A543-550F16F217D7}" destId="{E2402EBB-F9CC-499B-A5B1-5549EB87B2AB}" srcOrd="0" destOrd="0" presId="urn:microsoft.com/office/officeart/2005/8/layout/cycle2"/>
    <dgm:cxn modelId="{4CD8D6E2-15C2-43F8-9DE6-EB0B0E34F672}" type="presParOf" srcId="{ED856E37-26B2-411A-BC3B-E2DCE40A8D2C}" destId="{053A2F4E-DC85-4041-AF31-5A0BF7027A2B}" srcOrd="22" destOrd="0" presId="urn:microsoft.com/office/officeart/2005/8/layout/cycle2"/>
    <dgm:cxn modelId="{4787246E-82DE-4840-BCA8-00B25056D57C}" type="presParOf" srcId="{ED856E37-26B2-411A-BC3B-E2DCE40A8D2C}" destId="{967C4D7A-9024-449D-A0F9-A4DB6E5CE76D}" srcOrd="23" destOrd="0" presId="urn:microsoft.com/office/officeart/2005/8/layout/cycle2"/>
    <dgm:cxn modelId="{878B152A-3667-4198-8DD6-22FB1ED34A69}" type="presParOf" srcId="{967C4D7A-9024-449D-A0F9-A4DB6E5CE76D}" destId="{4973C34D-92C2-40D2-9B5B-F1D150AD3203}" srcOrd="0" destOrd="0" presId="urn:microsoft.com/office/officeart/2005/8/layout/cycle2"/>
    <dgm:cxn modelId="{4C922CDC-92DD-4695-A6E5-37856859E3A7}" type="presParOf" srcId="{ED856E37-26B2-411A-BC3B-E2DCE40A8D2C}" destId="{9B83DD6F-1CE8-47AB-BF2B-2FD33DAFC947}" srcOrd="24" destOrd="0" presId="urn:microsoft.com/office/officeart/2005/8/layout/cycle2"/>
    <dgm:cxn modelId="{04B3B499-C315-4825-B7F5-93DD4C53F690}" type="presParOf" srcId="{ED856E37-26B2-411A-BC3B-E2DCE40A8D2C}" destId="{D38C9851-19D2-497D-92A5-C7B056D90529}" srcOrd="25" destOrd="0" presId="urn:microsoft.com/office/officeart/2005/8/layout/cycle2"/>
    <dgm:cxn modelId="{C4C5153B-E241-4CB5-B27E-05AA81F6B4E9}" type="presParOf" srcId="{D38C9851-19D2-497D-92A5-C7B056D90529}" destId="{C7A47BA8-BB2C-4DA8-872F-2306115A325A}" srcOrd="0" destOrd="0" presId="urn:microsoft.com/office/officeart/2005/8/layout/cycle2"/>
    <dgm:cxn modelId="{B1E3EFB7-53D6-46C0-9180-376D4E172CCA}" type="presParOf" srcId="{ED856E37-26B2-411A-BC3B-E2DCE40A8D2C}" destId="{F0AAD80B-1320-4E54-BC3C-1AB080A1DB90}" srcOrd="26" destOrd="0" presId="urn:microsoft.com/office/officeart/2005/8/layout/cycle2"/>
    <dgm:cxn modelId="{B06315A8-04A2-4D57-9BB6-8F43963510D0}" type="presParOf" srcId="{ED856E37-26B2-411A-BC3B-E2DCE40A8D2C}" destId="{F584AF75-025F-4739-B68F-790056C42DC9}" srcOrd="27" destOrd="0" presId="urn:microsoft.com/office/officeart/2005/8/layout/cycle2"/>
    <dgm:cxn modelId="{27A085FA-8205-4F95-A815-2F8FC1B9CC7D}" type="presParOf" srcId="{F584AF75-025F-4739-B68F-790056C42DC9}" destId="{C6418C61-0F32-4745-990E-E13BE847E43B}" srcOrd="0" destOrd="0" presId="urn:microsoft.com/office/officeart/2005/8/layout/cycle2"/>
    <dgm:cxn modelId="{C97FBBCE-C669-458C-A64B-ED0621469164}" type="presParOf" srcId="{ED856E37-26B2-411A-BC3B-E2DCE40A8D2C}" destId="{600E7B3C-BE3F-420F-AB3F-8C501010770B}" srcOrd="28" destOrd="0" presId="urn:microsoft.com/office/officeart/2005/8/layout/cycle2"/>
    <dgm:cxn modelId="{F93424A6-B312-4285-90A8-8273025C89D6}" type="presParOf" srcId="{ED856E37-26B2-411A-BC3B-E2DCE40A8D2C}" destId="{06811DA2-79D7-41F5-877B-3B221025E7BB}" srcOrd="29" destOrd="0" presId="urn:microsoft.com/office/officeart/2005/8/layout/cycle2"/>
    <dgm:cxn modelId="{B4FF4E7E-CF55-479C-AE52-7F7DE52816ED}" type="presParOf" srcId="{06811DA2-79D7-41F5-877B-3B221025E7BB}" destId="{6F35B8D1-CA24-4542-A68C-787B35CF0061}" srcOrd="0" destOrd="0" presId="urn:microsoft.com/office/officeart/2005/8/layout/cycle2"/>
    <dgm:cxn modelId="{0106A9AF-E07D-4723-8A44-5C5AE95A41E7}" type="presParOf" srcId="{ED856E37-26B2-411A-BC3B-E2DCE40A8D2C}" destId="{4C248587-8794-4D16-9672-B0289067816F}" srcOrd="30" destOrd="0" presId="urn:microsoft.com/office/officeart/2005/8/layout/cycle2"/>
    <dgm:cxn modelId="{F265802F-2650-4E65-9179-5CB0A86A0D6B}" type="presParOf" srcId="{ED856E37-26B2-411A-BC3B-E2DCE40A8D2C}" destId="{19901B25-B654-4D6F-8306-CDCF01BE7AE6}" srcOrd="31" destOrd="0" presId="urn:microsoft.com/office/officeart/2005/8/layout/cycle2"/>
    <dgm:cxn modelId="{9CEE676A-6819-446C-9C89-A2753F160505}"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noFill/>
        <a:ln>
          <a:noFill/>
        </a:ln>
      </dgm:spPr>
      <dgm:t>
        <a:bodyPr lIns="0" tIns="0" rIns="0" bIns="0"/>
        <a:lstStyle/>
        <a:p>
          <a:r>
            <a:rPr lang="en-US" sz="1600" i="1" dirty="0">
              <a:solidFill>
                <a:schemeClr val="tx1">
                  <a:lumMod val="50000"/>
                  <a:lumOff val="50000"/>
                </a:schemeClr>
              </a:solidFill>
            </a:rPr>
            <a:t>16</a:t>
          </a:r>
        </a:p>
      </dgm:t>
    </dgm:pt>
    <dgm:pt modelId="{29B55120-6A37-4257-9F55-45E532040178}" type="parTrans" cxnId="{F061757E-8A6F-48C2-9B66-FCF5B645A4D2}">
      <dgm:prSet/>
      <dgm:spPr/>
      <dgm:t>
        <a:bodyPr/>
        <a:lstStyle/>
        <a:p>
          <a:endParaRPr lang="en-US" sz="1600" i="1">
            <a:solidFill>
              <a:schemeClr val="tx1">
                <a:lumMod val="50000"/>
                <a:lumOff val="50000"/>
              </a:schemeClr>
            </a:solidFill>
          </a:endParaRPr>
        </a:p>
      </dgm:t>
    </dgm:pt>
    <dgm:pt modelId="{840DE21A-FB42-48FB-B560-8834402CD49A}" type="sibTrans" cxnId="{F061757E-8A6F-48C2-9B66-FCF5B645A4D2}">
      <dgm:prSet custT="1"/>
      <dgm:spPr>
        <a:noFill/>
      </dgm:spPr>
      <dgm:t>
        <a:bodyPr/>
        <a:lstStyle/>
        <a:p>
          <a:endParaRPr lang="en-US" sz="1600" i="1">
            <a:solidFill>
              <a:schemeClr val="tx1">
                <a:lumMod val="50000"/>
                <a:lumOff val="50000"/>
              </a:schemeClr>
            </a:solidFill>
          </a:endParaRPr>
        </a:p>
      </dgm:t>
    </dgm:pt>
    <dgm:pt modelId="{B17E3CDC-EC1B-49FA-B3BE-FE70CB48175E}">
      <dgm:prSet phldrT="[Text]" custT="1"/>
      <dgm:spPr>
        <a:noFill/>
        <a:ln>
          <a:noFill/>
        </a:ln>
      </dgm:spPr>
      <dgm:t>
        <a:bodyPr lIns="0" tIns="0" rIns="0" bIns="0"/>
        <a:lstStyle/>
        <a:p>
          <a:r>
            <a:rPr lang="en-US" sz="1600" i="1" dirty="0">
              <a:solidFill>
                <a:schemeClr val="tx1">
                  <a:lumMod val="50000"/>
                  <a:lumOff val="50000"/>
                </a:schemeClr>
              </a:solidFill>
            </a:rPr>
            <a:t>17</a:t>
          </a:r>
        </a:p>
      </dgm:t>
    </dgm:pt>
    <dgm:pt modelId="{82D513C5-D3EB-4FA6-98AD-04FBFA735E59}" type="parTrans" cxnId="{443D86E7-DE53-4EB3-8523-F011AB0FBF94}">
      <dgm:prSet/>
      <dgm:spPr/>
      <dgm:t>
        <a:bodyPr/>
        <a:lstStyle/>
        <a:p>
          <a:endParaRPr lang="en-US" sz="1600" i="1">
            <a:solidFill>
              <a:schemeClr val="tx1">
                <a:lumMod val="50000"/>
                <a:lumOff val="50000"/>
              </a:schemeClr>
            </a:solidFill>
          </a:endParaRPr>
        </a:p>
      </dgm:t>
    </dgm:pt>
    <dgm:pt modelId="{A18E5D57-F9D5-4A5B-A052-65315B471A07}" type="sibTrans" cxnId="{443D86E7-DE53-4EB3-8523-F011AB0FBF94}">
      <dgm:prSet custT="1"/>
      <dgm:spPr>
        <a:noFill/>
      </dgm:spPr>
      <dgm:t>
        <a:bodyPr/>
        <a:lstStyle/>
        <a:p>
          <a:endParaRPr lang="en-US" sz="1600" i="1">
            <a:solidFill>
              <a:schemeClr val="tx1">
                <a:lumMod val="50000"/>
                <a:lumOff val="50000"/>
              </a:schemeClr>
            </a:solidFill>
          </a:endParaRPr>
        </a:p>
      </dgm:t>
    </dgm:pt>
    <dgm:pt modelId="{4EF681E0-A19B-4093-A99F-93DFD946C031}">
      <dgm:prSet phldrT="[Text]" custT="1"/>
      <dgm:spPr>
        <a:noFill/>
        <a:ln>
          <a:noFill/>
        </a:ln>
      </dgm:spPr>
      <dgm:t>
        <a:bodyPr lIns="0" tIns="0" rIns="0" bIns="0"/>
        <a:lstStyle/>
        <a:p>
          <a:r>
            <a:rPr lang="en-US" sz="1600" i="1" dirty="0">
              <a:solidFill>
                <a:schemeClr val="tx1">
                  <a:lumMod val="50000"/>
                  <a:lumOff val="50000"/>
                </a:schemeClr>
              </a:solidFill>
            </a:rPr>
            <a:t>18</a:t>
          </a:r>
        </a:p>
      </dgm:t>
    </dgm:pt>
    <dgm:pt modelId="{19C98A71-9A98-4A60-B9B5-7F9F4897A9EE}" type="parTrans" cxnId="{2E6265FC-DC83-4EB5-A602-F8E8CFA7B053}">
      <dgm:prSet/>
      <dgm:spPr/>
      <dgm:t>
        <a:bodyPr/>
        <a:lstStyle/>
        <a:p>
          <a:endParaRPr lang="en-US" sz="1600" i="1">
            <a:solidFill>
              <a:schemeClr val="tx1">
                <a:lumMod val="50000"/>
                <a:lumOff val="50000"/>
              </a:schemeClr>
            </a:solidFill>
          </a:endParaRPr>
        </a:p>
      </dgm:t>
    </dgm:pt>
    <dgm:pt modelId="{CC8F4582-0511-4994-95FF-7DA17596E754}" type="sibTrans" cxnId="{2E6265FC-DC83-4EB5-A602-F8E8CFA7B053}">
      <dgm:prSet custT="1"/>
      <dgm:spPr>
        <a:noFill/>
      </dgm:spPr>
      <dgm:t>
        <a:bodyPr/>
        <a:lstStyle/>
        <a:p>
          <a:endParaRPr lang="en-US" sz="1600" i="1">
            <a:solidFill>
              <a:schemeClr val="tx1">
                <a:lumMod val="50000"/>
                <a:lumOff val="50000"/>
              </a:schemeClr>
            </a:solidFill>
          </a:endParaRPr>
        </a:p>
      </dgm:t>
    </dgm:pt>
    <dgm:pt modelId="{9F942445-7FB9-4879-A3F3-CFBFF349751C}">
      <dgm:prSet phldrT="[Text]" custT="1"/>
      <dgm:spPr>
        <a:noFill/>
        <a:ln>
          <a:noFill/>
        </a:ln>
      </dgm:spPr>
      <dgm:t>
        <a:bodyPr lIns="0" tIns="0" rIns="0" bIns="0"/>
        <a:lstStyle/>
        <a:p>
          <a:r>
            <a:rPr lang="en-US" sz="1600" i="1" dirty="0">
              <a:solidFill>
                <a:schemeClr val="tx1">
                  <a:lumMod val="50000"/>
                  <a:lumOff val="50000"/>
                </a:schemeClr>
              </a:solidFill>
            </a:rPr>
            <a:t>19</a:t>
          </a:r>
        </a:p>
      </dgm:t>
    </dgm:pt>
    <dgm:pt modelId="{95D89B49-23DB-4982-9E78-63E50DAE03CA}" type="parTrans" cxnId="{7A7FCAE5-FA15-4CF1-9893-C80CCC0E5CA4}">
      <dgm:prSet/>
      <dgm:spPr/>
      <dgm:t>
        <a:bodyPr/>
        <a:lstStyle/>
        <a:p>
          <a:endParaRPr lang="en-US" sz="1600" i="1">
            <a:solidFill>
              <a:schemeClr val="tx1">
                <a:lumMod val="50000"/>
                <a:lumOff val="50000"/>
              </a:schemeClr>
            </a:solidFill>
          </a:endParaRPr>
        </a:p>
      </dgm:t>
    </dgm:pt>
    <dgm:pt modelId="{54A9CEA7-A743-4B67-926A-13B5DC25B193}" type="sibTrans" cxnId="{7A7FCAE5-FA15-4CF1-9893-C80CCC0E5CA4}">
      <dgm:prSet custT="1"/>
      <dgm:spPr>
        <a:noFill/>
      </dgm:spPr>
      <dgm:t>
        <a:bodyPr/>
        <a:lstStyle/>
        <a:p>
          <a:endParaRPr lang="en-US" sz="1600" i="1">
            <a:solidFill>
              <a:schemeClr val="tx1">
                <a:lumMod val="50000"/>
                <a:lumOff val="50000"/>
              </a:schemeClr>
            </a:solidFill>
          </a:endParaRPr>
        </a:p>
      </dgm:t>
    </dgm:pt>
    <dgm:pt modelId="{4E2CE9BB-2A36-4BE8-B6C8-7E02CB30C99B}">
      <dgm:prSet phldrT="[Text]" custT="1"/>
      <dgm:spPr>
        <a:noFill/>
        <a:ln>
          <a:noFill/>
        </a:ln>
      </dgm:spPr>
      <dgm:t>
        <a:bodyPr lIns="0" tIns="0" rIns="0" bIns="0"/>
        <a:lstStyle/>
        <a:p>
          <a:r>
            <a:rPr lang="en-US" sz="1600" i="1" dirty="0">
              <a:solidFill>
                <a:schemeClr val="tx1">
                  <a:lumMod val="50000"/>
                  <a:lumOff val="50000"/>
                </a:schemeClr>
              </a:solidFill>
            </a:rPr>
            <a:t>20</a:t>
          </a:r>
        </a:p>
      </dgm:t>
    </dgm:pt>
    <dgm:pt modelId="{4162CEB4-22B5-4E5B-8EA5-9BD8AE4E67BB}" type="parTrans" cxnId="{4D23E049-654A-4AE1-877F-E53F395DB449}">
      <dgm:prSet/>
      <dgm:spPr/>
      <dgm:t>
        <a:bodyPr/>
        <a:lstStyle/>
        <a:p>
          <a:endParaRPr lang="en-US" sz="1600" i="1">
            <a:solidFill>
              <a:schemeClr val="tx1">
                <a:lumMod val="50000"/>
                <a:lumOff val="50000"/>
              </a:schemeClr>
            </a:solidFill>
          </a:endParaRPr>
        </a:p>
      </dgm:t>
    </dgm:pt>
    <dgm:pt modelId="{D4509880-136B-4AFB-87E1-5CA5167F5DF6}" type="sibTrans" cxnId="{4D23E049-654A-4AE1-877F-E53F395DB449}">
      <dgm:prSet custT="1"/>
      <dgm:spPr>
        <a:noFill/>
      </dgm:spPr>
      <dgm:t>
        <a:bodyPr/>
        <a:lstStyle/>
        <a:p>
          <a:endParaRPr lang="en-US" sz="1600" i="1">
            <a:solidFill>
              <a:schemeClr val="tx1">
                <a:lumMod val="50000"/>
                <a:lumOff val="50000"/>
              </a:schemeClr>
            </a:solidFill>
          </a:endParaRPr>
        </a:p>
      </dgm:t>
    </dgm:pt>
    <dgm:pt modelId="{1B6F75F6-CFAD-47C2-9B69-A75C97B2DFFB}">
      <dgm:prSet phldrT="[Text]" custT="1"/>
      <dgm:spPr>
        <a:noFill/>
        <a:ln>
          <a:noFill/>
        </a:ln>
      </dgm:spPr>
      <dgm:t>
        <a:bodyPr lIns="0" tIns="0" rIns="0" bIns="0"/>
        <a:lstStyle/>
        <a:p>
          <a:r>
            <a:rPr lang="en-US" sz="1600" i="1" dirty="0">
              <a:solidFill>
                <a:schemeClr val="tx1">
                  <a:lumMod val="50000"/>
                  <a:lumOff val="50000"/>
                </a:schemeClr>
              </a:solidFill>
            </a:rPr>
            <a:t>21</a:t>
          </a:r>
        </a:p>
      </dgm:t>
    </dgm:pt>
    <dgm:pt modelId="{D55584AE-09B1-4E5F-B04A-C0611F13F174}" type="parTrans" cxnId="{826C6629-F137-4B58-9F4F-C6053C24A3CB}">
      <dgm:prSet/>
      <dgm:spPr/>
      <dgm:t>
        <a:bodyPr/>
        <a:lstStyle/>
        <a:p>
          <a:endParaRPr lang="en-US" sz="1600" i="1">
            <a:solidFill>
              <a:schemeClr val="tx1">
                <a:lumMod val="50000"/>
                <a:lumOff val="50000"/>
              </a:schemeClr>
            </a:solidFill>
          </a:endParaRPr>
        </a:p>
      </dgm:t>
    </dgm:pt>
    <dgm:pt modelId="{418DA20B-379F-4668-94D1-9E09FD6EC420}" type="sibTrans" cxnId="{826C6629-F137-4B58-9F4F-C6053C24A3CB}">
      <dgm:prSet custT="1"/>
      <dgm:spPr>
        <a:noFill/>
      </dgm:spPr>
      <dgm:t>
        <a:bodyPr/>
        <a:lstStyle/>
        <a:p>
          <a:endParaRPr lang="en-US" sz="1600" i="1">
            <a:solidFill>
              <a:schemeClr val="tx1">
                <a:lumMod val="50000"/>
                <a:lumOff val="50000"/>
              </a:schemeClr>
            </a:solidFill>
          </a:endParaRPr>
        </a:p>
      </dgm:t>
    </dgm:pt>
    <dgm:pt modelId="{09734ACD-7621-4A37-B423-CF4EFE9FF14B}">
      <dgm:prSet phldrT="[Text]" custT="1"/>
      <dgm:spPr>
        <a:noFill/>
        <a:ln>
          <a:noFill/>
        </a:ln>
      </dgm:spPr>
      <dgm:t>
        <a:bodyPr lIns="0" tIns="0" rIns="0" bIns="0"/>
        <a:lstStyle/>
        <a:p>
          <a:r>
            <a:rPr lang="en-US" sz="1600" i="1" dirty="0">
              <a:solidFill>
                <a:schemeClr val="tx1">
                  <a:lumMod val="50000"/>
                  <a:lumOff val="50000"/>
                </a:schemeClr>
              </a:solidFill>
            </a:rPr>
            <a:t>22</a:t>
          </a:r>
        </a:p>
      </dgm:t>
    </dgm:pt>
    <dgm:pt modelId="{37A52F5B-DDEC-4B5B-A4C8-A804F5740020}" type="parTrans" cxnId="{A846C7F2-1F6C-48EA-AEF0-0A1C649FED70}">
      <dgm:prSet/>
      <dgm:spPr/>
      <dgm:t>
        <a:bodyPr/>
        <a:lstStyle/>
        <a:p>
          <a:endParaRPr lang="en-US" sz="1600" i="1">
            <a:solidFill>
              <a:schemeClr val="tx1">
                <a:lumMod val="50000"/>
                <a:lumOff val="50000"/>
              </a:schemeClr>
            </a:solidFill>
          </a:endParaRPr>
        </a:p>
      </dgm:t>
    </dgm:pt>
    <dgm:pt modelId="{9EA0BBBC-9F19-49DA-8C37-DF0AF07A423D}" type="sibTrans" cxnId="{A846C7F2-1F6C-48EA-AEF0-0A1C649FED70}">
      <dgm:prSet custT="1"/>
      <dgm:spPr>
        <a:noFill/>
      </dgm:spPr>
      <dgm:t>
        <a:bodyPr/>
        <a:lstStyle/>
        <a:p>
          <a:endParaRPr lang="en-US" sz="1600" i="1">
            <a:solidFill>
              <a:schemeClr val="tx1">
                <a:lumMod val="50000"/>
                <a:lumOff val="50000"/>
              </a:schemeClr>
            </a:solidFill>
          </a:endParaRPr>
        </a:p>
      </dgm:t>
    </dgm:pt>
    <dgm:pt modelId="{E1B2DC05-DD82-40E1-A80B-3A3F0D150826}">
      <dgm:prSet phldrT="[Text]" custT="1"/>
      <dgm:spPr>
        <a:noFill/>
        <a:ln>
          <a:noFill/>
        </a:ln>
      </dgm:spPr>
      <dgm:t>
        <a:bodyPr lIns="0" tIns="0" rIns="0" bIns="0"/>
        <a:lstStyle/>
        <a:p>
          <a:r>
            <a:rPr lang="en-US" sz="1600" i="1" dirty="0">
              <a:solidFill>
                <a:schemeClr val="tx1">
                  <a:lumMod val="50000"/>
                  <a:lumOff val="50000"/>
                </a:schemeClr>
              </a:solidFill>
            </a:rPr>
            <a:t>23</a:t>
          </a:r>
        </a:p>
      </dgm:t>
    </dgm:pt>
    <dgm:pt modelId="{32E31B58-FEA1-4C4B-B20D-89442B0952D1}" type="parTrans" cxnId="{3D331903-328B-4D67-8B46-A9E0E6021652}">
      <dgm:prSet/>
      <dgm:spPr/>
      <dgm:t>
        <a:bodyPr/>
        <a:lstStyle/>
        <a:p>
          <a:endParaRPr lang="en-US" sz="1600" i="1">
            <a:solidFill>
              <a:schemeClr val="tx1">
                <a:lumMod val="50000"/>
                <a:lumOff val="50000"/>
              </a:schemeClr>
            </a:solidFill>
          </a:endParaRPr>
        </a:p>
      </dgm:t>
    </dgm:pt>
    <dgm:pt modelId="{1292C815-A999-47F1-B2AB-6D8B2FC4801B}" type="sibTrans" cxnId="{3D331903-328B-4D67-8B46-A9E0E6021652}">
      <dgm:prSet custT="1"/>
      <dgm:spPr>
        <a:noFill/>
      </dgm:spPr>
      <dgm:t>
        <a:bodyPr/>
        <a:lstStyle/>
        <a:p>
          <a:endParaRPr lang="en-US" sz="1600" i="1">
            <a:solidFill>
              <a:schemeClr val="tx1">
                <a:lumMod val="50000"/>
                <a:lumOff val="50000"/>
              </a:schemeClr>
            </a:solidFill>
          </a:endParaRPr>
        </a:p>
      </dgm:t>
    </dgm:pt>
    <dgm:pt modelId="{0E006D6F-D5B3-4AD9-B287-C560C2AF3303}">
      <dgm:prSet phldrT="[Text]" custT="1"/>
      <dgm:spPr>
        <a:noFill/>
        <a:ln>
          <a:noFill/>
        </a:ln>
      </dgm:spPr>
      <dgm:t>
        <a:bodyPr lIns="0" tIns="0" rIns="0" bIns="0"/>
        <a:lstStyle/>
        <a:p>
          <a:r>
            <a:rPr lang="en-US" sz="1600" i="1" dirty="0">
              <a:solidFill>
                <a:schemeClr val="tx1">
                  <a:lumMod val="50000"/>
                  <a:lumOff val="50000"/>
                </a:schemeClr>
              </a:solidFill>
            </a:rPr>
            <a:t>8</a:t>
          </a:r>
        </a:p>
      </dgm:t>
    </dgm:pt>
    <dgm:pt modelId="{2B993F09-CE53-4F12-9D8D-44F901BA5D29}" type="parTrans" cxnId="{9BB7A55A-9467-4CA6-AF6B-9A88159C4E92}">
      <dgm:prSet/>
      <dgm:spPr/>
      <dgm:t>
        <a:bodyPr/>
        <a:lstStyle/>
        <a:p>
          <a:endParaRPr lang="en-US" sz="1600" i="1">
            <a:solidFill>
              <a:schemeClr val="tx1">
                <a:lumMod val="50000"/>
                <a:lumOff val="50000"/>
              </a:schemeClr>
            </a:solidFill>
          </a:endParaRPr>
        </a:p>
      </dgm:t>
    </dgm:pt>
    <dgm:pt modelId="{40954D95-97D2-4C49-9937-C5A860DD54DE}" type="sibTrans" cxnId="{9BB7A55A-9467-4CA6-AF6B-9A88159C4E92}">
      <dgm:prSet custT="1"/>
      <dgm:spPr>
        <a:noFill/>
      </dgm:spPr>
      <dgm:t>
        <a:bodyPr/>
        <a:lstStyle/>
        <a:p>
          <a:endParaRPr lang="en-US" sz="1600" i="1">
            <a:solidFill>
              <a:schemeClr val="tx1">
                <a:lumMod val="50000"/>
                <a:lumOff val="50000"/>
              </a:schemeClr>
            </a:solidFill>
          </a:endParaRPr>
        </a:p>
      </dgm:t>
    </dgm:pt>
    <dgm:pt modelId="{18D05F78-20A7-4BE7-B47A-DABF40716FAB}">
      <dgm:prSet phldrT="[Text]" custT="1"/>
      <dgm:spPr>
        <a:noFill/>
        <a:ln>
          <a:noFill/>
        </a:ln>
      </dgm:spPr>
      <dgm:t>
        <a:bodyPr lIns="0" tIns="0" rIns="0" bIns="0"/>
        <a:lstStyle/>
        <a:p>
          <a:r>
            <a:rPr lang="en-US" sz="1600" i="1" dirty="0">
              <a:solidFill>
                <a:schemeClr val="tx1">
                  <a:lumMod val="50000"/>
                  <a:lumOff val="50000"/>
                </a:schemeClr>
              </a:solidFill>
            </a:rPr>
            <a:t>9</a:t>
          </a:r>
        </a:p>
      </dgm:t>
    </dgm:pt>
    <dgm:pt modelId="{F223BA35-C52D-4E0E-9576-21D0AB8CCE03}" type="parTrans" cxnId="{81B6479F-BFBC-4061-BBFB-0D73B5683191}">
      <dgm:prSet/>
      <dgm:spPr/>
      <dgm:t>
        <a:bodyPr/>
        <a:lstStyle/>
        <a:p>
          <a:endParaRPr lang="en-US" sz="1600" i="1">
            <a:solidFill>
              <a:schemeClr val="tx1">
                <a:lumMod val="50000"/>
                <a:lumOff val="50000"/>
              </a:schemeClr>
            </a:solidFill>
          </a:endParaRPr>
        </a:p>
      </dgm:t>
    </dgm:pt>
    <dgm:pt modelId="{42CE9FCF-A22A-4DA9-BA12-A7FC8BCC349E}" type="sibTrans" cxnId="{81B6479F-BFBC-4061-BBFB-0D73B5683191}">
      <dgm:prSet custT="1"/>
      <dgm:spPr>
        <a:noFill/>
      </dgm:spPr>
      <dgm:t>
        <a:bodyPr/>
        <a:lstStyle/>
        <a:p>
          <a:endParaRPr lang="en-US" sz="1600" i="1">
            <a:solidFill>
              <a:schemeClr val="tx1">
                <a:lumMod val="50000"/>
                <a:lumOff val="50000"/>
              </a:schemeClr>
            </a:solidFill>
          </a:endParaRPr>
        </a:p>
      </dgm:t>
    </dgm:pt>
    <dgm:pt modelId="{DB0C4E7F-E656-499E-9631-49607CED98D0}">
      <dgm:prSet phldrT="[Text]" custT="1"/>
      <dgm:spPr>
        <a:noFill/>
        <a:ln>
          <a:noFill/>
        </a:ln>
      </dgm:spPr>
      <dgm:t>
        <a:bodyPr lIns="0" tIns="0" rIns="0" bIns="0"/>
        <a:lstStyle/>
        <a:p>
          <a:r>
            <a:rPr lang="en-US" sz="1600" i="1" dirty="0">
              <a:solidFill>
                <a:schemeClr val="tx1">
                  <a:lumMod val="50000"/>
                  <a:lumOff val="50000"/>
                </a:schemeClr>
              </a:solidFill>
            </a:rPr>
            <a:t>10</a:t>
          </a:r>
        </a:p>
      </dgm:t>
    </dgm:pt>
    <dgm:pt modelId="{D4212191-B16D-4BBE-9A56-7BA3B042CB2B}" type="parTrans" cxnId="{E44D39C3-224E-43C6-A5DB-291A965A67E8}">
      <dgm:prSet/>
      <dgm:spPr/>
      <dgm:t>
        <a:bodyPr/>
        <a:lstStyle/>
        <a:p>
          <a:endParaRPr lang="en-US" sz="1600" i="1">
            <a:solidFill>
              <a:schemeClr val="tx1">
                <a:lumMod val="50000"/>
                <a:lumOff val="50000"/>
              </a:schemeClr>
            </a:solidFill>
          </a:endParaRPr>
        </a:p>
      </dgm:t>
    </dgm:pt>
    <dgm:pt modelId="{C07863CA-0B02-455C-AAF9-702EDB99D2A3}" type="sibTrans" cxnId="{E44D39C3-224E-43C6-A5DB-291A965A67E8}">
      <dgm:prSet custT="1"/>
      <dgm:spPr>
        <a:noFill/>
      </dgm:spPr>
      <dgm:t>
        <a:bodyPr/>
        <a:lstStyle/>
        <a:p>
          <a:endParaRPr lang="en-US" sz="1600" i="1">
            <a:solidFill>
              <a:schemeClr val="tx1">
                <a:lumMod val="50000"/>
                <a:lumOff val="50000"/>
              </a:schemeClr>
            </a:solidFill>
          </a:endParaRPr>
        </a:p>
      </dgm:t>
    </dgm:pt>
    <dgm:pt modelId="{DC65485E-2EC4-4B40-8458-D8FB1C59E2C8}">
      <dgm:prSet phldrT="[Text]" custT="1"/>
      <dgm:spPr>
        <a:noFill/>
        <a:ln>
          <a:noFill/>
        </a:ln>
      </dgm:spPr>
      <dgm:t>
        <a:bodyPr lIns="0" tIns="0" rIns="0" bIns="0"/>
        <a:lstStyle/>
        <a:p>
          <a:r>
            <a:rPr lang="en-US" sz="1600" i="1" dirty="0">
              <a:solidFill>
                <a:schemeClr val="tx1">
                  <a:lumMod val="50000"/>
                  <a:lumOff val="50000"/>
                </a:schemeClr>
              </a:solidFill>
            </a:rPr>
            <a:t>11</a:t>
          </a:r>
        </a:p>
      </dgm:t>
    </dgm:pt>
    <dgm:pt modelId="{E2DDBC78-AC94-4BF4-9E5A-037685C4B253}" type="parTrans" cxnId="{C3255ED0-4C23-4D75-9B6E-383A949257C5}">
      <dgm:prSet/>
      <dgm:spPr/>
      <dgm:t>
        <a:bodyPr/>
        <a:lstStyle/>
        <a:p>
          <a:endParaRPr lang="en-US" sz="1600" i="1">
            <a:solidFill>
              <a:schemeClr val="tx1">
                <a:lumMod val="50000"/>
                <a:lumOff val="50000"/>
              </a:schemeClr>
            </a:solidFill>
          </a:endParaRPr>
        </a:p>
      </dgm:t>
    </dgm:pt>
    <dgm:pt modelId="{A0152593-2F3F-46F3-94AB-43163D17405A}" type="sibTrans" cxnId="{C3255ED0-4C23-4D75-9B6E-383A949257C5}">
      <dgm:prSet custT="1"/>
      <dgm:spPr>
        <a:noFill/>
      </dgm:spPr>
      <dgm:t>
        <a:bodyPr/>
        <a:lstStyle/>
        <a:p>
          <a:endParaRPr lang="en-US" sz="1600" i="1">
            <a:solidFill>
              <a:schemeClr val="tx1">
                <a:lumMod val="50000"/>
                <a:lumOff val="50000"/>
              </a:schemeClr>
            </a:solidFill>
          </a:endParaRPr>
        </a:p>
      </dgm:t>
    </dgm:pt>
    <dgm:pt modelId="{5CA3D75B-EC83-4022-B078-A3CC22441544}">
      <dgm:prSet phldrT="[Text]" custT="1"/>
      <dgm:spPr>
        <a:noFill/>
        <a:ln>
          <a:noFill/>
        </a:ln>
      </dgm:spPr>
      <dgm:t>
        <a:bodyPr lIns="0" tIns="0" rIns="0" bIns="0"/>
        <a:lstStyle/>
        <a:p>
          <a:r>
            <a:rPr lang="en-US" sz="1600" i="1" dirty="0">
              <a:solidFill>
                <a:schemeClr val="tx1">
                  <a:lumMod val="50000"/>
                  <a:lumOff val="50000"/>
                </a:schemeClr>
              </a:solidFill>
            </a:rPr>
            <a:t>12</a:t>
          </a:r>
        </a:p>
      </dgm:t>
    </dgm:pt>
    <dgm:pt modelId="{E6F3C976-2D97-48FA-8596-2E79DB2ADE02}" type="parTrans" cxnId="{92EDFC09-BE74-4ABA-A379-26B44814E52F}">
      <dgm:prSet/>
      <dgm:spPr/>
      <dgm:t>
        <a:bodyPr/>
        <a:lstStyle/>
        <a:p>
          <a:endParaRPr lang="en-US" sz="1600" i="1">
            <a:solidFill>
              <a:schemeClr val="tx1">
                <a:lumMod val="50000"/>
                <a:lumOff val="50000"/>
              </a:schemeClr>
            </a:solidFill>
          </a:endParaRPr>
        </a:p>
      </dgm:t>
    </dgm:pt>
    <dgm:pt modelId="{8FE0387E-A363-4638-9824-8EB2355060A3}" type="sibTrans" cxnId="{92EDFC09-BE74-4ABA-A379-26B44814E52F}">
      <dgm:prSet custT="1"/>
      <dgm:spPr>
        <a:noFill/>
      </dgm:spPr>
      <dgm:t>
        <a:bodyPr/>
        <a:lstStyle/>
        <a:p>
          <a:endParaRPr lang="en-US" sz="1600" i="1">
            <a:solidFill>
              <a:schemeClr val="tx1">
                <a:lumMod val="50000"/>
                <a:lumOff val="50000"/>
              </a:schemeClr>
            </a:solidFill>
          </a:endParaRPr>
        </a:p>
      </dgm:t>
    </dgm:pt>
    <dgm:pt modelId="{D1BAB489-789C-4DE7-BF74-7824849A0A5B}">
      <dgm:prSet phldrT="[Text]" custT="1"/>
      <dgm:spPr>
        <a:noFill/>
        <a:ln>
          <a:noFill/>
        </a:ln>
      </dgm:spPr>
      <dgm:t>
        <a:bodyPr lIns="0" tIns="0" rIns="0" bIns="0"/>
        <a:lstStyle/>
        <a:p>
          <a:r>
            <a:rPr lang="en-US" sz="1600" i="1" dirty="0">
              <a:solidFill>
                <a:schemeClr val="tx1">
                  <a:lumMod val="50000"/>
                  <a:lumOff val="50000"/>
                </a:schemeClr>
              </a:solidFill>
            </a:rPr>
            <a:t>13</a:t>
          </a:r>
        </a:p>
      </dgm:t>
    </dgm:pt>
    <dgm:pt modelId="{02DEE410-37A3-4D83-884F-876A5A6C37B0}" type="parTrans" cxnId="{2F71960A-2146-4D27-9E3D-842650DCB4D1}">
      <dgm:prSet/>
      <dgm:spPr/>
      <dgm:t>
        <a:bodyPr/>
        <a:lstStyle/>
        <a:p>
          <a:endParaRPr lang="en-US" sz="1600" i="1">
            <a:solidFill>
              <a:schemeClr val="tx1">
                <a:lumMod val="50000"/>
                <a:lumOff val="50000"/>
              </a:schemeClr>
            </a:solidFill>
          </a:endParaRPr>
        </a:p>
      </dgm:t>
    </dgm:pt>
    <dgm:pt modelId="{D676A66D-B943-475E-B7BF-79A2BCCB3068}" type="sibTrans" cxnId="{2F71960A-2146-4D27-9E3D-842650DCB4D1}">
      <dgm:prSet custT="1"/>
      <dgm:spPr>
        <a:noFill/>
      </dgm:spPr>
      <dgm:t>
        <a:bodyPr/>
        <a:lstStyle/>
        <a:p>
          <a:endParaRPr lang="en-US" sz="1600" i="1">
            <a:solidFill>
              <a:schemeClr val="tx1">
                <a:lumMod val="50000"/>
                <a:lumOff val="50000"/>
              </a:schemeClr>
            </a:solidFill>
          </a:endParaRPr>
        </a:p>
      </dgm:t>
    </dgm:pt>
    <dgm:pt modelId="{16099399-E8E7-4C09-9EF8-03D8CAA8D363}">
      <dgm:prSet phldrT="[Text]" custT="1"/>
      <dgm:spPr>
        <a:noFill/>
        <a:ln>
          <a:noFill/>
        </a:ln>
      </dgm:spPr>
      <dgm:t>
        <a:bodyPr lIns="0" tIns="0" rIns="0" bIns="0"/>
        <a:lstStyle/>
        <a:p>
          <a:r>
            <a:rPr lang="en-US" sz="1600" i="1" dirty="0">
              <a:solidFill>
                <a:schemeClr val="tx1">
                  <a:lumMod val="50000"/>
                  <a:lumOff val="50000"/>
                </a:schemeClr>
              </a:solidFill>
            </a:rPr>
            <a:t>14</a:t>
          </a:r>
        </a:p>
      </dgm:t>
    </dgm:pt>
    <dgm:pt modelId="{3B10C4F3-1204-4A3F-B77C-E8DA58D5FABE}" type="parTrans" cxnId="{43918164-A750-4CD0-A082-B58CF21148A3}">
      <dgm:prSet/>
      <dgm:spPr/>
      <dgm:t>
        <a:bodyPr/>
        <a:lstStyle/>
        <a:p>
          <a:endParaRPr lang="en-US" sz="1600" i="1">
            <a:solidFill>
              <a:schemeClr val="tx1">
                <a:lumMod val="50000"/>
                <a:lumOff val="50000"/>
              </a:schemeClr>
            </a:solidFill>
          </a:endParaRPr>
        </a:p>
      </dgm:t>
    </dgm:pt>
    <dgm:pt modelId="{D6536DF3-26F3-42D3-BC6B-F221B626BC83}" type="sibTrans" cxnId="{43918164-A750-4CD0-A082-B58CF21148A3}">
      <dgm:prSet custT="1"/>
      <dgm:spPr>
        <a:noFill/>
      </dgm:spPr>
      <dgm:t>
        <a:bodyPr/>
        <a:lstStyle/>
        <a:p>
          <a:endParaRPr lang="en-US" sz="1600" i="1">
            <a:solidFill>
              <a:schemeClr val="tx1">
                <a:lumMod val="50000"/>
                <a:lumOff val="50000"/>
              </a:schemeClr>
            </a:solidFill>
          </a:endParaRPr>
        </a:p>
      </dgm:t>
    </dgm:pt>
    <dgm:pt modelId="{20A88EEE-D09C-4142-80D3-FD0ECC0D0CB4}">
      <dgm:prSet phldrT="[Text]" custT="1"/>
      <dgm:spPr>
        <a:noFill/>
        <a:ln>
          <a:noFill/>
        </a:ln>
      </dgm:spPr>
      <dgm:t>
        <a:bodyPr lIns="0" tIns="0" rIns="0" bIns="0"/>
        <a:lstStyle/>
        <a:p>
          <a:r>
            <a:rPr lang="en-US" sz="1600" i="1" dirty="0">
              <a:solidFill>
                <a:schemeClr val="tx1">
                  <a:lumMod val="50000"/>
                  <a:lumOff val="50000"/>
                </a:schemeClr>
              </a:solidFill>
            </a:rPr>
            <a:t>15</a:t>
          </a:r>
        </a:p>
      </dgm:t>
    </dgm:pt>
    <dgm:pt modelId="{5A8C9F94-8C39-4693-A1F2-F587F094CE8B}" type="parTrans" cxnId="{F74F1DE3-FC0A-4DD0-8152-C93042E3BFEC}">
      <dgm:prSet/>
      <dgm:spPr/>
      <dgm:t>
        <a:bodyPr/>
        <a:lstStyle/>
        <a:p>
          <a:endParaRPr lang="en-US" sz="1600" i="1">
            <a:solidFill>
              <a:schemeClr val="tx1">
                <a:lumMod val="50000"/>
                <a:lumOff val="50000"/>
              </a:schemeClr>
            </a:solidFill>
          </a:endParaRPr>
        </a:p>
      </dgm:t>
    </dgm:pt>
    <dgm:pt modelId="{BD79D5AC-1B2F-4F61-B6F6-A7318F150E38}" type="sibTrans" cxnId="{F74F1DE3-FC0A-4DD0-8152-C93042E3BFEC}">
      <dgm:prSet custT="1"/>
      <dgm:spPr>
        <a:noFill/>
      </dgm:spPr>
      <dgm:t>
        <a:bodyPr/>
        <a:lstStyle/>
        <a:p>
          <a:endParaRPr lang="en-US" sz="1600" i="1">
            <a:solidFill>
              <a:schemeClr val="tx1">
                <a:lumMod val="50000"/>
                <a:lumOff val="50000"/>
              </a:schemeClr>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F061757E-8A6F-48C2-9B66-FCF5B645A4D2}" srcId="{53FCFA09-25E0-42DC-AEDE-2A3A519EE58E}" destId="{B82D95D7-3681-471F-AFDF-8057D6725C68}" srcOrd="0" destOrd="0" parTransId="{29B55120-6A37-4257-9F55-45E532040178}" sibTransId="{840DE21A-FB42-48FB-B560-8834402CD49A}"/>
    <dgm:cxn modelId="{3073C79D-D1C7-4F31-A5BC-49890A22AD34}" type="presOf" srcId="{DB0C4E7F-E656-499E-9631-49607CED98D0}" destId="{864F6C35-FB89-40A1-A240-173D7F39EFDD}" srcOrd="0" destOrd="0" presId="urn:microsoft.com/office/officeart/2005/8/layout/cycle2"/>
    <dgm:cxn modelId="{73AF7F23-EC71-4320-B903-E3D0F710DB62}" type="presOf" srcId="{A0152593-2F3F-46F3-94AB-43163D17405A}" destId="{967C4D7A-9024-449D-A0F9-A4DB6E5CE76D}" srcOrd="0" destOrd="0" presId="urn:microsoft.com/office/officeart/2005/8/layout/cycle2"/>
    <dgm:cxn modelId="{A8834B14-566B-4586-8457-7D390E53891F}" type="presOf" srcId="{0E006D6F-D5B3-4AD9-B287-C560C2AF3303}" destId="{D0DA752E-5018-4DA3-9691-49A3707C419B}" srcOrd="0"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4481E09A-DA6C-4514-B8BE-7BE988CBDA5D}" type="presOf" srcId="{1B6F75F6-CFAD-47C2-9B69-A75C97B2DFFB}" destId="{72F66DA1-6CF2-4F0F-AED0-F465B320DB1C}" srcOrd="0" destOrd="0" presId="urn:microsoft.com/office/officeart/2005/8/layout/cycle2"/>
    <dgm:cxn modelId="{6A664018-258B-4721-80E8-4BDE8816328D}" type="presOf" srcId="{D6536DF3-26F3-42D3-BC6B-F221B626BC83}" destId="{6F35B8D1-CA24-4542-A68C-787B35CF0061}" srcOrd="1" destOrd="0" presId="urn:microsoft.com/office/officeart/2005/8/layout/cycle2"/>
    <dgm:cxn modelId="{5036091C-DA38-4328-8060-592B0562A6A1}" type="presOf" srcId="{418DA20B-379F-4668-94D1-9E09FD6EC420}" destId="{9A016012-80FA-438F-B2C7-8CDC400BD9DD}" srcOrd="1"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17CF58E5-F944-40E2-AD7A-86B3F2D2E2CE}" type="presOf" srcId="{D4509880-136B-4AFB-87E1-5CA5167F5DF6}" destId="{6EF553B0-0542-4717-AE73-44B7C77C9434}" srcOrd="0" destOrd="0" presId="urn:microsoft.com/office/officeart/2005/8/layout/cycle2"/>
    <dgm:cxn modelId="{E8CF7B8A-9C50-4E48-8FA1-39BA45CC80BD}" type="presOf" srcId="{C07863CA-0B02-455C-AAF9-702EDB99D2A3}" destId="{E2402EBB-F9CC-499B-A5B1-5549EB87B2AB}" srcOrd="1" destOrd="0" presId="urn:microsoft.com/office/officeart/2005/8/layout/cycle2"/>
    <dgm:cxn modelId="{0100497A-1A00-4A84-AC07-EF5EB26AC5B6}" type="presOf" srcId="{D4509880-136B-4AFB-87E1-5CA5167F5DF6}" destId="{438AE54A-7B34-4906-AD6F-B65EBFFAC182}" srcOrd="1" destOrd="0" presId="urn:microsoft.com/office/officeart/2005/8/layout/cycle2"/>
    <dgm:cxn modelId="{D9AA5764-B579-4E0D-9834-E9485678C398}" type="presOf" srcId="{D1BAB489-789C-4DE7-BF74-7824849A0A5B}" destId="{F0AAD80B-1320-4E54-BC3C-1AB080A1DB90}" srcOrd="0" destOrd="0" presId="urn:microsoft.com/office/officeart/2005/8/layout/cycle2"/>
    <dgm:cxn modelId="{CDC449F9-EF7E-4217-A2D7-79106B37A832}" type="presOf" srcId="{840DE21A-FB42-48FB-B560-8834402CD49A}" destId="{3EC61214-0A38-4F46-8B5A-51470B571D70}" srcOrd="0" destOrd="0" presId="urn:microsoft.com/office/officeart/2005/8/layout/cycle2"/>
    <dgm:cxn modelId="{9B90E031-92B0-4C8B-B1F0-F7728F04FE72}" type="presOf" srcId="{20A88EEE-D09C-4142-80D3-FD0ECC0D0CB4}" destId="{4C248587-8794-4D16-9672-B0289067816F}" srcOrd="0" destOrd="0" presId="urn:microsoft.com/office/officeart/2005/8/layout/cycle2"/>
    <dgm:cxn modelId="{31DC50F7-1F36-4DC1-8CED-927ADC78E71B}" type="presOf" srcId="{40954D95-97D2-4C49-9937-C5A860DD54DE}" destId="{32FDA444-44AC-47B2-8083-BA5F99A50867}" srcOrd="1"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81B6479F-BFBC-4061-BBFB-0D73B5683191}" srcId="{53FCFA09-25E0-42DC-AEDE-2A3A519EE58E}" destId="{18D05F78-20A7-4BE7-B47A-DABF40716FAB}" srcOrd="9" destOrd="0" parTransId="{F223BA35-C52D-4E0E-9576-21D0AB8CCE03}" sibTransId="{42CE9FCF-A22A-4DA9-BA12-A7FC8BCC349E}"/>
    <dgm:cxn modelId="{F74F1DE3-FC0A-4DD0-8152-C93042E3BFEC}" srcId="{53FCFA09-25E0-42DC-AEDE-2A3A519EE58E}" destId="{20A88EEE-D09C-4142-80D3-FD0ECC0D0CB4}" srcOrd="15" destOrd="0" parTransId="{5A8C9F94-8C39-4693-A1F2-F587F094CE8B}" sibTransId="{BD79D5AC-1B2F-4F61-B6F6-A7318F150E38}"/>
    <dgm:cxn modelId="{68E39C11-5754-4781-AEFA-EB6C2A5967F7}" type="presOf" srcId="{CC8F4582-0511-4994-95FF-7DA17596E754}" destId="{2718448F-E8AF-4000-A6E5-581FE8B44B11}" srcOrd="1" destOrd="0" presId="urn:microsoft.com/office/officeart/2005/8/layout/cycle2"/>
    <dgm:cxn modelId="{72B06876-E996-466A-A331-D190FBD55A54}" type="presOf" srcId="{8FE0387E-A363-4638-9824-8EB2355060A3}" destId="{C7A47BA8-BB2C-4DA8-872F-2306115A325A}" srcOrd="1" destOrd="0" presId="urn:microsoft.com/office/officeart/2005/8/layout/cycle2"/>
    <dgm:cxn modelId="{3B527419-F742-41FB-A0BA-CC5BBBC151B1}" type="presOf" srcId="{D676A66D-B943-475E-B7BF-79A2BCCB3068}" destId="{F584AF75-025F-4739-B68F-790056C42DC9}" srcOrd="0" destOrd="0" presId="urn:microsoft.com/office/officeart/2005/8/layout/cycle2"/>
    <dgm:cxn modelId="{495E6597-CE19-4E46-9121-36089571CF8C}" type="presOf" srcId="{53FCFA09-25E0-42DC-AEDE-2A3A519EE58E}" destId="{ED856E37-26B2-411A-BC3B-E2DCE40A8D2C}" srcOrd="0" destOrd="0" presId="urn:microsoft.com/office/officeart/2005/8/layout/cycle2"/>
    <dgm:cxn modelId="{BC51272C-0655-4D1D-AA13-858E33F46E7E}" type="presOf" srcId="{40954D95-97D2-4C49-9937-C5A860DD54DE}" destId="{6D554F96-CD44-49AE-9D87-E68C54E0BAC1}" srcOrd="0" destOrd="0" presId="urn:microsoft.com/office/officeart/2005/8/layout/cycle2"/>
    <dgm:cxn modelId="{08A04F49-5DFD-4FAE-90C8-1B5379C9623E}" type="presOf" srcId="{C07863CA-0B02-455C-AAF9-702EDB99D2A3}" destId="{4A696297-7A8A-4EF3-A543-550F16F217D7}" srcOrd="0" destOrd="0" presId="urn:microsoft.com/office/officeart/2005/8/layout/cycle2"/>
    <dgm:cxn modelId="{5CE7D185-0E87-40F6-AC7B-FAD22C129322}" type="presOf" srcId="{DC65485E-2EC4-4B40-8458-D8FB1C59E2C8}" destId="{053A2F4E-DC85-4041-AF31-5A0BF7027A2B}" srcOrd="0" destOrd="0" presId="urn:microsoft.com/office/officeart/2005/8/layout/cycle2"/>
    <dgm:cxn modelId="{EE0B0383-4FC0-49A3-BF56-55191A113B3C}" type="presOf" srcId="{A18E5D57-F9D5-4A5B-A052-65315B471A07}" destId="{30D46EBD-D36D-41FD-AAD5-9C9AB3EDFA83}" srcOrd="0" destOrd="0" presId="urn:microsoft.com/office/officeart/2005/8/layout/cycle2"/>
    <dgm:cxn modelId="{9AF42CAC-ECA5-4B7C-83E7-30D73FA8F46D}" type="presOf" srcId="{18D05F78-20A7-4BE7-B47A-DABF40716FAB}" destId="{0D496587-CBC4-4FCD-B928-FA9EE753C7C1}" srcOrd="0" destOrd="0" presId="urn:microsoft.com/office/officeart/2005/8/layout/cycle2"/>
    <dgm:cxn modelId="{BEEDCB67-86BE-4B74-8502-00155623B7B1}" type="presOf" srcId="{5CA3D75B-EC83-4022-B078-A3CC22441544}" destId="{9B83DD6F-1CE8-47AB-BF2B-2FD33DAFC947}" srcOrd="0" destOrd="0" presId="urn:microsoft.com/office/officeart/2005/8/layout/cycle2"/>
    <dgm:cxn modelId="{F248A42E-5A1B-44F4-B650-DBB700B285DA}" type="presOf" srcId="{D676A66D-B943-475E-B7BF-79A2BCCB3068}" destId="{C6418C61-0F32-4745-990E-E13BE847E43B}" srcOrd="1" destOrd="0" presId="urn:microsoft.com/office/officeart/2005/8/layout/cycle2"/>
    <dgm:cxn modelId="{53FB38B9-D5BF-400B-A633-FECAAB8AE534}" type="presOf" srcId="{54A9CEA7-A743-4B67-926A-13B5DC25B193}" destId="{4C821FEC-7C70-47B7-9C69-7EE931DB7427}" srcOrd="0" destOrd="0" presId="urn:microsoft.com/office/officeart/2005/8/layout/cycle2"/>
    <dgm:cxn modelId="{C666649C-2789-4E1E-9230-AEDF0B2A0748}" type="presOf" srcId="{A18E5D57-F9D5-4A5B-A052-65315B471A07}" destId="{3C54F79F-8B4A-47F2-9399-7BE1E0697A53}" srcOrd="1" destOrd="0" presId="urn:microsoft.com/office/officeart/2005/8/layout/cycle2"/>
    <dgm:cxn modelId="{DC5324B9-6542-43EF-9C22-66B79D21CE2B}" type="presOf" srcId="{1292C815-A999-47F1-B2AB-6D8B2FC4801B}" destId="{991672FA-4286-4707-9346-BC3482C52E8F}" srcOrd="0" destOrd="0" presId="urn:microsoft.com/office/officeart/2005/8/layout/cycle2"/>
    <dgm:cxn modelId="{826C6629-F137-4B58-9F4F-C6053C24A3CB}" srcId="{53FCFA09-25E0-42DC-AEDE-2A3A519EE58E}" destId="{1B6F75F6-CFAD-47C2-9B69-A75C97B2DFFB}" srcOrd="5" destOrd="0" parTransId="{D55584AE-09B1-4E5F-B04A-C0611F13F174}" sibTransId="{418DA20B-379F-4668-94D1-9E09FD6EC420}"/>
    <dgm:cxn modelId="{3CEAA366-DE89-4BF2-8CF3-B2195E8049E1}" type="presOf" srcId="{418DA20B-379F-4668-94D1-9E09FD6EC420}" destId="{2A0FF255-DB44-4682-A7FF-FF209AF2D31C}" srcOrd="0" destOrd="0" presId="urn:microsoft.com/office/officeart/2005/8/layout/cycle2"/>
    <dgm:cxn modelId="{D89FB9FD-F739-4B84-84D3-8C35F6736703}" type="presOf" srcId="{9EA0BBBC-9F19-49DA-8C37-DF0AF07A423D}" destId="{4F72DE4B-87CE-4DDB-8571-530ED32955B6}" srcOrd="1" destOrd="0" presId="urn:microsoft.com/office/officeart/2005/8/layout/cycle2"/>
    <dgm:cxn modelId="{326A623E-86DD-459D-AD2E-72BA974B8D23}" type="presOf" srcId="{9F942445-7FB9-4879-A3F3-CFBFF349751C}" destId="{AF06B1D6-C4AA-47C1-86C5-0E54EE244230}"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6629E916-480E-47E9-9A11-F51B252975F3}" type="presOf" srcId="{E1B2DC05-DD82-40E1-A80B-3A3F0D150826}" destId="{3DC38976-62A3-4A21-9CAC-CB1F46EB8EFB}" srcOrd="0" destOrd="0" presId="urn:microsoft.com/office/officeart/2005/8/layout/cycle2"/>
    <dgm:cxn modelId="{C3255ED0-4C23-4D75-9B6E-383A949257C5}" srcId="{53FCFA09-25E0-42DC-AEDE-2A3A519EE58E}" destId="{DC65485E-2EC4-4B40-8458-D8FB1C59E2C8}" srcOrd="11" destOrd="0" parTransId="{E2DDBC78-AC94-4BF4-9E5A-037685C4B253}" sibTransId="{A0152593-2F3F-46F3-94AB-43163D17405A}"/>
    <dgm:cxn modelId="{C0BEDEFF-0926-449A-9CEC-9C8AA4DFD41F}" type="presOf" srcId="{1292C815-A999-47F1-B2AB-6D8B2FC4801B}" destId="{8CFDA3A1-6E4D-442D-90BA-453F0E25E27B}" srcOrd="1" destOrd="0" presId="urn:microsoft.com/office/officeart/2005/8/layout/cycle2"/>
    <dgm:cxn modelId="{ECB9E81E-EA1F-4B18-8B15-ACBDCC13643C}" type="presOf" srcId="{42CE9FCF-A22A-4DA9-BA12-A7FC8BCC349E}" destId="{FCA9EE19-60E2-4823-9207-AAECF97AA940}" srcOrd="0"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3DA1BB60-979D-46C0-9274-7F5DEB35AF0C}" type="presOf" srcId="{D6536DF3-26F3-42D3-BC6B-F221B626BC83}" destId="{06811DA2-79D7-41F5-877B-3B221025E7BB}" srcOrd="0" destOrd="0" presId="urn:microsoft.com/office/officeart/2005/8/layout/cycle2"/>
    <dgm:cxn modelId="{AF1CF07A-F748-447A-81AB-595FD4760E46}" type="presOf" srcId="{09734ACD-7621-4A37-B423-CF4EFE9FF14B}" destId="{2561AE8B-289F-4464-ABD6-AEF227881787}" srcOrd="0"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92EDFC09-BE74-4ABA-A379-26B44814E52F}" srcId="{53FCFA09-25E0-42DC-AEDE-2A3A519EE58E}" destId="{5CA3D75B-EC83-4022-B078-A3CC22441544}" srcOrd="12" destOrd="0" parTransId="{E6F3C976-2D97-48FA-8596-2E79DB2ADE02}" sibTransId="{8FE0387E-A363-4638-9824-8EB2355060A3}"/>
    <dgm:cxn modelId="{B0C326EF-66E7-46EF-B4F1-51E4B90605EA}" type="presOf" srcId="{BD79D5AC-1B2F-4F61-B6F6-A7318F150E38}" destId="{F23E9550-EC47-4B90-B2AE-D5B5710FACB4}" srcOrd="1" destOrd="0" presId="urn:microsoft.com/office/officeart/2005/8/layout/cycle2"/>
    <dgm:cxn modelId="{C2811C01-026A-48E0-875B-175C1C8FFD34}" type="presOf" srcId="{9EA0BBBC-9F19-49DA-8C37-DF0AF07A423D}" destId="{DF499081-5598-44A0-84E8-C72F54AC95F2}" srcOrd="0" destOrd="0" presId="urn:microsoft.com/office/officeart/2005/8/layout/cycle2"/>
    <dgm:cxn modelId="{2FB454E2-86AF-4DBE-A9E9-FFB323582303}" type="presOf" srcId="{B82D95D7-3681-471F-AFDF-8057D6725C68}" destId="{9B8103FE-2675-4B07-820C-E79E7D097738}" srcOrd="0" destOrd="0" presId="urn:microsoft.com/office/officeart/2005/8/layout/cycle2"/>
    <dgm:cxn modelId="{67E824AE-8CE3-41E6-B07E-23C30E9DF344}" type="presOf" srcId="{4EF681E0-A19B-4093-A99F-93DFD946C031}" destId="{BEFA3DEE-F13D-4375-BCD6-FB5AB4CEF8B4}" srcOrd="0" destOrd="0" presId="urn:microsoft.com/office/officeart/2005/8/layout/cycle2"/>
    <dgm:cxn modelId="{841DB8D2-94E6-4402-8244-A472BA289E6F}" type="presOf" srcId="{42CE9FCF-A22A-4DA9-BA12-A7FC8BCC349E}" destId="{FAAB4114-43EE-4F4B-84C4-A713EE7A358A}" srcOrd="1"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9BB7A55A-9467-4CA6-AF6B-9A88159C4E92}" srcId="{53FCFA09-25E0-42DC-AEDE-2A3A519EE58E}" destId="{0E006D6F-D5B3-4AD9-B287-C560C2AF3303}" srcOrd="8" destOrd="0" parTransId="{2B993F09-CE53-4F12-9D8D-44F901BA5D29}" sibTransId="{40954D95-97D2-4C49-9937-C5A860DD54DE}"/>
    <dgm:cxn modelId="{B421EBE0-5A8E-4765-9803-6580D53D197C}" type="presOf" srcId="{B17E3CDC-EC1B-49FA-B3BE-FE70CB48175E}" destId="{51DC019C-C6AF-4F26-BECE-9B5E8B178F4F}" srcOrd="0" destOrd="0" presId="urn:microsoft.com/office/officeart/2005/8/layout/cycle2"/>
    <dgm:cxn modelId="{6D970F00-3EE6-4247-B569-A2C5CF0B72A7}" type="presOf" srcId="{A0152593-2F3F-46F3-94AB-43163D17405A}" destId="{4973C34D-92C2-40D2-9B5B-F1D150AD3203}" srcOrd="1"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8ADC53F9-E13F-4FE9-B283-22E379DD8829}" type="presOf" srcId="{BD79D5AC-1B2F-4F61-B6F6-A7318F150E38}" destId="{19901B25-B654-4D6F-8306-CDCF01BE7AE6}" srcOrd="0" destOrd="0" presId="urn:microsoft.com/office/officeart/2005/8/layout/cycle2"/>
    <dgm:cxn modelId="{985946B4-CCD5-4C06-A16A-6E8F468CD4C3}" type="presOf" srcId="{840DE21A-FB42-48FB-B560-8834402CD49A}" destId="{CAA6717B-BDDF-4BF3-AD3E-571B6FB811AC}" srcOrd="1" destOrd="0" presId="urn:microsoft.com/office/officeart/2005/8/layout/cycle2"/>
    <dgm:cxn modelId="{D098DC45-5A90-4213-A5D9-0877E25CF25C}" type="presOf" srcId="{16099399-E8E7-4C09-9EF8-03D8CAA8D363}" destId="{600E7B3C-BE3F-420F-AB3F-8C501010770B}" srcOrd="0" destOrd="0" presId="urn:microsoft.com/office/officeart/2005/8/layout/cycle2"/>
    <dgm:cxn modelId="{4BAC717D-D42E-4CB9-B39A-FE837689D607}" type="presOf" srcId="{CC8F4582-0511-4994-95FF-7DA17596E754}" destId="{4F8D8AB9-AD18-416C-9006-3EBF3F8ADCF2}" srcOrd="0" destOrd="0" presId="urn:microsoft.com/office/officeart/2005/8/layout/cycle2"/>
    <dgm:cxn modelId="{74F365AE-510C-47CB-8943-45B577D39FB5}" type="presOf" srcId="{54A9CEA7-A743-4B67-926A-13B5DC25B193}" destId="{0A344EF3-BEEC-4978-B5F7-07732A5EE8DE}" srcOrd="1" destOrd="0" presId="urn:microsoft.com/office/officeart/2005/8/layout/cycle2"/>
    <dgm:cxn modelId="{CE07D2B7-E311-4AF4-841D-D1E15CF1B27A}" type="presOf" srcId="{8FE0387E-A363-4638-9824-8EB2355060A3}" destId="{D38C9851-19D2-497D-92A5-C7B056D90529}" srcOrd="0"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26D34175-EE9B-440A-A0E7-34E4545FEC55}" type="presOf" srcId="{4E2CE9BB-2A36-4BE8-B6C8-7E02CB30C99B}" destId="{119B607A-A2CE-4DD8-8B71-D4AA08B3A67A}" srcOrd="0" destOrd="0" presId="urn:microsoft.com/office/officeart/2005/8/layout/cycle2"/>
    <dgm:cxn modelId="{17F6C81C-38DA-47C6-9618-A89CF7C823E6}" type="presParOf" srcId="{ED856E37-26B2-411A-BC3B-E2DCE40A8D2C}" destId="{9B8103FE-2675-4B07-820C-E79E7D097738}" srcOrd="0" destOrd="0" presId="urn:microsoft.com/office/officeart/2005/8/layout/cycle2"/>
    <dgm:cxn modelId="{AA7C86C7-1765-4997-ABEA-A7C701514B6B}" type="presParOf" srcId="{ED856E37-26B2-411A-BC3B-E2DCE40A8D2C}" destId="{3EC61214-0A38-4F46-8B5A-51470B571D70}" srcOrd="1" destOrd="0" presId="urn:microsoft.com/office/officeart/2005/8/layout/cycle2"/>
    <dgm:cxn modelId="{0E248309-F7E9-470B-958A-F4293CF31EEC}" type="presParOf" srcId="{3EC61214-0A38-4F46-8B5A-51470B571D70}" destId="{CAA6717B-BDDF-4BF3-AD3E-571B6FB811AC}" srcOrd="0" destOrd="0" presId="urn:microsoft.com/office/officeart/2005/8/layout/cycle2"/>
    <dgm:cxn modelId="{48A4B12C-9C73-4D2B-B96A-6973146C2968}" type="presParOf" srcId="{ED856E37-26B2-411A-BC3B-E2DCE40A8D2C}" destId="{51DC019C-C6AF-4F26-BECE-9B5E8B178F4F}" srcOrd="2" destOrd="0" presId="urn:microsoft.com/office/officeart/2005/8/layout/cycle2"/>
    <dgm:cxn modelId="{E726360B-2795-4EE4-9D94-E40595918CA6}" type="presParOf" srcId="{ED856E37-26B2-411A-BC3B-E2DCE40A8D2C}" destId="{30D46EBD-D36D-41FD-AAD5-9C9AB3EDFA83}" srcOrd="3" destOrd="0" presId="urn:microsoft.com/office/officeart/2005/8/layout/cycle2"/>
    <dgm:cxn modelId="{EAF3E933-B9B9-41A5-B840-87D29F4F4B60}" type="presParOf" srcId="{30D46EBD-D36D-41FD-AAD5-9C9AB3EDFA83}" destId="{3C54F79F-8B4A-47F2-9399-7BE1E0697A53}" srcOrd="0" destOrd="0" presId="urn:microsoft.com/office/officeart/2005/8/layout/cycle2"/>
    <dgm:cxn modelId="{47A0940C-5486-493E-8489-2D08BAB5409F}" type="presParOf" srcId="{ED856E37-26B2-411A-BC3B-E2DCE40A8D2C}" destId="{BEFA3DEE-F13D-4375-BCD6-FB5AB4CEF8B4}" srcOrd="4" destOrd="0" presId="urn:microsoft.com/office/officeart/2005/8/layout/cycle2"/>
    <dgm:cxn modelId="{CC1D513E-BC6A-4C23-973B-AEBD73536F68}" type="presParOf" srcId="{ED856E37-26B2-411A-BC3B-E2DCE40A8D2C}" destId="{4F8D8AB9-AD18-416C-9006-3EBF3F8ADCF2}" srcOrd="5" destOrd="0" presId="urn:microsoft.com/office/officeart/2005/8/layout/cycle2"/>
    <dgm:cxn modelId="{E2805DD0-EEF3-4B83-9DB1-325159AC6A0C}" type="presParOf" srcId="{4F8D8AB9-AD18-416C-9006-3EBF3F8ADCF2}" destId="{2718448F-E8AF-4000-A6E5-581FE8B44B11}" srcOrd="0" destOrd="0" presId="urn:microsoft.com/office/officeart/2005/8/layout/cycle2"/>
    <dgm:cxn modelId="{5C1DE301-74C4-49DF-AE0C-332F1FA3AB8C}" type="presParOf" srcId="{ED856E37-26B2-411A-BC3B-E2DCE40A8D2C}" destId="{AF06B1D6-C4AA-47C1-86C5-0E54EE244230}" srcOrd="6" destOrd="0" presId="urn:microsoft.com/office/officeart/2005/8/layout/cycle2"/>
    <dgm:cxn modelId="{FE156C4C-DFE6-4AC2-AC36-92D1141146CB}" type="presParOf" srcId="{ED856E37-26B2-411A-BC3B-E2DCE40A8D2C}" destId="{4C821FEC-7C70-47B7-9C69-7EE931DB7427}" srcOrd="7" destOrd="0" presId="urn:microsoft.com/office/officeart/2005/8/layout/cycle2"/>
    <dgm:cxn modelId="{71CE61ED-5B56-434C-974A-CE2D732F14D9}" type="presParOf" srcId="{4C821FEC-7C70-47B7-9C69-7EE931DB7427}" destId="{0A344EF3-BEEC-4978-B5F7-07732A5EE8DE}" srcOrd="0" destOrd="0" presId="urn:microsoft.com/office/officeart/2005/8/layout/cycle2"/>
    <dgm:cxn modelId="{5DA46B3E-FBD8-4FA4-8053-A7362B9A500B}" type="presParOf" srcId="{ED856E37-26B2-411A-BC3B-E2DCE40A8D2C}" destId="{119B607A-A2CE-4DD8-8B71-D4AA08B3A67A}" srcOrd="8" destOrd="0" presId="urn:microsoft.com/office/officeart/2005/8/layout/cycle2"/>
    <dgm:cxn modelId="{91A9A43D-A1D7-4FDC-97C1-877262E1ED70}" type="presParOf" srcId="{ED856E37-26B2-411A-BC3B-E2DCE40A8D2C}" destId="{6EF553B0-0542-4717-AE73-44B7C77C9434}" srcOrd="9" destOrd="0" presId="urn:microsoft.com/office/officeart/2005/8/layout/cycle2"/>
    <dgm:cxn modelId="{A6487BF0-85B5-4264-82EB-D37C9CAAA1B3}" type="presParOf" srcId="{6EF553B0-0542-4717-AE73-44B7C77C9434}" destId="{438AE54A-7B34-4906-AD6F-B65EBFFAC182}" srcOrd="0" destOrd="0" presId="urn:microsoft.com/office/officeart/2005/8/layout/cycle2"/>
    <dgm:cxn modelId="{5A108093-84F0-4E92-B815-0D8787334B5F}" type="presParOf" srcId="{ED856E37-26B2-411A-BC3B-E2DCE40A8D2C}" destId="{72F66DA1-6CF2-4F0F-AED0-F465B320DB1C}" srcOrd="10" destOrd="0" presId="urn:microsoft.com/office/officeart/2005/8/layout/cycle2"/>
    <dgm:cxn modelId="{BD9AB7E3-CAC9-46A5-9BB1-A2F296A8AFF2}" type="presParOf" srcId="{ED856E37-26B2-411A-BC3B-E2DCE40A8D2C}" destId="{2A0FF255-DB44-4682-A7FF-FF209AF2D31C}" srcOrd="11" destOrd="0" presId="urn:microsoft.com/office/officeart/2005/8/layout/cycle2"/>
    <dgm:cxn modelId="{5C1C8BD8-7546-45F6-86D3-0631CD524C57}" type="presParOf" srcId="{2A0FF255-DB44-4682-A7FF-FF209AF2D31C}" destId="{9A016012-80FA-438F-B2C7-8CDC400BD9DD}" srcOrd="0" destOrd="0" presId="urn:microsoft.com/office/officeart/2005/8/layout/cycle2"/>
    <dgm:cxn modelId="{B2D54E2B-8246-453A-8ED4-94F8A509E682}" type="presParOf" srcId="{ED856E37-26B2-411A-BC3B-E2DCE40A8D2C}" destId="{2561AE8B-289F-4464-ABD6-AEF227881787}" srcOrd="12" destOrd="0" presId="urn:microsoft.com/office/officeart/2005/8/layout/cycle2"/>
    <dgm:cxn modelId="{8A7B4E50-CB3E-4DA6-8D3B-EF987F226A77}" type="presParOf" srcId="{ED856E37-26B2-411A-BC3B-E2DCE40A8D2C}" destId="{DF499081-5598-44A0-84E8-C72F54AC95F2}" srcOrd="13" destOrd="0" presId="urn:microsoft.com/office/officeart/2005/8/layout/cycle2"/>
    <dgm:cxn modelId="{2D49CE83-42B3-4B43-ADDB-C1F43E5D1183}" type="presParOf" srcId="{DF499081-5598-44A0-84E8-C72F54AC95F2}" destId="{4F72DE4B-87CE-4DDB-8571-530ED32955B6}" srcOrd="0" destOrd="0" presId="urn:microsoft.com/office/officeart/2005/8/layout/cycle2"/>
    <dgm:cxn modelId="{C16EB5CD-341E-4292-88B9-B7A3C5F4EE53}" type="presParOf" srcId="{ED856E37-26B2-411A-BC3B-E2DCE40A8D2C}" destId="{3DC38976-62A3-4A21-9CAC-CB1F46EB8EFB}" srcOrd="14" destOrd="0" presId="urn:microsoft.com/office/officeart/2005/8/layout/cycle2"/>
    <dgm:cxn modelId="{2C75B738-7922-465B-A0C6-4E963D057661}" type="presParOf" srcId="{ED856E37-26B2-411A-BC3B-E2DCE40A8D2C}" destId="{991672FA-4286-4707-9346-BC3482C52E8F}" srcOrd="15" destOrd="0" presId="urn:microsoft.com/office/officeart/2005/8/layout/cycle2"/>
    <dgm:cxn modelId="{60B81C77-94CD-43C9-85B3-B0B874284E87}" type="presParOf" srcId="{991672FA-4286-4707-9346-BC3482C52E8F}" destId="{8CFDA3A1-6E4D-442D-90BA-453F0E25E27B}" srcOrd="0" destOrd="0" presId="urn:microsoft.com/office/officeart/2005/8/layout/cycle2"/>
    <dgm:cxn modelId="{190182A4-5B5A-4159-BCEF-94A6FF930D0F}" type="presParOf" srcId="{ED856E37-26B2-411A-BC3B-E2DCE40A8D2C}" destId="{D0DA752E-5018-4DA3-9691-49A3707C419B}" srcOrd="16" destOrd="0" presId="urn:microsoft.com/office/officeart/2005/8/layout/cycle2"/>
    <dgm:cxn modelId="{EEAD4CA7-0810-4164-9188-52A7EC3E7046}" type="presParOf" srcId="{ED856E37-26B2-411A-BC3B-E2DCE40A8D2C}" destId="{6D554F96-CD44-49AE-9D87-E68C54E0BAC1}" srcOrd="17" destOrd="0" presId="urn:microsoft.com/office/officeart/2005/8/layout/cycle2"/>
    <dgm:cxn modelId="{3C620BDC-7C82-4217-8E33-CD124011916F}" type="presParOf" srcId="{6D554F96-CD44-49AE-9D87-E68C54E0BAC1}" destId="{32FDA444-44AC-47B2-8083-BA5F99A50867}" srcOrd="0" destOrd="0" presId="urn:microsoft.com/office/officeart/2005/8/layout/cycle2"/>
    <dgm:cxn modelId="{40F0A6C6-D0A4-4D15-8689-A14530B029CA}" type="presParOf" srcId="{ED856E37-26B2-411A-BC3B-E2DCE40A8D2C}" destId="{0D496587-CBC4-4FCD-B928-FA9EE753C7C1}" srcOrd="18" destOrd="0" presId="urn:microsoft.com/office/officeart/2005/8/layout/cycle2"/>
    <dgm:cxn modelId="{A2E90311-2EC8-4C56-9B3E-7335A378A59B}" type="presParOf" srcId="{ED856E37-26B2-411A-BC3B-E2DCE40A8D2C}" destId="{FCA9EE19-60E2-4823-9207-AAECF97AA940}" srcOrd="19" destOrd="0" presId="urn:microsoft.com/office/officeart/2005/8/layout/cycle2"/>
    <dgm:cxn modelId="{82F4BA01-9171-4205-878A-2255C6E2A396}" type="presParOf" srcId="{FCA9EE19-60E2-4823-9207-AAECF97AA940}" destId="{FAAB4114-43EE-4F4B-84C4-A713EE7A358A}" srcOrd="0" destOrd="0" presId="urn:microsoft.com/office/officeart/2005/8/layout/cycle2"/>
    <dgm:cxn modelId="{881FD42B-4EE4-4604-B3A5-B56A10827B97}" type="presParOf" srcId="{ED856E37-26B2-411A-BC3B-E2DCE40A8D2C}" destId="{864F6C35-FB89-40A1-A240-173D7F39EFDD}" srcOrd="20" destOrd="0" presId="urn:microsoft.com/office/officeart/2005/8/layout/cycle2"/>
    <dgm:cxn modelId="{E99AD87B-A49D-4005-AB1F-19389B2FC532}" type="presParOf" srcId="{ED856E37-26B2-411A-BC3B-E2DCE40A8D2C}" destId="{4A696297-7A8A-4EF3-A543-550F16F217D7}" srcOrd="21" destOrd="0" presId="urn:microsoft.com/office/officeart/2005/8/layout/cycle2"/>
    <dgm:cxn modelId="{02D01B0B-AF01-429E-AA7F-8863AEC74F46}" type="presParOf" srcId="{4A696297-7A8A-4EF3-A543-550F16F217D7}" destId="{E2402EBB-F9CC-499B-A5B1-5549EB87B2AB}" srcOrd="0" destOrd="0" presId="urn:microsoft.com/office/officeart/2005/8/layout/cycle2"/>
    <dgm:cxn modelId="{9A654BC3-18F3-4D66-8FC6-1A35FC69CE4E}" type="presParOf" srcId="{ED856E37-26B2-411A-BC3B-E2DCE40A8D2C}" destId="{053A2F4E-DC85-4041-AF31-5A0BF7027A2B}" srcOrd="22" destOrd="0" presId="urn:microsoft.com/office/officeart/2005/8/layout/cycle2"/>
    <dgm:cxn modelId="{49F6CEFE-2062-4694-9E7C-66E4A2FE2FF1}" type="presParOf" srcId="{ED856E37-26B2-411A-BC3B-E2DCE40A8D2C}" destId="{967C4D7A-9024-449D-A0F9-A4DB6E5CE76D}" srcOrd="23" destOrd="0" presId="urn:microsoft.com/office/officeart/2005/8/layout/cycle2"/>
    <dgm:cxn modelId="{C10B556D-646C-433E-9A07-FE6BA4E5EF4B}" type="presParOf" srcId="{967C4D7A-9024-449D-A0F9-A4DB6E5CE76D}" destId="{4973C34D-92C2-40D2-9B5B-F1D150AD3203}" srcOrd="0" destOrd="0" presId="urn:microsoft.com/office/officeart/2005/8/layout/cycle2"/>
    <dgm:cxn modelId="{164C7B8B-0B78-400F-A964-D6DDF9E290D3}" type="presParOf" srcId="{ED856E37-26B2-411A-BC3B-E2DCE40A8D2C}" destId="{9B83DD6F-1CE8-47AB-BF2B-2FD33DAFC947}" srcOrd="24" destOrd="0" presId="urn:microsoft.com/office/officeart/2005/8/layout/cycle2"/>
    <dgm:cxn modelId="{832F4EA1-2F1F-4AA8-ADD1-01BBFCF6B6CD}" type="presParOf" srcId="{ED856E37-26B2-411A-BC3B-E2DCE40A8D2C}" destId="{D38C9851-19D2-497D-92A5-C7B056D90529}" srcOrd="25" destOrd="0" presId="urn:microsoft.com/office/officeart/2005/8/layout/cycle2"/>
    <dgm:cxn modelId="{3871DF97-F9BF-494D-BAD0-96A58A54F191}" type="presParOf" srcId="{D38C9851-19D2-497D-92A5-C7B056D90529}" destId="{C7A47BA8-BB2C-4DA8-872F-2306115A325A}" srcOrd="0" destOrd="0" presId="urn:microsoft.com/office/officeart/2005/8/layout/cycle2"/>
    <dgm:cxn modelId="{D5DE845E-04CE-4394-A87B-7323CC06F361}" type="presParOf" srcId="{ED856E37-26B2-411A-BC3B-E2DCE40A8D2C}" destId="{F0AAD80B-1320-4E54-BC3C-1AB080A1DB90}" srcOrd="26" destOrd="0" presId="urn:microsoft.com/office/officeart/2005/8/layout/cycle2"/>
    <dgm:cxn modelId="{CFAC1167-B69D-4A8D-9656-EDF96F89BAE4}" type="presParOf" srcId="{ED856E37-26B2-411A-BC3B-E2DCE40A8D2C}" destId="{F584AF75-025F-4739-B68F-790056C42DC9}" srcOrd="27" destOrd="0" presId="urn:microsoft.com/office/officeart/2005/8/layout/cycle2"/>
    <dgm:cxn modelId="{FE836645-CC4E-4E73-A630-FF0F39209ED2}" type="presParOf" srcId="{F584AF75-025F-4739-B68F-790056C42DC9}" destId="{C6418C61-0F32-4745-990E-E13BE847E43B}" srcOrd="0" destOrd="0" presId="urn:microsoft.com/office/officeart/2005/8/layout/cycle2"/>
    <dgm:cxn modelId="{515D660A-79A3-4ED1-9B32-52B86BFAE10A}" type="presParOf" srcId="{ED856E37-26B2-411A-BC3B-E2DCE40A8D2C}" destId="{600E7B3C-BE3F-420F-AB3F-8C501010770B}" srcOrd="28" destOrd="0" presId="urn:microsoft.com/office/officeart/2005/8/layout/cycle2"/>
    <dgm:cxn modelId="{F3007681-5EDC-4942-9920-A59C1619680C}" type="presParOf" srcId="{ED856E37-26B2-411A-BC3B-E2DCE40A8D2C}" destId="{06811DA2-79D7-41F5-877B-3B221025E7BB}" srcOrd="29" destOrd="0" presId="urn:microsoft.com/office/officeart/2005/8/layout/cycle2"/>
    <dgm:cxn modelId="{165AAD0C-E07F-4F53-B85A-6CE00D04091A}" type="presParOf" srcId="{06811DA2-79D7-41F5-877B-3B221025E7BB}" destId="{6F35B8D1-CA24-4542-A68C-787B35CF0061}" srcOrd="0" destOrd="0" presId="urn:microsoft.com/office/officeart/2005/8/layout/cycle2"/>
    <dgm:cxn modelId="{32EAEC9F-A473-48A7-A16F-94492515E40D}" type="presParOf" srcId="{ED856E37-26B2-411A-BC3B-E2DCE40A8D2C}" destId="{4C248587-8794-4D16-9672-B0289067816F}" srcOrd="30" destOrd="0" presId="urn:microsoft.com/office/officeart/2005/8/layout/cycle2"/>
    <dgm:cxn modelId="{89622CC5-2178-4C77-8AB1-9D882CA4DA59}" type="presParOf" srcId="{ED856E37-26B2-411A-BC3B-E2DCE40A8D2C}" destId="{19901B25-B654-4D6F-8306-CDCF01BE7AE6}" srcOrd="31" destOrd="0" presId="urn:microsoft.com/office/officeart/2005/8/layout/cycle2"/>
    <dgm:cxn modelId="{4796EE32-4945-4515-B02B-03B697988B3F}"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0</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000</a:t>
          </a:r>
          <a:endParaRPr lang="en-US" sz="2000" b="1" i="0" dirty="0">
            <a:solidFill>
              <a:schemeClr val="tx1"/>
            </a:solidFill>
            <a:latin typeface="Courier New" pitchFamily="49" charset="0"/>
            <a:cs typeface="Courier New" pitchFamily="49" charset="0"/>
          </a:endParaRPr>
        </a:p>
      </dgm:t>
    </dgm:pt>
    <dgm:pt modelId="{29B55120-6A37-4257-9F55-45E532040178}" type="parTrans" cxnId="{F061757E-8A6F-48C2-9B66-FCF5B645A4D2}">
      <dgm:prSet/>
      <dgm:spPr/>
      <dgm:t>
        <a:bodyPr/>
        <a:lstStyle/>
        <a:p>
          <a:endParaRPr lang="en-US" sz="1100" i="1">
            <a:solidFill>
              <a:schemeClr val="tx1"/>
            </a:solidFill>
          </a:endParaRPr>
        </a:p>
      </dgm:t>
    </dgm:pt>
    <dgm:pt modelId="{840DE21A-FB42-48FB-B560-8834402CD49A}" type="sibTrans" cxnId="{F061757E-8A6F-48C2-9B66-FCF5B645A4D2}">
      <dgm:prSet custT="1"/>
      <dgm:spPr>
        <a:noFill/>
      </dgm:spPr>
      <dgm:t>
        <a:bodyPr/>
        <a:lstStyle/>
        <a:p>
          <a:endParaRPr lang="en-US" sz="600" i="1">
            <a:solidFill>
              <a:schemeClr val="tx1"/>
            </a:solidFill>
          </a:endParaRPr>
        </a:p>
      </dgm:t>
    </dgm:pt>
    <dgm:pt modelId="{B17E3CDC-EC1B-49FA-B3BE-FE70CB48175E}">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1</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001</a:t>
          </a:r>
          <a:endParaRPr lang="en-US" sz="1200" i="1" dirty="0">
            <a:solidFill>
              <a:schemeClr val="tx1"/>
            </a:solidFill>
          </a:endParaRPr>
        </a:p>
      </dgm:t>
    </dgm:pt>
    <dgm:pt modelId="{82D513C5-D3EB-4FA6-98AD-04FBFA735E59}" type="parTrans" cxnId="{443D86E7-DE53-4EB3-8523-F011AB0FBF94}">
      <dgm:prSet/>
      <dgm:spPr/>
      <dgm:t>
        <a:bodyPr/>
        <a:lstStyle/>
        <a:p>
          <a:endParaRPr lang="en-US" sz="1100" i="1">
            <a:solidFill>
              <a:schemeClr val="tx1"/>
            </a:solidFill>
          </a:endParaRPr>
        </a:p>
      </dgm:t>
    </dgm:pt>
    <dgm:pt modelId="{A18E5D57-F9D5-4A5B-A052-65315B471A07}" type="sibTrans" cxnId="{443D86E7-DE53-4EB3-8523-F011AB0FBF94}">
      <dgm:prSet custT="1"/>
      <dgm:spPr>
        <a:noFill/>
      </dgm:spPr>
      <dgm:t>
        <a:bodyPr/>
        <a:lstStyle/>
        <a:p>
          <a:endParaRPr lang="en-US" sz="600" i="1">
            <a:solidFill>
              <a:schemeClr val="tx1"/>
            </a:solidFill>
          </a:endParaRPr>
        </a:p>
      </dgm:t>
    </dgm:pt>
    <dgm:pt modelId="{4EF681E0-A19B-4093-A99F-93DFD946C031}">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2</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010</a:t>
          </a:r>
          <a:endParaRPr lang="en-US" sz="1200" i="1" dirty="0">
            <a:solidFill>
              <a:schemeClr val="tx1"/>
            </a:solidFill>
          </a:endParaRPr>
        </a:p>
      </dgm:t>
    </dgm:pt>
    <dgm:pt modelId="{19C98A71-9A98-4A60-B9B5-7F9F4897A9EE}" type="parTrans" cxnId="{2E6265FC-DC83-4EB5-A602-F8E8CFA7B053}">
      <dgm:prSet/>
      <dgm:spPr/>
      <dgm:t>
        <a:bodyPr/>
        <a:lstStyle/>
        <a:p>
          <a:endParaRPr lang="en-US" sz="1100" i="1">
            <a:solidFill>
              <a:schemeClr val="tx1"/>
            </a:solidFill>
          </a:endParaRPr>
        </a:p>
      </dgm:t>
    </dgm:pt>
    <dgm:pt modelId="{CC8F4582-0511-4994-95FF-7DA17596E754}" type="sibTrans" cxnId="{2E6265FC-DC83-4EB5-A602-F8E8CFA7B053}">
      <dgm:prSet custT="1"/>
      <dgm:spPr>
        <a:noFill/>
      </dgm:spPr>
      <dgm:t>
        <a:bodyPr/>
        <a:lstStyle/>
        <a:p>
          <a:endParaRPr lang="en-US" sz="600" i="1">
            <a:solidFill>
              <a:schemeClr val="tx1"/>
            </a:solidFill>
          </a:endParaRPr>
        </a:p>
      </dgm:t>
    </dgm:pt>
    <dgm:pt modelId="{9F942445-7FB9-4879-A3F3-CFBFF349751C}">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3</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011</a:t>
          </a:r>
          <a:endParaRPr lang="en-US" sz="1200" i="1" dirty="0">
            <a:solidFill>
              <a:schemeClr val="tx1"/>
            </a:solidFill>
          </a:endParaRPr>
        </a:p>
      </dgm:t>
    </dgm:pt>
    <dgm:pt modelId="{95D89B49-23DB-4982-9E78-63E50DAE03CA}" type="parTrans" cxnId="{7A7FCAE5-FA15-4CF1-9893-C80CCC0E5CA4}">
      <dgm:prSet/>
      <dgm:spPr/>
      <dgm:t>
        <a:bodyPr/>
        <a:lstStyle/>
        <a:p>
          <a:endParaRPr lang="en-US" sz="1100" i="1">
            <a:solidFill>
              <a:schemeClr val="tx1"/>
            </a:solidFill>
          </a:endParaRPr>
        </a:p>
      </dgm:t>
    </dgm:pt>
    <dgm:pt modelId="{54A9CEA7-A743-4B67-926A-13B5DC25B193}" type="sibTrans" cxnId="{7A7FCAE5-FA15-4CF1-9893-C80CCC0E5CA4}">
      <dgm:prSet custT="1"/>
      <dgm:spPr>
        <a:noFill/>
      </dgm:spPr>
      <dgm:t>
        <a:bodyPr/>
        <a:lstStyle/>
        <a:p>
          <a:endParaRPr lang="en-US" sz="600" i="1">
            <a:solidFill>
              <a:schemeClr val="tx1"/>
            </a:solidFill>
          </a:endParaRPr>
        </a:p>
      </dgm:t>
    </dgm:pt>
    <dgm:pt modelId="{4E2CE9BB-2A36-4BE8-B6C8-7E02CB30C99B}">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4</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100</a:t>
          </a:r>
          <a:endParaRPr lang="en-US" sz="1200" i="1" dirty="0">
            <a:solidFill>
              <a:schemeClr val="tx1"/>
            </a:solidFill>
          </a:endParaRPr>
        </a:p>
      </dgm:t>
    </dgm:pt>
    <dgm:pt modelId="{4162CEB4-22B5-4E5B-8EA5-9BD8AE4E67BB}" type="parTrans" cxnId="{4D23E049-654A-4AE1-877F-E53F395DB449}">
      <dgm:prSet/>
      <dgm:spPr/>
      <dgm:t>
        <a:bodyPr/>
        <a:lstStyle/>
        <a:p>
          <a:endParaRPr lang="en-US" sz="1100" i="1">
            <a:solidFill>
              <a:schemeClr val="tx1"/>
            </a:solidFill>
          </a:endParaRPr>
        </a:p>
      </dgm:t>
    </dgm:pt>
    <dgm:pt modelId="{D4509880-136B-4AFB-87E1-5CA5167F5DF6}" type="sibTrans" cxnId="{4D23E049-654A-4AE1-877F-E53F395DB449}">
      <dgm:prSet custT="1"/>
      <dgm:spPr>
        <a:noFill/>
      </dgm:spPr>
      <dgm:t>
        <a:bodyPr/>
        <a:lstStyle/>
        <a:p>
          <a:endParaRPr lang="en-US" sz="600" i="1">
            <a:solidFill>
              <a:schemeClr val="tx1"/>
            </a:solidFill>
          </a:endParaRPr>
        </a:p>
      </dgm:t>
    </dgm:pt>
    <dgm:pt modelId="{1B6F75F6-CFAD-47C2-9B69-A75C97B2DFFB}">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5</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101</a:t>
          </a:r>
          <a:endParaRPr lang="en-US" sz="1200" i="1" dirty="0">
            <a:solidFill>
              <a:schemeClr val="tx1"/>
            </a:solidFill>
          </a:endParaRPr>
        </a:p>
      </dgm:t>
    </dgm:pt>
    <dgm:pt modelId="{D55584AE-09B1-4E5F-B04A-C0611F13F174}" type="parTrans" cxnId="{826C6629-F137-4B58-9F4F-C6053C24A3CB}">
      <dgm:prSet/>
      <dgm:spPr/>
      <dgm:t>
        <a:bodyPr/>
        <a:lstStyle/>
        <a:p>
          <a:endParaRPr lang="en-US" sz="1100" i="1">
            <a:solidFill>
              <a:schemeClr val="tx1"/>
            </a:solidFill>
          </a:endParaRPr>
        </a:p>
      </dgm:t>
    </dgm:pt>
    <dgm:pt modelId="{418DA20B-379F-4668-94D1-9E09FD6EC420}" type="sibTrans" cxnId="{826C6629-F137-4B58-9F4F-C6053C24A3CB}">
      <dgm:prSet custT="1"/>
      <dgm:spPr>
        <a:noFill/>
      </dgm:spPr>
      <dgm:t>
        <a:bodyPr/>
        <a:lstStyle/>
        <a:p>
          <a:endParaRPr lang="en-US" sz="600" i="1">
            <a:solidFill>
              <a:schemeClr val="tx1"/>
            </a:solidFill>
          </a:endParaRPr>
        </a:p>
      </dgm:t>
    </dgm:pt>
    <dgm:pt modelId="{09734ACD-7621-4A37-B423-CF4EFE9FF14B}">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6</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110</a:t>
          </a:r>
          <a:endParaRPr lang="en-US" sz="1200" i="1" dirty="0">
            <a:solidFill>
              <a:schemeClr val="tx1"/>
            </a:solidFill>
          </a:endParaRPr>
        </a:p>
      </dgm:t>
    </dgm:pt>
    <dgm:pt modelId="{37A52F5B-DDEC-4B5B-A4C8-A804F5740020}" type="parTrans" cxnId="{A846C7F2-1F6C-48EA-AEF0-0A1C649FED70}">
      <dgm:prSet/>
      <dgm:spPr/>
      <dgm:t>
        <a:bodyPr/>
        <a:lstStyle/>
        <a:p>
          <a:endParaRPr lang="en-US" sz="1100" i="1">
            <a:solidFill>
              <a:schemeClr val="tx1"/>
            </a:solidFill>
          </a:endParaRPr>
        </a:p>
      </dgm:t>
    </dgm:pt>
    <dgm:pt modelId="{9EA0BBBC-9F19-49DA-8C37-DF0AF07A423D}" type="sibTrans" cxnId="{A846C7F2-1F6C-48EA-AEF0-0A1C649FED70}">
      <dgm:prSet custT="1"/>
      <dgm:spPr>
        <a:noFill/>
      </dgm:spPr>
      <dgm:t>
        <a:bodyPr/>
        <a:lstStyle/>
        <a:p>
          <a:endParaRPr lang="en-US" sz="600" i="1">
            <a:solidFill>
              <a:schemeClr val="tx1"/>
            </a:solidFill>
          </a:endParaRPr>
        </a:p>
      </dgm:t>
    </dgm:pt>
    <dgm:pt modelId="{E1B2DC05-DD82-40E1-A80B-3A3F0D150826}">
      <dgm:prSet phldrT="[Text]" custT="1"/>
      <dgm:spPr>
        <a:solidFill>
          <a:schemeClr val="accent6">
            <a:lumMod val="40000"/>
            <a:lumOff val="60000"/>
          </a:schemeClr>
        </a:solidFill>
        <a:ln>
          <a:noFill/>
        </a:ln>
      </dgm:spPr>
      <dgm:t>
        <a:bodyPr lIns="0" tIns="0" rIns="0" bIns="0"/>
        <a:lstStyle/>
        <a:p>
          <a:r>
            <a:rPr lang="en-US" sz="2000" i="1" dirty="0">
              <a:solidFill>
                <a:srgbClr val="FF0000"/>
              </a:solidFill>
            </a:rPr>
            <a:t>7</a:t>
          </a:r>
          <a:r>
            <a:rPr lang="en-US" sz="2000" i="1" dirty="0">
              <a:solidFill>
                <a:schemeClr val="tx1"/>
              </a:solidFill>
            </a:rPr>
            <a:t/>
          </a:r>
          <a:br>
            <a:rPr lang="en-US" sz="2000" i="1" dirty="0">
              <a:solidFill>
                <a:schemeClr val="tx1"/>
              </a:solidFill>
            </a:rPr>
          </a:br>
          <a:r>
            <a:rPr lang="en-US" sz="1200" b="1" i="0" dirty="0">
              <a:solidFill>
                <a:srgbClr val="FF0000"/>
              </a:solidFill>
              <a:latin typeface="Courier New" pitchFamily="49" charset="0"/>
              <a:cs typeface="Courier New" pitchFamily="49" charset="0"/>
            </a:rPr>
            <a:t>0</a:t>
          </a:r>
          <a:r>
            <a:rPr lang="en-US" sz="1200" b="1" i="0" dirty="0">
              <a:solidFill>
                <a:schemeClr val="tx1"/>
              </a:solidFill>
              <a:latin typeface="Courier New" pitchFamily="49" charset="0"/>
              <a:cs typeface="Courier New" pitchFamily="49" charset="0"/>
            </a:rPr>
            <a:t>111</a:t>
          </a:r>
          <a:endParaRPr lang="en-US" sz="1200" i="1" dirty="0">
            <a:solidFill>
              <a:schemeClr val="tx1"/>
            </a:solidFill>
          </a:endParaRPr>
        </a:p>
      </dgm:t>
    </dgm:pt>
    <dgm:pt modelId="{32E31B58-FEA1-4C4B-B20D-89442B0952D1}" type="parTrans" cxnId="{3D331903-328B-4D67-8B46-A9E0E6021652}">
      <dgm:prSet/>
      <dgm:spPr/>
      <dgm:t>
        <a:bodyPr/>
        <a:lstStyle/>
        <a:p>
          <a:endParaRPr lang="en-US" sz="1100" i="1">
            <a:solidFill>
              <a:schemeClr val="tx1"/>
            </a:solidFill>
          </a:endParaRPr>
        </a:p>
      </dgm:t>
    </dgm:pt>
    <dgm:pt modelId="{1292C815-A999-47F1-B2AB-6D8B2FC4801B}" type="sibTrans" cxnId="{3D331903-328B-4D67-8B46-A9E0E6021652}">
      <dgm:prSet custT="1"/>
      <dgm:spPr>
        <a:noFill/>
      </dgm:spPr>
      <dgm:t>
        <a:bodyPr/>
        <a:lstStyle/>
        <a:p>
          <a:endParaRPr lang="en-US" sz="600" i="1">
            <a:solidFill>
              <a:schemeClr val="tx1"/>
            </a:solidFill>
          </a:endParaRPr>
        </a:p>
      </dgm:t>
    </dgm:pt>
    <dgm:pt modelId="{0E006D6F-D5B3-4AD9-B287-C560C2AF3303}">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-8</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000</a:t>
          </a:r>
          <a:endParaRPr lang="en-US" sz="1200" i="1" dirty="0">
            <a:solidFill>
              <a:schemeClr val="tx1"/>
            </a:solidFill>
          </a:endParaRPr>
        </a:p>
      </dgm:t>
    </dgm:pt>
    <dgm:pt modelId="{2B993F09-CE53-4F12-9D8D-44F901BA5D29}" type="parTrans" cxnId="{9BB7A55A-9467-4CA6-AF6B-9A88159C4E92}">
      <dgm:prSet/>
      <dgm:spPr/>
      <dgm:t>
        <a:bodyPr/>
        <a:lstStyle/>
        <a:p>
          <a:endParaRPr lang="en-US" sz="1100" i="1">
            <a:solidFill>
              <a:schemeClr val="tx1"/>
            </a:solidFill>
          </a:endParaRPr>
        </a:p>
      </dgm:t>
    </dgm:pt>
    <dgm:pt modelId="{40954D95-97D2-4C49-9937-C5A860DD54DE}" type="sibTrans" cxnId="{9BB7A55A-9467-4CA6-AF6B-9A88159C4E92}">
      <dgm:prSet custT="1"/>
      <dgm:spPr>
        <a:noFill/>
      </dgm:spPr>
      <dgm:t>
        <a:bodyPr/>
        <a:lstStyle/>
        <a:p>
          <a:endParaRPr lang="en-US" sz="600" i="1">
            <a:solidFill>
              <a:schemeClr val="tx1"/>
            </a:solidFill>
          </a:endParaRPr>
        </a:p>
      </dgm:t>
    </dgm:pt>
    <dgm:pt modelId="{18D05F78-20A7-4BE7-B47A-DABF40716FAB}">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-7</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001</a:t>
          </a:r>
          <a:endParaRPr lang="en-US" sz="1200" i="1" dirty="0">
            <a:solidFill>
              <a:schemeClr val="tx1"/>
            </a:solidFill>
          </a:endParaRPr>
        </a:p>
      </dgm:t>
    </dgm:pt>
    <dgm:pt modelId="{F223BA35-C52D-4E0E-9576-21D0AB8CCE03}" type="parTrans" cxnId="{81B6479F-BFBC-4061-BBFB-0D73B5683191}">
      <dgm:prSet/>
      <dgm:spPr/>
      <dgm:t>
        <a:bodyPr/>
        <a:lstStyle/>
        <a:p>
          <a:endParaRPr lang="en-US" sz="1100" i="1">
            <a:solidFill>
              <a:schemeClr val="tx1"/>
            </a:solidFill>
          </a:endParaRPr>
        </a:p>
      </dgm:t>
    </dgm:pt>
    <dgm:pt modelId="{42CE9FCF-A22A-4DA9-BA12-A7FC8BCC349E}" type="sibTrans" cxnId="{81B6479F-BFBC-4061-BBFB-0D73B5683191}">
      <dgm:prSet custT="1"/>
      <dgm:spPr>
        <a:noFill/>
      </dgm:spPr>
      <dgm:t>
        <a:bodyPr/>
        <a:lstStyle/>
        <a:p>
          <a:endParaRPr lang="en-US" sz="600" i="1">
            <a:solidFill>
              <a:schemeClr val="tx1"/>
            </a:solidFill>
          </a:endParaRPr>
        </a:p>
      </dgm:t>
    </dgm:pt>
    <dgm:pt modelId="{DB0C4E7F-E656-499E-9631-49607CED98D0}">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-6</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010</a:t>
          </a:r>
          <a:endParaRPr lang="en-US" sz="1200" i="1" dirty="0">
            <a:solidFill>
              <a:schemeClr val="tx1"/>
            </a:solidFill>
          </a:endParaRPr>
        </a:p>
      </dgm:t>
    </dgm:pt>
    <dgm:pt modelId="{D4212191-B16D-4BBE-9A56-7BA3B042CB2B}" type="parTrans" cxnId="{E44D39C3-224E-43C6-A5DB-291A965A67E8}">
      <dgm:prSet/>
      <dgm:spPr/>
      <dgm:t>
        <a:bodyPr/>
        <a:lstStyle/>
        <a:p>
          <a:endParaRPr lang="en-US" sz="1100" i="1">
            <a:solidFill>
              <a:schemeClr val="tx1"/>
            </a:solidFill>
          </a:endParaRPr>
        </a:p>
      </dgm:t>
    </dgm:pt>
    <dgm:pt modelId="{C07863CA-0B02-455C-AAF9-702EDB99D2A3}" type="sibTrans" cxnId="{E44D39C3-224E-43C6-A5DB-291A965A67E8}">
      <dgm:prSet custT="1"/>
      <dgm:spPr>
        <a:noFill/>
      </dgm:spPr>
      <dgm:t>
        <a:bodyPr/>
        <a:lstStyle/>
        <a:p>
          <a:endParaRPr lang="en-US" sz="600" i="1">
            <a:solidFill>
              <a:schemeClr val="tx1"/>
            </a:solidFill>
          </a:endParaRPr>
        </a:p>
      </dgm:t>
    </dgm:pt>
    <dgm:pt modelId="{DC65485E-2EC4-4B40-8458-D8FB1C59E2C8}">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-5</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011</a:t>
          </a:r>
          <a:endParaRPr lang="en-US" sz="1200" i="1" dirty="0">
            <a:solidFill>
              <a:schemeClr val="tx1"/>
            </a:solidFill>
          </a:endParaRPr>
        </a:p>
      </dgm:t>
    </dgm:pt>
    <dgm:pt modelId="{E2DDBC78-AC94-4BF4-9E5A-037685C4B253}" type="parTrans" cxnId="{C3255ED0-4C23-4D75-9B6E-383A949257C5}">
      <dgm:prSet/>
      <dgm:spPr/>
      <dgm:t>
        <a:bodyPr/>
        <a:lstStyle/>
        <a:p>
          <a:endParaRPr lang="en-US" sz="1100" i="1">
            <a:solidFill>
              <a:schemeClr val="tx1"/>
            </a:solidFill>
          </a:endParaRPr>
        </a:p>
      </dgm:t>
    </dgm:pt>
    <dgm:pt modelId="{A0152593-2F3F-46F3-94AB-43163D17405A}" type="sibTrans" cxnId="{C3255ED0-4C23-4D75-9B6E-383A949257C5}">
      <dgm:prSet custT="1"/>
      <dgm:spPr>
        <a:noFill/>
      </dgm:spPr>
      <dgm:t>
        <a:bodyPr/>
        <a:lstStyle/>
        <a:p>
          <a:endParaRPr lang="en-US" sz="600" i="1">
            <a:solidFill>
              <a:schemeClr val="tx1"/>
            </a:solidFill>
          </a:endParaRPr>
        </a:p>
      </dgm:t>
    </dgm:pt>
    <dgm:pt modelId="{5CA3D75B-EC83-4022-B078-A3CC22441544}">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-4</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100</a:t>
          </a:r>
          <a:endParaRPr lang="en-US" sz="1200" i="1" dirty="0">
            <a:solidFill>
              <a:schemeClr val="tx1"/>
            </a:solidFill>
          </a:endParaRPr>
        </a:p>
      </dgm:t>
    </dgm:pt>
    <dgm:pt modelId="{E6F3C976-2D97-48FA-8596-2E79DB2ADE02}" type="parTrans" cxnId="{92EDFC09-BE74-4ABA-A379-26B44814E52F}">
      <dgm:prSet/>
      <dgm:spPr/>
      <dgm:t>
        <a:bodyPr/>
        <a:lstStyle/>
        <a:p>
          <a:endParaRPr lang="en-US" sz="1100" i="1">
            <a:solidFill>
              <a:schemeClr val="tx1"/>
            </a:solidFill>
          </a:endParaRPr>
        </a:p>
      </dgm:t>
    </dgm:pt>
    <dgm:pt modelId="{8FE0387E-A363-4638-9824-8EB2355060A3}" type="sibTrans" cxnId="{92EDFC09-BE74-4ABA-A379-26B44814E52F}">
      <dgm:prSet custT="1"/>
      <dgm:spPr>
        <a:noFill/>
      </dgm:spPr>
      <dgm:t>
        <a:bodyPr/>
        <a:lstStyle/>
        <a:p>
          <a:endParaRPr lang="en-US" sz="600" i="1">
            <a:solidFill>
              <a:schemeClr val="tx1"/>
            </a:solidFill>
          </a:endParaRPr>
        </a:p>
      </dgm:t>
    </dgm:pt>
    <dgm:pt modelId="{D1BAB489-789C-4DE7-BF74-7824849A0A5B}">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-3</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101</a:t>
          </a:r>
          <a:endParaRPr lang="en-US" sz="1200" i="1" dirty="0">
            <a:solidFill>
              <a:schemeClr val="tx1"/>
            </a:solidFill>
          </a:endParaRPr>
        </a:p>
      </dgm:t>
    </dgm:pt>
    <dgm:pt modelId="{02DEE410-37A3-4D83-884F-876A5A6C37B0}" type="parTrans" cxnId="{2F71960A-2146-4D27-9E3D-842650DCB4D1}">
      <dgm:prSet/>
      <dgm:spPr/>
      <dgm:t>
        <a:bodyPr/>
        <a:lstStyle/>
        <a:p>
          <a:endParaRPr lang="en-US" sz="1100" i="1">
            <a:solidFill>
              <a:schemeClr val="tx1"/>
            </a:solidFill>
          </a:endParaRPr>
        </a:p>
      </dgm:t>
    </dgm:pt>
    <dgm:pt modelId="{D676A66D-B943-475E-B7BF-79A2BCCB3068}" type="sibTrans" cxnId="{2F71960A-2146-4D27-9E3D-842650DCB4D1}">
      <dgm:prSet custT="1"/>
      <dgm:spPr>
        <a:noFill/>
      </dgm:spPr>
      <dgm:t>
        <a:bodyPr/>
        <a:lstStyle/>
        <a:p>
          <a:endParaRPr lang="en-US" sz="600" i="1">
            <a:solidFill>
              <a:schemeClr val="tx1"/>
            </a:solidFill>
          </a:endParaRPr>
        </a:p>
      </dgm:t>
    </dgm:pt>
    <dgm:pt modelId="{16099399-E8E7-4C09-9EF8-03D8CAA8D363}">
      <dgm:prSet phldrT="[Text]" custT="1"/>
      <dgm:spPr>
        <a:solidFill>
          <a:schemeClr val="accent6">
            <a:lumMod val="40000"/>
            <a:lumOff val="60000"/>
          </a:schemeClr>
        </a:solidFill>
        <a:ln>
          <a:noFill/>
        </a:ln>
      </dgm:spPr>
      <dgm:t>
        <a:bodyPr lIns="0" tIns="0" rIns="0" bIns="0"/>
        <a:lstStyle/>
        <a:p>
          <a:r>
            <a:rPr lang="en-US" sz="2000" i="1" dirty="0">
              <a:solidFill>
                <a:srgbClr val="0000FF"/>
              </a:solidFill>
            </a:rPr>
            <a:t>-2</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110</a:t>
          </a:r>
          <a:endParaRPr lang="en-US" sz="1200" i="1" dirty="0">
            <a:solidFill>
              <a:schemeClr val="tx1"/>
            </a:solidFill>
          </a:endParaRPr>
        </a:p>
      </dgm:t>
    </dgm:pt>
    <dgm:pt modelId="{3B10C4F3-1204-4A3F-B77C-E8DA58D5FABE}" type="parTrans" cxnId="{43918164-A750-4CD0-A082-B58CF21148A3}">
      <dgm:prSet/>
      <dgm:spPr/>
      <dgm:t>
        <a:bodyPr/>
        <a:lstStyle/>
        <a:p>
          <a:endParaRPr lang="en-US" sz="1100" i="1">
            <a:solidFill>
              <a:schemeClr val="tx1"/>
            </a:solidFill>
          </a:endParaRPr>
        </a:p>
      </dgm:t>
    </dgm:pt>
    <dgm:pt modelId="{D6536DF3-26F3-42D3-BC6B-F221B626BC83}" type="sibTrans" cxnId="{43918164-A750-4CD0-A082-B58CF21148A3}">
      <dgm:prSet custT="1"/>
      <dgm:spPr>
        <a:noFill/>
      </dgm:spPr>
      <dgm:t>
        <a:bodyPr/>
        <a:lstStyle/>
        <a:p>
          <a:endParaRPr lang="en-US" sz="600" i="1">
            <a:solidFill>
              <a:schemeClr val="tx1"/>
            </a:solidFill>
          </a:endParaRPr>
        </a:p>
      </dgm:t>
    </dgm:pt>
    <dgm:pt modelId="{20A88EEE-D09C-4142-80D3-FD0ECC0D0CB4}">
      <dgm:prSet phldrT="[Text]" custT="1"/>
      <dgm:spPr>
        <a:solidFill>
          <a:schemeClr val="accent6">
            <a:lumMod val="40000"/>
            <a:lumOff val="60000"/>
          </a:schemeClr>
        </a:solidFill>
        <a:ln>
          <a:noFill/>
        </a:ln>
      </dgm:spPr>
      <dgm:t>
        <a:bodyPr lIns="0" tIns="0" rIns="0" bIns="0"/>
        <a:lstStyle/>
        <a:p>
          <a:r>
            <a:rPr lang="en-US" sz="2000" b="0" i="1" dirty="0">
              <a:solidFill>
                <a:srgbClr val="0000FF"/>
              </a:solidFill>
            </a:rPr>
            <a:t>-1</a:t>
          </a:r>
          <a:r>
            <a:rPr lang="en-US" sz="2000" i="1" dirty="0">
              <a:solidFill>
                <a:srgbClr val="0000FF"/>
              </a:solidFill>
            </a:rPr>
            <a:t/>
          </a:r>
          <a:br>
            <a:rPr lang="en-US" sz="2000" i="1" dirty="0">
              <a:solidFill>
                <a:srgbClr val="0000FF"/>
              </a:solidFill>
            </a:rPr>
          </a:br>
          <a:r>
            <a:rPr lang="en-US" sz="1200" b="1" i="0" dirty="0">
              <a:solidFill>
                <a:srgbClr val="0000FF"/>
              </a:solidFill>
              <a:latin typeface="Courier New" pitchFamily="49" charset="0"/>
              <a:cs typeface="Courier New" pitchFamily="49" charset="0"/>
            </a:rPr>
            <a:t>1</a:t>
          </a:r>
          <a:r>
            <a:rPr lang="en-US" sz="1200" b="1" i="0" dirty="0">
              <a:solidFill>
                <a:schemeClr val="tx1"/>
              </a:solidFill>
              <a:latin typeface="Courier New" pitchFamily="49" charset="0"/>
              <a:cs typeface="Courier New" pitchFamily="49" charset="0"/>
            </a:rPr>
            <a:t>111</a:t>
          </a:r>
          <a:endParaRPr lang="en-US" sz="1200" i="1" dirty="0">
            <a:solidFill>
              <a:schemeClr val="tx1"/>
            </a:solidFill>
          </a:endParaRPr>
        </a:p>
      </dgm:t>
    </dgm:pt>
    <dgm:pt modelId="{5A8C9F94-8C39-4693-A1F2-F587F094CE8B}" type="parTrans" cxnId="{F74F1DE3-FC0A-4DD0-8152-C93042E3BFEC}">
      <dgm:prSet/>
      <dgm:spPr/>
      <dgm:t>
        <a:bodyPr/>
        <a:lstStyle/>
        <a:p>
          <a:endParaRPr lang="en-US" sz="1100" i="1">
            <a:solidFill>
              <a:schemeClr val="tx1"/>
            </a:solidFill>
          </a:endParaRPr>
        </a:p>
      </dgm:t>
    </dgm:pt>
    <dgm:pt modelId="{BD79D5AC-1B2F-4F61-B6F6-A7318F150E38}" type="sibTrans" cxnId="{F74F1DE3-FC0A-4DD0-8152-C93042E3BFEC}">
      <dgm:prSet custT="1"/>
      <dgm:spPr>
        <a:noFill/>
      </dgm:spPr>
      <dgm:t>
        <a:bodyPr/>
        <a:lstStyle/>
        <a:p>
          <a:endParaRPr lang="en-US" sz="600" i="1">
            <a:solidFill>
              <a:schemeClr val="tx1"/>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F061757E-8A6F-48C2-9B66-FCF5B645A4D2}" srcId="{53FCFA09-25E0-42DC-AEDE-2A3A519EE58E}" destId="{B82D95D7-3681-471F-AFDF-8057D6725C68}" srcOrd="0" destOrd="0" parTransId="{29B55120-6A37-4257-9F55-45E532040178}" sibTransId="{840DE21A-FB42-48FB-B560-8834402CD49A}"/>
    <dgm:cxn modelId="{A5C4364B-1BBB-4B14-B0D6-74B43664B08B}" type="presOf" srcId="{CC8F4582-0511-4994-95FF-7DA17596E754}" destId="{4F8D8AB9-AD18-416C-9006-3EBF3F8ADCF2}" srcOrd="0" destOrd="0" presId="urn:microsoft.com/office/officeart/2005/8/layout/cycle2"/>
    <dgm:cxn modelId="{1744940C-DF41-403B-92B4-8DF4D3C3F7FB}" type="presOf" srcId="{54A9CEA7-A743-4B67-926A-13B5DC25B193}" destId="{0A344EF3-BEEC-4978-B5F7-07732A5EE8DE}" srcOrd="1" destOrd="0" presId="urn:microsoft.com/office/officeart/2005/8/layout/cycle2"/>
    <dgm:cxn modelId="{0C14D4A5-CF0E-4137-8046-52E27986072A}" type="presOf" srcId="{B17E3CDC-EC1B-49FA-B3BE-FE70CB48175E}" destId="{51DC019C-C6AF-4F26-BECE-9B5E8B178F4F}" srcOrd="0" destOrd="0" presId="urn:microsoft.com/office/officeart/2005/8/layout/cycle2"/>
    <dgm:cxn modelId="{3F8B1BA1-B93F-45E9-8B41-4D11E6C51710}" type="presOf" srcId="{A18E5D57-F9D5-4A5B-A052-65315B471A07}" destId="{30D46EBD-D36D-41FD-AAD5-9C9AB3EDFA83}" srcOrd="0" destOrd="0" presId="urn:microsoft.com/office/officeart/2005/8/layout/cycle2"/>
    <dgm:cxn modelId="{30ECF166-2B9D-4EEE-AA6F-16D8287F7DF7}" type="presOf" srcId="{40954D95-97D2-4C49-9937-C5A860DD54DE}" destId="{6D554F96-CD44-49AE-9D87-E68C54E0BAC1}" srcOrd="0" destOrd="0" presId="urn:microsoft.com/office/officeart/2005/8/layout/cycle2"/>
    <dgm:cxn modelId="{FCCEF4EB-4DE2-4D4A-859C-1F12A360401E}" type="presOf" srcId="{DB0C4E7F-E656-499E-9631-49607CED98D0}" destId="{864F6C35-FB89-40A1-A240-173D7F39EFDD}" srcOrd="0" destOrd="0" presId="urn:microsoft.com/office/officeart/2005/8/layout/cycle2"/>
    <dgm:cxn modelId="{00C81AAB-52A7-4B47-B0EC-BCD83E4A29F7}" type="presOf" srcId="{53FCFA09-25E0-42DC-AEDE-2A3A519EE58E}" destId="{ED856E37-26B2-411A-BC3B-E2DCE40A8D2C}" srcOrd="0"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4F699C2A-2D52-4236-B45F-4135027453E6}" type="presOf" srcId="{5CA3D75B-EC83-4022-B078-A3CC22441544}" destId="{9B83DD6F-1CE8-47AB-BF2B-2FD33DAFC947}" srcOrd="0" destOrd="0" presId="urn:microsoft.com/office/officeart/2005/8/layout/cycle2"/>
    <dgm:cxn modelId="{457B0C56-8FB2-4087-8519-E6E516611C1C}" type="presOf" srcId="{8FE0387E-A363-4638-9824-8EB2355060A3}" destId="{D38C9851-19D2-497D-92A5-C7B056D90529}" srcOrd="0"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C2F8FC12-6CE6-4284-B939-B8422473429F}" type="presOf" srcId="{A0152593-2F3F-46F3-94AB-43163D17405A}" destId="{4973C34D-92C2-40D2-9B5B-F1D150AD3203}" srcOrd="1" destOrd="0" presId="urn:microsoft.com/office/officeart/2005/8/layout/cycle2"/>
    <dgm:cxn modelId="{73FCE52E-677A-4C57-BACD-2C5B8DAD95E1}" type="presOf" srcId="{1292C815-A999-47F1-B2AB-6D8B2FC4801B}" destId="{8CFDA3A1-6E4D-442D-90BA-453F0E25E27B}" srcOrd="1" destOrd="0" presId="urn:microsoft.com/office/officeart/2005/8/layout/cycle2"/>
    <dgm:cxn modelId="{E83213D4-E0BA-406E-8F8B-56FD5A0C5862}" type="presOf" srcId="{D6536DF3-26F3-42D3-BC6B-F221B626BC83}" destId="{06811DA2-79D7-41F5-877B-3B221025E7BB}" srcOrd="0" destOrd="0" presId="urn:microsoft.com/office/officeart/2005/8/layout/cycle2"/>
    <dgm:cxn modelId="{912762A7-1FBA-4CA7-8277-DC6A760D4F97}" type="presOf" srcId="{D4509880-136B-4AFB-87E1-5CA5167F5DF6}" destId="{438AE54A-7B34-4906-AD6F-B65EBFFAC182}" srcOrd="1"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E97AB56D-D232-4BA3-A809-144741C018FB}" type="presOf" srcId="{840DE21A-FB42-48FB-B560-8834402CD49A}" destId="{3EC61214-0A38-4F46-8B5A-51470B571D70}" srcOrd="0" destOrd="0" presId="urn:microsoft.com/office/officeart/2005/8/layout/cycle2"/>
    <dgm:cxn modelId="{81B6479F-BFBC-4061-BBFB-0D73B5683191}" srcId="{53FCFA09-25E0-42DC-AEDE-2A3A519EE58E}" destId="{18D05F78-20A7-4BE7-B47A-DABF40716FAB}" srcOrd="9" destOrd="0" parTransId="{F223BA35-C52D-4E0E-9576-21D0AB8CCE03}" sibTransId="{42CE9FCF-A22A-4DA9-BA12-A7FC8BCC349E}"/>
    <dgm:cxn modelId="{2B7BECF8-1E15-4975-8B0B-A975F2E1DA81}" type="presOf" srcId="{54A9CEA7-A743-4B67-926A-13B5DC25B193}" destId="{4C821FEC-7C70-47B7-9C69-7EE931DB7427}" srcOrd="0" destOrd="0" presId="urn:microsoft.com/office/officeart/2005/8/layout/cycle2"/>
    <dgm:cxn modelId="{F74F1DE3-FC0A-4DD0-8152-C93042E3BFEC}" srcId="{53FCFA09-25E0-42DC-AEDE-2A3A519EE58E}" destId="{20A88EEE-D09C-4142-80D3-FD0ECC0D0CB4}" srcOrd="15" destOrd="0" parTransId="{5A8C9F94-8C39-4693-A1F2-F587F094CE8B}" sibTransId="{BD79D5AC-1B2F-4F61-B6F6-A7318F150E38}"/>
    <dgm:cxn modelId="{E6EAA56B-98C2-494D-80F4-2227DFCED5D8}" type="presOf" srcId="{42CE9FCF-A22A-4DA9-BA12-A7FC8BCC349E}" destId="{FCA9EE19-60E2-4823-9207-AAECF97AA940}" srcOrd="0" destOrd="0" presId="urn:microsoft.com/office/officeart/2005/8/layout/cycle2"/>
    <dgm:cxn modelId="{ED8AECA9-E858-4228-8130-F62A1621CEFE}" type="presOf" srcId="{9EA0BBBC-9F19-49DA-8C37-DF0AF07A423D}" destId="{DF499081-5598-44A0-84E8-C72F54AC95F2}" srcOrd="0" destOrd="0" presId="urn:microsoft.com/office/officeart/2005/8/layout/cycle2"/>
    <dgm:cxn modelId="{617E849A-D388-4346-B14E-27E5E495E7A2}" type="presOf" srcId="{D676A66D-B943-475E-B7BF-79A2BCCB3068}" destId="{C6418C61-0F32-4745-990E-E13BE847E43B}" srcOrd="1" destOrd="0" presId="urn:microsoft.com/office/officeart/2005/8/layout/cycle2"/>
    <dgm:cxn modelId="{16F29208-6694-4F6C-BAA9-1471A8531D39}" type="presOf" srcId="{42CE9FCF-A22A-4DA9-BA12-A7FC8BCC349E}" destId="{FAAB4114-43EE-4F4B-84C4-A713EE7A358A}" srcOrd="1" destOrd="0" presId="urn:microsoft.com/office/officeart/2005/8/layout/cycle2"/>
    <dgm:cxn modelId="{5C0C4B83-8E6C-410C-9F04-D2720EC3D97B}" type="presOf" srcId="{D1BAB489-789C-4DE7-BF74-7824849A0A5B}" destId="{F0AAD80B-1320-4E54-BC3C-1AB080A1DB90}" srcOrd="0" destOrd="0" presId="urn:microsoft.com/office/officeart/2005/8/layout/cycle2"/>
    <dgm:cxn modelId="{6FC5FE98-2132-4A59-AC4A-4F45DDB8D788}" type="presOf" srcId="{E1B2DC05-DD82-40E1-A80B-3A3F0D150826}" destId="{3DC38976-62A3-4A21-9CAC-CB1F46EB8EFB}" srcOrd="0" destOrd="0" presId="urn:microsoft.com/office/officeart/2005/8/layout/cycle2"/>
    <dgm:cxn modelId="{1D0C52F9-54E1-4C61-806A-9B91F3966ACB}" type="presOf" srcId="{4EF681E0-A19B-4093-A99F-93DFD946C031}" destId="{BEFA3DEE-F13D-4375-BCD6-FB5AB4CEF8B4}" srcOrd="0" destOrd="0" presId="urn:microsoft.com/office/officeart/2005/8/layout/cycle2"/>
    <dgm:cxn modelId="{38340D8C-DE89-4EC3-BF24-1B055BF87BC7}" type="presOf" srcId="{D676A66D-B943-475E-B7BF-79A2BCCB3068}" destId="{F584AF75-025F-4739-B68F-790056C42DC9}" srcOrd="0" destOrd="0" presId="urn:microsoft.com/office/officeart/2005/8/layout/cycle2"/>
    <dgm:cxn modelId="{6BA036EB-5DB5-49BF-AAB8-31A12EA7537E}" type="presOf" srcId="{D6536DF3-26F3-42D3-BC6B-F221B626BC83}" destId="{6F35B8D1-CA24-4542-A68C-787B35CF0061}" srcOrd="1" destOrd="0" presId="urn:microsoft.com/office/officeart/2005/8/layout/cycle2"/>
    <dgm:cxn modelId="{AFFEDFF8-3FB8-48BC-BCE7-1AC814C317E0}" type="presOf" srcId="{A18E5D57-F9D5-4A5B-A052-65315B471A07}" destId="{3C54F79F-8B4A-47F2-9399-7BE1E0697A53}" srcOrd="1" destOrd="0" presId="urn:microsoft.com/office/officeart/2005/8/layout/cycle2"/>
    <dgm:cxn modelId="{10EFD4CD-17CF-4DC9-8687-E67DD56372D1}" type="presOf" srcId="{418DA20B-379F-4668-94D1-9E09FD6EC420}" destId="{2A0FF255-DB44-4682-A7FF-FF209AF2D31C}" srcOrd="0" destOrd="0" presId="urn:microsoft.com/office/officeart/2005/8/layout/cycle2"/>
    <dgm:cxn modelId="{2038C7C8-B1F1-4563-9E73-907319868772}" type="presOf" srcId="{4E2CE9BB-2A36-4BE8-B6C8-7E02CB30C99B}" destId="{119B607A-A2CE-4DD8-8B71-D4AA08B3A67A}" srcOrd="0" destOrd="0" presId="urn:microsoft.com/office/officeart/2005/8/layout/cycle2"/>
    <dgm:cxn modelId="{1ADAEDA1-A2B3-4B78-AAF0-E857A0124887}" type="presOf" srcId="{A0152593-2F3F-46F3-94AB-43163D17405A}" destId="{967C4D7A-9024-449D-A0F9-A4DB6E5CE76D}" srcOrd="0" destOrd="0" presId="urn:microsoft.com/office/officeart/2005/8/layout/cycle2"/>
    <dgm:cxn modelId="{826C6629-F137-4B58-9F4F-C6053C24A3CB}" srcId="{53FCFA09-25E0-42DC-AEDE-2A3A519EE58E}" destId="{1B6F75F6-CFAD-47C2-9B69-A75C97B2DFFB}" srcOrd="5" destOrd="0" parTransId="{D55584AE-09B1-4E5F-B04A-C0611F13F174}" sibTransId="{418DA20B-379F-4668-94D1-9E09FD6EC420}"/>
    <dgm:cxn modelId="{B12F222D-231F-4FD6-994F-10C3905CA5A4}" type="presOf" srcId="{16099399-E8E7-4C09-9EF8-03D8CAA8D363}" destId="{600E7B3C-BE3F-420F-AB3F-8C501010770B}" srcOrd="0" destOrd="0" presId="urn:microsoft.com/office/officeart/2005/8/layout/cycle2"/>
    <dgm:cxn modelId="{DA6FA7D4-DBAA-4F15-8CE8-810F6AC5BC5D}" type="presOf" srcId="{C07863CA-0B02-455C-AAF9-702EDB99D2A3}" destId="{4A696297-7A8A-4EF3-A543-550F16F217D7}"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C3255ED0-4C23-4D75-9B6E-383A949257C5}" srcId="{53FCFA09-25E0-42DC-AEDE-2A3A519EE58E}" destId="{DC65485E-2EC4-4B40-8458-D8FB1C59E2C8}" srcOrd="11" destOrd="0" parTransId="{E2DDBC78-AC94-4BF4-9E5A-037685C4B253}" sibTransId="{A0152593-2F3F-46F3-94AB-43163D17405A}"/>
    <dgm:cxn modelId="{35AF09CA-6991-4183-BA9E-7EF10747CC46}" type="presOf" srcId="{418DA20B-379F-4668-94D1-9E09FD6EC420}" destId="{9A016012-80FA-438F-B2C7-8CDC400BD9DD}" srcOrd="1" destOrd="0" presId="urn:microsoft.com/office/officeart/2005/8/layout/cycle2"/>
    <dgm:cxn modelId="{2831E96F-C84B-490B-A1D2-CBBDBEC76D42}" type="presOf" srcId="{9F942445-7FB9-4879-A3F3-CFBFF349751C}" destId="{AF06B1D6-C4AA-47C1-86C5-0E54EE244230}" srcOrd="0"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BD09AF57-5904-4D6D-928C-FFD8D73EAAE3}" type="presOf" srcId="{40954D95-97D2-4C49-9937-C5A860DD54DE}" destId="{32FDA444-44AC-47B2-8083-BA5F99A50867}" srcOrd="1" destOrd="0" presId="urn:microsoft.com/office/officeart/2005/8/layout/cycle2"/>
    <dgm:cxn modelId="{AA151F63-3E11-4D02-9DA2-491E252612CD}" type="presOf" srcId="{20A88EEE-D09C-4142-80D3-FD0ECC0D0CB4}" destId="{4C248587-8794-4D16-9672-B0289067816F}" srcOrd="0" destOrd="0" presId="urn:microsoft.com/office/officeart/2005/8/layout/cycle2"/>
    <dgm:cxn modelId="{69423293-BF34-4868-A429-FC2431E337CB}" type="presOf" srcId="{9EA0BBBC-9F19-49DA-8C37-DF0AF07A423D}" destId="{4F72DE4B-87CE-4DDB-8571-530ED32955B6}" srcOrd="1" destOrd="0" presId="urn:microsoft.com/office/officeart/2005/8/layout/cycle2"/>
    <dgm:cxn modelId="{2E1F0459-B0F1-4401-A5FA-4D7E6488D2D4}" type="presOf" srcId="{09734ACD-7621-4A37-B423-CF4EFE9FF14B}" destId="{2561AE8B-289F-4464-ABD6-AEF227881787}" srcOrd="0" destOrd="0" presId="urn:microsoft.com/office/officeart/2005/8/layout/cycle2"/>
    <dgm:cxn modelId="{9C5F92C2-E5EB-4CB3-AA47-9E879EA73C27}" type="presOf" srcId="{18D05F78-20A7-4BE7-B47A-DABF40716FAB}" destId="{0D496587-CBC4-4FCD-B928-FA9EE753C7C1}" srcOrd="0" destOrd="0" presId="urn:microsoft.com/office/officeart/2005/8/layout/cycle2"/>
    <dgm:cxn modelId="{747938D1-6058-4D2F-BD11-E87DF397F266}" type="presOf" srcId="{1B6F75F6-CFAD-47C2-9B69-A75C97B2DFFB}" destId="{72F66DA1-6CF2-4F0F-AED0-F465B320DB1C}" srcOrd="0"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07EB3FEB-EF19-41AD-A774-4E6309CBFCDA}" type="presOf" srcId="{C07863CA-0B02-455C-AAF9-702EDB99D2A3}" destId="{E2402EBB-F9CC-499B-A5B1-5549EB87B2AB}" srcOrd="1" destOrd="0" presId="urn:microsoft.com/office/officeart/2005/8/layout/cycle2"/>
    <dgm:cxn modelId="{18EFEFF1-3E8B-4BF3-8591-82AD44C33DC8}" type="presOf" srcId="{BD79D5AC-1B2F-4F61-B6F6-A7318F150E38}" destId="{F23E9550-EC47-4B90-B2AE-D5B5710FACB4}" srcOrd="1"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B6A00397-1BFF-448A-B9DA-939FADC86BCB}" type="presOf" srcId="{DC65485E-2EC4-4B40-8458-D8FB1C59E2C8}" destId="{053A2F4E-DC85-4041-AF31-5A0BF7027A2B}" srcOrd="0" destOrd="0" presId="urn:microsoft.com/office/officeart/2005/8/layout/cycle2"/>
    <dgm:cxn modelId="{DA75A85A-016B-41F9-9AD1-F6266E2957DF}" type="presOf" srcId="{B82D95D7-3681-471F-AFDF-8057D6725C68}" destId="{9B8103FE-2675-4B07-820C-E79E7D097738}" srcOrd="0" destOrd="0" presId="urn:microsoft.com/office/officeart/2005/8/layout/cycle2"/>
    <dgm:cxn modelId="{5DF6F3AC-FDD0-4085-844F-D640401D310C}" type="presOf" srcId="{1292C815-A999-47F1-B2AB-6D8B2FC4801B}" destId="{991672FA-4286-4707-9346-BC3482C52E8F}" srcOrd="0" destOrd="0" presId="urn:microsoft.com/office/officeart/2005/8/layout/cycle2"/>
    <dgm:cxn modelId="{79A53A0A-D5FC-46FB-9941-E4811C0FE705}" type="presOf" srcId="{BD79D5AC-1B2F-4F61-B6F6-A7318F150E38}" destId="{19901B25-B654-4D6F-8306-CDCF01BE7AE6}" srcOrd="0"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9BB7A55A-9467-4CA6-AF6B-9A88159C4E92}" srcId="{53FCFA09-25E0-42DC-AEDE-2A3A519EE58E}" destId="{0E006D6F-D5B3-4AD9-B287-C560C2AF3303}" srcOrd="8" destOrd="0" parTransId="{2B993F09-CE53-4F12-9D8D-44F901BA5D29}" sibTransId="{40954D95-97D2-4C49-9937-C5A860DD54DE}"/>
    <dgm:cxn modelId="{B43C6E72-7BB3-49C4-B106-30D4E5D604EF}" type="presOf" srcId="{840DE21A-FB42-48FB-B560-8834402CD49A}" destId="{CAA6717B-BDDF-4BF3-AD3E-571B6FB811AC}" srcOrd="1"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880D93CC-B10B-4D8C-832F-5CE7C0308424}" type="presOf" srcId="{D4509880-136B-4AFB-87E1-5CA5167F5DF6}" destId="{6EF553B0-0542-4717-AE73-44B7C77C9434}" srcOrd="0" destOrd="0" presId="urn:microsoft.com/office/officeart/2005/8/layout/cycle2"/>
    <dgm:cxn modelId="{F9832841-2885-4DD9-8746-4C9E2F0AEA6D}" type="presOf" srcId="{8FE0387E-A363-4638-9824-8EB2355060A3}" destId="{C7A47BA8-BB2C-4DA8-872F-2306115A325A}" srcOrd="1" destOrd="0" presId="urn:microsoft.com/office/officeart/2005/8/layout/cycle2"/>
    <dgm:cxn modelId="{39A0C69A-7288-41D8-AEAF-835CFA7BB177}" type="presOf" srcId="{CC8F4582-0511-4994-95FF-7DA17596E754}" destId="{2718448F-E8AF-4000-A6E5-581FE8B44B11}" srcOrd="1" destOrd="0" presId="urn:microsoft.com/office/officeart/2005/8/layout/cycle2"/>
    <dgm:cxn modelId="{A04164A0-3D36-4E26-AFA9-9DC815784C50}" type="presOf" srcId="{0E006D6F-D5B3-4AD9-B287-C560C2AF3303}" destId="{D0DA752E-5018-4DA3-9691-49A3707C419B}" srcOrd="0"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369FCBA5-9A9A-4115-ABF7-73FF2D9BFCB8}" type="presParOf" srcId="{ED856E37-26B2-411A-BC3B-E2DCE40A8D2C}" destId="{9B8103FE-2675-4B07-820C-E79E7D097738}" srcOrd="0" destOrd="0" presId="urn:microsoft.com/office/officeart/2005/8/layout/cycle2"/>
    <dgm:cxn modelId="{3299B0CE-3B06-44D4-AEC5-83C14E93ACDD}" type="presParOf" srcId="{ED856E37-26B2-411A-BC3B-E2DCE40A8D2C}" destId="{3EC61214-0A38-4F46-8B5A-51470B571D70}" srcOrd="1" destOrd="0" presId="urn:microsoft.com/office/officeart/2005/8/layout/cycle2"/>
    <dgm:cxn modelId="{17D0D040-7ADB-40EA-BF63-83435348D197}" type="presParOf" srcId="{3EC61214-0A38-4F46-8B5A-51470B571D70}" destId="{CAA6717B-BDDF-4BF3-AD3E-571B6FB811AC}" srcOrd="0" destOrd="0" presId="urn:microsoft.com/office/officeart/2005/8/layout/cycle2"/>
    <dgm:cxn modelId="{B0A321A4-EFDA-4AAB-BBC1-B2961BE13F93}" type="presParOf" srcId="{ED856E37-26B2-411A-BC3B-E2DCE40A8D2C}" destId="{51DC019C-C6AF-4F26-BECE-9B5E8B178F4F}" srcOrd="2" destOrd="0" presId="urn:microsoft.com/office/officeart/2005/8/layout/cycle2"/>
    <dgm:cxn modelId="{005405D8-4132-42AE-89AE-810B5BC30203}" type="presParOf" srcId="{ED856E37-26B2-411A-BC3B-E2DCE40A8D2C}" destId="{30D46EBD-D36D-41FD-AAD5-9C9AB3EDFA83}" srcOrd="3" destOrd="0" presId="urn:microsoft.com/office/officeart/2005/8/layout/cycle2"/>
    <dgm:cxn modelId="{7FF7FC27-68EA-414A-84E9-A98A696472AA}" type="presParOf" srcId="{30D46EBD-D36D-41FD-AAD5-9C9AB3EDFA83}" destId="{3C54F79F-8B4A-47F2-9399-7BE1E0697A53}" srcOrd="0" destOrd="0" presId="urn:microsoft.com/office/officeart/2005/8/layout/cycle2"/>
    <dgm:cxn modelId="{6F3B69CF-21FE-4B4B-896E-9D9646201931}" type="presParOf" srcId="{ED856E37-26B2-411A-BC3B-E2DCE40A8D2C}" destId="{BEFA3DEE-F13D-4375-BCD6-FB5AB4CEF8B4}" srcOrd="4" destOrd="0" presId="urn:microsoft.com/office/officeart/2005/8/layout/cycle2"/>
    <dgm:cxn modelId="{14BB8746-4A40-4665-BF3C-A2B0711A1723}" type="presParOf" srcId="{ED856E37-26B2-411A-BC3B-E2DCE40A8D2C}" destId="{4F8D8AB9-AD18-416C-9006-3EBF3F8ADCF2}" srcOrd="5" destOrd="0" presId="urn:microsoft.com/office/officeart/2005/8/layout/cycle2"/>
    <dgm:cxn modelId="{02A34B68-E839-43A3-9B22-1BA228C3C658}" type="presParOf" srcId="{4F8D8AB9-AD18-416C-9006-3EBF3F8ADCF2}" destId="{2718448F-E8AF-4000-A6E5-581FE8B44B11}" srcOrd="0" destOrd="0" presId="urn:microsoft.com/office/officeart/2005/8/layout/cycle2"/>
    <dgm:cxn modelId="{0F40BF07-803D-4634-A006-4F829FF0FDAF}" type="presParOf" srcId="{ED856E37-26B2-411A-BC3B-E2DCE40A8D2C}" destId="{AF06B1D6-C4AA-47C1-86C5-0E54EE244230}" srcOrd="6" destOrd="0" presId="urn:microsoft.com/office/officeart/2005/8/layout/cycle2"/>
    <dgm:cxn modelId="{43050AA1-3061-493A-9D6E-A8F7F9BD8B85}" type="presParOf" srcId="{ED856E37-26B2-411A-BC3B-E2DCE40A8D2C}" destId="{4C821FEC-7C70-47B7-9C69-7EE931DB7427}" srcOrd="7" destOrd="0" presId="urn:microsoft.com/office/officeart/2005/8/layout/cycle2"/>
    <dgm:cxn modelId="{7BEAA367-CD73-4085-ADA6-54D6B52CCD61}" type="presParOf" srcId="{4C821FEC-7C70-47B7-9C69-7EE931DB7427}" destId="{0A344EF3-BEEC-4978-B5F7-07732A5EE8DE}" srcOrd="0" destOrd="0" presId="urn:microsoft.com/office/officeart/2005/8/layout/cycle2"/>
    <dgm:cxn modelId="{3CBEC3F1-5DB9-4787-85E0-0582BDCA92B4}" type="presParOf" srcId="{ED856E37-26B2-411A-BC3B-E2DCE40A8D2C}" destId="{119B607A-A2CE-4DD8-8B71-D4AA08B3A67A}" srcOrd="8" destOrd="0" presId="urn:microsoft.com/office/officeart/2005/8/layout/cycle2"/>
    <dgm:cxn modelId="{98261259-0642-45DA-BFFF-EDA1E3A09ED4}" type="presParOf" srcId="{ED856E37-26B2-411A-BC3B-E2DCE40A8D2C}" destId="{6EF553B0-0542-4717-AE73-44B7C77C9434}" srcOrd="9" destOrd="0" presId="urn:microsoft.com/office/officeart/2005/8/layout/cycle2"/>
    <dgm:cxn modelId="{44CDFD92-A4FB-4772-99B6-739F050B67B5}" type="presParOf" srcId="{6EF553B0-0542-4717-AE73-44B7C77C9434}" destId="{438AE54A-7B34-4906-AD6F-B65EBFFAC182}" srcOrd="0" destOrd="0" presId="urn:microsoft.com/office/officeart/2005/8/layout/cycle2"/>
    <dgm:cxn modelId="{170DFBE1-D27E-41B4-A53C-51C92A1F756E}" type="presParOf" srcId="{ED856E37-26B2-411A-BC3B-E2DCE40A8D2C}" destId="{72F66DA1-6CF2-4F0F-AED0-F465B320DB1C}" srcOrd="10" destOrd="0" presId="urn:microsoft.com/office/officeart/2005/8/layout/cycle2"/>
    <dgm:cxn modelId="{8CE41EAC-FA55-4C13-B568-57F2D705F83E}" type="presParOf" srcId="{ED856E37-26B2-411A-BC3B-E2DCE40A8D2C}" destId="{2A0FF255-DB44-4682-A7FF-FF209AF2D31C}" srcOrd="11" destOrd="0" presId="urn:microsoft.com/office/officeart/2005/8/layout/cycle2"/>
    <dgm:cxn modelId="{6D5D09BA-FC2D-4EEA-AFF0-793404F0D435}" type="presParOf" srcId="{2A0FF255-DB44-4682-A7FF-FF209AF2D31C}" destId="{9A016012-80FA-438F-B2C7-8CDC400BD9DD}" srcOrd="0" destOrd="0" presId="urn:microsoft.com/office/officeart/2005/8/layout/cycle2"/>
    <dgm:cxn modelId="{81ABBA3D-F1EA-44EE-833D-F1BADA1BB5D0}" type="presParOf" srcId="{ED856E37-26B2-411A-BC3B-E2DCE40A8D2C}" destId="{2561AE8B-289F-4464-ABD6-AEF227881787}" srcOrd="12" destOrd="0" presId="urn:microsoft.com/office/officeart/2005/8/layout/cycle2"/>
    <dgm:cxn modelId="{1A96B33C-32E5-449E-91B3-06E8D22AB64B}" type="presParOf" srcId="{ED856E37-26B2-411A-BC3B-E2DCE40A8D2C}" destId="{DF499081-5598-44A0-84E8-C72F54AC95F2}" srcOrd="13" destOrd="0" presId="urn:microsoft.com/office/officeart/2005/8/layout/cycle2"/>
    <dgm:cxn modelId="{7D4F9CD6-94CE-4164-9F29-98FC694F4E99}" type="presParOf" srcId="{DF499081-5598-44A0-84E8-C72F54AC95F2}" destId="{4F72DE4B-87CE-4DDB-8571-530ED32955B6}" srcOrd="0" destOrd="0" presId="urn:microsoft.com/office/officeart/2005/8/layout/cycle2"/>
    <dgm:cxn modelId="{C737C0CD-4068-4C27-AA8F-BC83EDB9AA61}" type="presParOf" srcId="{ED856E37-26B2-411A-BC3B-E2DCE40A8D2C}" destId="{3DC38976-62A3-4A21-9CAC-CB1F46EB8EFB}" srcOrd="14" destOrd="0" presId="urn:microsoft.com/office/officeart/2005/8/layout/cycle2"/>
    <dgm:cxn modelId="{210C6AC1-00B5-4178-895F-86157165D123}" type="presParOf" srcId="{ED856E37-26B2-411A-BC3B-E2DCE40A8D2C}" destId="{991672FA-4286-4707-9346-BC3482C52E8F}" srcOrd="15" destOrd="0" presId="urn:microsoft.com/office/officeart/2005/8/layout/cycle2"/>
    <dgm:cxn modelId="{18064B7C-BDB2-40C7-9049-94B638C8D1A7}" type="presParOf" srcId="{991672FA-4286-4707-9346-BC3482C52E8F}" destId="{8CFDA3A1-6E4D-442D-90BA-453F0E25E27B}" srcOrd="0" destOrd="0" presId="urn:microsoft.com/office/officeart/2005/8/layout/cycle2"/>
    <dgm:cxn modelId="{ADED32D3-1045-4C12-966E-78E6188C9934}" type="presParOf" srcId="{ED856E37-26B2-411A-BC3B-E2DCE40A8D2C}" destId="{D0DA752E-5018-4DA3-9691-49A3707C419B}" srcOrd="16" destOrd="0" presId="urn:microsoft.com/office/officeart/2005/8/layout/cycle2"/>
    <dgm:cxn modelId="{5258E8BE-E45B-4614-ABF4-5FAB09E81BD7}" type="presParOf" srcId="{ED856E37-26B2-411A-BC3B-E2DCE40A8D2C}" destId="{6D554F96-CD44-49AE-9D87-E68C54E0BAC1}" srcOrd="17" destOrd="0" presId="urn:microsoft.com/office/officeart/2005/8/layout/cycle2"/>
    <dgm:cxn modelId="{F071BECE-E2DB-4695-BDFC-25DF646B3F9B}" type="presParOf" srcId="{6D554F96-CD44-49AE-9D87-E68C54E0BAC1}" destId="{32FDA444-44AC-47B2-8083-BA5F99A50867}" srcOrd="0" destOrd="0" presId="urn:microsoft.com/office/officeart/2005/8/layout/cycle2"/>
    <dgm:cxn modelId="{DD708D0C-6989-4BE5-9809-D006177F052B}" type="presParOf" srcId="{ED856E37-26B2-411A-BC3B-E2DCE40A8D2C}" destId="{0D496587-CBC4-4FCD-B928-FA9EE753C7C1}" srcOrd="18" destOrd="0" presId="urn:microsoft.com/office/officeart/2005/8/layout/cycle2"/>
    <dgm:cxn modelId="{E52EBF47-4D70-4C0E-B856-18122693BCA3}" type="presParOf" srcId="{ED856E37-26B2-411A-BC3B-E2DCE40A8D2C}" destId="{FCA9EE19-60E2-4823-9207-AAECF97AA940}" srcOrd="19" destOrd="0" presId="urn:microsoft.com/office/officeart/2005/8/layout/cycle2"/>
    <dgm:cxn modelId="{A4ED377A-B509-46FE-B54C-89B3242243EE}" type="presParOf" srcId="{FCA9EE19-60E2-4823-9207-AAECF97AA940}" destId="{FAAB4114-43EE-4F4B-84C4-A713EE7A358A}" srcOrd="0" destOrd="0" presId="urn:microsoft.com/office/officeart/2005/8/layout/cycle2"/>
    <dgm:cxn modelId="{520F0B30-6EC7-44A7-A413-2C7FF05A8202}" type="presParOf" srcId="{ED856E37-26B2-411A-BC3B-E2DCE40A8D2C}" destId="{864F6C35-FB89-40A1-A240-173D7F39EFDD}" srcOrd="20" destOrd="0" presId="urn:microsoft.com/office/officeart/2005/8/layout/cycle2"/>
    <dgm:cxn modelId="{D4A6DCAA-659C-4C72-9052-E78881C24FA1}" type="presParOf" srcId="{ED856E37-26B2-411A-BC3B-E2DCE40A8D2C}" destId="{4A696297-7A8A-4EF3-A543-550F16F217D7}" srcOrd="21" destOrd="0" presId="urn:microsoft.com/office/officeart/2005/8/layout/cycle2"/>
    <dgm:cxn modelId="{9BCFF4D9-085D-40AC-9368-543A5621E0F3}" type="presParOf" srcId="{4A696297-7A8A-4EF3-A543-550F16F217D7}" destId="{E2402EBB-F9CC-499B-A5B1-5549EB87B2AB}" srcOrd="0" destOrd="0" presId="urn:microsoft.com/office/officeart/2005/8/layout/cycle2"/>
    <dgm:cxn modelId="{2791A395-A174-4F2B-ABEB-D479A5438626}" type="presParOf" srcId="{ED856E37-26B2-411A-BC3B-E2DCE40A8D2C}" destId="{053A2F4E-DC85-4041-AF31-5A0BF7027A2B}" srcOrd="22" destOrd="0" presId="urn:microsoft.com/office/officeart/2005/8/layout/cycle2"/>
    <dgm:cxn modelId="{E0CE92B8-2A93-44DF-BB5A-02C961025655}" type="presParOf" srcId="{ED856E37-26B2-411A-BC3B-E2DCE40A8D2C}" destId="{967C4D7A-9024-449D-A0F9-A4DB6E5CE76D}" srcOrd="23" destOrd="0" presId="urn:microsoft.com/office/officeart/2005/8/layout/cycle2"/>
    <dgm:cxn modelId="{1DE19627-9B5C-41A3-B350-6A86B7C44F9A}" type="presParOf" srcId="{967C4D7A-9024-449D-A0F9-A4DB6E5CE76D}" destId="{4973C34D-92C2-40D2-9B5B-F1D150AD3203}" srcOrd="0" destOrd="0" presId="urn:microsoft.com/office/officeart/2005/8/layout/cycle2"/>
    <dgm:cxn modelId="{C2D169FC-1853-4271-8F3A-72DC9EE9A1B4}" type="presParOf" srcId="{ED856E37-26B2-411A-BC3B-E2DCE40A8D2C}" destId="{9B83DD6F-1CE8-47AB-BF2B-2FD33DAFC947}" srcOrd="24" destOrd="0" presId="urn:microsoft.com/office/officeart/2005/8/layout/cycle2"/>
    <dgm:cxn modelId="{DA9B9048-4491-4685-9182-EF4117D8AB62}" type="presParOf" srcId="{ED856E37-26B2-411A-BC3B-E2DCE40A8D2C}" destId="{D38C9851-19D2-497D-92A5-C7B056D90529}" srcOrd="25" destOrd="0" presId="urn:microsoft.com/office/officeart/2005/8/layout/cycle2"/>
    <dgm:cxn modelId="{031D1EA6-7E1A-4EBF-8707-E2EAF8988BCF}" type="presParOf" srcId="{D38C9851-19D2-497D-92A5-C7B056D90529}" destId="{C7A47BA8-BB2C-4DA8-872F-2306115A325A}" srcOrd="0" destOrd="0" presId="urn:microsoft.com/office/officeart/2005/8/layout/cycle2"/>
    <dgm:cxn modelId="{90170200-770C-4044-B080-A5C86BB529E0}" type="presParOf" srcId="{ED856E37-26B2-411A-BC3B-E2DCE40A8D2C}" destId="{F0AAD80B-1320-4E54-BC3C-1AB080A1DB90}" srcOrd="26" destOrd="0" presId="urn:microsoft.com/office/officeart/2005/8/layout/cycle2"/>
    <dgm:cxn modelId="{D3A22B31-58CA-4947-BB15-ED6318BECE97}" type="presParOf" srcId="{ED856E37-26B2-411A-BC3B-E2DCE40A8D2C}" destId="{F584AF75-025F-4739-B68F-790056C42DC9}" srcOrd="27" destOrd="0" presId="urn:microsoft.com/office/officeart/2005/8/layout/cycle2"/>
    <dgm:cxn modelId="{6CC4CCF4-ADF4-452A-BBF9-91F068FA2AC9}" type="presParOf" srcId="{F584AF75-025F-4739-B68F-790056C42DC9}" destId="{C6418C61-0F32-4745-990E-E13BE847E43B}" srcOrd="0" destOrd="0" presId="urn:microsoft.com/office/officeart/2005/8/layout/cycle2"/>
    <dgm:cxn modelId="{0D181842-C7C8-4C24-9FFC-6D007D255FF5}" type="presParOf" srcId="{ED856E37-26B2-411A-BC3B-E2DCE40A8D2C}" destId="{600E7B3C-BE3F-420F-AB3F-8C501010770B}" srcOrd="28" destOrd="0" presId="urn:microsoft.com/office/officeart/2005/8/layout/cycle2"/>
    <dgm:cxn modelId="{346A6213-FE1A-4F57-9953-0CE2775E7F8F}" type="presParOf" srcId="{ED856E37-26B2-411A-BC3B-E2DCE40A8D2C}" destId="{06811DA2-79D7-41F5-877B-3B221025E7BB}" srcOrd="29" destOrd="0" presId="urn:microsoft.com/office/officeart/2005/8/layout/cycle2"/>
    <dgm:cxn modelId="{2939ECF3-0D83-41F8-AA79-B8A311EFC7B8}" type="presParOf" srcId="{06811DA2-79D7-41F5-877B-3B221025E7BB}" destId="{6F35B8D1-CA24-4542-A68C-787B35CF0061}" srcOrd="0" destOrd="0" presId="urn:microsoft.com/office/officeart/2005/8/layout/cycle2"/>
    <dgm:cxn modelId="{E8BCF2B2-D5C7-48D5-BDD9-1985BA4D97F8}" type="presParOf" srcId="{ED856E37-26B2-411A-BC3B-E2DCE40A8D2C}" destId="{4C248587-8794-4D16-9672-B0289067816F}" srcOrd="30" destOrd="0" presId="urn:microsoft.com/office/officeart/2005/8/layout/cycle2"/>
    <dgm:cxn modelId="{02EC3022-04C6-4AEF-A075-AE80F6750775}" type="presParOf" srcId="{ED856E37-26B2-411A-BC3B-E2DCE40A8D2C}" destId="{19901B25-B654-4D6F-8306-CDCF01BE7AE6}" srcOrd="31" destOrd="0" presId="urn:microsoft.com/office/officeart/2005/8/layout/cycle2"/>
    <dgm:cxn modelId="{9A6277F4-6F57-4815-91F1-E4D1E4F98253}"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noFill/>
        <a:ln>
          <a:noFill/>
        </a:ln>
      </dgm:spPr>
      <dgm:t>
        <a:bodyPr lIns="0" tIns="0" rIns="0" bIns="0"/>
        <a:lstStyle/>
        <a:p>
          <a:r>
            <a:rPr lang="en-US" sz="1600" i="1" dirty="0">
              <a:solidFill>
                <a:srgbClr val="0070C0"/>
              </a:solidFill>
            </a:rPr>
            <a:t>-16</a:t>
          </a:r>
        </a:p>
      </dgm:t>
    </dgm:pt>
    <dgm:pt modelId="{29B55120-6A37-4257-9F55-45E532040178}" type="parTrans" cxnId="{F061757E-8A6F-48C2-9B66-FCF5B645A4D2}">
      <dgm:prSet/>
      <dgm:spPr/>
      <dgm:t>
        <a:bodyPr/>
        <a:lstStyle/>
        <a:p>
          <a:endParaRPr lang="en-US" sz="1600" i="1">
            <a:solidFill>
              <a:schemeClr val="tx1"/>
            </a:solidFill>
          </a:endParaRPr>
        </a:p>
      </dgm:t>
    </dgm:pt>
    <dgm:pt modelId="{840DE21A-FB42-48FB-B560-8834402CD49A}" type="sibTrans" cxnId="{F061757E-8A6F-48C2-9B66-FCF5B645A4D2}">
      <dgm:prSet custT="1"/>
      <dgm:spPr>
        <a:noFill/>
      </dgm:spPr>
      <dgm:t>
        <a:bodyPr/>
        <a:lstStyle/>
        <a:p>
          <a:endParaRPr lang="en-US" sz="1600" i="1">
            <a:solidFill>
              <a:schemeClr val="tx1"/>
            </a:solidFill>
          </a:endParaRPr>
        </a:p>
      </dgm:t>
    </dgm:pt>
    <dgm:pt modelId="{B17E3CDC-EC1B-49FA-B3BE-FE70CB48175E}">
      <dgm:prSet phldrT="[Text]" custT="1"/>
      <dgm:spPr>
        <a:noFill/>
        <a:ln>
          <a:noFill/>
        </a:ln>
      </dgm:spPr>
      <dgm:t>
        <a:bodyPr lIns="0" tIns="0" rIns="0" bIns="0"/>
        <a:lstStyle/>
        <a:p>
          <a:r>
            <a:rPr lang="en-US" sz="1600" i="1" dirty="0">
              <a:solidFill>
                <a:srgbClr val="0070C0"/>
              </a:solidFill>
            </a:rPr>
            <a:t>-15</a:t>
          </a:r>
        </a:p>
      </dgm:t>
    </dgm:pt>
    <dgm:pt modelId="{82D513C5-D3EB-4FA6-98AD-04FBFA735E59}" type="parTrans" cxnId="{443D86E7-DE53-4EB3-8523-F011AB0FBF94}">
      <dgm:prSet/>
      <dgm:spPr/>
      <dgm:t>
        <a:bodyPr/>
        <a:lstStyle/>
        <a:p>
          <a:endParaRPr lang="en-US" sz="1600" i="1">
            <a:solidFill>
              <a:schemeClr val="tx1"/>
            </a:solidFill>
          </a:endParaRPr>
        </a:p>
      </dgm:t>
    </dgm:pt>
    <dgm:pt modelId="{A18E5D57-F9D5-4A5B-A052-65315B471A07}" type="sibTrans" cxnId="{443D86E7-DE53-4EB3-8523-F011AB0FBF94}">
      <dgm:prSet custT="1"/>
      <dgm:spPr>
        <a:noFill/>
      </dgm:spPr>
      <dgm:t>
        <a:bodyPr/>
        <a:lstStyle/>
        <a:p>
          <a:endParaRPr lang="en-US" sz="1600" i="1">
            <a:solidFill>
              <a:schemeClr val="tx1"/>
            </a:solidFill>
          </a:endParaRPr>
        </a:p>
      </dgm:t>
    </dgm:pt>
    <dgm:pt modelId="{4EF681E0-A19B-4093-A99F-93DFD946C031}">
      <dgm:prSet phldrT="[Text]" custT="1"/>
      <dgm:spPr>
        <a:noFill/>
        <a:ln>
          <a:noFill/>
        </a:ln>
      </dgm:spPr>
      <dgm:t>
        <a:bodyPr lIns="0" tIns="0" rIns="0" bIns="0"/>
        <a:lstStyle/>
        <a:p>
          <a:r>
            <a:rPr lang="en-US" sz="1600" i="1" dirty="0">
              <a:solidFill>
                <a:srgbClr val="0070C0"/>
              </a:solidFill>
            </a:rPr>
            <a:t>-14</a:t>
          </a:r>
        </a:p>
      </dgm:t>
    </dgm:pt>
    <dgm:pt modelId="{19C98A71-9A98-4A60-B9B5-7F9F4897A9EE}" type="parTrans" cxnId="{2E6265FC-DC83-4EB5-A602-F8E8CFA7B053}">
      <dgm:prSet/>
      <dgm:spPr/>
      <dgm:t>
        <a:bodyPr/>
        <a:lstStyle/>
        <a:p>
          <a:endParaRPr lang="en-US" sz="1600" i="1">
            <a:solidFill>
              <a:schemeClr val="tx1"/>
            </a:solidFill>
          </a:endParaRPr>
        </a:p>
      </dgm:t>
    </dgm:pt>
    <dgm:pt modelId="{CC8F4582-0511-4994-95FF-7DA17596E754}" type="sibTrans" cxnId="{2E6265FC-DC83-4EB5-A602-F8E8CFA7B053}">
      <dgm:prSet custT="1"/>
      <dgm:spPr>
        <a:noFill/>
      </dgm:spPr>
      <dgm:t>
        <a:bodyPr/>
        <a:lstStyle/>
        <a:p>
          <a:endParaRPr lang="en-US" sz="1600" i="1">
            <a:solidFill>
              <a:schemeClr val="tx1"/>
            </a:solidFill>
          </a:endParaRPr>
        </a:p>
      </dgm:t>
    </dgm:pt>
    <dgm:pt modelId="{9F942445-7FB9-4879-A3F3-CFBFF349751C}">
      <dgm:prSet phldrT="[Text]" custT="1"/>
      <dgm:spPr>
        <a:noFill/>
        <a:ln>
          <a:noFill/>
        </a:ln>
      </dgm:spPr>
      <dgm:t>
        <a:bodyPr lIns="0" tIns="0" rIns="0" bIns="0"/>
        <a:lstStyle/>
        <a:p>
          <a:r>
            <a:rPr lang="en-US" sz="1600" i="1" dirty="0">
              <a:solidFill>
                <a:srgbClr val="0070C0"/>
              </a:solidFill>
            </a:rPr>
            <a:t>-13</a:t>
          </a:r>
        </a:p>
      </dgm:t>
    </dgm:pt>
    <dgm:pt modelId="{95D89B49-23DB-4982-9E78-63E50DAE03CA}" type="parTrans" cxnId="{7A7FCAE5-FA15-4CF1-9893-C80CCC0E5CA4}">
      <dgm:prSet/>
      <dgm:spPr/>
      <dgm:t>
        <a:bodyPr/>
        <a:lstStyle/>
        <a:p>
          <a:endParaRPr lang="en-US" sz="1600" i="1">
            <a:solidFill>
              <a:schemeClr val="tx1"/>
            </a:solidFill>
          </a:endParaRPr>
        </a:p>
      </dgm:t>
    </dgm:pt>
    <dgm:pt modelId="{54A9CEA7-A743-4B67-926A-13B5DC25B193}" type="sibTrans" cxnId="{7A7FCAE5-FA15-4CF1-9893-C80CCC0E5CA4}">
      <dgm:prSet custT="1"/>
      <dgm:spPr>
        <a:noFill/>
      </dgm:spPr>
      <dgm:t>
        <a:bodyPr/>
        <a:lstStyle/>
        <a:p>
          <a:endParaRPr lang="en-US" sz="1600" i="1">
            <a:solidFill>
              <a:schemeClr val="tx1"/>
            </a:solidFill>
          </a:endParaRPr>
        </a:p>
      </dgm:t>
    </dgm:pt>
    <dgm:pt modelId="{4E2CE9BB-2A36-4BE8-B6C8-7E02CB30C99B}">
      <dgm:prSet phldrT="[Text]" custT="1"/>
      <dgm:spPr>
        <a:noFill/>
        <a:ln>
          <a:noFill/>
        </a:ln>
      </dgm:spPr>
      <dgm:t>
        <a:bodyPr lIns="0" tIns="0" rIns="0" bIns="0"/>
        <a:lstStyle/>
        <a:p>
          <a:r>
            <a:rPr lang="en-US" sz="1600" i="1" dirty="0">
              <a:solidFill>
                <a:srgbClr val="0070C0"/>
              </a:solidFill>
            </a:rPr>
            <a:t>-12</a:t>
          </a:r>
        </a:p>
      </dgm:t>
    </dgm:pt>
    <dgm:pt modelId="{4162CEB4-22B5-4E5B-8EA5-9BD8AE4E67BB}" type="parTrans" cxnId="{4D23E049-654A-4AE1-877F-E53F395DB449}">
      <dgm:prSet/>
      <dgm:spPr/>
      <dgm:t>
        <a:bodyPr/>
        <a:lstStyle/>
        <a:p>
          <a:endParaRPr lang="en-US" sz="1600" i="1">
            <a:solidFill>
              <a:schemeClr val="tx1"/>
            </a:solidFill>
          </a:endParaRPr>
        </a:p>
      </dgm:t>
    </dgm:pt>
    <dgm:pt modelId="{D4509880-136B-4AFB-87E1-5CA5167F5DF6}" type="sibTrans" cxnId="{4D23E049-654A-4AE1-877F-E53F395DB449}">
      <dgm:prSet custT="1"/>
      <dgm:spPr>
        <a:noFill/>
      </dgm:spPr>
      <dgm:t>
        <a:bodyPr/>
        <a:lstStyle/>
        <a:p>
          <a:endParaRPr lang="en-US" sz="1600" i="1">
            <a:solidFill>
              <a:schemeClr val="tx1"/>
            </a:solidFill>
          </a:endParaRPr>
        </a:p>
      </dgm:t>
    </dgm:pt>
    <dgm:pt modelId="{1B6F75F6-CFAD-47C2-9B69-A75C97B2DFFB}">
      <dgm:prSet phldrT="[Text]" custT="1"/>
      <dgm:spPr>
        <a:noFill/>
        <a:ln>
          <a:noFill/>
        </a:ln>
      </dgm:spPr>
      <dgm:t>
        <a:bodyPr lIns="0" tIns="0" rIns="0" bIns="0"/>
        <a:lstStyle/>
        <a:p>
          <a:r>
            <a:rPr lang="en-US" sz="1600" i="1" dirty="0">
              <a:solidFill>
                <a:srgbClr val="0070C0"/>
              </a:solidFill>
            </a:rPr>
            <a:t>-11</a:t>
          </a:r>
        </a:p>
      </dgm:t>
    </dgm:pt>
    <dgm:pt modelId="{D55584AE-09B1-4E5F-B04A-C0611F13F174}" type="parTrans" cxnId="{826C6629-F137-4B58-9F4F-C6053C24A3CB}">
      <dgm:prSet/>
      <dgm:spPr/>
      <dgm:t>
        <a:bodyPr/>
        <a:lstStyle/>
        <a:p>
          <a:endParaRPr lang="en-US" sz="1600" i="1">
            <a:solidFill>
              <a:schemeClr val="tx1"/>
            </a:solidFill>
          </a:endParaRPr>
        </a:p>
      </dgm:t>
    </dgm:pt>
    <dgm:pt modelId="{418DA20B-379F-4668-94D1-9E09FD6EC420}" type="sibTrans" cxnId="{826C6629-F137-4B58-9F4F-C6053C24A3CB}">
      <dgm:prSet custT="1"/>
      <dgm:spPr>
        <a:noFill/>
      </dgm:spPr>
      <dgm:t>
        <a:bodyPr/>
        <a:lstStyle/>
        <a:p>
          <a:endParaRPr lang="en-US" sz="1600" i="1">
            <a:solidFill>
              <a:schemeClr val="tx1"/>
            </a:solidFill>
          </a:endParaRPr>
        </a:p>
      </dgm:t>
    </dgm:pt>
    <dgm:pt modelId="{09734ACD-7621-4A37-B423-CF4EFE9FF14B}">
      <dgm:prSet phldrT="[Text]" custT="1"/>
      <dgm:spPr>
        <a:noFill/>
        <a:ln>
          <a:noFill/>
        </a:ln>
      </dgm:spPr>
      <dgm:t>
        <a:bodyPr lIns="0" tIns="0" rIns="0" bIns="0"/>
        <a:lstStyle/>
        <a:p>
          <a:r>
            <a:rPr lang="en-US" sz="1600" i="1" dirty="0">
              <a:solidFill>
                <a:srgbClr val="0070C0"/>
              </a:solidFill>
            </a:rPr>
            <a:t>-10</a:t>
          </a:r>
        </a:p>
      </dgm:t>
    </dgm:pt>
    <dgm:pt modelId="{37A52F5B-DDEC-4B5B-A4C8-A804F5740020}" type="parTrans" cxnId="{A846C7F2-1F6C-48EA-AEF0-0A1C649FED70}">
      <dgm:prSet/>
      <dgm:spPr/>
      <dgm:t>
        <a:bodyPr/>
        <a:lstStyle/>
        <a:p>
          <a:endParaRPr lang="en-US" sz="1600" i="1">
            <a:solidFill>
              <a:schemeClr val="tx1"/>
            </a:solidFill>
          </a:endParaRPr>
        </a:p>
      </dgm:t>
    </dgm:pt>
    <dgm:pt modelId="{9EA0BBBC-9F19-49DA-8C37-DF0AF07A423D}" type="sibTrans" cxnId="{A846C7F2-1F6C-48EA-AEF0-0A1C649FED70}">
      <dgm:prSet custT="1"/>
      <dgm:spPr>
        <a:noFill/>
      </dgm:spPr>
      <dgm:t>
        <a:bodyPr/>
        <a:lstStyle/>
        <a:p>
          <a:endParaRPr lang="en-US" sz="1600" i="1">
            <a:solidFill>
              <a:schemeClr val="tx1"/>
            </a:solidFill>
          </a:endParaRPr>
        </a:p>
      </dgm:t>
    </dgm:pt>
    <dgm:pt modelId="{E1B2DC05-DD82-40E1-A80B-3A3F0D150826}">
      <dgm:prSet phldrT="[Text]" custT="1"/>
      <dgm:spPr>
        <a:noFill/>
        <a:ln>
          <a:noFill/>
        </a:ln>
      </dgm:spPr>
      <dgm:t>
        <a:bodyPr lIns="0" tIns="0" rIns="0" bIns="0"/>
        <a:lstStyle/>
        <a:p>
          <a:r>
            <a:rPr lang="en-US" sz="1600" i="1" dirty="0">
              <a:solidFill>
                <a:srgbClr val="0070C0"/>
              </a:solidFill>
            </a:rPr>
            <a:t>-9</a:t>
          </a:r>
        </a:p>
      </dgm:t>
    </dgm:pt>
    <dgm:pt modelId="{32E31B58-FEA1-4C4B-B20D-89442B0952D1}" type="parTrans" cxnId="{3D331903-328B-4D67-8B46-A9E0E6021652}">
      <dgm:prSet/>
      <dgm:spPr/>
      <dgm:t>
        <a:bodyPr/>
        <a:lstStyle/>
        <a:p>
          <a:endParaRPr lang="en-US" sz="1600" i="1">
            <a:solidFill>
              <a:schemeClr val="tx1"/>
            </a:solidFill>
          </a:endParaRPr>
        </a:p>
      </dgm:t>
    </dgm:pt>
    <dgm:pt modelId="{1292C815-A999-47F1-B2AB-6D8B2FC4801B}" type="sibTrans" cxnId="{3D331903-328B-4D67-8B46-A9E0E6021652}">
      <dgm:prSet custT="1"/>
      <dgm:spPr>
        <a:noFill/>
      </dgm:spPr>
      <dgm:t>
        <a:bodyPr/>
        <a:lstStyle/>
        <a:p>
          <a:endParaRPr lang="en-US" sz="1600" i="1">
            <a:solidFill>
              <a:schemeClr val="tx1"/>
            </a:solidFill>
          </a:endParaRPr>
        </a:p>
      </dgm:t>
    </dgm:pt>
    <dgm:pt modelId="{0E006D6F-D5B3-4AD9-B287-C560C2AF3303}">
      <dgm:prSet phldrT="[Text]" custT="1"/>
      <dgm:spPr>
        <a:noFill/>
        <a:ln>
          <a:noFill/>
        </a:ln>
      </dgm:spPr>
      <dgm:t>
        <a:bodyPr lIns="0" tIns="0" rIns="0" bIns="0"/>
        <a:lstStyle/>
        <a:p>
          <a:r>
            <a:rPr lang="en-US" sz="1600" i="1" dirty="0">
              <a:solidFill>
                <a:srgbClr val="0070C0"/>
              </a:solidFill>
            </a:rPr>
            <a:t>-24</a:t>
          </a:r>
        </a:p>
      </dgm:t>
    </dgm:pt>
    <dgm:pt modelId="{2B993F09-CE53-4F12-9D8D-44F901BA5D29}" type="parTrans" cxnId="{9BB7A55A-9467-4CA6-AF6B-9A88159C4E92}">
      <dgm:prSet/>
      <dgm:spPr/>
      <dgm:t>
        <a:bodyPr/>
        <a:lstStyle/>
        <a:p>
          <a:endParaRPr lang="en-US" sz="1600" i="1">
            <a:solidFill>
              <a:schemeClr val="tx1"/>
            </a:solidFill>
          </a:endParaRPr>
        </a:p>
      </dgm:t>
    </dgm:pt>
    <dgm:pt modelId="{40954D95-97D2-4C49-9937-C5A860DD54DE}" type="sibTrans" cxnId="{9BB7A55A-9467-4CA6-AF6B-9A88159C4E92}">
      <dgm:prSet custT="1"/>
      <dgm:spPr>
        <a:noFill/>
      </dgm:spPr>
      <dgm:t>
        <a:bodyPr/>
        <a:lstStyle/>
        <a:p>
          <a:endParaRPr lang="en-US" sz="1600" i="1">
            <a:solidFill>
              <a:schemeClr val="tx1"/>
            </a:solidFill>
          </a:endParaRPr>
        </a:p>
      </dgm:t>
    </dgm:pt>
    <dgm:pt modelId="{18D05F78-20A7-4BE7-B47A-DABF40716FAB}">
      <dgm:prSet phldrT="[Text]" custT="1"/>
      <dgm:spPr>
        <a:noFill/>
        <a:ln>
          <a:noFill/>
        </a:ln>
      </dgm:spPr>
      <dgm:t>
        <a:bodyPr lIns="0" tIns="0" rIns="0" bIns="0"/>
        <a:lstStyle/>
        <a:p>
          <a:r>
            <a:rPr lang="en-US" sz="1600" i="1" dirty="0">
              <a:solidFill>
                <a:srgbClr val="0070C0"/>
              </a:solidFill>
            </a:rPr>
            <a:t>-23</a:t>
          </a:r>
        </a:p>
      </dgm:t>
    </dgm:pt>
    <dgm:pt modelId="{F223BA35-C52D-4E0E-9576-21D0AB8CCE03}" type="parTrans" cxnId="{81B6479F-BFBC-4061-BBFB-0D73B5683191}">
      <dgm:prSet/>
      <dgm:spPr/>
      <dgm:t>
        <a:bodyPr/>
        <a:lstStyle/>
        <a:p>
          <a:endParaRPr lang="en-US" sz="1600" i="1">
            <a:solidFill>
              <a:schemeClr val="tx1"/>
            </a:solidFill>
          </a:endParaRPr>
        </a:p>
      </dgm:t>
    </dgm:pt>
    <dgm:pt modelId="{42CE9FCF-A22A-4DA9-BA12-A7FC8BCC349E}" type="sibTrans" cxnId="{81B6479F-BFBC-4061-BBFB-0D73B5683191}">
      <dgm:prSet custT="1"/>
      <dgm:spPr>
        <a:noFill/>
      </dgm:spPr>
      <dgm:t>
        <a:bodyPr/>
        <a:lstStyle/>
        <a:p>
          <a:endParaRPr lang="en-US" sz="1600" i="1">
            <a:solidFill>
              <a:schemeClr val="tx1"/>
            </a:solidFill>
          </a:endParaRPr>
        </a:p>
      </dgm:t>
    </dgm:pt>
    <dgm:pt modelId="{DB0C4E7F-E656-499E-9631-49607CED98D0}">
      <dgm:prSet phldrT="[Text]" custT="1"/>
      <dgm:spPr>
        <a:noFill/>
        <a:ln>
          <a:noFill/>
        </a:ln>
      </dgm:spPr>
      <dgm:t>
        <a:bodyPr lIns="0" tIns="0" rIns="0" bIns="0"/>
        <a:lstStyle/>
        <a:p>
          <a:r>
            <a:rPr lang="en-US" sz="1600" i="1" dirty="0">
              <a:solidFill>
                <a:srgbClr val="0070C0"/>
              </a:solidFill>
            </a:rPr>
            <a:t>-22</a:t>
          </a:r>
        </a:p>
      </dgm:t>
    </dgm:pt>
    <dgm:pt modelId="{D4212191-B16D-4BBE-9A56-7BA3B042CB2B}" type="parTrans" cxnId="{E44D39C3-224E-43C6-A5DB-291A965A67E8}">
      <dgm:prSet/>
      <dgm:spPr/>
      <dgm:t>
        <a:bodyPr/>
        <a:lstStyle/>
        <a:p>
          <a:endParaRPr lang="en-US" sz="1600" i="1">
            <a:solidFill>
              <a:schemeClr val="tx1"/>
            </a:solidFill>
          </a:endParaRPr>
        </a:p>
      </dgm:t>
    </dgm:pt>
    <dgm:pt modelId="{C07863CA-0B02-455C-AAF9-702EDB99D2A3}" type="sibTrans" cxnId="{E44D39C3-224E-43C6-A5DB-291A965A67E8}">
      <dgm:prSet custT="1"/>
      <dgm:spPr>
        <a:noFill/>
      </dgm:spPr>
      <dgm:t>
        <a:bodyPr/>
        <a:lstStyle/>
        <a:p>
          <a:endParaRPr lang="en-US" sz="1600" i="1">
            <a:solidFill>
              <a:schemeClr val="tx1"/>
            </a:solidFill>
          </a:endParaRPr>
        </a:p>
      </dgm:t>
    </dgm:pt>
    <dgm:pt modelId="{DC65485E-2EC4-4B40-8458-D8FB1C59E2C8}">
      <dgm:prSet phldrT="[Text]" custT="1"/>
      <dgm:spPr>
        <a:noFill/>
        <a:ln>
          <a:noFill/>
        </a:ln>
      </dgm:spPr>
      <dgm:t>
        <a:bodyPr lIns="0" tIns="0" rIns="0" bIns="0"/>
        <a:lstStyle/>
        <a:p>
          <a:r>
            <a:rPr lang="en-US" sz="1600" i="1" dirty="0">
              <a:solidFill>
                <a:srgbClr val="0070C0"/>
              </a:solidFill>
            </a:rPr>
            <a:t>-21</a:t>
          </a:r>
        </a:p>
      </dgm:t>
    </dgm:pt>
    <dgm:pt modelId="{E2DDBC78-AC94-4BF4-9E5A-037685C4B253}" type="parTrans" cxnId="{C3255ED0-4C23-4D75-9B6E-383A949257C5}">
      <dgm:prSet/>
      <dgm:spPr/>
      <dgm:t>
        <a:bodyPr/>
        <a:lstStyle/>
        <a:p>
          <a:endParaRPr lang="en-US" sz="1600" i="1">
            <a:solidFill>
              <a:schemeClr val="tx1"/>
            </a:solidFill>
          </a:endParaRPr>
        </a:p>
      </dgm:t>
    </dgm:pt>
    <dgm:pt modelId="{A0152593-2F3F-46F3-94AB-43163D17405A}" type="sibTrans" cxnId="{C3255ED0-4C23-4D75-9B6E-383A949257C5}">
      <dgm:prSet custT="1"/>
      <dgm:spPr>
        <a:noFill/>
      </dgm:spPr>
      <dgm:t>
        <a:bodyPr/>
        <a:lstStyle/>
        <a:p>
          <a:endParaRPr lang="en-US" sz="1600" i="1">
            <a:solidFill>
              <a:schemeClr val="tx1"/>
            </a:solidFill>
          </a:endParaRPr>
        </a:p>
      </dgm:t>
    </dgm:pt>
    <dgm:pt modelId="{5CA3D75B-EC83-4022-B078-A3CC22441544}">
      <dgm:prSet phldrT="[Text]" custT="1"/>
      <dgm:spPr>
        <a:noFill/>
        <a:ln>
          <a:noFill/>
        </a:ln>
      </dgm:spPr>
      <dgm:t>
        <a:bodyPr lIns="0" tIns="0" rIns="0" bIns="0"/>
        <a:lstStyle/>
        <a:p>
          <a:r>
            <a:rPr lang="en-US" sz="1600" i="1" dirty="0">
              <a:solidFill>
                <a:srgbClr val="0070C0"/>
              </a:solidFill>
            </a:rPr>
            <a:t>-20</a:t>
          </a:r>
        </a:p>
      </dgm:t>
    </dgm:pt>
    <dgm:pt modelId="{E6F3C976-2D97-48FA-8596-2E79DB2ADE02}" type="parTrans" cxnId="{92EDFC09-BE74-4ABA-A379-26B44814E52F}">
      <dgm:prSet/>
      <dgm:spPr/>
      <dgm:t>
        <a:bodyPr/>
        <a:lstStyle/>
        <a:p>
          <a:endParaRPr lang="en-US" sz="1600" i="1">
            <a:solidFill>
              <a:schemeClr val="tx1"/>
            </a:solidFill>
          </a:endParaRPr>
        </a:p>
      </dgm:t>
    </dgm:pt>
    <dgm:pt modelId="{8FE0387E-A363-4638-9824-8EB2355060A3}" type="sibTrans" cxnId="{92EDFC09-BE74-4ABA-A379-26B44814E52F}">
      <dgm:prSet custT="1"/>
      <dgm:spPr>
        <a:noFill/>
      </dgm:spPr>
      <dgm:t>
        <a:bodyPr/>
        <a:lstStyle/>
        <a:p>
          <a:endParaRPr lang="en-US" sz="1600" i="1">
            <a:solidFill>
              <a:schemeClr val="tx1"/>
            </a:solidFill>
          </a:endParaRPr>
        </a:p>
      </dgm:t>
    </dgm:pt>
    <dgm:pt modelId="{D1BAB489-789C-4DE7-BF74-7824849A0A5B}">
      <dgm:prSet phldrT="[Text]" custT="1"/>
      <dgm:spPr>
        <a:noFill/>
        <a:ln>
          <a:noFill/>
        </a:ln>
      </dgm:spPr>
      <dgm:t>
        <a:bodyPr lIns="0" tIns="0" rIns="0" bIns="0"/>
        <a:lstStyle/>
        <a:p>
          <a:r>
            <a:rPr lang="en-US" sz="1600" i="1" dirty="0">
              <a:solidFill>
                <a:srgbClr val="0070C0"/>
              </a:solidFill>
            </a:rPr>
            <a:t>-19</a:t>
          </a:r>
        </a:p>
      </dgm:t>
    </dgm:pt>
    <dgm:pt modelId="{02DEE410-37A3-4D83-884F-876A5A6C37B0}" type="parTrans" cxnId="{2F71960A-2146-4D27-9E3D-842650DCB4D1}">
      <dgm:prSet/>
      <dgm:spPr/>
      <dgm:t>
        <a:bodyPr/>
        <a:lstStyle/>
        <a:p>
          <a:endParaRPr lang="en-US" sz="1600" i="1">
            <a:solidFill>
              <a:schemeClr val="tx1"/>
            </a:solidFill>
          </a:endParaRPr>
        </a:p>
      </dgm:t>
    </dgm:pt>
    <dgm:pt modelId="{D676A66D-B943-475E-B7BF-79A2BCCB3068}" type="sibTrans" cxnId="{2F71960A-2146-4D27-9E3D-842650DCB4D1}">
      <dgm:prSet custT="1"/>
      <dgm:spPr>
        <a:noFill/>
      </dgm:spPr>
      <dgm:t>
        <a:bodyPr/>
        <a:lstStyle/>
        <a:p>
          <a:endParaRPr lang="en-US" sz="1600" i="1">
            <a:solidFill>
              <a:schemeClr val="tx1"/>
            </a:solidFill>
          </a:endParaRPr>
        </a:p>
      </dgm:t>
    </dgm:pt>
    <dgm:pt modelId="{16099399-E8E7-4C09-9EF8-03D8CAA8D363}">
      <dgm:prSet phldrT="[Text]" custT="1"/>
      <dgm:spPr>
        <a:noFill/>
        <a:ln>
          <a:noFill/>
        </a:ln>
      </dgm:spPr>
      <dgm:t>
        <a:bodyPr lIns="0" tIns="0" rIns="0" bIns="0"/>
        <a:lstStyle/>
        <a:p>
          <a:r>
            <a:rPr lang="en-US" sz="1600" i="1" dirty="0">
              <a:solidFill>
                <a:srgbClr val="0070C0"/>
              </a:solidFill>
            </a:rPr>
            <a:t>-18</a:t>
          </a:r>
        </a:p>
      </dgm:t>
    </dgm:pt>
    <dgm:pt modelId="{3B10C4F3-1204-4A3F-B77C-E8DA58D5FABE}" type="parTrans" cxnId="{43918164-A750-4CD0-A082-B58CF21148A3}">
      <dgm:prSet/>
      <dgm:spPr/>
      <dgm:t>
        <a:bodyPr/>
        <a:lstStyle/>
        <a:p>
          <a:endParaRPr lang="en-US" sz="1600" i="1">
            <a:solidFill>
              <a:schemeClr val="tx1"/>
            </a:solidFill>
          </a:endParaRPr>
        </a:p>
      </dgm:t>
    </dgm:pt>
    <dgm:pt modelId="{D6536DF3-26F3-42D3-BC6B-F221B626BC83}" type="sibTrans" cxnId="{43918164-A750-4CD0-A082-B58CF21148A3}">
      <dgm:prSet custT="1"/>
      <dgm:spPr>
        <a:noFill/>
      </dgm:spPr>
      <dgm:t>
        <a:bodyPr/>
        <a:lstStyle/>
        <a:p>
          <a:endParaRPr lang="en-US" sz="1600" i="1">
            <a:solidFill>
              <a:schemeClr val="tx1"/>
            </a:solidFill>
          </a:endParaRPr>
        </a:p>
      </dgm:t>
    </dgm:pt>
    <dgm:pt modelId="{20A88EEE-D09C-4142-80D3-FD0ECC0D0CB4}">
      <dgm:prSet phldrT="[Text]" custT="1"/>
      <dgm:spPr>
        <a:noFill/>
        <a:ln>
          <a:noFill/>
        </a:ln>
      </dgm:spPr>
      <dgm:t>
        <a:bodyPr lIns="0" tIns="0" rIns="0" bIns="0"/>
        <a:lstStyle/>
        <a:p>
          <a:r>
            <a:rPr lang="en-US" sz="1600" i="1" dirty="0">
              <a:solidFill>
                <a:srgbClr val="0070C0"/>
              </a:solidFill>
            </a:rPr>
            <a:t>-17</a:t>
          </a:r>
        </a:p>
      </dgm:t>
    </dgm:pt>
    <dgm:pt modelId="{5A8C9F94-8C39-4693-A1F2-F587F094CE8B}" type="parTrans" cxnId="{F74F1DE3-FC0A-4DD0-8152-C93042E3BFEC}">
      <dgm:prSet/>
      <dgm:spPr/>
      <dgm:t>
        <a:bodyPr/>
        <a:lstStyle/>
        <a:p>
          <a:endParaRPr lang="en-US" sz="1600" i="1">
            <a:solidFill>
              <a:schemeClr val="tx1"/>
            </a:solidFill>
          </a:endParaRPr>
        </a:p>
      </dgm:t>
    </dgm:pt>
    <dgm:pt modelId="{BD79D5AC-1B2F-4F61-B6F6-A7318F150E38}" type="sibTrans" cxnId="{F74F1DE3-FC0A-4DD0-8152-C93042E3BFEC}">
      <dgm:prSet custT="1"/>
      <dgm:spPr>
        <a:noFill/>
      </dgm:spPr>
      <dgm:t>
        <a:bodyPr/>
        <a:lstStyle/>
        <a:p>
          <a:endParaRPr lang="en-US" sz="1600" i="1">
            <a:solidFill>
              <a:schemeClr val="tx1"/>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32E9CF7B-24B9-401E-BA06-33523B77AD16}" type="presOf" srcId="{09734ACD-7621-4A37-B423-CF4EFE9FF14B}" destId="{2561AE8B-289F-4464-ABD6-AEF227881787}" srcOrd="0" destOrd="0" presId="urn:microsoft.com/office/officeart/2005/8/layout/cycle2"/>
    <dgm:cxn modelId="{A8D6A3E2-A600-40EA-933F-3FC24B6AC9E1}" type="presOf" srcId="{418DA20B-379F-4668-94D1-9E09FD6EC420}" destId="{9A016012-80FA-438F-B2C7-8CDC400BD9DD}" srcOrd="1" destOrd="0" presId="urn:microsoft.com/office/officeart/2005/8/layout/cycle2"/>
    <dgm:cxn modelId="{9D0C2DE1-B510-4BB4-B041-8933BE6EBA7A}" type="presOf" srcId="{20A88EEE-D09C-4142-80D3-FD0ECC0D0CB4}" destId="{4C248587-8794-4D16-9672-B0289067816F}" srcOrd="0" destOrd="0" presId="urn:microsoft.com/office/officeart/2005/8/layout/cycle2"/>
    <dgm:cxn modelId="{F3F6D4F5-F2E6-4693-8DFD-EEB9FC1CDC89}" type="presOf" srcId="{5CA3D75B-EC83-4022-B078-A3CC22441544}" destId="{9B83DD6F-1CE8-47AB-BF2B-2FD33DAFC947}" srcOrd="0"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D4947C58-6CAB-4D25-97FB-E0256646F1E4}" type="presOf" srcId="{D4509880-136B-4AFB-87E1-5CA5167F5DF6}" destId="{438AE54A-7B34-4906-AD6F-B65EBFFAC182}" srcOrd="1" destOrd="0" presId="urn:microsoft.com/office/officeart/2005/8/layout/cycle2"/>
    <dgm:cxn modelId="{89776E2C-B31A-40DE-A7E5-5C1D36A0F71E}" type="presOf" srcId="{CC8F4582-0511-4994-95FF-7DA17596E754}" destId="{2718448F-E8AF-4000-A6E5-581FE8B44B11}" srcOrd="1" destOrd="0" presId="urn:microsoft.com/office/officeart/2005/8/layout/cycle2"/>
    <dgm:cxn modelId="{F7BE9B23-BC37-4704-8663-1D24AE6CB402}" type="presOf" srcId="{BD79D5AC-1B2F-4F61-B6F6-A7318F150E38}" destId="{F23E9550-EC47-4B90-B2AE-D5B5710FACB4}" srcOrd="1" destOrd="0" presId="urn:microsoft.com/office/officeart/2005/8/layout/cycle2"/>
    <dgm:cxn modelId="{AEFC2854-29F4-4219-8F74-CBD6DE8387E9}" type="presOf" srcId="{54A9CEA7-A743-4B67-926A-13B5DC25B193}" destId="{0A344EF3-BEEC-4978-B5F7-07732A5EE8DE}" srcOrd="1" destOrd="0" presId="urn:microsoft.com/office/officeart/2005/8/layout/cycle2"/>
    <dgm:cxn modelId="{C11791E5-2C7A-4523-96D4-044C49A19AF6}" type="presOf" srcId="{1292C815-A999-47F1-B2AB-6D8B2FC4801B}" destId="{991672FA-4286-4707-9346-BC3482C52E8F}" srcOrd="0" destOrd="0" presId="urn:microsoft.com/office/officeart/2005/8/layout/cycle2"/>
    <dgm:cxn modelId="{2AEB468F-FF69-435C-BFA6-B6B80DC76414}" type="presOf" srcId="{1B6F75F6-CFAD-47C2-9B69-A75C97B2DFFB}" destId="{72F66DA1-6CF2-4F0F-AED0-F465B320DB1C}" srcOrd="0" destOrd="0" presId="urn:microsoft.com/office/officeart/2005/8/layout/cycle2"/>
    <dgm:cxn modelId="{9AF3982A-49F3-423E-858A-865504A3CFEC}" type="presOf" srcId="{18D05F78-20A7-4BE7-B47A-DABF40716FAB}" destId="{0D496587-CBC4-4FCD-B928-FA9EE753C7C1}" srcOrd="0" destOrd="0" presId="urn:microsoft.com/office/officeart/2005/8/layout/cycle2"/>
    <dgm:cxn modelId="{26A67346-B2DE-4FAE-A70A-CBE063AEFF87}" type="presOf" srcId="{8FE0387E-A363-4638-9824-8EB2355060A3}" destId="{C7A47BA8-BB2C-4DA8-872F-2306115A325A}" srcOrd="1"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CF37EE2C-EBF3-4CDE-B83C-27E84A9945FF}" type="presOf" srcId="{B82D95D7-3681-471F-AFDF-8057D6725C68}" destId="{9B8103FE-2675-4B07-820C-E79E7D097738}" srcOrd="0"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443D86E7-DE53-4EB3-8523-F011AB0FBF94}" srcId="{53FCFA09-25E0-42DC-AEDE-2A3A519EE58E}" destId="{B17E3CDC-EC1B-49FA-B3BE-FE70CB48175E}" srcOrd="1" destOrd="0" parTransId="{82D513C5-D3EB-4FA6-98AD-04FBFA735E59}" sibTransId="{A18E5D57-F9D5-4A5B-A052-65315B471A07}"/>
    <dgm:cxn modelId="{81B6479F-BFBC-4061-BBFB-0D73B5683191}" srcId="{53FCFA09-25E0-42DC-AEDE-2A3A519EE58E}" destId="{18D05F78-20A7-4BE7-B47A-DABF40716FAB}" srcOrd="9" destOrd="0" parTransId="{F223BA35-C52D-4E0E-9576-21D0AB8CCE03}" sibTransId="{42CE9FCF-A22A-4DA9-BA12-A7FC8BCC349E}"/>
    <dgm:cxn modelId="{F810C7FC-A98C-4C23-8D97-475ADEBF9990}" type="presOf" srcId="{42CE9FCF-A22A-4DA9-BA12-A7FC8BCC349E}" destId="{FCA9EE19-60E2-4823-9207-AAECF97AA940}" srcOrd="0" destOrd="0" presId="urn:microsoft.com/office/officeart/2005/8/layout/cycle2"/>
    <dgm:cxn modelId="{88C44FAA-840C-4288-84D0-9D73F0725A65}" type="presOf" srcId="{418DA20B-379F-4668-94D1-9E09FD6EC420}" destId="{2A0FF255-DB44-4682-A7FF-FF209AF2D31C}" srcOrd="0"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9125E1D0-9FBA-43EF-BAB1-DFB3B7134722}" type="presOf" srcId="{9F942445-7FB9-4879-A3F3-CFBFF349751C}" destId="{AF06B1D6-C4AA-47C1-86C5-0E54EE244230}"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3DEB5297-947D-4DED-9632-A13F6BB443DD}" type="presOf" srcId="{C07863CA-0B02-455C-AAF9-702EDB99D2A3}" destId="{4A696297-7A8A-4EF3-A543-550F16F217D7}" srcOrd="0" destOrd="0" presId="urn:microsoft.com/office/officeart/2005/8/layout/cycle2"/>
    <dgm:cxn modelId="{54C6BA84-F98B-46C8-8D4F-B065BD3BA7DD}" type="presOf" srcId="{D6536DF3-26F3-42D3-BC6B-F221B626BC83}" destId="{6F35B8D1-CA24-4542-A68C-787B35CF0061}" srcOrd="1" destOrd="0" presId="urn:microsoft.com/office/officeart/2005/8/layout/cycle2"/>
    <dgm:cxn modelId="{927189B7-D123-472A-9310-23F872050695}" type="presOf" srcId="{D1BAB489-789C-4DE7-BF74-7824849A0A5B}" destId="{F0AAD80B-1320-4E54-BC3C-1AB080A1DB90}" srcOrd="0" destOrd="0" presId="urn:microsoft.com/office/officeart/2005/8/layout/cycle2"/>
    <dgm:cxn modelId="{121AA7D8-7232-40CF-9CB6-4C128FBD89C1}" type="presOf" srcId="{D676A66D-B943-475E-B7BF-79A2BCCB3068}" destId="{C6418C61-0F32-4745-990E-E13BE847E43B}" srcOrd="1" destOrd="0" presId="urn:microsoft.com/office/officeart/2005/8/layout/cycle2"/>
    <dgm:cxn modelId="{9470E59E-9428-4BC4-81B2-0B5CFDB28D0D}" type="presOf" srcId="{840DE21A-FB42-48FB-B560-8834402CD49A}" destId="{3EC61214-0A38-4F46-8B5A-51470B571D70}" srcOrd="0" destOrd="0" presId="urn:microsoft.com/office/officeart/2005/8/layout/cycle2"/>
    <dgm:cxn modelId="{EA1C9123-A2DE-4A66-91D1-D396189A7E43}" type="presOf" srcId="{D676A66D-B943-475E-B7BF-79A2BCCB3068}" destId="{F584AF75-025F-4739-B68F-790056C42DC9}" srcOrd="0" destOrd="0" presId="urn:microsoft.com/office/officeart/2005/8/layout/cycle2"/>
    <dgm:cxn modelId="{588712AD-AC7C-4096-A8F0-0BD64BC86215}" type="presOf" srcId="{4EF681E0-A19B-4093-A99F-93DFD946C031}" destId="{BEFA3DEE-F13D-4375-BCD6-FB5AB4CEF8B4}" srcOrd="0" destOrd="0" presId="urn:microsoft.com/office/officeart/2005/8/layout/cycle2"/>
    <dgm:cxn modelId="{17787B8E-3732-4285-B5AA-DFAFC7C0F694}" type="presOf" srcId="{4E2CE9BB-2A36-4BE8-B6C8-7E02CB30C99B}" destId="{119B607A-A2CE-4DD8-8B71-D4AA08B3A67A}" srcOrd="0" destOrd="0" presId="urn:microsoft.com/office/officeart/2005/8/layout/cycle2"/>
    <dgm:cxn modelId="{F0F63508-86C1-4FAE-9B0E-17308566E2C9}" type="presOf" srcId="{CC8F4582-0511-4994-95FF-7DA17596E754}" destId="{4F8D8AB9-AD18-416C-9006-3EBF3F8ADCF2}" srcOrd="0" destOrd="0" presId="urn:microsoft.com/office/officeart/2005/8/layout/cycle2"/>
    <dgm:cxn modelId="{4BEF0B00-6AE2-446A-B3DC-1EA9792412E4}" type="presOf" srcId="{9EA0BBBC-9F19-49DA-8C37-DF0AF07A423D}" destId="{DF499081-5598-44A0-84E8-C72F54AC95F2}" srcOrd="0" destOrd="0" presId="urn:microsoft.com/office/officeart/2005/8/layout/cycle2"/>
    <dgm:cxn modelId="{F061757E-8A6F-48C2-9B66-FCF5B645A4D2}" srcId="{53FCFA09-25E0-42DC-AEDE-2A3A519EE58E}" destId="{B82D95D7-3681-471F-AFDF-8057D6725C68}" srcOrd="0" destOrd="0" parTransId="{29B55120-6A37-4257-9F55-45E532040178}" sibTransId="{840DE21A-FB42-48FB-B560-8834402CD49A}"/>
    <dgm:cxn modelId="{79EAA83B-535B-4C88-86E0-3856A3C24701}" type="presOf" srcId="{8FE0387E-A363-4638-9824-8EB2355060A3}" destId="{D38C9851-19D2-497D-92A5-C7B056D90529}" srcOrd="0" destOrd="0" presId="urn:microsoft.com/office/officeart/2005/8/layout/cycle2"/>
    <dgm:cxn modelId="{4E80E649-E5D4-4DC7-BBD0-AED7C059DCF6}" type="presOf" srcId="{D4509880-136B-4AFB-87E1-5CA5167F5DF6}" destId="{6EF553B0-0542-4717-AE73-44B7C77C9434}" srcOrd="0" destOrd="0" presId="urn:microsoft.com/office/officeart/2005/8/layout/cycle2"/>
    <dgm:cxn modelId="{E144A850-6E85-455C-A913-7207F6F399B5}" type="presOf" srcId="{40954D95-97D2-4C49-9937-C5A860DD54DE}" destId="{6D554F96-CD44-49AE-9D87-E68C54E0BAC1}" srcOrd="0" destOrd="0" presId="urn:microsoft.com/office/officeart/2005/8/layout/cycle2"/>
    <dgm:cxn modelId="{E3AC229E-20C0-4BC7-BF6B-A8967DEDC303}" type="presOf" srcId="{0E006D6F-D5B3-4AD9-B287-C560C2AF3303}" destId="{D0DA752E-5018-4DA3-9691-49A3707C419B}" srcOrd="0" destOrd="0" presId="urn:microsoft.com/office/officeart/2005/8/layout/cycle2"/>
    <dgm:cxn modelId="{048DEC25-5B81-4244-834A-07C8F6DB9AEA}" type="presOf" srcId="{B17E3CDC-EC1B-49FA-B3BE-FE70CB48175E}" destId="{51DC019C-C6AF-4F26-BECE-9B5E8B178F4F}" srcOrd="0" destOrd="0" presId="urn:microsoft.com/office/officeart/2005/8/layout/cycle2"/>
    <dgm:cxn modelId="{95F48F6B-5834-4B65-BA07-1C3520A50A14}" type="presOf" srcId="{1292C815-A999-47F1-B2AB-6D8B2FC4801B}" destId="{8CFDA3A1-6E4D-442D-90BA-453F0E25E27B}" srcOrd="1" destOrd="0" presId="urn:microsoft.com/office/officeart/2005/8/layout/cycle2"/>
    <dgm:cxn modelId="{AF989CCF-2396-4D9C-92A6-21258F830A87}" type="presOf" srcId="{A18E5D57-F9D5-4A5B-A052-65315B471A07}" destId="{30D46EBD-D36D-41FD-AAD5-9C9AB3EDFA83}" srcOrd="0" destOrd="0" presId="urn:microsoft.com/office/officeart/2005/8/layout/cycle2"/>
    <dgm:cxn modelId="{BE7F9F2A-6938-4EFD-8877-CFBA91E53955}" type="presOf" srcId="{DC65485E-2EC4-4B40-8458-D8FB1C59E2C8}" destId="{053A2F4E-DC85-4041-AF31-5A0BF7027A2B}" srcOrd="0" destOrd="0" presId="urn:microsoft.com/office/officeart/2005/8/layout/cycle2"/>
    <dgm:cxn modelId="{9F8613F6-CB98-46E8-95DB-9B46084A9B37}" type="presOf" srcId="{A0152593-2F3F-46F3-94AB-43163D17405A}" destId="{967C4D7A-9024-449D-A0F9-A4DB6E5CE76D}" srcOrd="0" destOrd="0" presId="urn:microsoft.com/office/officeart/2005/8/layout/cycle2"/>
    <dgm:cxn modelId="{3D505411-FDF9-46FB-BA6D-3A950CA8FF04}" type="presOf" srcId="{D6536DF3-26F3-42D3-BC6B-F221B626BC83}" destId="{06811DA2-79D7-41F5-877B-3B221025E7BB}" srcOrd="0" destOrd="0" presId="urn:microsoft.com/office/officeart/2005/8/layout/cycle2"/>
    <dgm:cxn modelId="{9F4D5342-D09D-4393-930A-8F6F57140CDD}" type="presOf" srcId="{840DE21A-FB42-48FB-B560-8834402CD49A}" destId="{CAA6717B-BDDF-4BF3-AD3E-571B6FB811AC}" srcOrd="1" destOrd="0" presId="urn:microsoft.com/office/officeart/2005/8/layout/cycle2"/>
    <dgm:cxn modelId="{B071D13C-B8AB-4CBE-B59C-170DB683E4DF}" type="presOf" srcId="{A0152593-2F3F-46F3-94AB-43163D17405A}" destId="{4973C34D-92C2-40D2-9B5B-F1D150AD3203}" srcOrd="1" destOrd="0" presId="urn:microsoft.com/office/officeart/2005/8/layout/cycle2"/>
    <dgm:cxn modelId="{4F62FF64-EC39-453C-B110-113DEB966E8D}" type="presOf" srcId="{42CE9FCF-A22A-4DA9-BA12-A7FC8BCC349E}" destId="{FAAB4114-43EE-4F4B-84C4-A713EE7A358A}" srcOrd="1" destOrd="0" presId="urn:microsoft.com/office/officeart/2005/8/layout/cycle2"/>
    <dgm:cxn modelId="{948F2D49-FD02-4EB4-A432-DB5315C27DC2}" type="presOf" srcId="{BD79D5AC-1B2F-4F61-B6F6-A7318F150E38}" destId="{19901B25-B654-4D6F-8306-CDCF01BE7AE6}" srcOrd="0"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CDF89643-E21C-4E67-B821-43F5F007A45E}" type="presOf" srcId="{C07863CA-0B02-455C-AAF9-702EDB99D2A3}" destId="{E2402EBB-F9CC-499B-A5B1-5549EB87B2AB}" srcOrd="1" destOrd="0" presId="urn:microsoft.com/office/officeart/2005/8/layout/cycle2"/>
    <dgm:cxn modelId="{161E0177-73B8-49D5-B057-38FDCB1CB53F}" type="presOf" srcId="{54A9CEA7-A743-4B67-926A-13B5DC25B193}" destId="{4C821FEC-7C70-47B7-9C69-7EE931DB7427}" srcOrd="0" destOrd="0" presId="urn:microsoft.com/office/officeart/2005/8/layout/cycle2"/>
    <dgm:cxn modelId="{F74F1DE3-FC0A-4DD0-8152-C93042E3BFEC}" srcId="{53FCFA09-25E0-42DC-AEDE-2A3A519EE58E}" destId="{20A88EEE-D09C-4142-80D3-FD0ECC0D0CB4}" srcOrd="15" destOrd="0" parTransId="{5A8C9F94-8C39-4693-A1F2-F587F094CE8B}" sibTransId="{BD79D5AC-1B2F-4F61-B6F6-A7318F150E38}"/>
    <dgm:cxn modelId="{9BB7A55A-9467-4CA6-AF6B-9A88159C4E92}" srcId="{53FCFA09-25E0-42DC-AEDE-2A3A519EE58E}" destId="{0E006D6F-D5B3-4AD9-B287-C560C2AF3303}" srcOrd="8" destOrd="0" parTransId="{2B993F09-CE53-4F12-9D8D-44F901BA5D29}" sibTransId="{40954D95-97D2-4C49-9937-C5A860DD54DE}"/>
    <dgm:cxn modelId="{5FDAEE42-402A-41DE-8622-19E40DCEE0A1}" type="presOf" srcId="{53FCFA09-25E0-42DC-AEDE-2A3A519EE58E}" destId="{ED856E37-26B2-411A-BC3B-E2DCE40A8D2C}" srcOrd="0" destOrd="0" presId="urn:microsoft.com/office/officeart/2005/8/layout/cycle2"/>
    <dgm:cxn modelId="{94EABCA2-AA19-4869-9BB8-05EA2D8886C7}" type="presOf" srcId="{9EA0BBBC-9F19-49DA-8C37-DF0AF07A423D}" destId="{4F72DE4B-87CE-4DDB-8571-530ED32955B6}" srcOrd="1" destOrd="0" presId="urn:microsoft.com/office/officeart/2005/8/layout/cycle2"/>
    <dgm:cxn modelId="{8F4A1DDC-F4C4-4D81-A666-F526A1924170}" type="presOf" srcId="{E1B2DC05-DD82-40E1-A80B-3A3F0D150826}" destId="{3DC38976-62A3-4A21-9CAC-CB1F46EB8EFB}" srcOrd="0"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C3255ED0-4C23-4D75-9B6E-383A949257C5}" srcId="{53FCFA09-25E0-42DC-AEDE-2A3A519EE58E}" destId="{DC65485E-2EC4-4B40-8458-D8FB1C59E2C8}" srcOrd="11" destOrd="0" parTransId="{E2DDBC78-AC94-4BF4-9E5A-037685C4B253}" sibTransId="{A0152593-2F3F-46F3-94AB-43163D17405A}"/>
    <dgm:cxn modelId="{6AB6BE34-ED66-465C-BABC-A364D5125B5E}" type="presOf" srcId="{DB0C4E7F-E656-499E-9631-49607CED98D0}" destId="{864F6C35-FB89-40A1-A240-173D7F39EFDD}" srcOrd="0" destOrd="0" presId="urn:microsoft.com/office/officeart/2005/8/layout/cycle2"/>
    <dgm:cxn modelId="{DB9BDB3F-6E11-4246-BBDA-2319FEFF6CC5}" type="presOf" srcId="{16099399-E8E7-4C09-9EF8-03D8CAA8D363}" destId="{600E7B3C-BE3F-420F-AB3F-8C501010770B}" srcOrd="0"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A846C7F2-1F6C-48EA-AEF0-0A1C649FED70}" srcId="{53FCFA09-25E0-42DC-AEDE-2A3A519EE58E}" destId="{09734ACD-7621-4A37-B423-CF4EFE9FF14B}" srcOrd="6" destOrd="0" parTransId="{37A52F5B-DDEC-4B5B-A4C8-A804F5740020}" sibTransId="{9EA0BBBC-9F19-49DA-8C37-DF0AF07A423D}"/>
    <dgm:cxn modelId="{826C6629-F137-4B58-9F4F-C6053C24A3CB}" srcId="{53FCFA09-25E0-42DC-AEDE-2A3A519EE58E}" destId="{1B6F75F6-CFAD-47C2-9B69-A75C97B2DFFB}" srcOrd="5" destOrd="0" parTransId="{D55584AE-09B1-4E5F-B04A-C0611F13F174}" sibTransId="{418DA20B-379F-4668-94D1-9E09FD6EC420}"/>
    <dgm:cxn modelId="{563EEF59-EEAA-44B8-9A0C-A63339A26FB7}" type="presOf" srcId="{A18E5D57-F9D5-4A5B-A052-65315B471A07}" destId="{3C54F79F-8B4A-47F2-9399-7BE1E0697A53}" srcOrd="1" destOrd="0" presId="urn:microsoft.com/office/officeart/2005/8/layout/cycle2"/>
    <dgm:cxn modelId="{35FC4318-E41C-4041-A071-3E880D9A8FB8}" type="presOf" srcId="{40954D95-97D2-4C49-9937-C5A860DD54DE}" destId="{32FDA444-44AC-47B2-8083-BA5F99A50867}" srcOrd="1" destOrd="0" presId="urn:microsoft.com/office/officeart/2005/8/layout/cycle2"/>
    <dgm:cxn modelId="{17749E52-21E0-4827-9340-09FC63F3C759}" type="presParOf" srcId="{ED856E37-26B2-411A-BC3B-E2DCE40A8D2C}" destId="{9B8103FE-2675-4B07-820C-E79E7D097738}" srcOrd="0" destOrd="0" presId="urn:microsoft.com/office/officeart/2005/8/layout/cycle2"/>
    <dgm:cxn modelId="{849C7BF1-D5D6-46A6-A767-F700BBFB095C}" type="presParOf" srcId="{ED856E37-26B2-411A-BC3B-E2DCE40A8D2C}" destId="{3EC61214-0A38-4F46-8B5A-51470B571D70}" srcOrd="1" destOrd="0" presId="urn:microsoft.com/office/officeart/2005/8/layout/cycle2"/>
    <dgm:cxn modelId="{5E182272-12D4-452C-9E30-C5E315D15A6F}" type="presParOf" srcId="{3EC61214-0A38-4F46-8B5A-51470B571D70}" destId="{CAA6717B-BDDF-4BF3-AD3E-571B6FB811AC}" srcOrd="0" destOrd="0" presId="urn:microsoft.com/office/officeart/2005/8/layout/cycle2"/>
    <dgm:cxn modelId="{97B2D874-728B-4335-9BEE-4FE7D1E5AB65}" type="presParOf" srcId="{ED856E37-26B2-411A-BC3B-E2DCE40A8D2C}" destId="{51DC019C-C6AF-4F26-BECE-9B5E8B178F4F}" srcOrd="2" destOrd="0" presId="urn:microsoft.com/office/officeart/2005/8/layout/cycle2"/>
    <dgm:cxn modelId="{F05F1D7E-2B8C-433A-8372-878AF8B12F17}" type="presParOf" srcId="{ED856E37-26B2-411A-BC3B-E2DCE40A8D2C}" destId="{30D46EBD-D36D-41FD-AAD5-9C9AB3EDFA83}" srcOrd="3" destOrd="0" presId="urn:microsoft.com/office/officeart/2005/8/layout/cycle2"/>
    <dgm:cxn modelId="{A40024F3-74A2-4C87-9650-EEC38BE6A3E9}" type="presParOf" srcId="{30D46EBD-D36D-41FD-AAD5-9C9AB3EDFA83}" destId="{3C54F79F-8B4A-47F2-9399-7BE1E0697A53}" srcOrd="0" destOrd="0" presId="urn:microsoft.com/office/officeart/2005/8/layout/cycle2"/>
    <dgm:cxn modelId="{FFF14A7E-92AF-41AB-BDAB-9898BE470B74}" type="presParOf" srcId="{ED856E37-26B2-411A-BC3B-E2DCE40A8D2C}" destId="{BEFA3DEE-F13D-4375-BCD6-FB5AB4CEF8B4}" srcOrd="4" destOrd="0" presId="urn:microsoft.com/office/officeart/2005/8/layout/cycle2"/>
    <dgm:cxn modelId="{4EDB0F4F-DBE8-418F-A451-AA7EB4BA6113}" type="presParOf" srcId="{ED856E37-26B2-411A-BC3B-E2DCE40A8D2C}" destId="{4F8D8AB9-AD18-416C-9006-3EBF3F8ADCF2}" srcOrd="5" destOrd="0" presId="urn:microsoft.com/office/officeart/2005/8/layout/cycle2"/>
    <dgm:cxn modelId="{D2F37F8B-B525-46EC-AD77-430091541901}" type="presParOf" srcId="{4F8D8AB9-AD18-416C-9006-3EBF3F8ADCF2}" destId="{2718448F-E8AF-4000-A6E5-581FE8B44B11}" srcOrd="0" destOrd="0" presId="urn:microsoft.com/office/officeart/2005/8/layout/cycle2"/>
    <dgm:cxn modelId="{DD86B75A-DCE5-46E3-87E7-40B5ABCA2AFF}" type="presParOf" srcId="{ED856E37-26B2-411A-BC3B-E2DCE40A8D2C}" destId="{AF06B1D6-C4AA-47C1-86C5-0E54EE244230}" srcOrd="6" destOrd="0" presId="urn:microsoft.com/office/officeart/2005/8/layout/cycle2"/>
    <dgm:cxn modelId="{C2A458F4-988B-4791-8DAB-EA7C914FD5F8}" type="presParOf" srcId="{ED856E37-26B2-411A-BC3B-E2DCE40A8D2C}" destId="{4C821FEC-7C70-47B7-9C69-7EE931DB7427}" srcOrd="7" destOrd="0" presId="urn:microsoft.com/office/officeart/2005/8/layout/cycle2"/>
    <dgm:cxn modelId="{83ADDCDB-CAEB-4847-BCB1-B457D879FC85}" type="presParOf" srcId="{4C821FEC-7C70-47B7-9C69-7EE931DB7427}" destId="{0A344EF3-BEEC-4978-B5F7-07732A5EE8DE}" srcOrd="0" destOrd="0" presId="urn:microsoft.com/office/officeart/2005/8/layout/cycle2"/>
    <dgm:cxn modelId="{332ED814-CA95-4AD6-B7DE-FFF38FCCA1FC}" type="presParOf" srcId="{ED856E37-26B2-411A-BC3B-E2DCE40A8D2C}" destId="{119B607A-A2CE-4DD8-8B71-D4AA08B3A67A}" srcOrd="8" destOrd="0" presId="urn:microsoft.com/office/officeart/2005/8/layout/cycle2"/>
    <dgm:cxn modelId="{FDC225C2-2A16-43A1-BC0F-DDCE35DC7BF0}" type="presParOf" srcId="{ED856E37-26B2-411A-BC3B-E2DCE40A8D2C}" destId="{6EF553B0-0542-4717-AE73-44B7C77C9434}" srcOrd="9" destOrd="0" presId="urn:microsoft.com/office/officeart/2005/8/layout/cycle2"/>
    <dgm:cxn modelId="{DF44176A-071D-4129-B1FE-65A16E60340A}" type="presParOf" srcId="{6EF553B0-0542-4717-AE73-44B7C77C9434}" destId="{438AE54A-7B34-4906-AD6F-B65EBFFAC182}" srcOrd="0" destOrd="0" presId="urn:microsoft.com/office/officeart/2005/8/layout/cycle2"/>
    <dgm:cxn modelId="{3BD744E6-C204-409F-8EEF-8E4CA8056140}" type="presParOf" srcId="{ED856E37-26B2-411A-BC3B-E2DCE40A8D2C}" destId="{72F66DA1-6CF2-4F0F-AED0-F465B320DB1C}" srcOrd="10" destOrd="0" presId="urn:microsoft.com/office/officeart/2005/8/layout/cycle2"/>
    <dgm:cxn modelId="{4C07A46F-B424-4CA7-A85D-F32C8818D982}" type="presParOf" srcId="{ED856E37-26B2-411A-BC3B-E2DCE40A8D2C}" destId="{2A0FF255-DB44-4682-A7FF-FF209AF2D31C}" srcOrd="11" destOrd="0" presId="urn:microsoft.com/office/officeart/2005/8/layout/cycle2"/>
    <dgm:cxn modelId="{A651FCA8-B645-4572-96D5-F520166C0A03}" type="presParOf" srcId="{2A0FF255-DB44-4682-A7FF-FF209AF2D31C}" destId="{9A016012-80FA-438F-B2C7-8CDC400BD9DD}" srcOrd="0" destOrd="0" presId="urn:microsoft.com/office/officeart/2005/8/layout/cycle2"/>
    <dgm:cxn modelId="{7669D0D0-015F-4C07-8557-D3F622ACE9CC}" type="presParOf" srcId="{ED856E37-26B2-411A-BC3B-E2DCE40A8D2C}" destId="{2561AE8B-289F-4464-ABD6-AEF227881787}" srcOrd="12" destOrd="0" presId="urn:microsoft.com/office/officeart/2005/8/layout/cycle2"/>
    <dgm:cxn modelId="{6649425C-4655-44BF-91A8-DEF2966533B4}" type="presParOf" srcId="{ED856E37-26B2-411A-BC3B-E2DCE40A8D2C}" destId="{DF499081-5598-44A0-84E8-C72F54AC95F2}" srcOrd="13" destOrd="0" presId="urn:microsoft.com/office/officeart/2005/8/layout/cycle2"/>
    <dgm:cxn modelId="{24FD65B6-CCCF-4B0A-B129-8195EFF41B30}" type="presParOf" srcId="{DF499081-5598-44A0-84E8-C72F54AC95F2}" destId="{4F72DE4B-87CE-4DDB-8571-530ED32955B6}" srcOrd="0" destOrd="0" presId="urn:microsoft.com/office/officeart/2005/8/layout/cycle2"/>
    <dgm:cxn modelId="{53E03292-70BC-4BAC-BE1E-8B4EC38CE235}" type="presParOf" srcId="{ED856E37-26B2-411A-BC3B-E2DCE40A8D2C}" destId="{3DC38976-62A3-4A21-9CAC-CB1F46EB8EFB}" srcOrd="14" destOrd="0" presId="urn:microsoft.com/office/officeart/2005/8/layout/cycle2"/>
    <dgm:cxn modelId="{CF1C4705-7CCB-4275-9211-24486058C81C}" type="presParOf" srcId="{ED856E37-26B2-411A-BC3B-E2DCE40A8D2C}" destId="{991672FA-4286-4707-9346-BC3482C52E8F}" srcOrd="15" destOrd="0" presId="urn:microsoft.com/office/officeart/2005/8/layout/cycle2"/>
    <dgm:cxn modelId="{E7988C93-3C1F-4C80-A91F-0DDEE532D8A5}" type="presParOf" srcId="{991672FA-4286-4707-9346-BC3482C52E8F}" destId="{8CFDA3A1-6E4D-442D-90BA-453F0E25E27B}" srcOrd="0" destOrd="0" presId="urn:microsoft.com/office/officeart/2005/8/layout/cycle2"/>
    <dgm:cxn modelId="{E823875F-C650-4986-B372-843982B686C6}" type="presParOf" srcId="{ED856E37-26B2-411A-BC3B-E2DCE40A8D2C}" destId="{D0DA752E-5018-4DA3-9691-49A3707C419B}" srcOrd="16" destOrd="0" presId="urn:microsoft.com/office/officeart/2005/8/layout/cycle2"/>
    <dgm:cxn modelId="{56EF535F-DF63-435E-8BEB-760A0F4F460F}" type="presParOf" srcId="{ED856E37-26B2-411A-BC3B-E2DCE40A8D2C}" destId="{6D554F96-CD44-49AE-9D87-E68C54E0BAC1}" srcOrd="17" destOrd="0" presId="urn:microsoft.com/office/officeart/2005/8/layout/cycle2"/>
    <dgm:cxn modelId="{329114D1-E336-4EEA-9A65-A360A5EA3372}" type="presParOf" srcId="{6D554F96-CD44-49AE-9D87-E68C54E0BAC1}" destId="{32FDA444-44AC-47B2-8083-BA5F99A50867}" srcOrd="0" destOrd="0" presId="urn:microsoft.com/office/officeart/2005/8/layout/cycle2"/>
    <dgm:cxn modelId="{FBA01560-9CD0-4E6D-84F3-F71AFEE11744}" type="presParOf" srcId="{ED856E37-26B2-411A-BC3B-E2DCE40A8D2C}" destId="{0D496587-CBC4-4FCD-B928-FA9EE753C7C1}" srcOrd="18" destOrd="0" presId="urn:microsoft.com/office/officeart/2005/8/layout/cycle2"/>
    <dgm:cxn modelId="{E29BB42F-2ADF-4D4E-8DC0-32204D9FF195}" type="presParOf" srcId="{ED856E37-26B2-411A-BC3B-E2DCE40A8D2C}" destId="{FCA9EE19-60E2-4823-9207-AAECF97AA940}" srcOrd="19" destOrd="0" presId="urn:microsoft.com/office/officeart/2005/8/layout/cycle2"/>
    <dgm:cxn modelId="{0E9E0534-EEEB-4D47-BFF5-908C2B9A2CCF}" type="presParOf" srcId="{FCA9EE19-60E2-4823-9207-AAECF97AA940}" destId="{FAAB4114-43EE-4F4B-84C4-A713EE7A358A}" srcOrd="0" destOrd="0" presId="urn:microsoft.com/office/officeart/2005/8/layout/cycle2"/>
    <dgm:cxn modelId="{AF6E58F2-C05F-4954-B01B-115FC9157B74}" type="presParOf" srcId="{ED856E37-26B2-411A-BC3B-E2DCE40A8D2C}" destId="{864F6C35-FB89-40A1-A240-173D7F39EFDD}" srcOrd="20" destOrd="0" presId="urn:microsoft.com/office/officeart/2005/8/layout/cycle2"/>
    <dgm:cxn modelId="{1F84E1BA-7C17-44D1-A8D1-D0AE57227E8B}" type="presParOf" srcId="{ED856E37-26B2-411A-BC3B-E2DCE40A8D2C}" destId="{4A696297-7A8A-4EF3-A543-550F16F217D7}" srcOrd="21" destOrd="0" presId="urn:microsoft.com/office/officeart/2005/8/layout/cycle2"/>
    <dgm:cxn modelId="{3B7096D8-6AD5-440E-B752-466B7BF11520}" type="presParOf" srcId="{4A696297-7A8A-4EF3-A543-550F16F217D7}" destId="{E2402EBB-F9CC-499B-A5B1-5549EB87B2AB}" srcOrd="0" destOrd="0" presId="urn:microsoft.com/office/officeart/2005/8/layout/cycle2"/>
    <dgm:cxn modelId="{7CEFC9EE-08A0-45ED-9862-6D1787DD77BC}" type="presParOf" srcId="{ED856E37-26B2-411A-BC3B-E2DCE40A8D2C}" destId="{053A2F4E-DC85-4041-AF31-5A0BF7027A2B}" srcOrd="22" destOrd="0" presId="urn:microsoft.com/office/officeart/2005/8/layout/cycle2"/>
    <dgm:cxn modelId="{88608922-7288-4617-871D-6322690BC0EC}" type="presParOf" srcId="{ED856E37-26B2-411A-BC3B-E2DCE40A8D2C}" destId="{967C4D7A-9024-449D-A0F9-A4DB6E5CE76D}" srcOrd="23" destOrd="0" presId="urn:microsoft.com/office/officeart/2005/8/layout/cycle2"/>
    <dgm:cxn modelId="{852E9683-95B2-4AE7-B033-A85224EFD62C}" type="presParOf" srcId="{967C4D7A-9024-449D-A0F9-A4DB6E5CE76D}" destId="{4973C34D-92C2-40D2-9B5B-F1D150AD3203}" srcOrd="0" destOrd="0" presId="urn:microsoft.com/office/officeart/2005/8/layout/cycle2"/>
    <dgm:cxn modelId="{D79D004A-806D-47C2-909B-3D001E560889}" type="presParOf" srcId="{ED856E37-26B2-411A-BC3B-E2DCE40A8D2C}" destId="{9B83DD6F-1CE8-47AB-BF2B-2FD33DAFC947}" srcOrd="24" destOrd="0" presId="urn:microsoft.com/office/officeart/2005/8/layout/cycle2"/>
    <dgm:cxn modelId="{C84EDC65-6886-46CF-9687-4B6569784CDD}" type="presParOf" srcId="{ED856E37-26B2-411A-BC3B-E2DCE40A8D2C}" destId="{D38C9851-19D2-497D-92A5-C7B056D90529}" srcOrd="25" destOrd="0" presId="urn:microsoft.com/office/officeart/2005/8/layout/cycle2"/>
    <dgm:cxn modelId="{E77CB68C-C31B-4319-A7D5-CB7CFB516F56}" type="presParOf" srcId="{D38C9851-19D2-497D-92A5-C7B056D90529}" destId="{C7A47BA8-BB2C-4DA8-872F-2306115A325A}" srcOrd="0" destOrd="0" presId="urn:microsoft.com/office/officeart/2005/8/layout/cycle2"/>
    <dgm:cxn modelId="{B9415897-F329-4FDA-ADD2-845797ED454E}" type="presParOf" srcId="{ED856E37-26B2-411A-BC3B-E2DCE40A8D2C}" destId="{F0AAD80B-1320-4E54-BC3C-1AB080A1DB90}" srcOrd="26" destOrd="0" presId="urn:microsoft.com/office/officeart/2005/8/layout/cycle2"/>
    <dgm:cxn modelId="{4D600A60-72ED-4228-B08C-440F9CBC8B65}" type="presParOf" srcId="{ED856E37-26B2-411A-BC3B-E2DCE40A8D2C}" destId="{F584AF75-025F-4739-B68F-790056C42DC9}" srcOrd="27" destOrd="0" presId="urn:microsoft.com/office/officeart/2005/8/layout/cycle2"/>
    <dgm:cxn modelId="{8BAD92C5-EB20-4BCC-A910-16AE39C7EA92}" type="presParOf" srcId="{F584AF75-025F-4739-B68F-790056C42DC9}" destId="{C6418C61-0F32-4745-990E-E13BE847E43B}" srcOrd="0" destOrd="0" presId="urn:microsoft.com/office/officeart/2005/8/layout/cycle2"/>
    <dgm:cxn modelId="{510D37F5-2F0A-4799-8210-D34811D06A43}" type="presParOf" srcId="{ED856E37-26B2-411A-BC3B-E2DCE40A8D2C}" destId="{600E7B3C-BE3F-420F-AB3F-8C501010770B}" srcOrd="28" destOrd="0" presId="urn:microsoft.com/office/officeart/2005/8/layout/cycle2"/>
    <dgm:cxn modelId="{11786380-BEF3-41DC-A80E-5ED315854657}" type="presParOf" srcId="{ED856E37-26B2-411A-BC3B-E2DCE40A8D2C}" destId="{06811DA2-79D7-41F5-877B-3B221025E7BB}" srcOrd="29" destOrd="0" presId="urn:microsoft.com/office/officeart/2005/8/layout/cycle2"/>
    <dgm:cxn modelId="{2C315CAE-A177-4953-929E-6B65083DC282}" type="presParOf" srcId="{06811DA2-79D7-41F5-877B-3B221025E7BB}" destId="{6F35B8D1-CA24-4542-A68C-787B35CF0061}" srcOrd="0" destOrd="0" presId="urn:microsoft.com/office/officeart/2005/8/layout/cycle2"/>
    <dgm:cxn modelId="{DDBDED14-BA2A-4B14-A779-0DF3E12D6F00}" type="presParOf" srcId="{ED856E37-26B2-411A-BC3B-E2DCE40A8D2C}" destId="{4C248587-8794-4D16-9672-B0289067816F}" srcOrd="30" destOrd="0" presId="urn:microsoft.com/office/officeart/2005/8/layout/cycle2"/>
    <dgm:cxn modelId="{96C06040-28FA-400C-8211-E53B76E952B6}" type="presParOf" srcId="{ED856E37-26B2-411A-BC3B-E2DCE40A8D2C}" destId="{19901B25-B654-4D6F-8306-CDCF01BE7AE6}" srcOrd="31" destOrd="0" presId="urn:microsoft.com/office/officeart/2005/8/layout/cycle2"/>
    <dgm:cxn modelId="{687E9598-04C8-4D47-BB01-539008E1AE5D}"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0</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0000</a:t>
          </a:r>
          <a:endParaRPr lang="en-US" sz="2000" b="1" i="0" dirty="0">
            <a:solidFill>
              <a:schemeClr val="tx1"/>
            </a:solidFill>
            <a:latin typeface="Courier New" pitchFamily="49" charset="0"/>
            <a:cs typeface="Courier New" pitchFamily="49" charset="0"/>
          </a:endParaRPr>
        </a:p>
      </dgm:t>
    </dgm:pt>
    <dgm:pt modelId="{29B55120-6A37-4257-9F55-45E532040178}" type="parTrans" cxnId="{F061757E-8A6F-48C2-9B66-FCF5B645A4D2}">
      <dgm:prSet/>
      <dgm:spPr/>
      <dgm:t>
        <a:bodyPr/>
        <a:lstStyle/>
        <a:p>
          <a:endParaRPr lang="en-US" sz="1100" i="1">
            <a:solidFill>
              <a:schemeClr val="tx1"/>
            </a:solidFill>
          </a:endParaRPr>
        </a:p>
      </dgm:t>
    </dgm:pt>
    <dgm:pt modelId="{840DE21A-FB42-48FB-B560-8834402CD49A}" type="sibTrans" cxnId="{F061757E-8A6F-48C2-9B66-FCF5B645A4D2}">
      <dgm:prSet custT="1"/>
      <dgm:spPr>
        <a:noFill/>
      </dgm:spPr>
      <dgm:t>
        <a:bodyPr/>
        <a:lstStyle/>
        <a:p>
          <a:endParaRPr lang="en-US" sz="600" i="1">
            <a:solidFill>
              <a:schemeClr val="tx1"/>
            </a:solidFill>
          </a:endParaRPr>
        </a:p>
      </dgm:t>
    </dgm:pt>
    <dgm:pt modelId="{B17E3CDC-EC1B-49FA-B3BE-FE70CB48175E}">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0001</a:t>
          </a:r>
          <a:endParaRPr lang="en-US" sz="1200" i="1" dirty="0">
            <a:solidFill>
              <a:schemeClr val="tx1"/>
            </a:solidFill>
          </a:endParaRPr>
        </a:p>
      </dgm:t>
    </dgm:pt>
    <dgm:pt modelId="{82D513C5-D3EB-4FA6-98AD-04FBFA735E59}" type="parTrans" cxnId="{443D86E7-DE53-4EB3-8523-F011AB0FBF94}">
      <dgm:prSet/>
      <dgm:spPr/>
      <dgm:t>
        <a:bodyPr/>
        <a:lstStyle/>
        <a:p>
          <a:endParaRPr lang="en-US" sz="1100" i="1">
            <a:solidFill>
              <a:schemeClr val="tx1"/>
            </a:solidFill>
          </a:endParaRPr>
        </a:p>
      </dgm:t>
    </dgm:pt>
    <dgm:pt modelId="{A18E5D57-F9D5-4A5B-A052-65315B471A07}" type="sibTrans" cxnId="{443D86E7-DE53-4EB3-8523-F011AB0FBF94}">
      <dgm:prSet custT="1"/>
      <dgm:spPr>
        <a:noFill/>
      </dgm:spPr>
      <dgm:t>
        <a:bodyPr/>
        <a:lstStyle/>
        <a:p>
          <a:endParaRPr lang="en-US" sz="600" i="1">
            <a:solidFill>
              <a:schemeClr val="tx1"/>
            </a:solidFill>
          </a:endParaRPr>
        </a:p>
      </dgm:t>
    </dgm:pt>
    <dgm:pt modelId="{4EF681E0-A19B-4093-A99F-93DFD946C031}">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2</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0010</a:t>
          </a:r>
          <a:endParaRPr lang="en-US" sz="1200" i="1" dirty="0">
            <a:solidFill>
              <a:schemeClr val="tx1"/>
            </a:solidFill>
          </a:endParaRPr>
        </a:p>
      </dgm:t>
    </dgm:pt>
    <dgm:pt modelId="{19C98A71-9A98-4A60-B9B5-7F9F4897A9EE}" type="parTrans" cxnId="{2E6265FC-DC83-4EB5-A602-F8E8CFA7B053}">
      <dgm:prSet/>
      <dgm:spPr/>
      <dgm:t>
        <a:bodyPr/>
        <a:lstStyle/>
        <a:p>
          <a:endParaRPr lang="en-US" sz="1100" i="1">
            <a:solidFill>
              <a:schemeClr val="tx1"/>
            </a:solidFill>
          </a:endParaRPr>
        </a:p>
      </dgm:t>
    </dgm:pt>
    <dgm:pt modelId="{CC8F4582-0511-4994-95FF-7DA17596E754}" type="sibTrans" cxnId="{2E6265FC-DC83-4EB5-A602-F8E8CFA7B053}">
      <dgm:prSet custT="1"/>
      <dgm:spPr>
        <a:noFill/>
      </dgm:spPr>
      <dgm:t>
        <a:bodyPr/>
        <a:lstStyle/>
        <a:p>
          <a:endParaRPr lang="en-US" sz="600" i="1">
            <a:solidFill>
              <a:schemeClr val="tx1"/>
            </a:solidFill>
          </a:endParaRPr>
        </a:p>
      </dgm:t>
    </dgm:pt>
    <dgm:pt modelId="{9F942445-7FB9-4879-A3F3-CFBFF349751C}">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3</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0011</a:t>
          </a:r>
          <a:endParaRPr lang="en-US" sz="1200" i="1" dirty="0">
            <a:solidFill>
              <a:schemeClr val="tx1"/>
            </a:solidFill>
          </a:endParaRPr>
        </a:p>
      </dgm:t>
    </dgm:pt>
    <dgm:pt modelId="{95D89B49-23DB-4982-9E78-63E50DAE03CA}" type="parTrans" cxnId="{7A7FCAE5-FA15-4CF1-9893-C80CCC0E5CA4}">
      <dgm:prSet/>
      <dgm:spPr/>
      <dgm:t>
        <a:bodyPr/>
        <a:lstStyle/>
        <a:p>
          <a:endParaRPr lang="en-US" sz="1100" i="1">
            <a:solidFill>
              <a:schemeClr val="tx1"/>
            </a:solidFill>
          </a:endParaRPr>
        </a:p>
      </dgm:t>
    </dgm:pt>
    <dgm:pt modelId="{54A9CEA7-A743-4B67-926A-13B5DC25B193}" type="sibTrans" cxnId="{7A7FCAE5-FA15-4CF1-9893-C80CCC0E5CA4}">
      <dgm:prSet custT="1"/>
      <dgm:spPr>
        <a:noFill/>
      </dgm:spPr>
      <dgm:t>
        <a:bodyPr/>
        <a:lstStyle/>
        <a:p>
          <a:endParaRPr lang="en-US" sz="600" i="1">
            <a:solidFill>
              <a:schemeClr val="tx1"/>
            </a:solidFill>
          </a:endParaRPr>
        </a:p>
      </dgm:t>
    </dgm:pt>
    <dgm:pt modelId="{4E2CE9BB-2A36-4BE8-B6C8-7E02CB30C99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4</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0100</a:t>
          </a:r>
          <a:endParaRPr lang="en-US" sz="1200" i="1" dirty="0">
            <a:solidFill>
              <a:schemeClr val="tx1"/>
            </a:solidFill>
          </a:endParaRPr>
        </a:p>
      </dgm:t>
    </dgm:pt>
    <dgm:pt modelId="{4162CEB4-22B5-4E5B-8EA5-9BD8AE4E67BB}" type="parTrans" cxnId="{4D23E049-654A-4AE1-877F-E53F395DB449}">
      <dgm:prSet/>
      <dgm:spPr/>
      <dgm:t>
        <a:bodyPr/>
        <a:lstStyle/>
        <a:p>
          <a:endParaRPr lang="en-US" sz="1100" i="1">
            <a:solidFill>
              <a:schemeClr val="tx1"/>
            </a:solidFill>
          </a:endParaRPr>
        </a:p>
      </dgm:t>
    </dgm:pt>
    <dgm:pt modelId="{D4509880-136B-4AFB-87E1-5CA5167F5DF6}" type="sibTrans" cxnId="{4D23E049-654A-4AE1-877F-E53F395DB449}">
      <dgm:prSet custT="1"/>
      <dgm:spPr>
        <a:noFill/>
      </dgm:spPr>
      <dgm:t>
        <a:bodyPr/>
        <a:lstStyle/>
        <a:p>
          <a:endParaRPr lang="en-US" sz="600" i="1">
            <a:solidFill>
              <a:schemeClr val="tx1"/>
            </a:solidFill>
          </a:endParaRPr>
        </a:p>
      </dgm:t>
    </dgm:pt>
    <dgm:pt modelId="{1B6F75F6-CFAD-47C2-9B69-A75C97B2DFF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5</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0101</a:t>
          </a:r>
          <a:endParaRPr lang="en-US" sz="1200" i="1" dirty="0">
            <a:solidFill>
              <a:schemeClr val="tx1"/>
            </a:solidFill>
          </a:endParaRPr>
        </a:p>
      </dgm:t>
    </dgm:pt>
    <dgm:pt modelId="{D55584AE-09B1-4E5F-B04A-C0611F13F174}" type="parTrans" cxnId="{826C6629-F137-4B58-9F4F-C6053C24A3CB}">
      <dgm:prSet/>
      <dgm:spPr/>
      <dgm:t>
        <a:bodyPr/>
        <a:lstStyle/>
        <a:p>
          <a:endParaRPr lang="en-US" sz="1100" i="1">
            <a:solidFill>
              <a:schemeClr val="tx1"/>
            </a:solidFill>
          </a:endParaRPr>
        </a:p>
      </dgm:t>
    </dgm:pt>
    <dgm:pt modelId="{418DA20B-379F-4668-94D1-9E09FD6EC420}" type="sibTrans" cxnId="{826C6629-F137-4B58-9F4F-C6053C24A3CB}">
      <dgm:prSet custT="1"/>
      <dgm:spPr>
        <a:noFill/>
      </dgm:spPr>
      <dgm:t>
        <a:bodyPr/>
        <a:lstStyle/>
        <a:p>
          <a:endParaRPr lang="en-US" sz="600" i="1">
            <a:solidFill>
              <a:schemeClr val="tx1"/>
            </a:solidFill>
          </a:endParaRPr>
        </a:p>
      </dgm:t>
    </dgm:pt>
    <dgm:pt modelId="{09734ACD-7621-4A37-B423-CF4EFE9FF14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6</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0110</a:t>
          </a:r>
          <a:endParaRPr lang="en-US" sz="1200" i="1" dirty="0">
            <a:solidFill>
              <a:schemeClr val="tx1"/>
            </a:solidFill>
          </a:endParaRPr>
        </a:p>
      </dgm:t>
    </dgm:pt>
    <dgm:pt modelId="{37A52F5B-DDEC-4B5B-A4C8-A804F5740020}" type="parTrans" cxnId="{A846C7F2-1F6C-48EA-AEF0-0A1C649FED70}">
      <dgm:prSet/>
      <dgm:spPr/>
      <dgm:t>
        <a:bodyPr/>
        <a:lstStyle/>
        <a:p>
          <a:endParaRPr lang="en-US" sz="1100" i="1">
            <a:solidFill>
              <a:schemeClr val="tx1"/>
            </a:solidFill>
          </a:endParaRPr>
        </a:p>
      </dgm:t>
    </dgm:pt>
    <dgm:pt modelId="{9EA0BBBC-9F19-49DA-8C37-DF0AF07A423D}" type="sibTrans" cxnId="{A846C7F2-1F6C-48EA-AEF0-0A1C649FED70}">
      <dgm:prSet custT="1"/>
      <dgm:spPr>
        <a:noFill/>
      </dgm:spPr>
      <dgm:t>
        <a:bodyPr/>
        <a:lstStyle/>
        <a:p>
          <a:endParaRPr lang="en-US" sz="600" i="1">
            <a:solidFill>
              <a:schemeClr val="tx1"/>
            </a:solidFill>
          </a:endParaRPr>
        </a:p>
      </dgm:t>
    </dgm:pt>
    <dgm:pt modelId="{E1B2DC05-DD82-40E1-A80B-3A3F0D150826}">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7</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0111</a:t>
          </a:r>
          <a:endParaRPr lang="en-US" sz="1200" i="1" dirty="0">
            <a:solidFill>
              <a:schemeClr val="tx1"/>
            </a:solidFill>
          </a:endParaRPr>
        </a:p>
      </dgm:t>
    </dgm:pt>
    <dgm:pt modelId="{32E31B58-FEA1-4C4B-B20D-89442B0952D1}" type="parTrans" cxnId="{3D331903-328B-4D67-8B46-A9E0E6021652}">
      <dgm:prSet/>
      <dgm:spPr/>
      <dgm:t>
        <a:bodyPr/>
        <a:lstStyle/>
        <a:p>
          <a:endParaRPr lang="en-US" sz="1100" i="1">
            <a:solidFill>
              <a:schemeClr val="tx1"/>
            </a:solidFill>
          </a:endParaRPr>
        </a:p>
      </dgm:t>
    </dgm:pt>
    <dgm:pt modelId="{1292C815-A999-47F1-B2AB-6D8B2FC4801B}" type="sibTrans" cxnId="{3D331903-328B-4D67-8B46-A9E0E6021652}">
      <dgm:prSet custT="1"/>
      <dgm:spPr>
        <a:noFill/>
      </dgm:spPr>
      <dgm:t>
        <a:bodyPr/>
        <a:lstStyle/>
        <a:p>
          <a:endParaRPr lang="en-US" sz="600" i="1">
            <a:solidFill>
              <a:schemeClr val="tx1"/>
            </a:solidFill>
          </a:endParaRPr>
        </a:p>
      </dgm:t>
    </dgm:pt>
    <dgm:pt modelId="{0E006D6F-D5B3-4AD9-B287-C560C2AF3303}">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8</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1000</a:t>
          </a:r>
          <a:endParaRPr lang="en-US" sz="1200" i="1" dirty="0">
            <a:solidFill>
              <a:schemeClr val="tx1"/>
            </a:solidFill>
          </a:endParaRPr>
        </a:p>
      </dgm:t>
    </dgm:pt>
    <dgm:pt modelId="{2B993F09-CE53-4F12-9D8D-44F901BA5D29}" type="parTrans" cxnId="{9BB7A55A-9467-4CA6-AF6B-9A88159C4E92}">
      <dgm:prSet/>
      <dgm:spPr/>
      <dgm:t>
        <a:bodyPr/>
        <a:lstStyle/>
        <a:p>
          <a:endParaRPr lang="en-US" sz="1100" i="1">
            <a:solidFill>
              <a:schemeClr val="tx1"/>
            </a:solidFill>
          </a:endParaRPr>
        </a:p>
      </dgm:t>
    </dgm:pt>
    <dgm:pt modelId="{40954D95-97D2-4C49-9937-C5A860DD54DE}" type="sibTrans" cxnId="{9BB7A55A-9467-4CA6-AF6B-9A88159C4E92}">
      <dgm:prSet custT="1"/>
      <dgm:spPr>
        <a:noFill/>
      </dgm:spPr>
      <dgm:t>
        <a:bodyPr/>
        <a:lstStyle/>
        <a:p>
          <a:endParaRPr lang="en-US" sz="600" i="1">
            <a:solidFill>
              <a:schemeClr val="tx1"/>
            </a:solidFill>
          </a:endParaRPr>
        </a:p>
      </dgm:t>
    </dgm:pt>
    <dgm:pt modelId="{18D05F78-20A7-4BE7-B47A-DABF40716FA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9</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1001</a:t>
          </a:r>
          <a:endParaRPr lang="en-US" sz="1200" i="1" dirty="0">
            <a:solidFill>
              <a:schemeClr val="tx1"/>
            </a:solidFill>
          </a:endParaRPr>
        </a:p>
      </dgm:t>
    </dgm:pt>
    <dgm:pt modelId="{F223BA35-C52D-4E0E-9576-21D0AB8CCE03}" type="parTrans" cxnId="{81B6479F-BFBC-4061-BBFB-0D73B5683191}">
      <dgm:prSet/>
      <dgm:spPr/>
      <dgm:t>
        <a:bodyPr/>
        <a:lstStyle/>
        <a:p>
          <a:endParaRPr lang="en-US" sz="1100" i="1">
            <a:solidFill>
              <a:schemeClr val="tx1"/>
            </a:solidFill>
          </a:endParaRPr>
        </a:p>
      </dgm:t>
    </dgm:pt>
    <dgm:pt modelId="{42CE9FCF-A22A-4DA9-BA12-A7FC8BCC349E}" type="sibTrans" cxnId="{81B6479F-BFBC-4061-BBFB-0D73B5683191}">
      <dgm:prSet custT="1"/>
      <dgm:spPr>
        <a:noFill/>
      </dgm:spPr>
      <dgm:t>
        <a:bodyPr/>
        <a:lstStyle/>
        <a:p>
          <a:endParaRPr lang="en-US" sz="600" i="1">
            <a:solidFill>
              <a:schemeClr val="tx1"/>
            </a:solidFill>
          </a:endParaRPr>
        </a:p>
      </dgm:t>
    </dgm:pt>
    <dgm:pt modelId="{DB0C4E7F-E656-499E-9631-49607CED98D0}">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10</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1010</a:t>
          </a:r>
          <a:endParaRPr lang="en-US" sz="1200" i="1" dirty="0">
            <a:solidFill>
              <a:schemeClr val="tx1"/>
            </a:solidFill>
          </a:endParaRPr>
        </a:p>
      </dgm:t>
    </dgm:pt>
    <dgm:pt modelId="{D4212191-B16D-4BBE-9A56-7BA3B042CB2B}" type="parTrans" cxnId="{E44D39C3-224E-43C6-A5DB-291A965A67E8}">
      <dgm:prSet/>
      <dgm:spPr/>
      <dgm:t>
        <a:bodyPr/>
        <a:lstStyle/>
        <a:p>
          <a:endParaRPr lang="en-US" sz="1100" i="1">
            <a:solidFill>
              <a:schemeClr val="tx1"/>
            </a:solidFill>
          </a:endParaRPr>
        </a:p>
      </dgm:t>
    </dgm:pt>
    <dgm:pt modelId="{C07863CA-0B02-455C-AAF9-702EDB99D2A3}" type="sibTrans" cxnId="{E44D39C3-224E-43C6-A5DB-291A965A67E8}">
      <dgm:prSet custT="1"/>
      <dgm:spPr>
        <a:noFill/>
      </dgm:spPr>
      <dgm:t>
        <a:bodyPr/>
        <a:lstStyle/>
        <a:p>
          <a:endParaRPr lang="en-US" sz="600" i="1">
            <a:solidFill>
              <a:schemeClr val="tx1"/>
            </a:solidFill>
          </a:endParaRPr>
        </a:p>
      </dgm:t>
    </dgm:pt>
    <dgm:pt modelId="{DC65485E-2EC4-4B40-8458-D8FB1C59E2C8}">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11</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1011</a:t>
          </a:r>
          <a:endParaRPr lang="en-US" sz="1200" i="1" dirty="0">
            <a:solidFill>
              <a:schemeClr val="tx1"/>
            </a:solidFill>
          </a:endParaRPr>
        </a:p>
      </dgm:t>
    </dgm:pt>
    <dgm:pt modelId="{E2DDBC78-AC94-4BF4-9E5A-037685C4B253}" type="parTrans" cxnId="{C3255ED0-4C23-4D75-9B6E-383A949257C5}">
      <dgm:prSet/>
      <dgm:spPr/>
      <dgm:t>
        <a:bodyPr/>
        <a:lstStyle/>
        <a:p>
          <a:endParaRPr lang="en-US" sz="1100" i="1">
            <a:solidFill>
              <a:schemeClr val="tx1"/>
            </a:solidFill>
          </a:endParaRPr>
        </a:p>
      </dgm:t>
    </dgm:pt>
    <dgm:pt modelId="{A0152593-2F3F-46F3-94AB-43163D17405A}" type="sibTrans" cxnId="{C3255ED0-4C23-4D75-9B6E-383A949257C5}">
      <dgm:prSet custT="1"/>
      <dgm:spPr>
        <a:noFill/>
      </dgm:spPr>
      <dgm:t>
        <a:bodyPr/>
        <a:lstStyle/>
        <a:p>
          <a:endParaRPr lang="en-US" sz="600" i="1">
            <a:solidFill>
              <a:schemeClr val="tx1"/>
            </a:solidFill>
          </a:endParaRPr>
        </a:p>
      </dgm:t>
    </dgm:pt>
    <dgm:pt modelId="{5CA3D75B-EC83-4022-B078-A3CC22441544}">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12</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1100</a:t>
          </a:r>
          <a:endParaRPr lang="en-US" sz="1200" i="1" dirty="0">
            <a:solidFill>
              <a:schemeClr val="tx1"/>
            </a:solidFill>
          </a:endParaRPr>
        </a:p>
      </dgm:t>
    </dgm:pt>
    <dgm:pt modelId="{E6F3C976-2D97-48FA-8596-2E79DB2ADE02}" type="parTrans" cxnId="{92EDFC09-BE74-4ABA-A379-26B44814E52F}">
      <dgm:prSet/>
      <dgm:spPr/>
      <dgm:t>
        <a:bodyPr/>
        <a:lstStyle/>
        <a:p>
          <a:endParaRPr lang="en-US" sz="1100" i="1">
            <a:solidFill>
              <a:schemeClr val="tx1"/>
            </a:solidFill>
          </a:endParaRPr>
        </a:p>
      </dgm:t>
    </dgm:pt>
    <dgm:pt modelId="{8FE0387E-A363-4638-9824-8EB2355060A3}" type="sibTrans" cxnId="{92EDFC09-BE74-4ABA-A379-26B44814E52F}">
      <dgm:prSet custT="1"/>
      <dgm:spPr>
        <a:noFill/>
      </dgm:spPr>
      <dgm:t>
        <a:bodyPr/>
        <a:lstStyle/>
        <a:p>
          <a:endParaRPr lang="en-US" sz="600" i="1">
            <a:solidFill>
              <a:schemeClr val="tx1"/>
            </a:solidFill>
          </a:endParaRPr>
        </a:p>
      </dgm:t>
    </dgm:pt>
    <dgm:pt modelId="{D1BAB489-789C-4DE7-BF74-7824849A0A5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13</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1101</a:t>
          </a:r>
          <a:endParaRPr lang="en-US" sz="1200" i="1" dirty="0">
            <a:solidFill>
              <a:schemeClr val="tx1"/>
            </a:solidFill>
          </a:endParaRPr>
        </a:p>
      </dgm:t>
    </dgm:pt>
    <dgm:pt modelId="{02DEE410-37A3-4D83-884F-876A5A6C37B0}" type="parTrans" cxnId="{2F71960A-2146-4D27-9E3D-842650DCB4D1}">
      <dgm:prSet/>
      <dgm:spPr/>
      <dgm:t>
        <a:bodyPr/>
        <a:lstStyle/>
        <a:p>
          <a:endParaRPr lang="en-US" sz="1100" i="1">
            <a:solidFill>
              <a:schemeClr val="tx1"/>
            </a:solidFill>
          </a:endParaRPr>
        </a:p>
      </dgm:t>
    </dgm:pt>
    <dgm:pt modelId="{D676A66D-B943-475E-B7BF-79A2BCCB3068}" type="sibTrans" cxnId="{2F71960A-2146-4D27-9E3D-842650DCB4D1}">
      <dgm:prSet custT="1"/>
      <dgm:spPr>
        <a:noFill/>
      </dgm:spPr>
      <dgm:t>
        <a:bodyPr/>
        <a:lstStyle/>
        <a:p>
          <a:endParaRPr lang="en-US" sz="600" i="1">
            <a:solidFill>
              <a:schemeClr val="tx1"/>
            </a:solidFill>
          </a:endParaRPr>
        </a:p>
      </dgm:t>
    </dgm:pt>
    <dgm:pt modelId="{16099399-E8E7-4C09-9EF8-03D8CAA8D363}">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14</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1110</a:t>
          </a:r>
          <a:endParaRPr lang="en-US" sz="1200" i="1" dirty="0">
            <a:solidFill>
              <a:schemeClr val="tx1"/>
            </a:solidFill>
          </a:endParaRPr>
        </a:p>
      </dgm:t>
    </dgm:pt>
    <dgm:pt modelId="{3B10C4F3-1204-4A3F-B77C-E8DA58D5FABE}" type="parTrans" cxnId="{43918164-A750-4CD0-A082-B58CF21148A3}">
      <dgm:prSet/>
      <dgm:spPr/>
      <dgm:t>
        <a:bodyPr/>
        <a:lstStyle/>
        <a:p>
          <a:endParaRPr lang="en-US" sz="1100" i="1">
            <a:solidFill>
              <a:schemeClr val="tx1"/>
            </a:solidFill>
          </a:endParaRPr>
        </a:p>
      </dgm:t>
    </dgm:pt>
    <dgm:pt modelId="{D6536DF3-26F3-42D3-BC6B-F221B626BC83}" type="sibTrans" cxnId="{43918164-A750-4CD0-A082-B58CF21148A3}">
      <dgm:prSet custT="1"/>
      <dgm:spPr>
        <a:noFill/>
      </dgm:spPr>
      <dgm:t>
        <a:bodyPr/>
        <a:lstStyle/>
        <a:p>
          <a:endParaRPr lang="en-US" sz="600" i="1">
            <a:solidFill>
              <a:schemeClr val="tx1"/>
            </a:solidFill>
          </a:endParaRPr>
        </a:p>
      </dgm:t>
    </dgm:pt>
    <dgm:pt modelId="{20A88EEE-D09C-4142-80D3-FD0ECC0D0CB4}">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15</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1111</a:t>
          </a:r>
          <a:endParaRPr lang="en-US" sz="1200" i="1" dirty="0">
            <a:solidFill>
              <a:schemeClr val="tx1"/>
            </a:solidFill>
          </a:endParaRPr>
        </a:p>
      </dgm:t>
    </dgm:pt>
    <dgm:pt modelId="{5A8C9F94-8C39-4693-A1F2-F587F094CE8B}" type="parTrans" cxnId="{F74F1DE3-FC0A-4DD0-8152-C93042E3BFEC}">
      <dgm:prSet/>
      <dgm:spPr/>
      <dgm:t>
        <a:bodyPr/>
        <a:lstStyle/>
        <a:p>
          <a:endParaRPr lang="en-US" sz="1100" i="1">
            <a:solidFill>
              <a:schemeClr val="tx1"/>
            </a:solidFill>
          </a:endParaRPr>
        </a:p>
      </dgm:t>
    </dgm:pt>
    <dgm:pt modelId="{BD79D5AC-1B2F-4F61-B6F6-A7318F150E38}" type="sibTrans" cxnId="{F74F1DE3-FC0A-4DD0-8152-C93042E3BFEC}">
      <dgm:prSet custT="1"/>
      <dgm:spPr>
        <a:noFill/>
      </dgm:spPr>
      <dgm:t>
        <a:bodyPr/>
        <a:lstStyle/>
        <a:p>
          <a:endParaRPr lang="en-US" sz="600" i="1">
            <a:solidFill>
              <a:schemeClr val="tx1"/>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2F71960A-2146-4D27-9E3D-842650DCB4D1}" srcId="{53FCFA09-25E0-42DC-AEDE-2A3A519EE58E}" destId="{D1BAB489-789C-4DE7-BF74-7824849A0A5B}" srcOrd="13" destOrd="0" parTransId="{02DEE410-37A3-4D83-884F-876A5A6C37B0}" sibTransId="{D676A66D-B943-475E-B7BF-79A2BCCB3068}"/>
    <dgm:cxn modelId="{E44D39C3-224E-43C6-A5DB-291A965A67E8}" srcId="{53FCFA09-25E0-42DC-AEDE-2A3A519EE58E}" destId="{DB0C4E7F-E656-499E-9631-49607CED98D0}" srcOrd="10" destOrd="0" parTransId="{D4212191-B16D-4BBE-9A56-7BA3B042CB2B}" sibTransId="{C07863CA-0B02-455C-AAF9-702EDB99D2A3}"/>
    <dgm:cxn modelId="{670729C8-1A70-400F-B3DC-56F648313584}" type="presOf" srcId="{A0152593-2F3F-46F3-94AB-43163D17405A}" destId="{4973C34D-92C2-40D2-9B5B-F1D150AD3203}" srcOrd="1" destOrd="0" presId="urn:microsoft.com/office/officeart/2005/8/layout/cycle2"/>
    <dgm:cxn modelId="{92AF9716-DC4B-42F6-A71B-F0BA54CB291B}" type="presOf" srcId="{1B6F75F6-CFAD-47C2-9B69-A75C97B2DFFB}" destId="{72F66DA1-6CF2-4F0F-AED0-F465B320DB1C}" srcOrd="0" destOrd="0" presId="urn:microsoft.com/office/officeart/2005/8/layout/cycle2"/>
    <dgm:cxn modelId="{1CCA7482-3622-4E99-91FC-E7A22001E247}" type="presOf" srcId="{418DA20B-379F-4668-94D1-9E09FD6EC420}" destId="{2A0FF255-DB44-4682-A7FF-FF209AF2D31C}" srcOrd="0" destOrd="0" presId="urn:microsoft.com/office/officeart/2005/8/layout/cycle2"/>
    <dgm:cxn modelId="{85D9CA9A-591F-4936-9488-4F2AD10031FB}" type="presOf" srcId="{840DE21A-FB42-48FB-B560-8834402CD49A}" destId="{3EC61214-0A38-4F46-8B5A-51470B571D70}" srcOrd="0"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A846C7F2-1F6C-48EA-AEF0-0A1C649FED70}" srcId="{53FCFA09-25E0-42DC-AEDE-2A3A519EE58E}" destId="{09734ACD-7621-4A37-B423-CF4EFE9FF14B}" srcOrd="6" destOrd="0" parTransId="{37A52F5B-DDEC-4B5B-A4C8-A804F5740020}" sibTransId="{9EA0BBBC-9F19-49DA-8C37-DF0AF07A423D}"/>
    <dgm:cxn modelId="{4D23E049-654A-4AE1-877F-E53F395DB449}" srcId="{53FCFA09-25E0-42DC-AEDE-2A3A519EE58E}" destId="{4E2CE9BB-2A36-4BE8-B6C8-7E02CB30C99B}" srcOrd="4" destOrd="0" parTransId="{4162CEB4-22B5-4E5B-8EA5-9BD8AE4E67BB}" sibTransId="{D4509880-136B-4AFB-87E1-5CA5167F5DF6}"/>
    <dgm:cxn modelId="{8AEDBABD-C60C-4570-B3D6-8DA69080EA72}" type="presOf" srcId="{C07863CA-0B02-455C-AAF9-702EDB99D2A3}" destId="{E2402EBB-F9CC-499B-A5B1-5549EB87B2AB}" srcOrd="1" destOrd="0" presId="urn:microsoft.com/office/officeart/2005/8/layout/cycle2"/>
    <dgm:cxn modelId="{ED170FBA-DA35-4597-9EE6-604B6D2E5190}" type="presOf" srcId="{40954D95-97D2-4C49-9937-C5A860DD54DE}" destId="{32FDA444-44AC-47B2-8083-BA5F99A50867}" srcOrd="1" destOrd="0" presId="urn:microsoft.com/office/officeart/2005/8/layout/cycle2"/>
    <dgm:cxn modelId="{0BE87D5F-9E0E-46A7-9500-A86E4B4F9B18}" type="presOf" srcId="{840DE21A-FB42-48FB-B560-8834402CD49A}" destId="{CAA6717B-BDDF-4BF3-AD3E-571B6FB811AC}" srcOrd="1" destOrd="0" presId="urn:microsoft.com/office/officeart/2005/8/layout/cycle2"/>
    <dgm:cxn modelId="{2AB4FE50-EFD2-40F9-BB83-A7874194493F}" type="presOf" srcId="{D6536DF3-26F3-42D3-BC6B-F221B626BC83}" destId="{06811DA2-79D7-41F5-877B-3B221025E7BB}" srcOrd="0" destOrd="0" presId="urn:microsoft.com/office/officeart/2005/8/layout/cycle2"/>
    <dgm:cxn modelId="{2F517566-4292-4230-8B20-CDD87EFB1155}" type="presOf" srcId="{C07863CA-0B02-455C-AAF9-702EDB99D2A3}" destId="{4A696297-7A8A-4EF3-A543-550F16F217D7}" srcOrd="0" destOrd="0" presId="urn:microsoft.com/office/officeart/2005/8/layout/cycle2"/>
    <dgm:cxn modelId="{DF83957E-E3D9-4A40-9EE4-8D7DFA23603C}" type="presOf" srcId="{BD79D5AC-1B2F-4F61-B6F6-A7318F150E38}" destId="{19901B25-B654-4D6F-8306-CDCF01BE7AE6}" srcOrd="0" destOrd="0" presId="urn:microsoft.com/office/officeart/2005/8/layout/cycle2"/>
    <dgm:cxn modelId="{CB53F005-5C47-4FF5-BCD2-79EDB5BC4217}" type="presOf" srcId="{B82D95D7-3681-471F-AFDF-8057D6725C68}" destId="{9B8103FE-2675-4B07-820C-E79E7D097738}" srcOrd="0"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5556ABF6-5920-4394-9FB8-FBB469DD2946}" type="presOf" srcId="{D676A66D-B943-475E-B7BF-79A2BCCB3068}" destId="{C6418C61-0F32-4745-990E-E13BE847E43B}" srcOrd="1" destOrd="0" presId="urn:microsoft.com/office/officeart/2005/8/layout/cycle2"/>
    <dgm:cxn modelId="{36A274AF-C6EC-4008-B165-49B9B8CA3F37}" type="presOf" srcId="{9F942445-7FB9-4879-A3F3-CFBFF349751C}" destId="{AF06B1D6-C4AA-47C1-86C5-0E54EE244230}" srcOrd="0" destOrd="0" presId="urn:microsoft.com/office/officeart/2005/8/layout/cycle2"/>
    <dgm:cxn modelId="{50998D8A-13A5-48FA-9787-ACBD5BEDBE00}" type="presOf" srcId="{D6536DF3-26F3-42D3-BC6B-F221B626BC83}" destId="{6F35B8D1-CA24-4542-A68C-787B35CF0061}" srcOrd="1" destOrd="0" presId="urn:microsoft.com/office/officeart/2005/8/layout/cycle2"/>
    <dgm:cxn modelId="{D0840AFA-97BC-4450-B459-5A5AD1236163}" type="presOf" srcId="{54A9CEA7-A743-4B67-926A-13B5DC25B193}" destId="{0A344EF3-BEEC-4978-B5F7-07732A5EE8DE}" srcOrd="1" destOrd="0" presId="urn:microsoft.com/office/officeart/2005/8/layout/cycle2"/>
    <dgm:cxn modelId="{22E22B73-7A23-4BD9-8889-AED06C0F6285}" type="presOf" srcId="{418DA20B-379F-4668-94D1-9E09FD6EC420}" destId="{9A016012-80FA-438F-B2C7-8CDC400BD9DD}" srcOrd="1" destOrd="0" presId="urn:microsoft.com/office/officeart/2005/8/layout/cycle2"/>
    <dgm:cxn modelId="{AA9156F4-082A-4A79-8606-2C2D6825C958}" type="presOf" srcId="{16099399-E8E7-4C09-9EF8-03D8CAA8D363}" destId="{600E7B3C-BE3F-420F-AB3F-8C501010770B}" srcOrd="0" destOrd="0" presId="urn:microsoft.com/office/officeart/2005/8/layout/cycle2"/>
    <dgm:cxn modelId="{9F3B43AA-FDB2-40B9-B00F-0D6A1D7B3C47}" type="presOf" srcId="{BD79D5AC-1B2F-4F61-B6F6-A7318F150E38}" destId="{F23E9550-EC47-4B90-B2AE-D5B5710FACB4}" srcOrd="1" destOrd="0" presId="urn:microsoft.com/office/officeart/2005/8/layout/cycle2"/>
    <dgm:cxn modelId="{32815D99-4803-4612-85DE-2378133BEF29}" type="presOf" srcId="{1292C815-A999-47F1-B2AB-6D8B2FC4801B}" destId="{8CFDA3A1-6E4D-442D-90BA-453F0E25E27B}" srcOrd="1" destOrd="0" presId="urn:microsoft.com/office/officeart/2005/8/layout/cycle2"/>
    <dgm:cxn modelId="{A7F79FFF-6C12-4FDC-86BC-9B356ED575DC}" type="presOf" srcId="{E1B2DC05-DD82-40E1-A80B-3A3F0D150826}" destId="{3DC38976-62A3-4A21-9CAC-CB1F46EB8EFB}" srcOrd="0" destOrd="0" presId="urn:microsoft.com/office/officeart/2005/8/layout/cycle2"/>
    <dgm:cxn modelId="{FE5CAA1E-F23F-43EC-A5C8-64F63BDE7F52}" type="presOf" srcId="{4E2CE9BB-2A36-4BE8-B6C8-7E02CB30C99B}" destId="{119B607A-A2CE-4DD8-8B71-D4AA08B3A67A}" srcOrd="0" destOrd="0" presId="urn:microsoft.com/office/officeart/2005/8/layout/cycle2"/>
    <dgm:cxn modelId="{C3255ED0-4C23-4D75-9B6E-383A949257C5}" srcId="{53FCFA09-25E0-42DC-AEDE-2A3A519EE58E}" destId="{DC65485E-2EC4-4B40-8458-D8FB1C59E2C8}" srcOrd="11" destOrd="0" parTransId="{E2DDBC78-AC94-4BF4-9E5A-037685C4B253}" sibTransId="{A0152593-2F3F-46F3-94AB-43163D17405A}"/>
    <dgm:cxn modelId="{B02AEB9F-F15E-4662-8E05-71E1976C4062}" type="presOf" srcId="{40954D95-97D2-4C49-9937-C5A860DD54DE}" destId="{6D554F96-CD44-49AE-9D87-E68C54E0BAC1}" srcOrd="0" destOrd="0" presId="urn:microsoft.com/office/officeart/2005/8/layout/cycle2"/>
    <dgm:cxn modelId="{447FB7AE-B160-4A86-B6B7-2856CF45EA55}" type="presOf" srcId="{42CE9FCF-A22A-4DA9-BA12-A7FC8BCC349E}" destId="{FAAB4114-43EE-4F4B-84C4-A713EE7A358A}" srcOrd="1" destOrd="0" presId="urn:microsoft.com/office/officeart/2005/8/layout/cycle2"/>
    <dgm:cxn modelId="{0C92F679-1D01-4921-A192-B426CC471282}" type="presOf" srcId="{A18E5D57-F9D5-4A5B-A052-65315B471A07}" destId="{3C54F79F-8B4A-47F2-9399-7BE1E0697A53}" srcOrd="1" destOrd="0" presId="urn:microsoft.com/office/officeart/2005/8/layout/cycle2"/>
    <dgm:cxn modelId="{B22772B7-ABA0-46A3-AB72-D36E73720E9E}" type="presOf" srcId="{09734ACD-7621-4A37-B423-CF4EFE9FF14B}" destId="{2561AE8B-289F-4464-ABD6-AEF227881787}" srcOrd="0" destOrd="0" presId="urn:microsoft.com/office/officeart/2005/8/layout/cycle2"/>
    <dgm:cxn modelId="{4A69C76B-FEA2-4135-B16B-3726C1293252}" type="presOf" srcId="{9EA0BBBC-9F19-49DA-8C37-DF0AF07A423D}" destId="{4F72DE4B-87CE-4DDB-8571-530ED32955B6}" srcOrd="1" destOrd="0" presId="urn:microsoft.com/office/officeart/2005/8/layout/cycle2"/>
    <dgm:cxn modelId="{9BB7A55A-9467-4CA6-AF6B-9A88159C4E92}" srcId="{53FCFA09-25E0-42DC-AEDE-2A3A519EE58E}" destId="{0E006D6F-D5B3-4AD9-B287-C560C2AF3303}" srcOrd="8" destOrd="0" parTransId="{2B993F09-CE53-4F12-9D8D-44F901BA5D29}" sibTransId="{40954D95-97D2-4C49-9937-C5A860DD54DE}"/>
    <dgm:cxn modelId="{97DEA8F1-68DF-4CF4-966F-5BA871B08161}" type="presOf" srcId="{B17E3CDC-EC1B-49FA-B3BE-FE70CB48175E}" destId="{51DC019C-C6AF-4F26-BECE-9B5E8B178F4F}" srcOrd="0"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826C6629-F137-4B58-9F4F-C6053C24A3CB}" srcId="{53FCFA09-25E0-42DC-AEDE-2A3A519EE58E}" destId="{1B6F75F6-CFAD-47C2-9B69-A75C97B2DFFB}" srcOrd="5" destOrd="0" parTransId="{D55584AE-09B1-4E5F-B04A-C0611F13F174}" sibTransId="{418DA20B-379F-4668-94D1-9E09FD6EC420}"/>
    <dgm:cxn modelId="{87AE67C8-1DDC-4863-BC0E-F1ABA14C9C9B}" type="presOf" srcId="{D676A66D-B943-475E-B7BF-79A2BCCB3068}" destId="{F584AF75-025F-4739-B68F-790056C42DC9}" srcOrd="0" destOrd="0" presId="urn:microsoft.com/office/officeart/2005/8/layout/cycle2"/>
    <dgm:cxn modelId="{6B0E96D6-17F8-4B40-B6C7-5692BD0AEA27}" type="presOf" srcId="{1292C815-A999-47F1-B2AB-6D8B2FC4801B}" destId="{991672FA-4286-4707-9346-BC3482C52E8F}" srcOrd="0" destOrd="0" presId="urn:microsoft.com/office/officeart/2005/8/layout/cycle2"/>
    <dgm:cxn modelId="{85C2BD3C-8E3A-4149-B586-70F115C1C86C}" type="presOf" srcId="{8FE0387E-A363-4638-9824-8EB2355060A3}" destId="{C7A47BA8-BB2C-4DA8-872F-2306115A325A}" srcOrd="1" destOrd="0" presId="urn:microsoft.com/office/officeart/2005/8/layout/cycle2"/>
    <dgm:cxn modelId="{2A04A1B5-92F8-4A99-BB66-8FD2CE3ECC54}" type="presOf" srcId="{DC65485E-2EC4-4B40-8458-D8FB1C59E2C8}" destId="{053A2F4E-DC85-4041-AF31-5A0BF7027A2B}" srcOrd="0"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F74F1DE3-FC0A-4DD0-8152-C93042E3BFEC}" srcId="{53FCFA09-25E0-42DC-AEDE-2A3A519EE58E}" destId="{20A88EEE-D09C-4142-80D3-FD0ECC0D0CB4}" srcOrd="15" destOrd="0" parTransId="{5A8C9F94-8C39-4693-A1F2-F587F094CE8B}" sibTransId="{BD79D5AC-1B2F-4F61-B6F6-A7318F150E38}"/>
    <dgm:cxn modelId="{AC9E81B6-047E-491B-BF94-70D495B725E2}" type="presOf" srcId="{4EF681E0-A19B-4093-A99F-93DFD946C031}" destId="{BEFA3DEE-F13D-4375-BCD6-FB5AB4CEF8B4}" srcOrd="0" destOrd="0" presId="urn:microsoft.com/office/officeart/2005/8/layout/cycle2"/>
    <dgm:cxn modelId="{929EC101-D2AC-428D-BEE0-9B19B0C769A2}" type="presOf" srcId="{D4509880-136B-4AFB-87E1-5CA5167F5DF6}" destId="{6EF553B0-0542-4717-AE73-44B7C77C9434}" srcOrd="0" destOrd="0" presId="urn:microsoft.com/office/officeart/2005/8/layout/cycle2"/>
    <dgm:cxn modelId="{6762E9B6-E5EB-443F-9F26-E312F470C36D}" type="presOf" srcId="{9EA0BBBC-9F19-49DA-8C37-DF0AF07A423D}" destId="{DF499081-5598-44A0-84E8-C72F54AC95F2}" srcOrd="0" destOrd="0" presId="urn:microsoft.com/office/officeart/2005/8/layout/cycle2"/>
    <dgm:cxn modelId="{99A1A5E1-AC82-43CC-A5C0-2BB6376DA3DD}" type="presOf" srcId="{CC8F4582-0511-4994-95FF-7DA17596E754}" destId="{4F8D8AB9-AD18-416C-9006-3EBF3F8ADCF2}" srcOrd="0" destOrd="0" presId="urn:microsoft.com/office/officeart/2005/8/layout/cycle2"/>
    <dgm:cxn modelId="{2F3B5890-236D-4D06-8B40-D57EE28BFE3F}" type="presOf" srcId="{D4509880-136B-4AFB-87E1-5CA5167F5DF6}" destId="{438AE54A-7B34-4906-AD6F-B65EBFFAC182}" srcOrd="1" destOrd="0" presId="urn:microsoft.com/office/officeart/2005/8/layout/cycle2"/>
    <dgm:cxn modelId="{57BB9347-9F64-4EC3-ACE7-2659CF3EE12D}" type="presOf" srcId="{A18E5D57-F9D5-4A5B-A052-65315B471A07}" destId="{30D46EBD-D36D-41FD-AAD5-9C9AB3EDFA83}" srcOrd="0" destOrd="0" presId="urn:microsoft.com/office/officeart/2005/8/layout/cycle2"/>
    <dgm:cxn modelId="{B6594CD8-D10E-4C06-8166-B1A4D1DDB664}" type="presOf" srcId="{53FCFA09-25E0-42DC-AEDE-2A3A519EE58E}" destId="{ED856E37-26B2-411A-BC3B-E2DCE40A8D2C}" srcOrd="0" destOrd="0" presId="urn:microsoft.com/office/officeart/2005/8/layout/cycle2"/>
    <dgm:cxn modelId="{FD647329-7C96-43C5-A8FD-A7C24D036B72}" type="presOf" srcId="{20A88EEE-D09C-4142-80D3-FD0ECC0D0CB4}" destId="{4C248587-8794-4D16-9672-B0289067816F}" srcOrd="0" destOrd="0" presId="urn:microsoft.com/office/officeart/2005/8/layout/cycle2"/>
    <dgm:cxn modelId="{4C45E96E-EBED-4AA9-87B5-7BB0D9FD9496}" type="presOf" srcId="{54A9CEA7-A743-4B67-926A-13B5DC25B193}" destId="{4C821FEC-7C70-47B7-9C69-7EE931DB7427}" srcOrd="0" destOrd="0" presId="urn:microsoft.com/office/officeart/2005/8/layout/cycle2"/>
    <dgm:cxn modelId="{E442219E-F023-4240-995D-0E1E805A64BD}" type="presOf" srcId="{CC8F4582-0511-4994-95FF-7DA17596E754}" destId="{2718448F-E8AF-4000-A6E5-581FE8B44B11}" srcOrd="1" destOrd="0" presId="urn:microsoft.com/office/officeart/2005/8/layout/cycle2"/>
    <dgm:cxn modelId="{FA327D58-DC7E-4255-9C07-0066B8AC0233}" type="presOf" srcId="{DB0C4E7F-E656-499E-9631-49607CED98D0}" destId="{864F6C35-FB89-40A1-A240-173D7F39EFDD}"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3F7AE8A1-1CD3-46F7-97E6-215BB256D615}" type="presOf" srcId="{D1BAB489-789C-4DE7-BF74-7824849A0A5B}" destId="{F0AAD80B-1320-4E54-BC3C-1AB080A1DB90}" srcOrd="0" destOrd="0" presId="urn:microsoft.com/office/officeart/2005/8/layout/cycle2"/>
    <dgm:cxn modelId="{65B2720C-E3F1-43A3-8577-E231E4E1EF9B}" type="presOf" srcId="{A0152593-2F3F-46F3-94AB-43163D17405A}" destId="{967C4D7A-9024-449D-A0F9-A4DB6E5CE76D}" srcOrd="0" destOrd="0" presId="urn:microsoft.com/office/officeart/2005/8/layout/cycle2"/>
    <dgm:cxn modelId="{81B6479F-BFBC-4061-BBFB-0D73B5683191}" srcId="{53FCFA09-25E0-42DC-AEDE-2A3A519EE58E}" destId="{18D05F78-20A7-4BE7-B47A-DABF40716FAB}" srcOrd="9" destOrd="0" parTransId="{F223BA35-C52D-4E0E-9576-21D0AB8CCE03}" sibTransId="{42CE9FCF-A22A-4DA9-BA12-A7FC8BCC349E}"/>
    <dgm:cxn modelId="{43918164-A750-4CD0-A082-B58CF21148A3}" srcId="{53FCFA09-25E0-42DC-AEDE-2A3A519EE58E}" destId="{16099399-E8E7-4C09-9EF8-03D8CAA8D363}" srcOrd="14" destOrd="0" parTransId="{3B10C4F3-1204-4A3F-B77C-E8DA58D5FABE}" sibTransId="{D6536DF3-26F3-42D3-BC6B-F221B626BC83}"/>
    <dgm:cxn modelId="{C336A02A-2D83-49F8-AAB2-87F324665E87}" type="presOf" srcId="{5CA3D75B-EC83-4022-B078-A3CC22441544}" destId="{9B83DD6F-1CE8-47AB-BF2B-2FD33DAFC947}" srcOrd="0" destOrd="0" presId="urn:microsoft.com/office/officeart/2005/8/layout/cycle2"/>
    <dgm:cxn modelId="{F061757E-8A6F-48C2-9B66-FCF5B645A4D2}" srcId="{53FCFA09-25E0-42DC-AEDE-2A3A519EE58E}" destId="{B82D95D7-3681-471F-AFDF-8057D6725C68}" srcOrd="0" destOrd="0" parTransId="{29B55120-6A37-4257-9F55-45E532040178}" sibTransId="{840DE21A-FB42-48FB-B560-8834402CD49A}"/>
    <dgm:cxn modelId="{144D9FB9-4DDC-47A9-905F-87B037D1EC29}" type="presOf" srcId="{18D05F78-20A7-4BE7-B47A-DABF40716FAB}" destId="{0D496587-CBC4-4FCD-B928-FA9EE753C7C1}" srcOrd="0" destOrd="0" presId="urn:microsoft.com/office/officeart/2005/8/layout/cycle2"/>
    <dgm:cxn modelId="{3FBEC58C-E2F1-4D98-9CEA-6DF73D8A94CA}" type="presOf" srcId="{0E006D6F-D5B3-4AD9-B287-C560C2AF3303}" destId="{D0DA752E-5018-4DA3-9691-49A3707C419B}" srcOrd="0" destOrd="0" presId="urn:microsoft.com/office/officeart/2005/8/layout/cycle2"/>
    <dgm:cxn modelId="{78F07B88-B057-40A3-A013-D135E661E3BB}" type="presOf" srcId="{8FE0387E-A363-4638-9824-8EB2355060A3}" destId="{D38C9851-19D2-497D-92A5-C7B056D90529}" srcOrd="0" destOrd="0" presId="urn:microsoft.com/office/officeart/2005/8/layout/cycle2"/>
    <dgm:cxn modelId="{70436BD0-71CA-4E76-834F-AD53A111E86A}" type="presOf" srcId="{42CE9FCF-A22A-4DA9-BA12-A7FC8BCC349E}" destId="{FCA9EE19-60E2-4823-9207-AAECF97AA940}" srcOrd="0" destOrd="0" presId="urn:microsoft.com/office/officeart/2005/8/layout/cycle2"/>
    <dgm:cxn modelId="{D53C0F41-A3EB-485C-B047-8B4A808B90B2}" type="presParOf" srcId="{ED856E37-26B2-411A-BC3B-E2DCE40A8D2C}" destId="{9B8103FE-2675-4B07-820C-E79E7D097738}" srcOrd="0" destOrd="0" presId="urn:microsoft.com/office/officeart/2005/8/layout/cycle2"/>
    <dgm:cxn modelId="{3C3EE632-FA22-4214-805E-1CF18D7E3D8C}" type="presParOf" srcId="{ED856E37-26B2-411A-BC3B-E2DCE40A8D2C}" destId="{3EC61214-0A38-4F46-8B5A-51470B571D70}" srcOrd="1" destOrd="0" presId="urn:microsoft.com/office/officeart/2005/8/layout/cycle2"/>
    <dgm:cxn modelId="{EAA474ED-D2B0-4E64-AF3C-D749066A50CB}" type="presParOf" srcId="{3EC61214-0A38-4F46-8B5A-51470B571D70}" destId="{CAA6717B-BDDF-4BF3-AD3E-571B6FB811AC}" srcOrd="0" destOrd="0" presId="urn:microsoft.com/office/officeart/2005/8/layout/cycle2"/>
    <dgm:cxn modelId="{3CFCEB51-3B02-494F-853E-6E99092DA5E8}" type="presParOf" srcId="{ED856E37-26B2-411A-BC3B-E2DCE40A8D2C}" destId="{51DC019C-C6AF-4F26-BECE-9B5E8B178F4F}" srcOrd="2" destOrd="0" presId="urn:microsoft.com/office/officeart/2005/8/layout/cycle2"/>
    <dgm:cxn modelId="{28F0EE1D-B05C-4981-947C-E419DC07459D}" type="presParOf" srcId="{ED856E37-26B2-411A-BC3B-E2DCE40A8D2C}" destId="{30D46EBD-D36D-41FD-AAD5-9C9AB3EDFA83}" srcOrd="3" destOrd="0" presId="urn:microsoft.com/office/officeart/2005/8/layout/cycle2"/>
    <dgm:cxn modelId="{8A50893F-2DCB-40C1-915B-7FC38468DFAD}" type="presParOf" srcId="{30D46EBD-D36D-41FD-AAD5-9C9AB3EDFA83}" destId="{3C54F79F-8B4A-47F2-9399-7BE1E0697A53}" srcOrd="0" destOrd="0" presId="urn:microsoft.com/office/officeart/2005/8/layout/cycle2"/>
    <dgm:cxn modelId="{F05D5F23-79C1-40FE-A9B5-1F66EDD8A96D}" type="presParOf" srcId="{ED856E37-26B2-411A-BC3B-E2DCE40A8D2C}" destId="{BEFA3DEE-F13D-4375-BCD6-FB5AB4CEF8B4}" srcOrd="4" destOrd="0" presId="urn:microsoft.com/office/officeart/2005/8/layout/cycle2"/>
    <dgm:cxn modelId="{6F76EE56-71AE-4612-A6E7-2B7312DD5C84}" type="presParOf" srcId="{ED856E37-26B2-411A-BC3B-E2DCE40A8D2C}" destId="{4F8D8AB9-AD18-416C-9006-3EBF3F8ADCF2}" srcOrd="5" destOrd="0" presId="urn:microsoft.com/office/officeart/2005/8/layout/cycle2"/>
    <dgm:cxn modelId="{8BD62CDA-0BAE-4E9D-947D-C14BDD0F9C8B}" type="presParOf" srcId="{4F8D8AB9-AD18-416C-9006-3EBF3F8ADCF2}" destId="{2718448F-E8AF-4000-A6E5-581FE8B44B11}" srcOrd="0" destOrd="0" presId="urn:microsoft.com/office/officeart/2005/8/layout/cycle2"/>
    <dgm:cxn modelId="{F135D81D-9A7F-4812-AD1A-B5A2870D9BA8}" type="presParOf" srcId="{ED856E37-26B2-411A-BC3B-E2DCE40A8D2C}" destId="{AF06B1D6-C4AA-47C1-86C5-0E54EE244230}" srcOrd="6" destOrd="0" presId="urn:microsoft.com/office/officeart/2005/8/layout/cycle2"/>
    <dgm:cxn modelId="{DB1EA750-E8A1-42FB-9CCC-63C41E47D288}" type="presParOf" srcId="{ED856E37-26B2-411A-BC3B-E2DCE40A8D2C}" destId="{4C821FEC-7C70-47B7-9C69-7EE931DB7427}" srcOrd="7" destOrd="0" presId="urn:microsoft.com/office/officeart/2005/8/layout/cycle2"/>
    <dgm:cxn modelId="{A9A55CF5-34FE-42FA-8CBC-1A323016762C}" type="presParOf" srcId="{4C821FEC-7C70-47B7-9C69-7EE931DB7427}" destId="{0A344EF3-BEEC-4978-B5F7-07732A5EE8DE}" srcOrd="0" destOrd="0" presId="urn:microsoft.com/office/officeart/2005/8/layout/cycle2"/>
    <dgm:cxn modelId="{A0C036BD-74C0-4D24-9920-2E1759D7C785}" type="presParOf" srcId="{ED856E37-26B2-411A-BC3B-E2DCE40A8D2C}" destId="{119B607A-A2CE-4DD8-8B71-D4AA08B3A67A}" srcOrd="8" destOrd="0" presId="urn:microsoft.com/office/officeart/2005/8/layout/cycle2"/>
    <dgm:cxn modelId="{32352132-81CA-41AF-8D2E-CF48952A9DDF}" type="presParOf" srcId="{ED856E37-26B2-411A-BC3B-E2DCE40A8D2C}" destId="{6EF553B0-0542-4717-AE73-44B7C77C9434}" srcOrd="9" destOrd="0" presId="urn:microsoft.com/office/officeart/2005/8/layout/cycle2"/>
    <dgm:cxn modelId="{160F3805-136A-422C-B87E-623548C322EA}" type="presParOf" srcId="{6EF553B0-0542-4717-AE73-44B7C77C9434}" destId="{438AE54A-7B34-4906-AD6F-B65EBFFAC182}" srcOrd="0" destOrd="0" presId="urn:microsoft.com/office/officeart/2005/8/layout/cycle2"/>
    <dgm:cxn modelId="{4B74590B-A1F6-4CF0-A06D-8F53F4408009}" type="presParOf" srcId="{ED856E37-26B2-411A-BC3B-E2DCE40A8D2C}" destId="{72F66DA1-6CF2-4F0F-AED0-F465B320DB1C}" srcOrd="10" destOrd="0" presId="urn:microsoft.com/office/officeart/2005/8/layout/cycle2"/>
    <dgm:cxn modelId="{1950A25D-D5A1-427C-8F06-F7C768F62D7F}" type="presParOf" srcId="{ED856E37-26B2-411A-BC3B-E2DCE40A8D2C}" destId="{2A0FF255-DB44-4682-A7FF-FF209AF2D31C}" srcOrd="11" destOrd="0" presId="urn:microsoft.com/office/officeart/2005/8/layout/cycle2"/>
    <dgm:cxn modelId="{F951B4DC-B5CD-44C9-8DE4-19D4C7CE0B44}" type="presParOf" srcId="{2A0FF255-DB44-4682-A7FF-FF209AF2D31C}" destId="{9A016012-80FA-438F-B2C7-8CDC400BD9DD}" srcOrd="0" destOrd="0" presId="urn:microsoft.com/office/officeart/2005/8/layout/cycle2"/>
    <dgm:cxn modelId="{1B52FF4C-D135-43D8-A5B5-168D81BF71DF}" type="presParOf" srcId="{ED856E37-26B2-411A-BC3B-E2DCE40A8D2C}" destId="{2561AE8B-289F-4464-ABD6-AEF227881787}" srcOrd="12" destOrd="0" presId="urn:microsoft.com/office/officeart/2005/8/layout/cycle2"/>
    <dgm:cxn modelId="{AEF5BF98-F338-4CFB-9B26-D7AB2228DFF9}" type="presParOf" srcId="{ED856E37-26B2-411A-BC3B-E2DCE40A8D2C}" destId="{DF499081-5598-44A0-84E8-C72F54AC95F2}" srcOrd="13" destOrd="0" presId="urn:microsoft.com/office/officeart/2005/8/layout/cycle2"/>
    <dgm:cxn modelId="{98D476E1-7520-4AF9-AA08-B21991EB12A0}" type="presParOf" srcId="{DF499081-5598-44A0-84E8-C72F54AC95F2}" destId="{4F72DE4B-87CE-4DDB-8571-530ED32955B6}" srcOrd="0" destOrd="0" presId="urn:microsoft.com/office/officeart/2005/8/layout/cycle2"/>
    <dgm:cxn modelId="{B038F3BE-6987-4441-A896-8C125AAC75F8}" type="presParOf" srcId="{ED856E37-26B2-411A-BC3B-E2DCE40A8D2C}" destId="{3DC38976-62A3-4A21-9CAC-CB1F46EB8EFB}" srcOrd="14" destOrd="0" presId="urn:microsoft.com/office/officeart/2005/8/layout/cycle2"/>
    <dgm:cxn modelId="{A0657F1B-BE76-4BEC-A72B-7BC998CF90C5}" type="presParOf" srcId="{ED856E37-26B2-411A-BC3B-E2DCE40A8D2C}" destId="{991672FA-4286-4707-9346-BC3482C52E8F}" srcOrd="15" destOrd="0" presId="urn:microsoft.com/office/officeart/2005/8/layout/cycle2"/>
    <dgm:cxn modelId="{94B2A1C2-71DD-4DA1-9C89-E89687214C6C}" type="presParOf" srcId="{991672FA-4286-4707-9346-BC3482C52E8F}" destId="{8CFDA3A1-6E4D-442D-90BA-453F0E25E27B}" srcOrd="0" destOrd="0" presId="urn:microsoft.com/office/officeart/2005/8/layout/cycle2"/>
    <dgm:cxn modelId="{159F079B-6933-4A88-8975-854FECC3E051}" type="presParOf" srcId="{ED856E37-26B2-411A-BC3B-E2DCE40A8D2C}" destId="{D0DA752E-5018-4DA3-9691-49A3707C419B}" srcOrd="16" destOrd="0" presId="urn:microsoft.com/office/officeart/2005/8/layout/cycle2"/>
    <dgm:cxn modelId="{A83E966E-4388-4C18-9065-816985BA9510}" type="presParOf" srcId="{ED856E37-26B2-411A-BC3B-E2DCE40A8D2C}" destId="{6D554F96-CD44-49AE-9D87-E68C54E0BAC1}" srcOrd="17" destOrd="0" presId="urn:microsoft.com/office/officeart/2005/8/layout/cycle2"/>
    <dgm:cxn modelId="{1B20B975-0FC1-4E3D-9924-32E7C9784EF6}" type="presParOf" srcId="{6D554F96-CD44-49AE-9D87-E68C54E0BAC1}" destId="{32FDA444-44AC-47B2-8083-BA5F99A50867}" srcOrd="0" destOrd="0" presId="urn:microsoft.com/office/officeart/2005/8/layout/cycle2"/>
    <dgm:cxn modelId="{AA648C07-71F1-45BC-8360-CA133970AA63}" type="presParOf" srcId="{ED856E37-26B2-411A-BC3B-E2DCE40A8D2C}" destId="{0D496587-CBC4-4FCD-B928-FA9EE753C7C1}" srcOrd="18" destOrd="0" presId="urn:microsoft.com/office/officeart/2005/8/layout/cycle2"/>
    <dgm:cxn modelId="{B2F8EAFD-93B9-4FD3-BBC6-C56389508198}" type="presParOf" srcId="{ED856E37-26B2-411A-BC3B-E2DCE40A8D2C}" destId="{FCA9EE19-60E2-4823-9207-AAECF97AA940}" srcOrd="19" destOrd="0" presId="urn:microsoft.com/office/officeart/2005/8/layout/cycle2"/>
    <dgm:cxn modelId="{AD82D276-D288-402D-94FE-BE4273A4E0F8}" type="presParOf" srcId="{FCA9EE19-60E2-4823-9207-AAECF97AA940}" destId="{FAAB4114-43EE-4F4B-84C4-A713EE7A358A}" srcOrd="0" destOrd="0" presId="urn:microsoft.com/office/officeart/2005/8/layout/cycle2"/>
    <dgm:cxn modelId="{94A6AD6E-C854-4D3C-AC8E-C5D98F89B415}" type="presParOf" srcId="{ED856E37-26B2-411A-BC3B-E2DCE40A8D2C}" destId="{864F6C35-FB89-40A1-A240-173D7F39EFDD}" srcOrd="20" destOrd="0" presId="urn:microsoft.com/office/officeart/2005/8/layout/cycle2"/>
    <dgm:cxn modelId="{041367A5-DD4A-41A7-A695-71EAC18D798E}" type="presParOf" srcId="{ED856E37-26B2-411A-BC3B-E2DCE40A8D2C}" destId="{4A696297-7A8A-4EF3-A543-550F16F217D7}" srcOrd="21" destOrd="0" presId="urn:microsoft.com/office/officeart/2005/8/layout/cycle2"/>
    <dgm:cxn modelId="{FC0B2739-F5C8-42A7-B840-1B863E1AC16B}" type="presParOf" srcId="{4A696297-7A8A-4EF3-A543-550F16F217D7}" destId="{E2402EBB-F9CC-499B-A5B1-5549EB87B2AB}" srcOrd="0" destOrd="0" presId="urn:microsoft.com/office/officeart/2005/8/layout/cycle2"/>
    <dgm:cxn modelId="{553A6973-30B8-49AA-A9F4-7BBC9AC280B0}" type="presParOf" srcId="{ED856E37-26B2-411A-BC3B-E2DCE40A8D2C}" destId="{053A2F4E-DC85-4041-AF31-5A0BF7027A2B}" srcOrd="22" destOrd="0" presId="urn:microsoft.com/office/officeart/2005/8/layout/cycle2"/>
    <dgm:cxn modelId="{CE2A7252-C2C8-4C58-B98B-A75E4C482B8D}" type="presParOf" srcId="{ED856E37-26B2-411A-BC3B-E2DCE40A8D2C}" destId="{967C4D7A-9024-449D-A0F9-A4DB6E5CE76D}" srcOrd="23" destOrd="0" presId="urn:microsoft.com/office/officeart/2005/8/layout/cycle2"/>
    <dgm:cxn modelId="{07A2E078-DB99-4D59-B8E5-7F5C22F3FA99}" type="presParOf" srcId="{967C4D7A-9024-449D-A0F9-A4DB6E5CE76D}" destId="{4973C34D-92C2-40D2-9B5B-F1D150AD3203}" srcOrd="0" destOrd="0" presId="urn:microsoft.com/office/officeart/2005/8/layout/cycle2"/>
    <dgm:cxn modelId="{77C4909F-9379-4A47-BE75-588902FC8D6D}" type="presParOf" srcId="{ED856E37-26B2-411A-BC3B-E2DCE40A8D2C}" destId="{9B83DD6F-1CE8-47AB-BF2B-2FD33DAFC947}" srcOrd="24" destOrd="0" presId="urn:microsoft.com/office/officeart/2005/8/layout/cycle2"/>
    <dgm:cxn modelId="{AFD95800-8D39-4DA6-8077-2AF8C82754F6}" type="presParOf" srcId="{ED856E37-26B2-411A-BC3B-E2DCE40A8D2C}" destId="{D38C9851-19D2-497D-92A5-C7B056D90529}" srcOrd="25" destOrd="0" presId="urn:microsoft.com/office/officeart/2005/8/layout/cycle2"/>
    <dgm:cxn modelId="{D04CC4F7-980A-47D7-B320-0C2FFC488793}" type="presParOf" srcId="{D38C9851-19D2-497D-92A5-C7B056D90529}" destId="{C7A47BA8-BB2C-4DA8-872F-2306115A325A}" srcOrd="0" destOrd="0" presId="urn:microsoft.com/office/officeart/2005/8/layout/cycle2"/>
    <dgm:cxn modelId="{AA586C25-28C1-4E5A-8AAD-DD29EBE62853}" type="presParOf" srcId="{ED856E37-26B2-411A-BC3B-E2DCE40A8D2C}" destId="{F0AAD80B-1320-4E54-BC3C-1AB080A1DB90}" srcOrd="26" destOrd="0" presId="urn:microsoft.com/office/officeart/2005/8/layout/cycle2"/>
    <dgm:cxn modelId="{C1AAC10D-9950-44D3-A0C8-EFDAC16A12A2}" type="presParOf" srcId="{ED856E37-26B2-411A-BC3B-E2DCE40A8D2C}" destId="{F584AF75-025F-4739-B68F-790056C42DC9}" srcOrd="27" destOrd="0" presId="urn:microsoft.com/office/officeart/2005/8/layout/cycle2"/>
    <dgm:cxn modelId="{231AFA5D-1741-4B6D-B983-F8D1EF1D1982}" type="presParOf" srcId="{F584AF75-025F-4739-B68F-790056C42DC9}" destId="{C6418C61-0F32-4745-990E-E13BE847E43B}" srcOrd="0" destOrd="0" presId="urn:microsoft.com/office/officeart/2005/8/layout/cycle2"/>
    <dgm:cxn modelId="{520AE5CD-5EDC-463A-B72B-D95D22ABEECC}" type="presParOf" srcId="{ED856E37-26B2-411A-BC3B-E2DCE40A8D2C}" destId="{600E7B3C-BE3F-420F-AB3F-8C501010770B}" srcOrd="28" destOrd="0" presId="urn:microsoft.com/office/officeart/2005/8/layout/cycle2"/>
    <dgm:cxn modelId="{B9545223-5DF2-45EE-9BEC-4386C98426EE}" type="presParOf" srcId="{ED856E37-26B2-411A-BC3B-E2DCE40A8D2C}" destId="{06811DA2-79D7-41F5-877B-3B221025E7BB}" srcOrd="29" destOrd="0" presId="urn:microsoft.com/office/officeart/2005/8/layout/cycle2"/>
    <dgm:cxn modelId="{C9E9EEE3-AD90-4A24-A2E1-920B231376F8}" type="presParOf" srcId="{06811DA2-79D7-41F5-877B-3B221025E7BB}" destId="{6F35B8D1-CA24-4542-A68C-787B35CF0061}" srcOrd="0" destOrd="0" presId="urn:microsoft.com/office/officeart/2005/8/layout/cycle2"/>
    <dgm:cxn modelId="{2623A53B-AD3F-450F-9C0A-6799F286ED60}" type="presParOf" srcId="{ED856E37-26B2-411A-BC3B-E2DCE40A8D2C}" destId="{4C248587-8794-4D16-9672-B0289067816F}" srcOrd="30" destOrd="0" presId="urn:microsoft.com/office/officeart/2005/8/layout/cycle2"/>
    <dgm:cxn modelId="{5EAA10C3-7411-4928-8441-D13BB23D4BCA}" type="presParOf" srcId="{ED856E37-26B2-411A-BC3B-E2DCE40A8D2C}" destId="{19901B25-B654-4D6F-8306-CDCF01BE7AE6}" srcOrd="31" destOrd="0" presId="urn:microsoft.com/office/officeart/2005/8/layout/cycle2"/>
    <dgm:cxn modelId="{70B41A47-DC83-4F5E-8997-D7561D1A8878}"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noFill/>
        <a:ln>
          <a:noFill/>
        </a:ln>
      </dgm:spPr>
      <dgm:t>
        <a:bodyPr lIns="0" tIns="0" rIns="0" bIns="0"/>
        <a:lstStyle/>
        <a:p>
          <a:r>
            <a:rPr lang="en-US" sz="1600" i="1" dirty="0">
              <a:solidFill>
                <a:schemeClr val="tx1">
                  <a:lumMod val="50000"/>
                  <a:lumOff val="50000"/>
                </a:schemeClr>
              </a:solidFill>
            </a:rPr>
            <a:t>16</a:t>
          </a:r>
        </a:p>
      </dgm:t>
    </dgm:pt>
    <dgm:pt modelId="{29B55120-6A37-4257-9F55-45E532040178}" type="parTrans" cxnId="{F061757E-8A6F-48C2-9B66-FCF5B645A4D2}">
      <dgm:prSet/>
      <dgm:spPr/>
      <dgm:t>
        <a:bodyPr/>
        <a:lstStyle/>
        <a:p>
          <a:endParaRPr lang="en-US" sz="1600" i="1">
            <a:solidFill>
              <a:schemeClr val="tx1">
                <a:lumMod val="50000"/>
                <a:lumOff val="50000"/>
              </a:schemeClr>
            </a:solidFill>
          </a:endParaRPr>
        </a:p>
      </dgm:t>
    </dgm:pt>
    <dgm:pt modelId="{840DE21A-FB42-48FB-B560-8834402CD49A}" type="sibTrans" cxnId="{F061757E-8A6F-48C2-9B66-FCF5B645A4D2}">
      <dgm:prSet custT="1"/>
      <dgm:spPr>
        <a:noFill/>
      </dgm:spPr>
      <dgm:t>
        <a:bodyPr/>
        <a:lstStyle/>
        <a:p>
          <a:endParaRPr lang="en-US" sz="1600" i="1">
            <a:solidFill>
              <a:schemeClr val="tx1">
                <a:lumMod val="50000"/>
                <a:lumOff val="50000"/>
              </a:schemeClr>
            </a:solidFill>
          </a:endParaRPr>
        </a:p>
      </dgm:t>
    </dgm:pt>
    <dgm:pt modelId="{B17E3CDC-EC1B-49FA-B3BE-FE70CB48175E}">
      <dgm:prSet phldrT="[Text]" custT="1"/>
      <dgm:spPr>
        <a:noFill/>
        <a:ln>
          <a:noFill/>
        </a:ln>
      </dgm:spPr>
      <dgm:t>
        <a:bodyPr lIns="0" tIns="0" rIns="0" bIns="0"/>
        <a:lstStyle/>
        <a:p>
          <a:r>
            <a:rPr lang="en-US" sz="1600" i="1" dirty="0">
              <a:solidFill>
                <a:schemeClr val="tx1">
                  <a:lumMod val="50000"/>
                  <a:lumOff val="50000"/>
                </a:schemeClr>
              </a:solidFill>
            </a:rPr>
            <a:t>17</a:t>
          </a:r>
        </a:p>
      </dgm:t>
    </dgm:pt>
    <dgm:pt modelId="{82D513C5-D3EB-4FA6-98AD-04FBFA735E59}" type="parTrans" cxnId="{443D86E7-DE53-4EB3-8523-F011AB0FBF94}">
      <dgm:prSet/>
      <dgm:spPr/>
      <dgm:t>
        <a:bodyPr/>
        <a:lstStyle/>
        <a:p>
          <a:endParaRPr lang="en-US" sz="1600" i="1">
            <a:solidFill>
              <a:schemeClr val="tx1">
                <a:lumMod val="50000"/>
                <a:lumOff val="50000"/>
              </a:schemeClr>
            </a:solidFill>
          </a:endParaRPr>
        </a:p>
      </dgm:t>
    </dgm:pt>
    <dgm:pt modelId="{A18E5D57-F9D5-4A5B-A052-65315B471A07}" type="sibTrans" cxnId="{443D86E7-DE53-4EB3-8523-F011AB0FBF94}">
      <dgm:prSet custT="1"/>
      <dgm:spPr>
        <a:noFill/>
      </dgm:spPr>
      <dgm:t>
        <a:bodyPr/>
        <a:lstStyle/>
        <a:p>
          <a:endParaRPr lang="en-US" sz="1600" i="1">
            <a:solidFill>
              <a:schemeClr val="tx1">
                <a:lumMod val="50000"/>
                <a:lumOff val="50000"/>
              </a:schemeClr>
            </a:solidFill>
          </a:endParaRPr>
        </a:p>
      </dgm:t>
    </dgm:pt>
    <dgm:pt modelId="{4EF681E0-A19B-4093-A99F-93DFD946C031}">
      <dgm:prSet phldrT="[Text]" custT="1"/>
      <dgm:spPr>
        <a:noFill/>
        <a:ln>
          <a:noFill/>
        </a:ln>
      </dgm:spPr>
      <dgm:t>
        <a:bodyPr lIns="0" tIns="0" rIns="0" bIns="0"/>
        <a:lstStyle/>
        <a:p>
          <a:r>
            <a:rPr lang="en-US" sz="1600" i="1" dirty="0">
              <a:solidFill>
                <a:schemeClr val="tx1">
                  <a:lumMod val="50000"/>
                  <a:lumOff val="50000"/>
                </a:schemeClr>
              </a:solidFill>
            </a:rPr>
            <a:t>18</a:t>
          </a:r>
        </a:p>
      </dgm:t>
    </dgm:pt>
    <dgm:pt modelId="{19C98A71-9A98-4A60-B9B5-7F9F4897A9EE}" type="parTrans" cxnId="{2E6265FC-DC83-4EB5-A602-F8E8CFA7B053}">
      <dgm:prSet/>
      <dgm:spPr/>
      <dgm:t>
        <a:bodyPr/>
        <a:lstStyle/>
        <a:p>
          <a:endParaRPr lang="en-US" sz="1600" i="1">
            <a:solidFill>
              <a:schemeClr val="tx1">
                <a:lumMod val="50000"/>
                <a:lumOff val="50000"/>
              </a:schemeClr>
            </a:solidFill>
          </a:endParaRPr>
        </a:p>
      </dgm:t>
    </dgm:pt>
    <dgm:pt modelId="{CC8F4582-0511-4994-95FF-7DA17596E754}" type="sibTrans" cxnId="{2E6265FC-DC83-4EB5-A602-F8E8CFA7B053}">
      <dgm:prSet custT="1"/>
      <dgm:spPr>
        <a:noFill/>
      </dgm:spPr>
      <dgm:t>
        <a:bodyPr/>
        <a:lstStyle/>
        <a:p>
          <a:endParaRPr lang="en-US" sz="1600" i="1">
            <a:solidFill>
              <a:schemeClr val="tx1">
                <a:lumMod val="50000"/>
                <a:lumOff val="50000"/>
              </a:schemeClr>
            </a:solidFill>
          </a:endParaRPr>
        </a:p>
      </dgm:t>
    </dgm:pt>
    <dgm:pt modelId="{9F942445-7FB9-4879-A3F3-CFBFF349751C}">
      <dgm:prSet phldrT="[Text]" custT="1"/>
      <dgm:spPr>
        <a:noFill/>
        <a:ln>
          <a:noFill/>
        </a:ln>
      </dgm:spPr>
      <dgm:t>
        <a:bodyPr lIns="0" tIns="0" rIns="0" bIns="0"/>
        <a:lstStyle/>
        <a:p>
          <a:r>
            <a:rPr lang="en-US" sz="1600" i="1" dirty="0">
              <a:solidFill>
                <a:schemeClr val="tx1">
                  <a:lumMod val="50000"/>
                  <a:lumOff val="50000"/>
                </a:schemeClr>
              </a:solidFill>
            </a:rPr>
            <a:t>19</a:t>
          </a:r>
        </a:p>
      </dgm:t>
    </dgm:pt>
    <dgm:pt modelId="{95D89B49-23DB-4982-9E78-63E50DAE03CA}" type="parTrans" cxnId="{7A7FCAE5-FA15-4CF1-9893-C80CCC0E5CA4}">
      <dgm:prSet/>
      <dgm:spPr/>
      <dgm:t>
        <a:bodyPr/>
        <a:lstStyle/>
        <a:p>
          <a:endParaRPr lang="en-US" sz="1600" i="1">
            <a:solidFill>
              <a:schemeClr val="tx1">
                <a:lumMod val="50000"/>
                <a:lumOff val="50000"/>
              </a:schemeClr>
            </a:solidFill>
          </a:endParaRPr>
        </a:p>
      </dgm:t>
    </dgm:pt>
    <dgm:pt modelId="{54A9CEA7-A743-4B67-926A-13B5DC25B193}" type="sibTrans" cxnId="{7A7FCAE5-FA15-4CF1-9893-C80CCC0E5CA4}">
      <dgm:prSet custT="1"/>
      <dgm:spPr>
        <a:noFill/>
      </dgm:spPr>
      <dgm:t>
        <a:bodyPr/>
        <a:lstStyle/>
        <a:p>
          <a:endParaRPr lang="en-US" sz="1600" i="1">
            <a:solidFill>
              <a:schemeClr val="tx1">
                <a:lumMod val="50000"/>
                <a:lumOff val="50000"/>
              </a:schemeClr>
            </a:solidFill>
          </a:endParaRPr>
        </a:p>
      </dgm:t>
    </dgm:pt>
    <dgm:pt modelId="{4E2CE9BB-2A36-4BE8-B6C8-7E02CB30C99B}">
      <dgm:prSet phldrT="[Text]" custT="1"/>
      <dgm:spPr>
        <a:noFill/>
        <a:ln>
          <a:noFill/>
        </a:ln>
      </dgm:spPr>
      <dgm:t>
        <a:bodyPr lIns="0" tIns="0" rIns="0" bIns="0"/>
        <a:lstStyle/>
        <a:p>
          <a:r>
            <a:rPr lang="en-US" sz="1600" i="1" dirty="0">
              <a:solidFill>
                <a:schemeClr val="tx1">
                  <a:lumMod val="50000"/>
                  <a:lumOff val="50000"/>
                </a:schemeClr>
              </a:solidFill>
            </a:rPr>
            <a:t>20</a:t>
          </a:r>
        </a:p>
      </dgm:t>
    </dgm:pt>
    <dgm:pt modelId="{4162CEB4-22B5-4E5B-8EA5-9BD8AE4E67BB}" type="parTrans" cxnId="{4D23E049-654A-4AE1-877F-E53F395DB449}">
      <dgm:prSet/>
      <dgm:spPr/>
      <dgm:t>
        <a:bodyPr/>
        <a:lstStyle/>
        <a:p>
          <a:endParaRPr lang="en-US" sz="1600" i="1">
            <a:solidFill>
              <a:schemeClr val="tx1">
                <a:lumMod val="50000"/>
                <a:lumOff val="50000"/>
              </a:schemeClr>
            </a:solidFill>
          </a:endParaRPr>
        </a:p>
      </dgm:t>
    </dgm:pt>
    <dgm:pt modelId="{D4509880-136B-4AFB-87E1-5CA5167F5DF6}" type="sibTrans" cxnId="{4D23E049-654A-4AE1-877F-E53F395DB449}">
      <dgm:prSet custT="1"/>
      <dgm:spPr>
        <a:noFill/>
      </dgm:spPr>
      <dgm:t>
        <a:bodyPr/>
        <a:lstStyle/>
        <a:p>
          <a:endParaRPr lang="en-US" sz="1600" i="1">
            <a:solidFill>
              <a:schemeClr val="tx1">
                <a:lumMod val="50000"/>
                <a:lumOff val="50000"/>
              </a:schemeClr>
            </a:solidFill>
          </a:endParaRPr>
        </a:p>
      </dgm:t>
    </dgm:pt>
    <dgm:pt modelId="{1B6F75F6-CFAD-47C2-9B69-A75C97B2DFFB}">
      <dgm:prSet phldrT="[Text]" custT="1"/>
      <dgm:spPr>
        <a:noFill/>
        <a:ln>
          <a:noFill/>
        </a:ln>
      </dgm:spPr>
      <dgm:t>
        <a:bodyPr lIns="0" tIns="0" rIns="0" bIns="0"/>
        <a:lstStyle/>
        <a:p>
          <a:r>
            <a:rPr lang="en-US" sz="1600" i="1" dirty="0">
              <a:solidFill>
                <a:schemeClr val="tx1">
                  <a:lumMod val="50000"/>
                  <a:lumOff val="50000"/>
                </a:schemeClr>
              </a:solidFill>
            </a:rPr>
            <a:t>21</a:t>
          </a:r>
        </a:p>
      </dgm:t>
    </dgm:pt>
    <dgm:pt modelId="{D55584AE-09B1-4E5F-B04A-C0611F13F174}" type="parTrans" cxnId="{826C6629-F137-4B58-9F4F-C6053C24A3CB}">
      <dgm:prSet/>
      <dgm:spPr/>
      <dgm:t>
        <a:bodyPr/>
        <a:lstStyle/>
        <a:p>
          <a:endParaRPr lang="en-US" sz="1600" i="1">
            <a:solidFill>
              <a:schemeClr val="tx1">
                <a:lumMod val="50000"/>
                <a:lumOff val="50000"/>
              </a:schemeClr>
            </a:solidFill>
          </a:endParaRPr>
        </a:p>
      </dgm:t>
    </dgm:pt>
    <dgm:pt modelId="{418DA20B-379F-4668-94D1-9E09FD6EC420}" type="sibTrans" cxnId="{826C6629-F137-4B58-9F4F-C6053C24A3CB}">
      <dgm:prSet custT="1"/>
      <dgm:spPr>
        <a:noFill/>
      </dgm:spPr>
      <dgm:t>
        <a:bodyPr/>
        <a:lstStyle/>
        <a:p>
          <a:endParaRPr lang="en-US" sz="1600" i="1">
            <a:solidFill>
              <a:schemeClr val="tx1">
                <a:lumMod val="50000"/>
                <a:lumOff val="50000"/>
              </a:schemeClr>
            </a:solidFill>
          </a:endParaRPr>
        </a:p>
      </dgm:t>
    </dgm:pt>
    <dgm:pt modelId="{09734ACD-7621-4A37-B423-CF4EFE9FF14B}">
      <dgm:prSet phldrT="[Text]" custT="1"/>
      <dgm:spPr>
        <a:noFill/>
        <a:ln>
          <a:noFill/>
        </a:ln>
      </dgm:spPr>
      <dgm:t>
        <a:bodyPr lIns="0" tIns="0" rIns="0" bIns="0"/>
        <a:lstStyle/>
        <a:p>
          <a:r>
            <a:rPr lang="en-US" sz="1600" i="1" dirty="0">
              <a:solidFill>
                <a:schemeClr val="tx1">
                  <a:lumMod val="50000"/>
                  <a:lumOff val="50000"/>
                </a:schemeClr>
              </a:solidFill>
            </a:rPr>
            <a:t>22</a:t>
          </a:r>
        </a:p>
      </dgm:t>
    </dgm:pt>
    <dgm:pt modelId="{37A52F5B-DDEC-4B5B-A4C8-A804F5740020}" type="parTrans" cxnId="{A846C7F2-1F6C-48EA-AEF0-0A1C649FED70}">
      <dgm:prSet/>
      <dgm:spPr/>
      <dgm:t>
        <a:bodyPr/>
        <a:lstStyle/>
        <a:p>
          <a:endParaRPr lang="en-US" sz="1600" i="1">
            <a:solidFill>
              <a:schemeClr val="tx1">
                <a:lumMod val="50000"/>
                <a:lumOff val="50000"/>
              </a:schemeClr>
            </a:solidFill>
          </a:endParaRPr>
        </a:p>
      </dgm:t>
    </dgm:pt>
    <dgm:pt modelId="{9EA0BBBC-9F19-49DA-8C37-DF0AF07A423D}" type="sibTrans" cxnId="{A846C7F2-1F6C-48EA-AEF0-0A1C649FED70}">
      <dgm:prSet custT="1"/>
      <dgm:spPr>
        <a:noFill/>
      </dgm:spPr>
      <dgm:t>
        <a:bodyPr/>
        <a:lstStyle/>
        <a:p>
          <a:endParaRPr lang="en-US" sz="1600" i="1">
            <a:solidFill>
              <a:schemeClr val="tx1">
                <a:lumMod val="50000"/>
                <a:lumOff val="50000"/>
              </a:schemeClr>
            </a:solidFill>
          </a:endParaRPr>
        </a:p>
      </dgm:t>
    </dgm:pt>
    <dgm:pt modelId="{E1B2DC05-DD82-40E1-A80B-3A3F0D150826}">
      <dgm:prSet phldrT="[Text]" custT="1"/>
      <dgm:spPr>
        <a:noFill/>
        <a:ln>
          <a:noFill/>
        </a:ln>
      </dgm:spPr>
      <dgm:t>
        <a:bodyPr lIns="0" tIns="0" rIns="0" bIns="0"/>
        <a:lstStyle/>
        <a:p>
          <a:r>
            <a:rPr lang="en-US" sz="1600" i="1" dirty="0">
              <a:solidFill>
                <a:schemeClr val="tx1">
                  <a:lumMod val="50000"/>
                  <a:lumOff val="50000"/>
                </a:schemeClr>
              </a:solidFill>
            </a:rPr>
            <a:t>23</a:t>
          </a:r>
        </a:p>
      </dgm:t>
    </dgm:pt>
    <dgm:pt modelId="{32E31B58-FEA1-4C4B-B20D-89442B0952D1}" type="parTrans" cxnId="{3D331903-328B-4D67-8B46-A9E0E6021652}">
      <dgm:prSet/>
      <dgm:spPr/>
      <dgm:t>
        <a:bodyPr/>
        <a:lstStyle/>
        <a:p>
          <a:endParaRPr lang="en-US" sz="1600" i="1">
            <a:solidFill>
              <a:schemeClr val="tx1">
                <a:lumMod val="50000"/>
                <a:lumOff val="50000"/>
              </a:schemeClr>
            </a:solidFill>
          </a:endParaRPr>
        </a:p>
      </dgm:t>
    </dgm:pt>
    <dgm:pt modelId="{1292C815-A999-47F1-B2AB-6D8B2FC4801B}" type="sibTrans" cxnId="{3D331903-328B-4D67-8B46-A9E0E6021652}">
      <dgm:prSet custT="1"/>
      <dgm:spPr>
        <a:noFill/>
      </dgm:spPr>
      <dgm:t>
        <a:bodyPr/>
        <a:lstStyle/>
        <a:p>
          <a:endParaRPr lang="en-US" sz="1600" i="1">
            <a:solidFill>
              <a:schemeClr val="tx1">
                <a:lumMod val="50000"/>
                <a:lumOff val="50000"/>
              </a:schemeClr>
            </a:solidFill>
          </a:endParaRPr>
        </a:p>
      </dgm:t>
    </dgm:pt>
    <dgm:pt modelId="{0E006D6F-D5B3-4AD9-B287-C560C2AF3303}">
      <dgm:prSet phldrT="[Text]" custT="1"/>
      <dgm:spPr>
        <a:noFill/>
        <a:ln>
          <a:noFill/>
        </a:ln>
      </dgm:spPr>
      <dgm:t>
        <a:bodyPr lIns="0" tIns="0" rIns="0" bIns="0"/>
        <a:lstStyle/>
        <a:p>
          <a:r>
            <a:rPr lang="en-US" sz="1600" i="1" dirty="0">
              <a:solidFill>
                <a:schemeClr val="tx1">
                  <a:lumMod val="50000"/>
                  <a:lumOff val="50000"/>
                </a:schemeClr>
              </a:solidFill>
            </a:rPr>
            <a:t>24</a:t>
          </a:r>
        </a:p>
      </dgm:t>
    </dgm:pt>
    <dgm:pt modelId="{2B993F09-CE53-4F12-9D8D-44F901BA5D29}" type="parTrans" cxnId="{9BB7A55A-9467-4CA6-AF6B-9A88159C4E92}">
      <dgm:prSet/>
      <dgm:spPr/>
      <dgm:t>
        <a:bodyPr/>
        <a:lstStyle/>
        <a:p>
          <a:endParaRPr lang="en-US" sz="1600" i="1">
            <a:solidFill>
              <a:schemeClr val="tx1">
                <a:lumMod val="50000"/>
                <a:lumOff val="50000"/>
              </a:schemeClr>
            </a:solidFill>
          </a:endParaRPr>
        </a:p>
      </dgm:t>
    </dgm:pt>
    <dgm:pt modelId="{40954D95-97D2-4C49-9937-C5A860DD54DE}" type="sibTrans" cxnId="{9BB7A55A-9467-4CA6-AF6B-9A88159C4E92}">
      <dgm:prSet custT="1"/>
      <dgm:spPr>
        <a:noFill/>
      </dgm:spPr>
      <dgm:t>
        <a:bodyPr/>
        <a:lstStyle/>
        <a:p>
          <a:endParaRPr lang="en-US" sz="1600" i="1">
            <a:solidFill>
              <a:schemeClr val="tx1">
                <a:lumMod val="50000"/>
                <a:lumOff val="50000"/>
              </a:schemeClr>
            </a:solidFill>
          </a:endParaRPr>
        </a:p>
      </dgm:t>
    </dgm:pt>
    <dgm:pt modelId="{18D05F78-20A7-4BE7-B47A-DABF40716FAB}">
      <dgm:prSet phldrT="[Text]" custT="1"/>
      <dgm:spPr>
        <a:noFill/>
        <a:ln>
          <a:noFill/>
        </a:ln>
      </dgm:spPr>
      <dgm:t>
        <a:bodyPr lIns="0" tIns="0" rIns="0" bIns="0"/>
        <a:lstStyle/>
        <a:p>
          <a:r>
            <a:rPr lang="en-US" sz="1600" i="1" dirty="0">
              <a:solidFill>
                <a:schemeClr val="tx1">
                  <a:lumMod val="50000"/>
                  <a:lumOff val="50000"/>
                </a:schemeClr>
              </a:solidFill>
            </a:rPr>
            <a:t>25</a:t>
          </a:r>
        </a:p>
      </dgm:t>
    </dgm:pt>
    <dgm:pt modelId="{F223BA35-C52D-4E0E-9576-21D0AB8CCE03}" type="parTrans" cxnId="{81B6479F-BFBC-4061-BBFB-0D73B5683191}">
      <dgm:prSet/>
      <dgm:spPr/>
      <dgm:t>
        <a:bodyPr/>
        <a:lstStyle/>
        <a:p>
          <a:endParaRPr lang="en-US" sz="1600" i="1">
            <a:solidFill>
              <a:schemeClr val="tx1">
                <a:lumMod val="50000"/>
                <a:lumOff val="50000"/>
              </a:schemeClr>
            </a:solidFill>
          </a:endParaRPr>
        </a:p>
      </dgm:t>
    </dgm:pt>
    <dgm:pt modelId="{42CE9FCF-A22A-4DA9-BA12-A7FC8BCC349E}" type="sibTrans" cxnId="{81B6479F-BFBC-4061-BBFB-0D73B5683191}">
      <dgm:prSet custT="1"/>
      <dgm:spPr>
        <a:noFill/>
      </dgm:spPr>
      <dgm:t>
        <a:bodyPr/>
        <a:lstStyle/>
        <a:p>
          <a:endParaRPr lang="en-US" sz="1600" i="1">
            <a:solidFill>
              <a:schemeClr val="tx1">
                <a:lumMod val="50000"/>
                <a:lumOff val="50000"/>
              </a:schemeClr>
            </a:solidFill>
          </a:endParaRPr>
        </a:p>
      </dgm:t>
    </dgm:pt>
    <dgm:pt modelId="{DB0C4E7F-E656-499E-9631-49607CED98D0}">
      <dgm:prSet phldrT="[Text]" custT="1"/>
      <dgm:spPr>
        <a:noFill/>
        <a:ln>
          <a:noFill/>
        </a:ln>
      </dgm:spPr>
      <dgm:t>
        <a:bodyPr lIns="0" tIns="0" rIns="0" bIns="0"/>
        <a:lstStyle/>
        <a:p>
          <a:r>
            <a:rPr lang="en-US" sz="1600" i="1" dirty="0">
              <a:solidFill>
                <a:schemeClr val="tx1">
                  <a:lumMod val="50000"/>
                  <a:lumOff val="50000"/>
                </a:schemeClr>
              </a:solidFill>
            </a:rPr>
            <a:t>26</a:t>
          </a:r>
        </a:p>
      </dgm:t>
    </dgm:pt>
    <dgm:pt modelId="{D4212191-B16D-4BBE-9A56-7BA3B042CB2B}" type="parTrans" cxnId="{E44D39C3-224E-43C6-A5DB-291A965A67E8}">
      <dgm:prSet/>
      <dgm:spPr/>
      <dgm:t>
        <a:bodyPr/>
        <a:lstStyle/>
        <a:p>
          <a:endParaRPr lang="en-US" sz="1600" i="1">
            <a:solidFill>
              <a:schemeClr val="tx1">
                <a:lumMod val="50000"/>
                <a:lumOff val="50000"/>
              </a:schemeClr>
            </a:solidFill>
          </a:endParaRPr>
        </a:p>
      </dgm:t>
    </dgm:pt>
    <dgm:pt modelId="{C07863CA-0B02-455C-AAF9-702EDB99D2A3}" type="sibTrans" cxnId="{E44D39C3-224E-43C6-A5DB-291A965A67E8}">
      <dgm:prSet custT="1"/>
      <dgm:spPr>
        <a:noFill/>
      </dgm:spPr>
      <dgm:t>
        <a:bodyPr/>
        <a:lstStyle/>
        <a:p>
          <a:endParaRPr lang="en-US" sz="1600" i="1">
            <a:solidFill>
              <a:schemeClr val="tx1">
                <a:lumMod val="50000"/>
                <a:lumOff val="50000"/>
              </a:schemeClr>
            </a:solidFill>
          </a:endParaRPr>
        </a:p>
      </dgm:t>
    </dgm:pt>
    <dgm:pt modelId="{DC65485E-2EC4-4B40-8458-D8FB1C59E2C8}">
      <dgm:prSet phldrT="[Text]" custT="1"/>
      <dgm:spPr>
        <a:noFill/>
        <a:ln>
          <a:noFill/>
        </a:ln>
      </dgm:spPr>
      <dgm:t>
        <a:bodyPr lIns="0" tIns="0" rIns="0" bIns="0"/>
        <a:lstStyle/>
        <a:p>
          <a:r>
            <a:rPr lang="en-US" sz="1600" i="1" dirty="0">
              <a:solidFill>
                <a:schemeClr val="tx1">
                  <a:lumMod val="50000"/>
                  <a:lumOff val="50000"/>
                </a:schemeClr>
              </a:solidFill>
            </a:rPr>
            <a:t>27</a:t>
          </a:r>
        </a:p>
      </dgm:t>
    </dgm:pt>
    <dgm:pt modelId="{E2DDBC78-AC94-4BF4-9E5A-037685C4B253}" type="parTrans" cxnId="{C3255ED0-4C23-4D75-9B6E-383A949257C5}">
      <dgm:prSet/>
      <dgm:spPr/>
      <dgm:t>
        <a:bodyPr/>
        <a:lstStyle/>
        <a:p>
          <a:endParaRPr lang="en-US" sz="1600" i="1">
            <a:solidFill>
              <a:schemeClr val="tx1">
                <a:lumMod val="50000"/>
                <a:lumOff val="50000"/>
              </a:schemeClr>
            </a:solidFill>
          </a:endParaRPr>
        </a:p>
      </dgm:t>
    </dgm:pt>
    <dgm:pt modelId="{A0152593-2F3F-46F3-94AB-43163D17405A}" type="sibTrans" cxnId="{C3255ED0-4C23-4D75-9B6E-383A949257C5}">
      <dgm:prSet custT="1"/>
      <dgm:spPr>
        <a:noFill/>
      </dgm:spPr>
      <dgm:t>
        <a:bodyPr/>
        <a:lstStyle/>
        <a:p>
          <a:endParaRPr lang="en-US" sz="1600" i="1">
            <a:solidFill>
              <a:schemeClr val="tx1">
                <a:lumMod val="50000"/>
                <a:lumOff val="50000"/>
              </a:schemeClr>
            </a:solidFill>
          </a:endParaRPr>
        </a:p>
      </dgm:t>
    </dgm:pt>
    <dgm:pt modelId="{5CA3D75B-EC83-4022-B078-A3CC22441544}">
      <dgm:prSet phldrT="[Text]" custT="1"/>
      <dgm:spPr>
        <a:noFill/>
        <a:ln>
          <a:noFill/>
        </a:ln>
      </dgm:spPr>
      <dgm:t>
        <a:bodyPr lIns="0" tIns="0" rIns="0" bIns="0"/>
        <a:lstStyle/>
        <a:p>
          <a:r>
            <a:rPr lang="en-US" sz="1600" i="1" dirty="0">
              <a:solidFill>
                <a:schemeClr val="tx1">
                  <a:lumMod val="50000"/>
                  <a:lumOff val="50000"/>
                </a:schemeClr>
              </a:solidFill>
            </a:rPr>
            <a:t>28</a:t>
          </a:r>
        </a:p>
      </dgm:t>
    </dgm:pt>
    <dgm:pt modelId="{E6F3C976-2D97-48FA-8596-2E79DB2ADE02}" type="parTrans" cxnId="{92EDFC09-BE74-4ABA-A379-26B44814E52F}">
      <dgm:prSet/>
      <dgm:spPr/>
      <dgm:t>
        <a:bodyPr/>
        <a:lstStyle/>
        <a:p>
          <a:endParaRPr lang="en-US" sz="1600" i="1">
            <a:solidFill>
              <a:schemeClr val="tx1">
                <a:lumMod val="50000"/>
                <a:lumOff val="50000"/>
              </a:schemeClr>
            </a:solidFill>
          </a:endParaRPr>
        </a:p>
      </dgm:t>
    </dgm:pt>
    <dgm:pt modelId="{8FE0387E-A363-4638-9824-8EB2355060A3}" type="sibTrans" cxnId="{92EDFC09-BE74-4ABA-A379-26B44814E52F}">
      <dgm:prSet custT="1"/>
      <dgm:spPr>
        <a:noFill/>
      </dgm:spPr>
      <dgm:t>
        <a:bodyPr/>
        <a:lstStyle/>
        <a:p>
          <a:endParaRPr lang="en-US" sz="1600" i="1">
            <a:solidFill>
              <a:schemeClr val="tx1">
                <a:lumMod val="50000"/>
                <a:lumOff val="50000"/>
              </a:schemeClr>
            </a:solidFill>
          </a:endParaRPr>
        </a:p>
      </dgm:t>
    </dgm:pt>
    <dgm:pt modelId="{D1BAB489-789C-4DE7-BF74-7824849A0A5B}">
      <dgm:prSet phldrT="[Text]" custT="1"/>
      <dgm:spPr>
        <a:noFill/>
        <a:ln>
          <a:noFill/>
        </a:ln>
      </dgm:spPr>
      <dgm:t>
        <a:bodyPr lIns="0" tIns="0" rIns="0" bIns="0"/>
        <a:lstStyle/>
        <a:p>
          <a:r>
            <a:rPr lang="en-US" sz="1600" i="1" dirty="0">
              <a:solidFill>
                <a:schemeClr val="tx1">
                  <a:lumMod val="50000"/>
                  <a:lumOff val="50000"/>
                </a:schemeClr>
              </a:solidFill>
            </a:rPr>
            <a:t>29</a:t>
          </a:r>
        </a:p>
      </dgm:t>
    </dgm:pt>
    <dgm:pt modelId="{02DEE410-37A3-4D83-884F-876A5A6C37B0}" type="parTrans" cxnId="{2F71960A-2146-4D27-9E3D-842650DCB4D1}">
      <dgm:prSet/>
      <dgm:spPr/>
      <dgm:t>
        <a:bodyPr/>
        <a:lstStyle/>
        <a:p>
          <a:endParaRPr lang="en-US" sz="1600" i="1">
            <a:solidFill>
              <a:schemeClr val="tx1">
                <a:lumMod val="50000"/>
                <a:lumOff val="50000"/>
              </a:schemeClr>
            </a:solidFill>
          </a:endParaRPr>
        </a:p>
      </dgm:t>
    </dgm:pt>
    <dgm:pt modelId="{D676A66D-B943-475E-B7BF-79A2BCCB3068}" type="sibTrans" cxnId="{2F71960A-2146-4D27-9E3D-842650DCB4D1}">
      <dgm:prSet custT="1"/>
      <dgm:spPr>
        <a:noFill/>
      </dgm:spPr>
      <dgm:t>
        <a:bodyPr/>
        <a:lstStyle/>
        <a:p>
          <a:endParaRPr lang="en-US" sz="1600" i="1">
            <a:solidFill>
              <a:schemeClr val="tx1">
                <a:lumMod val="50000"/>
                <a:lumOff val="50000"/>
              </a:schemeClr>
            </a:solidFill>
          </a:endParaRPr>
        </a:p>
      </dgm:t>
    </dgm:pt>
    <dgm:pt modelId="{16099399-E8E7-4C09-9EF8-03D8CAA8D363}">
      <dgm:prSet phldrT="[Text]" custT="1"/>
      <dgm:spPr>
        <a:noFill/>
        <a:ln>
          <a:noFill/>
        </a:ln>
      </dgm:spPr>
      <dgm:t>
        <a:bodyPr lIns="0" tIns="0" rIns="0" bIns="0"/>
        <a:lstStyle/>
        <a:p>
          <a:r>
            <a:rPr lang="en-US" sz="1600" i="1" dirty="0">
              <a:solidFill>
                <a:schemeClr val="tx1">
                  <a:lumMod val="50000"/>
                  <a:lumOff val="50000"/>
                </a:schemeClr>
              </a:solidFill>
            </a:rPr>
            <a:t>30</a:t>
          </a:r>
        </a:p>
      </dgm:t>
    </dgm:pt>
    <dgm:pt modelId="{3B10C4F3-1204-4A3F-B77C-E8DA58D5FABE}" type="parTrans" cxnId="{43918164-A750-4CD0-A082-B58CF21148A3}">
      <dgm:prSet/>
      <dgm:spPr/>
      <dgm:t>
        <a:bodyPr/>
        <a:lstStyle/>
        <a:p>
          <a:endParaRPr lang="en-US" sz="1600" i="1">
            <a:solidFill>
              <a:schemeClr val="tx1">
                <a:lumMod val="50000"/>
                <a:lumOff val="50000"/>
              </a:schemeClr>
            </a:solidFill>
          </a:endParaRPr>
        </a:p>
      </dgm:t>
    </dgm:pt>
    <dgm:pt modelId="{D6536DF3-26F3-42D3-BC6B-F221B626BC83}" type="sibTrans" cxnId="{43918164-A750-4CD0-A082-B58CF21148A3}">
      <dgm:prSet custT="1"/>
      <dgm:spPr>
        <a:noFill/>
      </dgm:spPr>
      <dgm:t>
        <a:bodyPr/>
        <a:lstStyle/>
        <a:p>
          <a:endParaRPr lang="en-US" sz="1600" i="1">
            <a:solidFill>
              <a:schemeClr val="tx1">
                <a:lumMod val="50000"/>
                <a:lumOff val="50000"/>
              </a:schemeClr>
            </a:solidFill>
          </a:endParaRPr>
        </a:p>
      </dgm:t>
    </dgm:pt>
    <dgm:pt modelId="{20A88EEE-D09C-4142-80D3-FD0ECC0D0CB4}">
      <dgm:prSet phldrT="[Text]" custT="1"/>
      <dgm:spPr>
        <a:noFill/>
        <a:ln>
          <a:noFill/>
        </a:ln>
      </dgm:spPr>
      <dgm:t>
        <a:bodyPr lIns="0" tIns="0" rIns="0" bIns="0"/>
        <a:lstStyle/>
        <a:p>
          <a:r>
            <a:rPr lang="en-US" sz="1600" i="1" dirty="0">
              <a:solidFill>
                <a:schemeClr val="tx1">
                  <a:lumMod val="50000"/>
                  <a:lumOff val="50000"/>
                </a:schemeClr>
              </a:solidFill>
            </a:rPr>
            <a:t>31</a:t>
          </a:r>
        </a:p>
      </dgm:t>
    </dgm:pt>
    <dgm:pt modelId="{5A8C9F94-8C39-4693-A1F2-F587F094CE8B}" type="parTrans" cxnId="{F74F1DE3-FC0A-4DD0-8152-C93042E3BFEC}">
      <dgm:prSet/>
      <dgm:spPr/>
      <dgm:t>
        <a:bodyPr/>
        <a:lstStyle/>
        <a:p>
          <a:endParaRPr lang="en-US" sz="1600" i="1">
            <a:solidFill>
              <a:schemeClr val="tx1">
                <a:lumMod val="50000"/>
                <a:lumOff val="50000"/>
              </a:schemeClr>
            </a:solidFill>
          </a:endParaRPr>
        </a:p>
      </dgm:t>
    </dgm:pt>
    <dgm:pt modelId="{BD79D5AC-1B2F-4F61-B6F6-A7318F150E38}" type="sibTrans" cxnId="{F74F1DE3-FC0A-4DD0-8152-C93042E3BFEC}">
      <dgm:prSet custT="1"/>
      <dgm:spPr>
        <a:noFill/>
      </dgm:spPr>
      <dgm:t>
        <a:bodyPr/>
        <a:lstStyle/>
        <a:p>
          <a:endParaRPr lang="en-US" sz="1600" i="1">
            <a:solidFill>
              <a:schemeClr val="tx1">
                <a:lumMod val="50000"/>
                <a:lumOff val="50000"/>
              </a:schemeClr>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F6AB7FC5-6A9C-404C-8B19-A8D6C9EC37FC}" type="presOf" srcId="{8FE0387E-A363-4638-9824-8EB2355060A3}" destId="{D38C9851-19D2-497D-92A5-C7B056D90529}" srcOrd="0" destOrd="0" presId="urn:microsoft.com/office/officeart/2005/8/layout/cycle2"/>
    <dgm:cxn modelId="{79F564D9-94B5-479C-977A-1AB577372450}" type="presOf" srcId="{54A9CEA7-A743-4B67-926A-13B5DC25B193}" destId="{0A344EF3-BEEC-4978-B5F7-07732A5EE8DE}" srcOrd="1"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CC1E03E2-13FD-4BDF-94E3-00F431F8BFF1}" type="presOf" srcId="{CC8F4582-0511-4994-95FF-7DA17596E754}" destId="{2718448F-E8AF-4000-A6E5-581FE8B44B11}" srcOrd="1" destOrd="0" presId="urn:microsoft.com/office/officeart/2005/8/layout/cycle2"/>
    <dgm:cxn modelId="{CE1B3AEE-56BB-4146-8EC4-067236006B9D}" type="presOf" srcId="{D4509880-136B-4AFB-87E1-5CA5167F5DF6}" destId="{438AE54A-7B34-4906-AD6F-B65EBFFAC182}" srcOrd="1"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9FA2BB71-F98B-47FE-82EF-FD308051B357}" type="presOf" srcId="{9EA0BBBC-9F19-49DA-8C37-DF0AF07A423D}" destId="{DF499081-5598-44A0-84E8-C72F54AC95F2}"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D07EFEE8-14F4-4C1B-BF34-7B91CC298067}" type="presOf" srcId="{16099399-E8E7-4C09-9EF8-03D8CAA8D363}" destId="{600E7B3C-BE3F-420F-AB3F-8C501010770B}" srcOrd="0" destOrd="0" presId="urn:microsoft.com/office/officeart/2005/8/layout/cycle2"/>
    <dgm:cxn modelId="{E64AE297-382C-409A-98FE-18132518AA44}" type="presOf" srcId="{40954D95-97D2-4C49-9937-C5A860DD54DE}" destId="{6D554F96-CD44-49AE-9D87-E68C54E0BAC1}" srcOrd="0" destOrd="0" presId="urn:microsoft.com/office/officeart/2005/8/layout/cycle2"/>
    <dgm:cxn modelId="{6FAF3688-82BE-43F6-9240-C9B3DF05C3E4}" type="presOf" srcId="{E1B2DC05-DD82-40E1-A80B-3A3F0D150826}" destId="{3DC38976-62A3-4A21-9CAC-CB1F46EB8EFB}" srcOrd="0" destOrd="0" presId="urn:microsoft.com/office/officeart/2005/8/layout/cycle2"/>
    <dgm:cxn modelId="{F061757E-8A6F-48C2-9B66-FCF5B645A4D2}" srcId="{53FCFA09-25E0-42DC-AEDE-2A3A519EE58E}" destId="{B82D95D7-3681-471F-AFDF-8057D6725C68}" srcOrd="0" destOrd="0" parTransId="{29B55120-6A37-4257-9F55-45E532040178}" sibTransId="{840DE21A-FB42-48FB-B560-8834402CD49A}"/>
    <dgm:cxn modelId="{9DCFAE6A-A7E3-4461-BE30-0AF9D304CCD7}" type="presOf" srcId="{C07863CA-0B02-455C-AAF9-702EDB99D2A3}" destId="{E2402EBB-F9CC-499B-A5B1-5549EB87B2AB}" srcOrd="1" destOrd="0" presId="urn:microsoft.com/office/officeart/2005/8/layout/cycle2"/>
    <dgm:cxn modelId="{C3255ED0-4C23-4D75-9B6E-383A949257C5}" srcId="{53FCFA09-25E0-42DC-AEDE-2A3A519EE58E}" destId="{DC65485E-2EC4-4B40-8458-D8FB1C59E2C8}" srcOrd="11" destOrd="0" parTransId="{E2DDBC78-AC94-4BF4-9E5A-037685C4B253}" sibTransId="{A0152593-2F3F-46F3-94AB-43163D17405A}"/>
    <dgm:cxn modelId="{C4685D12-9B5E-43AC-ABAF-5AA8891444A1}" type="presOf" srcId="{A18E5D57-F9D5-4A5B-A052-65315B471A07}" destId="{3C54F79F-8B4A-47F2-9399-7BE1E0697A53}" srcOrd="1" destOrd="0" presId="urn:microsoft.com/office/officeart/2005/8/layout/cycle2"/>
    <dgm:cxn modelId="{9BB7A55A-9467-4CA6-AF6B-9A88159C4E92}" srcId="{53FCFA09-25E0-42DC-AEDE-2A3A519EE58E}" destId="{0E006D6F-D5B3-4AD9-B287-C560C2AF3303}" srcOrd="8" destOrd="0" parTransId="{2B993F09-CE53-4F12-9D8D-44F901BA5D29}" sibTransId="{40954D95-97D2-4C49-9937-C5A860DD54DE}"/>
    <dgm:cxn modelId="{B28F9A97-D9EE-4BD8-86C9-F48DE38A7E08}" type="presOf" srcId="{B82D95D7-3681-471F-AFDF-8057D6725C68}" destId="{9B8103FE-2675-4B07-820C-E79E7D097738}" srcOrd="0" destOrd="0" presId="urn:microsoft.com/office/officeart/2005/8/layout/cycle2"/>
    <dgm:cxn modelId="{451A0534-6747-49BC-8D94-2CA03C393B1E}" type="presOf" srcId="{D676A66D-B943-475E-B7BF-79A2BCCB3068}" destId="{F584AF75-025F-4739-B68F-790056C42DC9}" srcOrd="0" destOrd="0" presId="urn:microsoft.com/office/officeart/2005/8/layout/cycle2"/>
    <dgm:cxn modelId="{8CA1D904-FD71-42F6-8F60-5A3722893979}" type="presOf" srcId="{8FE0387E-A363-4638-9824-8EB2355060A3}" destId="{C7A47BA8-BB2C-4DA8-872F-2306115A325A}" srcOrd="1" destOrd="0" presId="urn:microsoft.com/office/officeart/2005/8/layout/cycle2"/>
    <dgm:cxn modelId="{A342A4CB-9488-45A3-B4F2-7D0A334DAA0A}" type="presOf" srcId="{D6536DF3-26F3-42D3-BC6B-F221B626BC83}" destId="{6F35B8D1-CA24-4542-A68C-787B35CF0061}" srcOrd="1" destOrd="0" presId="urn:microsoft.com/office/officeart/2005/8/layout/cycle2"/>
    <dgm:cxn modelId="{1CD6A646-9315-4A3F-97B0-7777311EDD1C}" type="presOf" srcId="{D4509880-136B-4AFB-87E1-5CA5167F5DF6}" destId="{6EF553B0-0542-4717-AE73-44B7C77C9434}" srcOrd="0" destOrd="0" presId="urn:microsoft.com/office/officeart/2005/8/layout/cycle2"/>
    <dgm:cxn modelId="{75B4C782-D72B-4AA9-9400-F7BC284D42CC}" type="presOf" srcId="{1292C815-A999-47F1-B2AB-6D8B2FC4801B}" destId="{8CFDA3A1-6E4D-442D-90BA-453F0E25E27B}" srcOrd="1" destOrd="0" presId="urn:microsoft.com/office/officeart/2005/8/layout/cycle2"/>
    <dgm:cxn modelId="{9587973B-2F63-483D-A091-8C7E1F7CE335}" type="presOf" srcId="{09734ACD-7621-4A37-B423-CF4EFE9FF14B}" destId="{2561AE8B-289F-4464-ABD6-AEF227881787}" srcOrd="0" destOrd="0" presId="urn:microsoft.com/office/officeart/2005/8/layout/cycle2"/>
    <dgm:cxn modelId="{0C8B0E0D-8C6A-4FFE-831E-EDB4C9699A85}" type="presOf" srcId="{9F942445-7FB9-4879-A3F3-CFBFF349751C}" destId="{AF06B1D6-C4AA-47C1-86C5-0E54EE244230}" srcOrd="0" destOrd="0" presId="urn:microsoft.com/office/officeart/2005/8/layout/cycle2"/>
    <dgm:cxn modelId="{82AD753E-CFE2-4FF1-895F-6412C4E1E26C}" type="presOf" srcId="{BD79D5AC-1B2F-4F61-B6F6-A7318F150E38}" destId="{19901B25-B654-4D6F-8306-CDCF01BE7AE6}" srcOrd="0" destOrd="0" presId="urn:microsoft.com/office/officeart/2005/8/layout/cycle2"/>
    <dgm:cxn modelId="{1C4429B5-F0D2-4309-863F-689F4C6E4413}" type="presOf" srcId="{4EF681E0-A19B-4093-A99F-93DFD946C031}" destId="{BEFA3DEE-F13D-4375-BCD6-FB5AB4CEF8B4}" srcOrd="0" destOrd="0" presId="urn:microsoft.com/office/officeart/2005/8/layout/cycle2"/>
    <dgm:cxn modelId="{7A989125-F4DE-4113-87D8-7216C0A33C1F}" type="presOf" srcId="{D1BAB489-789C-4DE7-BF74-7824849A0A5B}" destId="{F0AAD80B-1320-4E54-BC3C-1AB080A1DB90}" srcOrd="0" destOrd="0" presId="urn:microsoft.com/office/officeart/2005/8/layout/cycle2"/>
    <dgm:cxn modelId="{BD7BFADD-FC11-4433-BE1F-95A07EDBD0A8}" type="presOf" srcId="{D6536DF3-26F3-42D3-BC6B-F221B626BC83}" destId="{06811DA2-79D7-41F5-877B-3B221025E7BB}" srcOrd="0" destOrd="0" presId="urn:microsoft.com/office/officeart/2005/8/layout/cycle2"/>
    <dgm:cxn modelId="{A545E4E2-38FF-42F9-A144-21476AA29E9B}" type="presOf" srcId="{840DE21A-FB42-48FB-B560-8834402CD49A}" destId="{CAA6717B-BDDF-4BF3-AD3E-571B6FB811AC}" srcOrd="1"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A0655B59-9EDB-415D-9C8D-3B9C4808A7BD}" type="presOf" srcId="{20A88EEE-D09C-4142-80D3-FD0ECC0D0CB4}" destId="{4C248587-8794-4D16-9672-B0289067816F}" srcOrd="0" destOrd="0" presId="urn:microsoft.com/office/officeart/2005/8/layout/cycle2"/>
    <dgm:cxn modelId="{826C6629-F137-4B58-9F4F-C6053C24A3CB}" srcId="{53FCFA09-25E0-42DC-AEDE-2A3A519EE58E}" destId="{1B6F75F6-CFAD-47C2-9B69-A75C97B2DFFB}" srcOrd="5" destOrd="0" parTransId="{D55584AE-09B1-4E5F-B04A-C0611F13F174}" sibTransId="{418DA20B-379F-4668-94D1-9E09FD6EC420}"/>
    <dgm:cxn modelId="{E0A550BC-7515-4ACD-BC52-795088F62DD8}" type="presOf" srcId="{42CE9FCF-A22A-4DA9-BA12-A7FC8BCC349E}" destId="{FAAB4114-43EE-4F4B-84C4-A713EE7A358A}" srcOrd="1" destOrd="0" presId="urn:microsoft.com/office/officeart/2005/8/layout/cycle2"/>
    <dgm:cxn modelId="{18022B39-DBBD-4E91-BB59-DD66485EB141}" type="presOf" srcId="{5CA3D75B-EC83-4022-B078-A3CC22441544}" destId="{9B83DD6F-1CE8-47AB-BF2B-2FD33DAFC947}" srcOrd="0" destOrd="0" presId="urn:microsoft.com/office/officeart/2005/8/layout/cycle2"/>
    <dgm:cxn modelId="{81B6479F-BFBC-4061-BBFB-0D73B5683191}" srcId="{53FCFA09-25E0-42DC-AEDE-2A3A519EE58E}" destId="{18D05F78-20A7-4BE7-B47A-DABF40716FAB}" srcOrd="9" destOrd="0" parTransId="{F223BA35-C52D-4E0E-9576-21D0AB8CCE03}" sibTransId="{42CE9FCF-A22A-4DA9-BA12-A7FC8BCC349E}"/>
    <dgm:cxn modelId="{6884542E-C45D-45CB-9E3C-08F20BD79A65}" type="presOf" srcId="{1292C815-A999-47F1-B2AB-6D8B2FC4801B}" destId="{991672FA-4286-4707-9346-BC3482C52E8F}" srcOrd="0" destOrd="0" presId="urn:microsoft.com/office/officeart/2005/8/layout/cycle2"/>
    <dgm:cxn modelId="{01B47897-06F1-4A9E-B7AF-DA185676EC01}" type="presOf" srcId="{CC8F4582-0511-4994-95FF-7DA17596E754}" destId="{4F8D8AB9-AD18-416C-9006-3EBF3F8ADCF2}" srcOrd="0" destOrd="0" presId="urn:microsoft.com/office/officeart/2005/8/layout/cycle2"/>
    <dgm:cxn modelId="{8F5732C3-A0A8-4286-803A-80B366606D31}" type="presOf" srcId="{418DA20B-379F-4668-94D1-9E09FD6EC420}" destId="{2A0FF255-DB44-4682-A7FF-FF209AF2D31C}" srcOrd="0"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0E7EF896-9D10-4DE8-92FF-A44ABD55D176}" type="presOf" srcId="{B17E3CDC-EC1B-49FA-B3BE-FE70CB48175E}" destId="{51DC019C-C6AF-4F26-BECE-9B5E8B178F4F}" srcOrd="0" destOrd="0" presId="urn:microsoft.com/office/officeart/2005/8/layout/cycle2"/>
    <dgm:cxn modelId="{B0AF1185-B661-4E0D-95CB-BDFAD2666B6C}" type="presOf" srcId="{840DE21A-FB42-48FB-B560-8834402CD49A}" destId="{3EC61214-0A38-4F46-8B5A-51470B571D70}" srcOrd="0" destOrd="0" presId="urn:microsoft.com/office/officeart/2005/8/layout/cycle2"/>
    <dgm:cxn modelId="{495A3EF4-BB7C-41D2-97DA-E55B33A9239B}" type="presOf" srcId="{40954D95-97D2-4C49-9937-C5A860DD54DE}" destId="{32FDA444-44AC-47B2-8083-BA5F99A50867}" srcOrd="1"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F4523940-B522-4DBB-AA7F-667E1739CEB5}" type="presOf" srcId="{DC65485E-2EC4-4B40-8458-D8FB1C59E2C8}" destId="{053A2F4E-DC85-4041-AF31-5A0BF7027A2B}" srcOrd="0" destOrd="0" presId="urn:microsoft.com/office/officeart/2005/8/layout/cycle2"/>
    <dgm:cxn modelId="{8366D658-3E55-422E-ACA4-D21A5B7AF6A4}" type="presOf" srcId="{42CE9FCF-A22A-4DA9-BA12-A7FC8BCC349E}" destId="{FCA9EE19-60E2-4823-9207-AAECF97AA940}" srcOrd="0" destOrd="0" presId="urn:microsoft.com/office/officeart/2005/8/layout/cycle2"/>
    <dgm:cxn modelId="{3388E380-751D-4488-B9D6-9B240CC92F35}" type="presOf" srcId="{A0152593-2F3F-46F3-94AB-43163D17405A}" destId="{967C4D7A-9024-449D-A0F9-A4DB6E5CE76D}" srcOrd="0" destOrd="0" presId="urn:microsoft.com/office/officeart/2005/8/layout/cycle2"/>
    <dgm:cxn modelId="{E7B7DE09-EFE2-4518-A22F-EE020AA8B9D2}" type="presOf" srcId="{A0152593-2F3F-46F3-94AB-43163D17405A}" destId="{4973C34D-92C2-40D2-9B5B-F1D150AD3203}" srcOrd="1" destOrd="0" presId="urn:microsoft.com/office/officeart/2005/8/layout/cycle2"/>
    <dgm:cxn modelId="{198A7F21-B489-44D7-B064-818B1F1829BD}" type="presOf" srcId="{53FCFA09-25E0-42DC-AEDE-2A3A519EE58E}" destId="{ED856E37-26B2-411A-BC3B-E2DCE40A8D2C}" srcOrd="0" destOrd="0" presId="urn:microsoft.com/office/officeart/2005/8/layout/cycle2"/>
    <dgm:cxn modelId="{2AC3512A-D026-4CCF-9F4F-2A55479110DF}" type="presOf" srcId="{DB0C4E7F-E656-499E-9631-49607CED98D0}" destId="{864F6C35-FB89-40A1-A240-173D7F39EFDD}" srcOrd="0" destOrd="0" presId="urn:microsoft.com/office/officeart/2005/8/layout/cycle2"/>
    <dgm:cxn modelId="{1DE7251A-FB95-4DC8-9949-7E811A6945C1}" type="presOf" srcId="{18D05F78-20A7-4BE7-B47A-DABF40716FAB}" destId="{0D496587-CBC4-4FCD-B928-FA9EE753C7C1}" srcOrd="0" destOrd="0" presId="urn:microsoft.com/office/officeart/2005/8/layout/cycle2"/>
    <dgm:cxn modelId="{A09B48E8-D45F-418E-A2D0-A059E3AF72CE}" type="presOf" srcId="{9EA0BBBC-9F19-49DA-8C37-DF0AF07A423D}" destId="{4F72DE4B-87CE-4DDB-8571-530ED32955B6}" srcOrd="1" destOrd="0" presId="urn:microsoft.com/office/officeart/2005/8/layout/cycle2"/>
    <dgm:cxn modelId="{FFC139FE-FE8D-4734-9B68-3E12DB9DCFB4}" type="presOf" srcId="{54A9CEA7-A743-4B67-926A-13B5DC25B193}" destId="{4C821FEC-7C70-47B7-9C69-7EE931DB7427}" srcOrd="0" destOrd="0" presId="urn:microsoft.com/office/officeart/2005/8/layout/cycle2"/>
    <dgm:cxn modelId="{73427E7B-F398-4A48-AD23-F6513F4A6399}" type="presOf" srcId="{418DA20B-379F-4668-94D1-9E09FD6EC420}" destId="{9A016012-80FA-438F-B2C7-8CDC400BD9DD}" srcOrd="1" destOrd="0" presId="urn:microsoft.com/office/officeart/2005/8/layout/cycle2"/>
    <dgm:cxn modelId="{45020D44-8B09-4072-BF0B-C0438DFA2990}" type="presOf" srcId="{4E2CE9BB-2A36-4BE8-B6C8-7E02CB30C99B}" destId="{119B607A-A2CE-4DD8-8B71-D4AA08B3A67A}" srcOrd="0"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4D23E049-654A-4AE1-877F-E53F395DB449}" srcId="{53FCFA09-25E0-42DC-AEDE-2A3A519EE58E}" destId="{4E2CE9BB-2A36-4BE8-B6C8-7E02CB30C99B}" srcOrd="4" destOrd="0" parTransId="{4162CEB4-22B5-4E5B-8EA5-9BD8AE4E67BB}" sibTransId="{D4509880-136B-4AFB-87E1-5CA5167F5DF6}"/>
    <dgm:cxn modelId="{F74F1DE3-FC0A-4DD0-8152-C93042E3BFEC}" srcId="{53FCFA09-25E0-42DC-AEDE-2A3A519EE58E}" destId="{20A88EEE-D09C-4142-80D3-FD0ECC0D0CB4}" srcOrd="15" destOrd="0" parTransId="{5A8C9F94-8C39-4693-A1F2-F587F094CE8B}" sibTransId="{BD79D5AC-1B2F-4F61-B6F6-A7318F150E38}"/>
    <dgm:cxn modelId="{3C3B6399-F0E7-486B-9012-05895400A0C3}" type="presOf" srcId="{1B6F75F6-CFAD-47C2-9B69-A75C97B2DFFB}" destId="{72F66DA1-6CF2-4F0F-AED0-F465B320DB1C}" srcOrd="0" destOrd="0" presId="urn:microsoft.com/office/officeart/2005/8/layout/cycle2"/>
    <dgm:cxn modelId="{11B9757E-96B1-41FF-B354-AE087B42813B}" type="presOf" srcId="{C07863CA-0B02-455C-AAF9-702EDB99D2A3}" destId="{4A696297-7A8A-4EF3-A543-550F16F217D7}" srcOrd="0" destOrd="0" presId="urn:microsoft.com/office/officeart/2005/8/layout/cycle2"/>
    <dgm:cxn modelId="{2EB21FBF-3ADE-467A-8A33-5A8F89D3232A}" type="presOf" srcId="{0E006D6F-D5B3-4AD9-B287-C560C2AF3303}" destId="{D0DA752E-5018-4DA3-9691-49A3707C419B}" srcOrd="0" destOrd="0" presId="urn:microsoft.com/office/officeart/2005/8/layout/cycle2"/>
    <dgm:cxn modelId="{318EDE65-95B5-4E16-BA52-2CD35CE3A7A1}" type="presOf" srcId="{BD79D5AC-1B2F-4F61-B6F6-A7318F150E38}" destId="{F23E9550-EC47-4B90-B2AE-D5B5710FACB4}" srcOrd="1"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46DAE69F-054F-4A90-A4D2-5EE38918DD4B}" type="presOf" srcId="{D676A66D-B943-475E-B7BF-79A2BCCB3068}" destId="{C6418C61-0F32-4745-990E-E13BE847E43B}" srcOrd="1"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6F844B25-6E81-4DB8-9112-998C2CE3748D}" type="presOf" srcId="{A18E5D57-F9D5-4A5B-A052-65315B471A07}" destId="{30D46EBD-D36D-41FD-AAD5-9C9AB3EDFA83}" srcOrd="0" destOrd="0" presId="urn:microsoft.com/office/officeart/2005/8/layout/cycle2"/>
    <dgm:cxn modelId="{73DDCEB7-06EA-4A22-B8C8-36336EA64CA8}" type="presParOf" srcId="{ED856E37-26B2-411A-BC3B-E2DCE40A8D2C}" destId="{9B8103FE-2675-4B07-820C-E79E7D097738}" srcOrd="0" destOrd="0" presId="urn:microsoft.com/office/officeart/2005/8/layout/cycle2"/>
    <dgm:cxn modelId="{0062AF92-9A53-4215-ACE1-267506CDBA57}" type="presParOf" srcId="{ED856E37-26B2-411A-BC3B-E2DCE40A8D2C}" destId="{3EC61214-0A38-4F46-8B5A-51470B571D70}" srcOrd="1" destOrd="0" presId="urn:microsoft.com/office/officeart/2005/8/layout/cycle2"/>
    <dgm:cxn modelId="{7F2ABCA3-44FC-4D74-ACEE-C34E3AD146BF}" type="presParOf" srcId="{3EC61214-0A38-4F46-8B5A-51470B571D70}" destId="{CAA6717B-BDDF-4BF3-AD3E-571B6FB811AC}" srcOrd="0" destOrd="0" presId="urn:microsoft.com/office/officeart/2005/8/layout/cycle2"/>
    <dgm:cxn modelId="{66C85C7A-EA98-4AA6-9BF9-C97903464C2B}" type="presParOf" srcId="{ED856E37-26B2-411A-BC3B-E2DCE40A8D2C}" destId="{51DC019C-C6AF-4F26-BECE-9B5E8B178F4F}" srcOrd="2" destOrd="0" presId="urn:microsoft.com/office/officeart/2005/8/layout/cycle2"/>
    <dgm:cxn modelId="{59B63EC2-76C0-4E2B-B7B1-18CD61803E6D}" type="presParOf" srcId="{ED856E37-26B2-411A-BC3B-E2DCE40A8D2C}" destId="{30D46EBD-D36D-41FD-AAD5-9C9AB3EDFA83}" srcOrd="3" destOrd="0" presId="urn:microsoft.com/office/officeart/2005/8/layout/cycle2"/>
    <dgm:cxn modelId="{8E68D981-D36F-4291-9914-89BAC93A2887}" type="presParOf" srcId="{30D46EBD-D36D-41FD-AAD5-9C9AB3EDFA83}" destId="{3C54F79F-8B4A-47F2-9399-7BE1E0697A53}" srcOrd="0" destOrd="0" presId="urn:microsoft.com/office/officeart/2005/8/layout/cycle2"/>
    <dgm:cxn modelId="{A11D7F66-BCB6-4540-8BE5-819021889857}" type="presParOf" srcId="{ED856E37-26B2-411A-BC3B-E2DCE40A8D2C}" destId="{BEFA3DEE-F13D-4375-BCD6-FB5AB4CEF8B4}" srcOrd="4" destOrd="0" presId="urn:microsoft.com/office/officeart/2005/8/layout/cycle2"/>
    <dgm:cxn modelId="{895CED6D-A151-4DD6-94AF-87C88A63B4E5}" type="presParOf" srcId="{ED856E37-26B2-411A-BC3B-E2DCE40A8D2C}" destId="{4F8D8AB9-AD18-416C-9006-3EBF3F8ADCF2}" srcOrd="5" destOrd="0" presId="urn:microsoft.com/office/officeart/2005/8/layout/cycle2"/>
    <dgm:cxn modelId="{614CD0D9-98AA-4F80-8F77-DBFD686A04A3}" type="presParOf" srcId="{4F8D8AB9-AD18-416C-9006-3EBF3F8ADCF2}" destId="{2718448F-E8AF-4000-A6E5-581FE8B44B11}" srcOrd="0" destOrd="0" presId="urn:microsoft.com/office/officeart/2005/8/layout/cycle2"/>
    <dgm:cxn modelId="{EE2E91FB-2B47-4238-B62B-2482CA5A2C50}" type="presParOf" srcId="{ED856E37-26B2-411A-BC3B-E2DCE40A8D2C}" destId="{AF06B1D6-C4AA-47C1-86C5-0E54EE244230}" srcOrd="6" destOrd="0" presId="urn:microsoft.com/office/officeart/2005/8/layout/cycle2"/>
    <dgm:cxn modelId="{CDAC6C3A-6FF7-4C8A-99A1-FDB796A5265F}" type="presParOf" srcId="{ED856E37-26B2-411A-BC3B-E2DCE40A8D2C}" destId="{4C821FEC-7C70-47B7-9C69-7EE931DB7427}" srcOrd="7" destOrd="0" presId="urn:microsoft.com/office/officeart/2005/8/layout/cycle2"/>
    <dgm:cxn modelId="{0E23EA9B-DC24-4D05-BFFA-221A9D41BEAE}" type="presParOf" srcId="{4C821FEC-7C70-47B7-9C69-7EE931DB7427}" destId="{0A344EF3-BEEC-4978-B5F7-07732A5EE8DE}" srcOrd="0" destOrd="0" presId="urn:microsoft.com/office/officeart/2005/8/layout/cycle2"/>
    <dgm:cxn modelId="{A1A57342-8F48-4BF0-AFE4-A8FFE94336DE}" type="presParOf" srcId="{ED856E37-26B2-411A-BC3B-E2DCE40A8D2C}" destId="{119B607A-A2CE-4DD8-8B71-D4AA08B3A67A}" srcOrd="8" destOrd="0" presId="urn:microsoft.com/office/officeart/2005/8/layout/cycle2"/>
    <dgm:cxn modelId="{A3602BD3-57EB-4629-BB5C-7E4E334EDFCF}" type="presParOf" srcId="{ED856E37-26B2-411A-BC3B-E2DCE40A8D2C}" destId="{6EF553B0-0542-4717-AE73-44B7C77C9434}" srcOrd="9" destOrd="0" presId="urn:microsoft.com/office/officeart/2005/8/layout/cycle2"/>
    <dgm:cxn modelId="{6AF0A0BA-F59C-429E-B659-0D231209E6E7}" type="presParOf" srcId="{6EF553B0-0542-4717-AE73-44B7C77C9434}" destId="{438AE54A-7B34-4906-AD6F-B65EBFFAC182}" srcOrd="0" destOrd="0" presId="urn:microsoft.com/office/officeart/2005/8/layout/cycle2"/>
    <dgm:cxn modelId="{3732133D-C358-48B6-9B7A-C50533FC5612}" type="presParOf" srcId="{ED856E37-26B2-411A-BC3B-E2DCE40A8D2C}" destId="{72F66DA1-6CF2-4F0F-AED0-F465B320DB1C}" srcOrd="10" destOrd="0" presId="urn:microsoft.com/office/officeart/2005/8/layout/cycle2"/>
    <dgm:cxn modelId="{EF95592E-0221-42F5-BC3B-F706D4752A59}" type="presParOf" srcId="{ED856E37-26B2-411A-BC3B-E2DCE40A8D2C}" destId="{2A0FF255-DB44-4682-A7FF-FF209AF2D31C}" srcOrd="11" destOrd="0" presId="urn:microsoft.com/office/officeart/2005/8/layout/cycle2"/>
    <dgm:cxn modelId="{ED3F511B-1F45-43EF-8654-3EF8922E3D2C}" type="presParOf" srcId="{2A0FF255-DB44-4682-A7FF-FF209AF2D31C}" destId="{9A016012-80FA-438F-B2C7-8CDC400BD9DD}" srcOrd="0" destOrd="0" presId="urn:microsoft.com/office/officeart/2005/8/layout/cycle2"/>
    <dgm:cxn modelId="{8CAEA80A-EC87-4E25-9286-80D48DFFE539}" type="presParOf" srcId="{ED856E37-26B2-411A-BC3B-E2DCE40A8D2C}" destId="{2561AE8B-289F-4464-ABD6-AEF227881787}" srcOrd="12" destOrd="0" presId="urn:microsoft.com/office/officeart/2005/8/layout/cycle2"/>
    <dgm:cxn modelId="{EECC248D-3185-4F2F-851E-1C80A789C257}" type="presParOf" srcId="{ED856E37-26B2-411A-BC3B-E2DCE40A8D2C}" destId="{DF499081-5598-44A0-84E8-C72F54AC95F2}" srcOrd="13" destOrd="0" presId="urn:microsoft.com/office/officeart/2005/8/layout/cycle2"/>
    <dgm:cxn modelId="{82D163DD-47E3-46F1-AF33-281D187AF4AC}" type="presParOf" srcId="{DF499081-5598-44A0-84E8-C72F54AC95F2}" destId="{4F72DE4B-87CE-4DDB-8571-530ED32955B6}" srcOrd="0" destOrd="0" presId="urn:microsoft.com/office/officeart/2005/8/layout/cycle2"/>
    <dgm:cxn modelId="{087ADC6F-8CD6-4634-A6F5-649BA67E153D}" type="presParOf" srcId="{ED856E37-26B2-411A-BC3B-E2DCE40A8D2C}" destId="{3DC38976-62A3-4A21-9CAC-CB1F46EB8EFB}" srcOrd="14" destOrd="0" presId="urn:microsoft.com/office/officeart/2005/8/layout/cycle2"/>
    <dgm:cxn modelId="{D7C703F5-515D-4011-93C2-9540CAA6D3EE}" type="presParOf" srcId="{ED856E37-26B2-411A-BC3B-E2DCE40A8D2C}" destId="{991672FA-4286-4707-9346-BC3482C52E8F}" srcOrd="15" destOrd="0" presId="urn:microsoft.com/office/officeart/2005/8/layout/cycle2"/>
    <dgm:cxn modelId="{888A2028-D5F9-4477-863C-CE3F16B8567D}" type="presParOf" srcId="{991672FA-4286-4707-9346-BC3482C52E8F}" destId="{8CFDA3A1-6E4D-442D-90BA-453F0E25E27B}" srcOrd="0" destOrd="0" presId="urn:microsoft.com/office/officeart/2005/8/layout/cycle2"/>
    <dgm:cxn modelId="{709BD791-77E8-49B7-8ABB-330228B9C0A4}" type="presParOf" srcId="{ED856E37-26B2-411A-BC3B-E2DCE40A8D2C}" destId="{D0DA752E-5018-4DA3-9691-49A3707C419B}" srcOrd="16" destOrd="0" presId="urn:microsoft.com/office/officeart/2005/8/layout/cycle2"/>
    <dgm:cxn modelId="{A04E945C-A05C-4C4A-873E-396C28CDD268}" type="presParOf" srcId="{ED856E37-26B2-411A-BC3B-E2DCE40A8D2C}" destId="{6D554F96-CD44-49AE-9D87-E68C54E0BAC1}" srcOrd="17" destOrd="0" presId="urn:microsoft.com/office/officeart/2005/8/layout/cycle2"/>
    <dgm:cxn modelId="{CD24C09C-D089-433B-AC7D-FE8B6001D52E}" type="presParOf" srcId="{6D554F96-CD44-49AE-9D87-E68C54E0BAC1}" destId="{32FDA444-44AC-47B2-8083-BA5F99A50867}" srcOrd="0" destOrd="0" presId="urn:microsoft.com/office/officeart/2005/8/layout/cycle2"/>
    <dgm:cxn modelId="{A1EF5E52-AD09-4993-B030-A50AEAFEB271}" type="presParOf" srcId="{ED856E37-26B2-411A-BC3B-E2DCE40A8D2C}" destId="{0D496587-CBC4-4FCD-B928-FA9EE753C7C1}" srcOrd="18" destOrd="0" presId="urn:microsoft.com/office/officeart/2005/8/layout/cycle2"/>
    <dgm:cxn modelId="{EDAAA82E-F0FB-41F3-9D4F-B7D2C6044006}" type="presParOf" srcId="{ED856E37-26B2-411A-BC3B-E2DCE40A8D2C}" destId="{FCA9EE19-60E2-4823-9207-AAECF97AA940}" srcOrd="19" destOrd="0" presId="urn:microsoft.com/office/officeart/2005/8/layout/cycle2"/>
    <dgm:cxn modelId="{A41E69D2-4C94-4E2C-8E91-F10329A88C8C}" type="presParOf" srcId="{FCA9EE19-60E2-4823-9207-AAECF97AA940}" destId="{FAAB4114-43EE-4F4B-84C4-A713EE7A358A}" srcOrd="0" destOrd="0" presId="urn:microsoft.com/office/officeart/2005/8/layout/cycle2"/>
    <dgm:cxn modelId="{0BBE1D46-132B-45CE-B062-05111FADC736}" type="presParOf" srcId="{ED856E37-26B2-411A-BC3B-E2DCE40A8D2C}" destId="{864F6C35-FB89-40A1-A240-173D7F39EFDD}" srcOrd="20" destOrd="0" presId="urn:microsoft.com/office/officeart/2005/8/layout/cycle2"/>
    <dgm:cxn modelId="{99C3E4C9-CFC9-4F14-8E2E-F76C9101FD08}" type="presParOf" srcId="{ED856E37-26B2-411A-BC3B-E2DCE40A8D2C}" destId="{4A696297-7A8A-4EF3-A543-550F16F217D7}" srcOrd="21" destOrd="0" presId="urn:microsoft.com/office/officeart/2005/8/layout/cycle2"/>
    <dgm:cxn modelId="{CFE4807F-2851-4048-AB50-C0B6B892BE56}" type="presParOf" srcId="{4A696297-7A8A-4EF3-A543-550F16F217D7}" destId="{E2402EBB-F9CC-499B-A5B1-5549EB87B2AB}" srcOrd="0" destOrd="0" presId="urn:microsoft.com/office/officeart/2005/8/layout/cycle2"/>
    <dgm:cxn modelId="{7DE0D0A7-0DA8-4C77-821B-0E9EFC9F70FF}" type="presParOf" srcId="{ED856E37-26B2-411A-BC3B-E2DCE40A8D2C}" destId="{053A2F4E-DC85-4041-AF31-5A0BF7027A2B}" srcOrd="22" destOrd="0" presId="urn:microsoft.com/office/officeart/2005/8/layout/cycle2"/>
    <dgm:cxn modelId="{53CC45CD-EAD7-4EB2-90FA-457514EB9461}" type="presParOf" srcId="{ED856E37-26B2-411A-BC3B-E2DCE40A8D2C}" destId="{967C4D7A-9024-449D-A0F9-A4DB6E5CE76D}" srcOrd="23" destOrd="0" presId="urn:microsoft.com/office/officeart/2005/8/layout/cycle2"/>
    <dgm:cxn modelId="{4FEF6A3F-F3EF-45ED-A55E-F2594A0B8606}" type="presParOf" srcId="{967C4D7A-9024-449D-A0F9-A4DB6E5CE76D}" destId="{4973C34D-92C2-40D2-9B5B-F1D150AD3203}" srcOrd="0" destOrd="0" presId="urn:microsoft.com/office/officeart/2005/8/layout/cycle2"/>
    <dgm:cxn modelId="{33942573-B528-4671-94F0-BDC6445FDAF3}" type="presParOf" srcId="{ED856E37-26B2-411A-BC3B-E2DCE40A8D2C}" destId="{9B83DD6F-1CE8-47AB-BF2B-2FD33DAFC947}" srcOrd="24" destOrd="0" presId="urn:microsoft.com/office/officeart/2005/8/layout/cycle2"/>
    <dgm:cxn modelId="{714C343E-9640-4E2F-A1FE-4481F14F6A52}" type="presParOf" srcId="{ED856E37-26B2-411A-BC3B-E2DCE40A8D2C}" destId="{D38C9851-19D2-497D-92A5-C7B056D90529}" srcOrd="25" destOrd="0" presId="urn:microsoft.com/office/officeart/2005/8/layout/cycle2"/>
    <dgm:cxn modelId="{7C133A6D-AA33-449E-980C-5A7C55B858B7}" type="presParOf" srcId="{D38C9851-19D2-497D-92A5-C7B056D90529}" destId="{C7A47BA8-BB2C-4DA8-872F-2306115A325A}" srcOrd="0" destOrd="0" presId="urn:microsoft.com/office/officeart/2005/8/layout/cycle2"/>
    <dgm:cxn modelId="{1012A4D6-EA13-49E0-882A-5A7C3885E9C7}" type="presParOf" srcId="{ED856E37-26B2-411A-BC3B-E2DCE40A8D2C}" destId="{F0AAD80B-1320-4E54-BC3C-1AB080A1DB90}" srcOrd="26" destOrd="0" presId="urn:microsoft.com/office/officeart/2005/8/layout/cycle2"/>
    <dgm:cxn modelId="{851B4EE1-ED62-48D3-BEF3-7DFA2F3C3DA8}" type="presParOf" srcId="{ED856E37-26B2-411A-BC3B-E2DCE40A8D2C}" destId="{F584AF75-025F-4739-B68F-790056C42DC9}" srcOrd="27" destOrd="0" presId="urn:microsoft.com/office/officeart/2005/8/layout/cycle2"/>
    <dgm:cxn modelId="{7828B7A0-DFD5-4A97-B438-60D67B531B96}" type="presParOf" srcId="{F584AF75-025F-4739-B68F-790056C42DC9}" destId="{C6418C61-0F32-4745-990E-E13BE847E43B}" srcOrd="0" destOrd="0" presId="urn:microsoft.com/office/officeart/2005/8/layout/cycle2"/>
    <dgm:cxn modelId="{648E61AA-9E13-4156-8565-2D5988C3EF3E}" type="presParOf" srcId="{ED856E37-26B2-411A-BC3B-E2DCE40A8D2C}" destId="{600E7B3C-BE3F-420F-AB3F-8C501010770B}" srcOrd="28" destOrd="0" presId="urn:microsoft.com/office/officeart/2005/8/layout/cycle2"/>
    <dgm:cxn modelId="{43F48D4F-FF55-410E-AD62-E6C0339613DA}" type="presParOf" srcId="{ED856E37-26B2-411A-BC3B-E2DCE40A8D2C}" destId="{06811DA2-79D7-41F5-877B-3B221025E7BB}" srcOrd="29" destOrd="0" presId="urn:microsoft.com/office/officeart/2005/8/layout/cycle2"/>
    <dgm:cxn modelId="{55C49BFE-4706-4021-B1D2-94BD13476188}" type="presParOf" srcId="{06811DA2-79D7-41F5-877B-3B221025E7BB}" destId="{6F35B8D1-CA24-4542-A68C-787B35CF0061}" srcOrd="0" destOrd="0" presId="urn:microsoft.com/office/officeart/2005/8/layout/cycle2"/>
    <dgm:cxn modelId="{0AE1FA96-D4E8-4920-A40E-38AE7482AEDE}" type="presParOf" srcId="{ED856E37-26B2-411A-BC3B-E2DCE40A8D2C}" destId="{4C248587-8794-4D16-9672-B0289067816F}" srcOrd="30" destOrd="0" presId="urn:microsoft.com/office/officeart/2005/8/layout/cycle2"/>
    <dgm:cxn modelId="{CD8640B5-CC70-4A0E-8837-1B844DB414D3}" type="presParOf" srcId="{ED856E37-26B2-411A-BC3B-E2DCE40A8D2C}" destId="{19901B25-B654-4D6F-8306-CDCF01BE7AE6}" srcOrd="31" destOrd="0" presId="urn:microsoft.com/office/officeart/2005/8/layout/cycle2"/>
    <dgm:cxn modelId="{F752D455-3731-4901-815F-3E0D5334E217}"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0</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0000</a:t>
          </a:r>
          <a:endParaRPr lang="en-US" sz="2000" b="1" i="0" dirty="0">
            <a:solidFill>
              <a:schemeClr val="tx1"/>
            </a:solidFill>
            <a:latin typeface="Courier New" pitchFamily="49" charset="0"/>
            <a:cs typeface="Courier New" pitchFamily="49" charset="0"/>
          </a:endParaRPr>
        </a:p>
      </dgm:t>
    </dgm:pt>
    <dgm:pt modelId="{29B55120-6A37-4257-9F55-45E532040178}" type="parTrans" cxnId="{F061757E-8A6F-48C2-9B66-FCF5B645A4D2}">
      <dgm:prSet/>
      <dgm:spPr/>
      <dgm:t>
        <a:bodyPr/>
        <a:lstStyle/>
        <a:p>
          <a:endParaRPr lang="en-US" sz="1100" i="1">
            <a:solidFill>
              <a:schemeClr val="tx1"/>
            </a:solidFill>
          </a:endParaRPr>
        </a:p>
      </dgm:t>
    </dgm:pt>
    <dgm:pt modelId="{840DE21A-FB42-48FB-B560-8834402CD49A}" type="sibTrans" cxnId="{F061757E-8A6F-48C2-9B66-FCF5B645A4D2}">
      <dgm:prSet custT="1"/>
      <dgm:spPr>
        <a:noFill/>
      </dgm:spPr>
      <dgm:t>
        <a:bodyPr/>
        <a:lstStyle/>
        <a:p>
          <a:endParaRPr lang="en-US" sz="600" i="1">
            <a:solidFill>
              <a:schemeClr val="tx1"/>
            </a:solidFill>
          </a:endParaRPr>
        </a:p>
      </dgm:t>
    </dgm:pt>
    <dgm:pt modelId="{B17E3CDC-EC1B-49FA-B3BE-FE70CB48175E}">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0001</a:t>
          </a:r>
          <a:endParaRPr lang="en-US" sz="1200" i="1" dirty="0">
            <a:solidFill>
              <a:schemeClr val="tx1"/>
            </a:solidFill>
          </a:endParaRPr>
        </a:p>
      </dgm:t>
    </dgm:pt>
    <dgm:pt modelId="{82D513C5-D3EB-4FA6-98AD-04FBFA735E59}" type="parTrans" cxnId="{443D86E7-DE53-4EB3-8523-F011AB0FBF94}">
      <dgm:prSet/>
      <dgm:spPr/>
      <dgm:t>
        <a:bodyPr/>
        <a:lstStyle/>
        <a:p>
          <a:endParaRPr lang="en-US" sz="1100" i="1">
            <a:solidFill>
              <a:schemeClr val="tx1"/>
            </a:solidFill>
          </a:endParaRPr>
        </a:p>
      </dgm:t>
    </dgm:pt>
    <dgm:pt modelId="{A18E5D57-F9D5-4A5B-A052-65315B471A07}" type="sibTrans" cxnId="{443D86E7-DE53-4EB3-8523-F011AB0FBF94}">
      <dgm:prSet custT="1"/>
      <dgm:spPr>
        <a:noFill/>
      </dgm:spPr>
      <dgm:t>
        <a:bodyPr/>
        <a:lstStyle/>
        <a:p>
          <a:endParaRPr lang="en-US" sz="600" i="1">
            <a:solidFill>
              <a:schemeClr val="tx1"/>
            </a:solidFill>
          </a:endParaRPr>
        </a:p>
      </dgm:t>
    </dgm:pt>
    <dgm:pt modelId="{4EF681E0-A19B-4093-A99F-93DFD946C031}">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2</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0010</a:t>
          </a:r>
          <a:endParaRPr lang="en-US" sz="1200" i="1" dirty="0">
            <a:solidFill>
              <a:schemeClr val="tx1"/>
            </a:solidFill>
          </a:endParaRPr>
        </a:p>
      </dgm:t>
    </dgm:pt>
    <dgm:pt modelId="{19C98A71-9A98-4A60-B9B5-7F9F4897A9EE}" type="parTrans" cxnId="{2E6265FC-DC83-4EB5-A602-F8E8CFA7B053}">
      <dgm:prSet/>
      <dgm:spPr/>
      <dgm:t>
        <a:bodyPr/>
        <a:lstStyle/>
        <a:p>
          <a:endParaRPr lang="en-US" sz="1100" i="1">
            <a:solidFill>
              <a:schemeClr val="tx1"/>
            </a:solidFill>
          </a:endParaRPr>
        </a:p>
      </dgm:t>
    </dgm:pt>
    <dgm:pt modelId="{CC8F4582-0511-4994-95FF-7DA17596E754}" type="sibTrans" cxnId="{2E6265FC-DC83-4EB5-A602-F8E8CFA7B053}">
      <dgm:prSet custT="1"/>
      <dgm:spPr>
        <a:noFill/>
      </dgm:spPr>
      <dgm:t>
        <a:bodyPr/>
        <a:lstStyle/>
        <a:p>
          <a:endParaRPr lang="en-US" sz="600" i="1">
            <a:solidFill>
              <a:schemeClr val="tx1"/>
            </a:solidFill>
          </a:endParaRPr>
        </a:p>
      </dgm:t>
    </dgm:pt>
    <dgm:pt modelId="{9F942445-7FB9-4879-A3F3-CFBFF349751C}">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3</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0011</a:t>
          </a:r>
          <a:endParaRPr lang="en-US" sz="1200" i="1" dirty="0">
            <a:solidFill>
              <a:schemeClr val="tx1"/>
            </a:solidFill>
          </a:endParaRPr>
        </a:p>
      </dgm:t>
    </dgm:pt>
    <dgm:pt modelId="{95D89B49-23DB-4982-9E78-63E50DAE03CA}" type="parTrans" cxnId="{7A7FCAE5-FA15-4CF1-9893-C80CCC0E5CA4}">
      <dgm:prSet/>
      <dgm:spPr/>
      <dgm:t>
        <a:bodyPr/>
        <a:lstStyle/>
        <a:p>
          <a:endParaRPr lang="en-US" sz="1100" i="1">
            <a:solidFill>
              <a:schemeClr val="tx1"/>
            </a:solidFill>
          </a:endParaRPr>
        </a:p>
      </dgm:t>
    </dgm:pt>
    <dgm:pt modelId="{54A9CEA7-A743-4B67-926A-13B5DC25B193}" type="sibTrans" cxnId="{7A7FCAE5-FA15-4CF1-9893-C80CCC0E5CA4}">
      <dgm:prSet custT="1"/>
      <dgm:spPr>
        <a:noFill/>
      </dgm:spPr>
      <dgm:t>
        <a:bodyPr/>
        <a:lstStyle/>
        <a:p>
          <a:endParaRPr lang="en-US" sz="600" i="1">
            <a:solidFill>
              <a:schemeClr val="tx1"/>
            </a:solidFill>
          </a:endParaRPr>
        </a:p>
      </dgm:t>
    </dgm:pt>
    <dgm:pt modelId="{4E2CE9BB-2A36-4BE8-B6C8-7E02CB30C99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4</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0100</a:t>
          </a:r>
          <a:endParaRPr lang="en-US" sz="1200" i="1" dirty="0">
            <a:solidFill>
              <a:schemeClr val="tx1"/>
            </a:solidFill>
          </a:endParaRPr>
        </a:p>
      </dgm:t>
    </dgm:pt>
    <dgm:pt modelId="{4162CEB4-22B5-4E5B-8EA5-9BD8AE4E67BB}" type="parTrans" cxnId="{4D23E049-654A-4AE1-877F-E53F395DB449}">
      <dgm:prSet/>
      <dgm:spPr/>
      <dgm:t>
        <a:bodyPr/>
        <a:lstStyle/>
        <a:p>
          <a:endParaRPr lang="en-US" sz="1100" i="1">
            <a:solidFill>
              <a:schemeClr val="tx1"/>
            </a:solidFill>
          </a:endParaRPr>
        </a:p>
      </dgm:t>
    </dgm:pt>
    <dgm:pt modelId="{D4509880-136B-4AFB-87E1-5CA5167F5DF6}" type="sibTrans" cxnId="{4D23E049-654A-4AE1-877F-E53F395DB449}">
      <dgm:prSet custT="1"/>
      <dgm:spPr>
        <a:noFill/>
      </dgm:spPr>
      <dgm:t>
        <a:bodyPr/>
        <a:lstStyle/>
        <a:p>
          <a:endParaRPr lang="en-US" sz="600" i="1">
            <a:solidFill>
              <a:schemeClr val="tx1"/>
            </a:solidFill>
          </a:endParaRPr>
        </a:p>
      </dgm:t>
    </dgm:pt>
    <dgm:pt modelId="{1B6F75F6-CFAD-47C2-9B69-A75C97B2DFF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5</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0101</a:t>
          </a:r>
          <a:endParaRPr lang="en-US" sz="1200" i="1" dirty="0">
            <a:solidFill>
              <a:schemeClr val="tx1"/>
            </a:solidFill>
          </a:endParaRPr>
        </a:p>
      </dgm:t>
    </dgm:pt>
    <dgm:pt modelId="{D55584AE-09B1-4E5F-B04A-C0611F13F174}" type="parTrans" cxnId="{826C6629-F137-4B58-9F4F-C6053C24A3CB}">
      <dgm:prSet/>
      <dgm:spPr/>
      <dgm:t>
        <a:bodyPr/>
        <a:lstStyle/>
        <a:p>
          <a:endParaRPr lang="en-US" sz="1100" i="1">
            <a:solidFill>
              <a:schemeClr val="tx1"/>
            </a:solidFill>
          </a:endParaRPr>
        </a:p>
      </dgm:t>
    </dgm:pt>
    <dgm:pt modelId="{418DA20B-379F-4668-94D1-9E09FD6EC420}" type="sibTrans" cxnId="{826C6629-F137-4B58-9F4F-C6053C24A3CB}">
      <dgm:prSet custT="1"/>
      <dgm:spPr>
        <a:noFill/>
      </dgm:spPr>
      <dgm:t>
        <a:bodyPr/>
        <a:lstStyle/>
        <a:p>
          <a:endParaRPr lang="en-US" sz="600" i="1">
            <a:solidFill>
              <a:schemeClr val="tx1"/>
            </a:solidFill>
          </a:endParaRPr>
        </a:p>
      </dgm:t>
    </dgm:pt>
    <dgm:pt modelId="{09734ACD-7621-4A37-B423-CF4EFE9FF14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6</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0110</a:t>
          </a:r>
          <a:endParaRPr lang="en-US" sz="1200" i="1" dirty="0">
            <a:solidFill>
              <a:schemeClr val="tx1"/>
            </a:solidFill>
          </a:endParaRPr>
        </a:p>
      </dgm:t>
    </dgm:pt>
    <dgm:pt modelId="{37A52F5B-DDEC-4B5B-A4C8-A804F5740020}" type="parTrans" cxnId="{A846C7F2-1F6C-48EA-AEF0-0A1C649FED70}">
      <dgm:prSet/>
      <dgm:spPr/>
      <dgm:t>
        <a:bodyPr/>
        <a:lstStyle/>
        <a:p>
          <a:endParaRPr lang="en-US" sz="1100" i="1">
            <a:solidFill>
              <a:schemeClr val="tx1"/>
            </a:solidFill>
          </a:endParaRPr>
        </a:p>
      </dgm:t>
    </dgm:pt>
    <dgm:pt modelId="{9EA0BBBC-9F19-49DA-8C37-DF0AF07A423D}" type="sibTrans" cxnId="{A846C7F2-1F6C-48EA-AEF0-0A1C649FED70}">
      <dgm:prSet custT="1"/>
      <dgm:spPr>
        <a:noFill/>
      </dgm:spPr>
      <dgm:t>
        <a:bodyPr/>
        <a:lstStyle/>
        <a:p>
          <a:endParaRPr lang="en-US" sz="600" i="1">
            <a:solidFill>
              <a:schemeClr val="tx1"/>
            </a:solidFill>
          </a:endParaRPr>
        </a:p>
      </dgm:t>
    </dgm:pt>
    <dgm:pt modelId="{E1B2DC05-DD82-40E1-A80B-3A3F0D150826}">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7</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0111</a:t>
          </a:r>
          <a:endParaRPr lang="en-US" sz="1200" i="1" dirty="0">
            <a:solidFill>
              <a:schemeClr val="tx1"/>
            </a:solidFill>
          </a:endParaRPr>
        </a:p>
      </dgm:t>
    </dgm:pt>
    <dgm:pt modelId="{32E31B58-FEA1-4C4B-B20D-89442B0952D1}" type="parTrans" cxnId="{3D331903-328B-4D67-8B46-A9E0E6021652}">
      <dgm:prSet/>
      <dgm:spPr/>
      <dgm:t>
        <a:bodyPr/>
        <a:lstStyle/>
        <a:p>
          <a:endParaRPr lang="en-US" sz="1100" i="1">
            <a:solidFill>
              <a:schemeClr val="tx1"/>
            </a:solidFill>
          </a:endParaRPr>
        </a:p>
      </dgm:t>
    </dgm:pt>
    <dgm:pt modelId="{1292C815-A999-47F1-B2AB-6D8B2FC4801B}" type="sibTrans" cxnId="{3D331903-328B-4D67-8B46-A9E0E6021652}">
      <dgm:prSet custT="1"/>
      <dgm:spPr>
        <a:noFill/>
      </dgm:spPr>
      <dgm:t>
        <a:bodyPr/>
        <a:lstStyle/>
        <a:p>
          <a:endParaRPr lang="en-US" sz="600" i="1">
            <a:solidFill>
              <a:schemeClr val="tx1"/>
            </a:solidFill>
          </a:endParaRPr>
        </a:p>
      </dgm:t>
    </dgm:pt>
    <dgm:pt modelId="{0E006D6F-D5B3-4AD9-B287-C560C2AF3303}">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8</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1000</a:t>
          </a:r>
          <a:endParaRPr lang="en-US" sz="1200" i="1" dirty="0">
            <a:solidFill>
              <a:schemeClr val="tx1"/>
            </a:solidFill>
          </a:endParaRPr>
        </a:p>
      </dgm:t>
    </dgm:pt>
    <dgm:pt modelId="{2B993F09-CE53-4F12-9D8D-44F901BA5D29}" type="parTrans" cxnId="{9BB7A55A-9467-4CA6-AF6B-9A88159C4E92}">
      <dgm:prSet/>
      <dgm:spPr/>
      <dgm:t>
        <a:bodyPr/>
        <a:lstStyle/>
        <a:p>
          <a:endParaRPr lang="en-US" sz="1100" i="1">
            <a:solidFill>
              <a:schemeClr val="tx1"/>
            </a:solidFill>
          </a:endParaRPr>
        </a:p>
      </dgm:t>
    </dgm:pt>
    <dgm:pt modelId="{40954D95-97D2-4C49-9937-C5A860DD54DE}" type="sibTrans" cxnId="{9BB7A55A-9467-4CA6-AF6B-9A88159C4E92}">
      <dgm:prSet custT="1"/>
      <dgm:spPr>
        <a:noFill/>
      </dgm:spPr>
      <dgm:t>
        <a:bodyPr/>
        <a:lstStyle/>
        <a:p>
          <a:endParaRPr lang="en-US" sz="600" i="1">
            <a:solidFill>
              <a:schemeClr val="tx1"/>
            </a:solidFill>
          </a:endParaRPr>
        </a:p>
      </dgm:t>
    </dgm:pt>
    <dgm:pt modelId="{18D05F78-20A7-4BE7-B47A-DABF40716FA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9</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1001</a:t>
          </a:r>
          <a:endParaRPr lang="en-US" sz="1200" i="1" dirty="0">
            <a:solidFill>
              <a:schemeClr val="tx1"/>
            </a:solidFill>
          </a:endParaRPr>
        </a:p>
      </dgm:t>
    </dgm:pt>
    <dgm:pt modelId="{F223BA35-C52D-4E0E-9576-21D0AB8CCE03}" type="parTrans" cxnId="{81B6479F-BFBC-4061-BBFB-0D73B5683191}">
      <dgm:prSet/>
      <dgm:spPr/>
      <dgm:t>
        <a:bodyPr/>
        <a:lstStyle/>
        <a:p>
          <a:endParaRPr lang="en-US" sz="1100" i="1">
            <a:solidFill>
              <a:schemeClr val="tx1"/>
            </a:solidFill>
          </a:endParaRPr>
        </a:p>
      </dgm:t>
    </dgm:pt>
    <dgm:pt modelId="{42CE9FCF-A22A-4DA9-BA12-A7FC8BCC349E}" type="sibTrans" cxnId="{81B6479F-BFBC-4061-BBFB-0D73B5683191}">
      <dgm:prSet custT="1"/>
      <dgm:spPr>
        <a:noFill/>
      </dgm:spPr>
      <dgm:t>
        <a:bodyPr/>
        <a:lstStyle/>
        <a:p>
          <a:endParaRPr lang="en-US" sz="600" i="1">
            <a:solidFill>
              <a:schemeClr val="tx1"/>
            </a:solidFill>
          </a:endParaRPr>
        </a:p>
      </dgm:t>
    </dgm:pt>
    <dgm:pt modelId="{DB0C4E7F-E656-499E-9631-49607CED98D0}">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10</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1010</a:t>
          </a:r>
          <a:endParaRPr lang="en-US" sz="1200" i="1" dirty="0">
            <a:solidFill>
              <a:schemeClr val="tx1"/>
            </a:solidFill>
          </a:endParaRPr>
        </a:p>
      </dgm:t>
    </dgm:pt>
    <dgm:pt modelId="{D4212191-B16D-4BBE-9A56-7BA3B042CB2B}" type="parTrans" cxnId="{E44D39C3-224E-43C6-A5DB-291A965A67E8}">
      <dgm:prSet/>
      <dgm:spPr/>
      <dgm:t>
        <a:bodyPr/>
        <a:lstStyle/>
        <a:p>
          <a:endParaRPr lang="en-US" sz="1100" i="1">
            <a:solidFill>
              <a:schemeClr val="tx1"/>
            </a:solidFill>
          </a:endParaRPr>
        </a:p>
      </dgm:t>
    </dgm:pt>
    <dgm:pt modelId="{C07863CA-0B02-455C-AAF9-702EDB99D2A3}" type="sibTrans" cxnId="{E44D39C3-224E-43C6-A5DB-291A965A67E8}">
      <dgm:prSet custT="1"/>
      <dgm:spPr>
        <a:noFill/>
      </dgm:spPr>
      <dgm:t>
        <a:bodyPr/>
        <a:lstStyle/>
        <a:p>
          <a:endParaRPr lang="en-US" sz="600" i="1">
            <a:solidFill>
              <a:schemeClr val="tx1"/>
            </a:solidFill>
          </a:endParaRPr>
        </a:p>
      </dgm:t>
    </dgm:pt>
    <dgm:pt modelId="{DC65485E-2EC4-4B40-8458-D8FB1C59E2C8}">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11</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1011</a:t>
          </a:r>
          <a:endParaRPr lang="en-US" sz="1200" i="1" dirty="0">
            <a:solidFill>
              <a:schemeClr val="tx1"/>
            </a:solidFill>
          </a:endParaRPr>
        </a:p>
      </dgm:t>
    </dgm:pt>
    <dgm:pt modelId="{E2DDBC78-AC94-4BF4-9E5A-037685C4B253}" type="parTrans" cxnId="{C3255ED0-4C23-4D75-9B6E-383A949257C5}">
      <dgm:prSet/>
      <dgm:spPr/>
      <dgm:t>
        <a:bodyPr/>
        <a:lstStyle/>
        <a:p>
          <a:endParaRPr lang="en-US" sz="1100" i="1">
            <a:solidFill>
              <a:schemeClr val="tx1"/>
            </a:solidFill>
          </a:endParaRPr>
        </a:p>
      </dgm:t>
    </dgm:pt>
    <dgm:pt modelId="{A0152593-2F3F-46F3-94AB-43163D17405A}" type="sibTrans" cxnId="{C3255ED0-4C23-4D75-9B6E-383A949257C5}">
      <dgm:prSet custT="1"/>
      <dgm:spPr>
        <a:noFill/>
      </dgm:spPr>
      <dgm:t>
        <a:bodyPr/>
        <a:lstStyle/>
        <a:p>
          <a:endParaRPr lang="en-US" sz="600" i="1">
            <a:solidFill>
              <a:schemeClr val="tx1"/>
            </a:solidFill>
          </a:endParaRPr>
        </a:p>
      </dgm:t>
    </dgm:pt>
    <dgm:pt modelId="{5CA3D75B-EC83-4022-B078-A3CC22441544}">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12</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1100</a:t>
          </a:r>
          <a:endParaRPr lang="en-US" sz="1200" i="1" dirty="0">
            <a:solidFill>
              <a:schemeClr val="tx1"/>
            </a:solidFill>
          </a:endParaRPr>
        </a:p>
      </dgm:t>
    </dgm:pt>
    <dgm:pt modelId="{E6F3C976-2D97-48FA-8596-2E79DB2ADE02}" type="parTrans" cxnId="{92EDFC09-BE74-4ABA-A379-26B44814E52F}">
      <dgm:prSet/>
      <dgm:spPr/>
      <dgm:t>
        <a:bodyPr/>
        <a:lstStyle/>
        <a:p>
          <a:endParaRPr lang="en-US" sz="1100" i="1">
            <a:solidFill>
              <a:schemeClr val="tx1"/>
            </a:solidFill>
          </a:endParaRPr>
        </a:p>
      </dgm:t>
    </dgm:pt>
    <dgm:pt modelId="{8FE0387E-A363-4638-9824-8EB2355060A3}" type="sibTrans" cxnId="{92EDFC09-BE74-4ABA-A379-26B44814E52F}">
      <dgm:prSet custT="1"/>
      <dgm:spPr>
        <a:noFill/>
      </dgm:spPr>
      <dgm:t>
        <a:bodyPr/>
        <a:lstStyle/>
        <a:p>
          <a:endParaRPr lang="en-US" sz="600" i="1">
            <a:solidFill>
              <a:schemeClr val="tx1"/>
            </a:solidFill>
          </a:endParaRPr>
        </a:p>
      </dgm:t>
    </dgm:pt>
    <dgm:pt modelId="{D1BAB489-789C-4DE7-BF74-7824849A0A5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13</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1101</a:t>
          </a:r>
          <a:endParaRPr lang="en-US" sz="1200" i="1" dirty="0">
            <a:solidFill>
              <a:schemeClr val="tx1"/>
            </a:solidFill>
          </a:endParaRPr>
        </a:p>
      </dgm:t>
    </dgm:pt>
    <dgm:pt modelId="{02DEE410-37A3-4D83-884F-876A5A6C37B0}" type="parTrans" cxnId="{2F71960A-2146-4D27-9E3D-842650DCB4D1}">
      <dgm:prSet/>
      <dgm:spPr/>
      <dgm:t>
        <a:bodyPr/>
        <a:lstStyle/>
        <a:p>
          <a:endParaRPr lang="en-US" sz="1100" i="1">
            <a:solidFill>
              <a:schemeClr val="tx1"/>
            </a:solidFill>
          </a:endParaRPr>
        </a:p>
      </dgm:t>
    </dgm:pt>
    <dgm:pt modelId="{D676A66D-B943-475E-B7BF-79A2BCCB3068}" type="sibTrans" cxnId="{2F71960A-2146-4D27-9E3D-842650DCB4D1}">
      <dgm:prSet custT="1"/>
      <dgm:spPr>
        <a:noFill/>
      </dgm:spPr>
      <dgm:t>
        <a:bodyPr/>
        <a:lstStyle/>
        <a:p>
          <a:endParaRPr lang="en-US" sz="600" i="1">
            <a:solidFill>
              <a:schemeClr val="tx1"/>
            </a:solidFill>
          </a:endParaRPr>
        </a:p>
      </dgm:t>
    </dgm:pt>
    <dgm:pt modelId="{16099399-E8E7-4C09-9EF8-03D8CAA8D363}">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14</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1110</a:t>
          </a:r>
          <a:endParaRPr lang="en-US" sz="1200" i="1" dirty="0">
            <a:solidFill>
              <a:schemeClr val="tx1"/>
            </a:solidFill>
          </a:endParaRPr>
        </a:p>
      </dgm:t>
    </dgm:pt>
    <dgm:pt modelId="{3B10C4F3-1204-4A3F-B77C-E8DA58D5FABE}" type="parTrans" cxnId="{43918164-A750-4CD0-A082-B58CF21148A3}">
      <dgm:prSet/>
      <dgm:spPr/>
      <dgm:t>
        <a:bodyPr/>
        <a:lstStyle/>
        <a:p>
          <a:endParaRPr lang="en-US" sz="1100" i="1">
            <a:solidFill>
              <a:schemeClr val="tx1"/>
            </a:solidFill>
          </a:endParaRPr>
        </a:p>
      </dgm:t>
    </dgm:pt>
    <dgm:pt modelId="{D6536DF3-26F3-42D3-BC6B-F221B626BC83}" type="sibTrans" cxnId="{43918164-A750-4CD0-A082-B58CF21148A3}">
      <dgm:prSet custT="1"/>
      <dgm:spPr>
        <a:noFill/>
      </dgm:spPr>
      <dgm:t>
        <a:bodyPr/>
        <a:lstStyle/>
        <a:p>
          <a:endParaRPr lang="en-US" sz="600" i="1">
            <a:solidFill>
              <a:schemeClr val="tx1"/>
            </a:solidFill>
          </a:endParaRPr>
        </a:p>
      </dgm:t>
    </dgm:pt>
    <dgm:pt modelId="{20A88EEE-D09C-4142-80D3-FD0ECC0D0CB4}">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15</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1111</a:t>
          </a:r>
          <a:endParaRPr lang="en-US" sz="1200" i="1" dirty="0">
            <a:solidFill>
              <a:schemeClr val="tx1"/>
            </a:solidFill>
          </a:endParaRPr>
        </a:p>
      </dgm:t>
    </dgm:pt>
    <dgm:pt modelId="{5A8C9F94-8C39-4693-A1F2-F587F094CE8B}" type="parTrans" cxnId="{F74F1DE3-FC0A-4DD0-8152-C93042E3BFEC}">
      <dgm:prSet/>
      <dgm:spPr/>
      <dgm:t>
        <a:bodyPr/>
        <a:lstStyle/>
        <a:p>
          <a:endParaRPr lang="en-US" sz="1100" i="1">
            <a:solidFill>
              <a:schemeClr val="tx1"/>
            </a:solidFill>
          </a:endParaRPr>
        </a:p>
      </dgm:t>
    </dgm:pt>
    <dgm:pt modelId="{BD79D5AC-1B2F-4F61-B6F6-A7318F150E38}" type="sibTrans" cxnId="{F74F1DE3-FC0A-4DD0-8152-C93042E3BFEC}">
      <dgm:prSet custT="1"/>
      <dgm:spPr>
        <a:noFill/>
      </dgm:spPr>
      <dgm:t>
        <a:bodyPr/>
        <a:lstStyle/>
        <a:p>
          <a:endParaRPr lang="en-US" sz="600" i="1">
            <a:solidFill>
              <a:schemeClr val="tx1"/>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DB314C92-A233-4DB3-AFE6-9B0AC910B327}" type="presOf" srcId="{840DE21A-FB42-48FB-B560-8834402CD49A}" destId="{CAA6717B-BDDF-4BF3-AD3E-571B6FB811AC}" srcOrd="1" destOrd="0" presId="urn:microsoft.com/office/officeart/2005/8/layout/cycle2"/>
    <dgm:cxn modelId="{4760AF5C-BACE-4D0D-A0A5-05A678CBB34C}" type="presOf" srcId="{54A9CEA7-A743-4B67-926A-13B5DC25B193}" destId="{0A344EF3-BEEC-4978-B5F7-07732A5EE8DE}" srcOrd="1" destOrd="0" presId="urn:microsoft.com/office/officeart/2005/8/layout/cycle2"/>
    <dgm:cxn modelId="{070C1187-23BB-4C60-BD0F-B5258E7A3370}" type="presOf" srcId="{A18E5D57-F9D5-4A5B-A052-65315B471A07}" destId="{30D46EBD-D36D-41FD-AAD5-9C9AB3EDFA83}" srcOrd="0" destOrd="0" presId="urn:microsoft.com/office/officeart/2005/8/layout/cycle2"/>
    <dgm:cxn modelId="{D9F98AE7-8B34-4D6D-9774-244419F1042C}" type="presOf" srcId="{5CA3D75B-EC83-4022-B078-A3CC22441544}" destId="{9B83DD6F-1CE8-47AB-BF2B-2FD33DAFC947}" srcOrd="0" destOrd="0" presId="urn:microsoft.com/office/officeart/2005/8/layout/cycle2"/>
    <dgm:cxn modelId="{6CF70026-1397-4948-8467-43ED20D4C3FD}" type="presOf" srcId="{42CE9FCF-A22A-4DA9-BA12-A7FC8BCC349E}" destId="{FCA9EE19-60E2-4823-9207-AAECF97AA940}" srcOrd="0"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3A629246-7701-4E31-B32D-11B3E1C8244F}" type="presOf" srcId="{418DA20B-379F-4668-94D1-9E09FD6EC420}" destId="{9A016012-80FA-438F-B2C7-8CDC400BD9DD}" srcOrd="1" destOrd="0" presId="urn:microsoft.com/office/officeart/2005/8/layout/cycle2"/>
    <dgm:cxn modelId="{41B221FD-7A8A-48DC-83EB-7E95071B0B2C}" type="presOf" srcId="{9EA0BBBC-9F19-49DA-8C37-DF0AF07A423D}" destId="{4F72DE4B-87CE-4DDB-8571-530ED32955B6}" srcOrd="1" destOrd="0" presId="urn:microsoft.com/office/officeart/2005/8/layout/cycle2"/>
    <dgm:cxn modelId="{47180B12-62F1-472A-8E47-38640A703CAC}" type="presOf" srcId="{8FE0387E-A363-4638-9824-8EB2355060A3}" destId="{C7A47BA8-BB2C-4DA8-872F-2306115A325A}" srcOrd="1" destOrd="0" presId="urn:microsoft.com/office/officeart/2005/8/layout/cycle2"/>
    <dgm:cxn modelId="{3EE1C136-847B-4D78-BF2A-4ED5ED7AAFB5}" type="presOf" srcId="{1B6F75F6-CFAD-47C2-9B69-A75C97B2DFFB}" destId="{72F66DA1-6CF2-4F0F-AED0-F465B320DB1C}" srcOrd="0" destOrd="0" presId="urn:microsoft.com/office/officeart/2005/8/layout/cycle2"/>
    <dgm:cxn modelId="{5686849F-A044-4235-B5DA-84E07173CCD0}" type="presOf" srcId="{840DE21A-FB42-48FB-B560-8834402CD49A}" destId="{3EC61214-0A38-4F46-8B5A-51470B571D70}" srcOrd="0" destOrd="0" presId="urn:microsoft.com/office/officeart/2005/8/layout/cycle2"/>
    <dgm:cxn modelId="{9B52CB48-7CD0-42EC-AFB1-322D61E9447B}" type="presOf" srcId="{CC8F4582-0511-4994-95FF-7DA17596E754}" destId="{2718448F-E8AF-4000-A6E5-581FE8B44B11}" srcOrd="1"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7A7FCAE5-FA15-4CF1-9893-C80CCC0E5CA4}" srcId="{53FCFA09-25E0-42DC-AEDE-2A3A519EE58E}" destId="{9F942445-7FB9-4879-A3F3-CFBFF349751C}" srcOrd="3" destOrd="0" parTransId="{95D89B49-23DB-4982-9E78-63E50DAE03CA}" sibTransId="{54A9CEA7-A743-4B67-926A-13B5DC25B193}"/>
    <dgm:cxn modelId="{6ADA8081-B970-4BA4-888C-A3FC04001095}" type="presOf" srcId="{8FE0387E-A363-4638-9824-8EB2355060A3}" destId="{D38C9851-19D2-497D-92A5-C7B056D90529}" srcOrd="0" destOrd="0" presId="urn:microsoft.com/office/officeart/2005/8/layout/cycle2"/>
    <dgm:cxn modelId="{31C6F0D7-4827-479A-A13E-2B2D62B50F87}" type="presOf" srcId="{A18E5D57-F9D5-4A5B-A052-65315B471A07}" destId="{3C54F79F-8B4A-47F2-9399-7BE1E0697A53}" srcOrd="1"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81B6479F-BFBC-4061-BBFB-0D73B5683191}" srcId="{53FCFA09-25E0-42DC-AEDE-2A3A519EE58E}" destId="{18D05F78-20A7-4BE7-B47A-DABF40716FAB}" srcOrd="9" destOrd="0" parTransId="{F223BA35-C52D-4E0E-9576-21D0AB8CCE03}" sibTransId="{42CE9FCF-A22A-4DA9-BA12-A7FC8BCC349E}"/>
    <dgm:cxn modelId="{7EB57AF6-62BF-4EB0-8F80-F988B5F8258A}" type="presOf" srcId="{1292C815-A999-47F1-B2AB-6D8B2FC4801B}" destId="{8CFDA3A1-6E4D-442D-90BA-453F0E25E27B}" srcOrd="1" destOrd="0" presId="urn:microsoft.com/office/officeart/2005/8/layout/cycle2"/>
    <dgm:cxn modelId="{0E1C835A-D70A-4ED9-9066-1DF40B82EDA5}" type="presOf" srcId="{D676A66D-B943-475E-B7BF-79A2BCCB3068}" destId="{C6418C61-0F32-4745-990E-E13BE847E43B}" srcOrd="1" destOrd="0" presId="urn:microsoft.com/office/officeart/2005/8/layout/cycle2"/>
    <dgm:cxn modelId="{F378A6D3-AE22-46EC-AA88-BFFEC03784CB}" type="presOf" srcId="{53FCFA09-25E0-42DC-AEDE-2A3A519EE58E}" destId="{ED856E37-26B2-411A-BC3B-E2DCE40A8D2C}" srcOrd="0"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772D05B8-4556-40FC-AEFE-2636B227801B}" type="presOf" srcId="{D4509880-136B-4AFB-87E1-5CA5167F5DF6}" destId="{6EF553B0-0542-4717-AE73-44B7C77C9434}" srcOrd="0" destOrd="0" presId="urn:microsoft.com/office/officeart/2005/8/layout/cycle2"/>
    <dgm:cxn modelId="{7D526DF9-8EDA-4660-A0A9-28E39AA3318D}" type="presOf" srcId="{418DA20B-379F-4668-94D1-9E09FD6EC420}" destId="{2A0FF255-DB44-4682-A7FF-FF209AF2D31C}" srcOrd="0" destOrd="0" presId="urn:microsoft.com/office/officeart/2005/8/layout/cycle2"/>
    <dgm:cxn modelId="{DA77EBF2-F8F6-4953-ABAE-CF991D812E17}" type="presOf" srcId="{1292C815-A999-47F1-B2AB-6D8B2FC4801B}" destId="{991672FA-4286-4707-9346-BC3482C52E8F}" srcOrd="0" destOrd="0" presId="urn:microsoft.com/office/officeart/2005/8/layout/cycle2"/>
    <dgm:cxn modelId="{6BF4B814-D5CE-400A-887D-4A5497958DCC}" type="presOf" srcId="{B17E3CDC-EC1B-49FA-B3BE-FE70CB48175E}" destId="{51DC019C-C6AF-4F26-BECE-9B5E8B178F4F}" srcOrd="0" destOrd="0" presId="urn:microsoft.com/office/officeart/2005/8/layout/cycle2"/>
    <dgm:cxn modelId="{38672DBF-E511-48B5-B0B8-09D0983D5A9A}" type="presOf" srcId="{40954D95-97D2-4C49-9937-C5A860DD54DE}" destId="{32FDA444-44AC-47B2-8083-BA5F99A50867}" srcOrd="1"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A451630D-1CB5-4D20-8CC4-DA08A1C2A4FA}" type="presOf" srcId="{C07863CA-0B02-455C-AAF9-702EDB99D2A3}" destId="{E2402EBB-F9CC-499B-A5B1-5549EB87B2AB}" srcOrd="1" destOrd="0" presId="urn:microsoft.com/office/officeart/2005/8/layout/cycle2"/>
    <dgm:cxn modelId="{BB3278C8-6A23-42E6-A417-E864DE1612AD}" type="presOf" srcId="{42CE9FCF-A22A-4DA9-BA12-A7FC8BCC349E}" destId="{FAAB4114-43EE-4F4B-84C4-A713EE7A358A}" srcOrd="1" destOrd="0" presId="urn:microsoft.com/office/officeart/2005/8/layout/cycle2"/>
    <dgm:cxn modelId="{64DB2677-7B41-4E78-8C89-9986E9FA4CE6}" type="presOf" srcId="{D6536DF3-26F3-42D3-BC6B-F221B626BC83}" destId="{06811DA2-79D7-41F5-877B-3B221025E7BB}" srcOrd="0" destOrd="0" presId="urn:microsoft.com/office/officeart/2005/8/layout/cycle2"/>
    <dgm:cxn modelId="{2E8CA433-570B-4F8C-8273-9ABC5C9DBB1D}" type="presOf" srcId="{D4509880-136B-4AFB-87E1-5CA5167F5DF6}" destId="{438AE54A-7B34-4906-AD6F-B65EBFFAC182}" srcOrd="1" destOrd="0" presId="urn:microsoft.com/office/officeart/2005/8/layout/cycle2"/>
    <dgm:cxn modelId="{6C8D6748-3F94-495D-B49D-09FC189AA80F}" type="presOf" srcId="{18D05F78-20A7-4BE7-B47A-DABF40716FAB}" destId="{0D496587-CBC4-4FCD-B928-FA9EE753C7C1}" srcOrd="0" destOrd="0" presId="urn:microsoft.com/office/officeart/2005/8/layout/cycle2"/>
    <dgm:cxn modelId="{2CB55DCE-8A87-43C0-923A-4E07BC52C21F}" type="presOf" srcId="{BD79D5AC-1B2F-4F61-B6F6-A7318F150E38}" destId="{F23E9550-EC47-4B90-B2AE-D5B5710FACB4}" srcOrd="1" destOrd="0" presId="urn:microsoft.com/office/officeart/2005/8/layout/cycle2"/>
    <dgm:cxn modelId="{F061757E-8A6F-48C2-9B66-FCF5B645A4D2}" srcId="{53FCFA09-25E0-42DC-AEDE-2A3A519EE58E}" destId="{B82D95D7-3681-471F-AFDF-8057D6725C68}" srcOrd="0" destOrd="0" parTransId="{29B55120-6A37-4257-9F55-45E532040178}" sibTransId="{840DE21A-FB42-48FB-B560-8834402CD49A}"/>
    <dgm:cxn modelId="{F7917631-D8FB-4EEA-ADFB-6645F3EA3E5F}" type="presOf" srcId="{0E006D6F-D5B3-4AD9-B287-C560C2AF3303}" destId="{D0DA752E-5018-4DA3-9691-49A3707C419B}" srcOrd="0" destOrd="0" presId="urn:microsoft.com/office/officeart/2005/8/layout/cycle2"/>
    <dgm:cxn modelId="{18BD60D3-4BC7-4EB8-A06C-22446DF9788F}" type="presOf" srcId="{9F942445-7FB9-4879-A3F3-CFBFF349751C}" destId="{AF06B1D6-C4AA-47C1-86C5-0E54EE244230}" srcOrd="0" destOrd="0" presId="urn:microsoft.com/office/officeart/2005/8/layout/cycle2"/>
    <dgm:cxn modelId="{3C407EDE-9519-4A61-8824-03FB177A1D08}" type="presOf" srcId="{20A88EEE-D09C-4142-80D3-FD0ECC0D0CB4}" destId="{4C248587-8794-4D16-9672-B0289067816F}" srcOrd="0" destOrd="0" presId="urn:microsoft.com/office/officeart/2005/8/layout/cycle2"/>
    <dgm:cxn modelId="{42EFD4BD-9659-4685-9135-7FBBD1C580F1}" type="presOf" srcId="{9EA0BBBC-9F19-49DA-8C37-DF0AF07A423D}" destId="{DF499081-5598-44A0-84E8-C72F54AC95F2}" srcOrd="0" destOrd="0" presId="urn:microsoft.com/office/officeart/2005/8/layout/cycle2"/>
    <dgm:cxn modelId="{5E8E75FD-25BB-4746-A2DF-1A6473160EF2}" type="presOf" srcId="{4EF681E0-A19B-4093-A99F-93DFD946C031}" destId="{BEFA3DEE-F13D-4375-BCD6-FB5AB4CEF8B4}" srcOrd="0" destOrd="0" presId="urn:microsoft.com/office/officeart/2005/8/layout/cycle2"/>
    <dgm:cxn modelId="{68D41257-8301-4C6C-9FA9-5EEB3D08A455}" type="presOf" srcId="{B82D95D7-3681-471F-AFDF-8057D6725C68}" destId="{9B8103FE-2675-4B07-820C-E79E7D097738}" srcOrd="0" destOrd="0" presId="urn:microsoft.com/office/officeart/2005/8/layout/cycle2"/>
    <dgm:cxn modelId="{B6B9CC1D-79F7-4361-B57F-9A56C8A04F6D}" type="presOf" srcId="{16099399-E8E7-4C09-9EF8-03D8CAA8D363}" destId="{600E7B3C-BE3F-420F-AB3F-8C501010770B}" srcOrd="0" destOrd="0" presId="urn:microsoft.com/office/officeart/2005/8/layout/cycle2"/>
    <dgm:cxn modelId="{264404EC-C131-4E75-A6FC-13198EBDE859}" type="presOf" srcId="{D6536DF3-26F3-42D3-BC6B-F221B626BC83}" destId="{6F35B8D1-CA24-4542-A68C-787B35CF0061}" srcOrd="1" destOrd="0" presId="urn:microsoft.com/office/officeart/2005/8/layout/cycle2"/>
    <dgm:cxn modelId="{B9E27A17-2D6A-4421-809F-D083B59F02BF}" type="presOf" srcId="{DC65485E-2EC4-4B40-8458-D8FB1C59E2C8}" destId="{053A2F4E-DC85-4041-AF31-5A0BF7027A2B}" srcOrd="0" destOrd="0" presId="urn:microsoft.com/office/officeart/2005/8/layout/cycle2"/>
    <dgm:cxn modelId="{6561A302-D115-4BEB-966C-9E358C7DA7C4}" type="presOf" srcId="{09734ACD-7621-4A37-B423-CF4EFE9FF14B}" destId="{2561AE8B-289F-4464-ABD6-AEF227881787}" srcOrd="0" destOrd="0" presId="urn:microsoft.com/office/officeart/2005/8/layout/cycle2"/>
    <dgm:cxn modelId="{D8F0612C-C86F-49E3-958A-E232D127A3F6}" type="presOf" srcId="{4E2CE9BB-2A36-4BE8-B6C8-7E02CB30C99B}" destId="{119B607A-A2CE-4DD8-8B71-D4AA08B3A67A}" srcOrd="0" destOrd="0" presId="urn:microsoft.com/office/officeart/2005/8/layout/cycle2"/>
    <dgm:cxn modelId="{C525DF51-13D5-456E-BE32-DD5832E41665}" type="presOf" srcId="{CC8F4582-0511-4994-95FF-7DA17596E754}" destId="{4F8D8AB9-AD18-416C-9006-3EBF3F8ADCF2}" srcOrd="0"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4993A093-2689-4B9F-993D-17FB44079841}" type="presOf" srcId="{E1B2DC05-DD82-40E1-A80B-3A3F0D150826}" destId="{3DC38976-62A3-4A21-9CAC-CB1F46EB8EFB}" srcOrd="0" destOrd="0" presId="urn:microsoft.com/office/officeart/2005/8/layout/cycle2"/>
    <dgm:cxn modelId="{A4A4B020-7B20-4F96-B5F4-71E9879F668C}" type="presOf" srcId="{A0152593-2F3F-46F3-94AB-43163D17405A}" destId="{967C4D7A-9024-449D-A0F9-A4DB6E5CE76D}" srcOrd="0" destOrd="0" presId="urn:microsoft.com/office/officeart/2005/8/layout/cycle2"/>
    <dgm:cxn modelId="{9BB7A55A-9467-4CA6-AF6B-9A88159C4E92}" srcId="{53FCFA09-25E0-42DC-AEDE-2A3A519EE58E}" destId="{0E006D6F-D5B3-4AD9-B287-C560C2AF3303}" srcOrd="8" destOrd="0" parTransId="{2B993F09-CE53-4F12-9D8D-44F901BA5D29}" sibTransId="{40954D95-97D2-4C49-9937-C5A860DD54DE}"/>
    <dgm:cxn modelId="{F74F1DE3-FC0A-4DD0-8152-C93042E3BFEC}" srcId="{53FCFA09-25E0-42DC-AEDE-2A3A519EE58E}" destId="{20A88EEE-D09C-4142-80D3-FD0ECC0D0CB4}" srcOrd="15" destOrd="0" parTransId="{5A8C9F94-8C39-4693-A1F2-F587F094CE8B}" sibTransId="{BD79D5AC-1B2F-4F61-B6F6-A7318F150E38}"/>
    <dgm:cxn modelId="{458A4DA0-54B3-4C60-810B-729EA7010EB7}" type="presOf" srcId="{BD79D5AC-1B2F-4F61-B6F6-A7318F150E38}" destId="{19901B25-B654-4D6F-8306-CDCF01BE7AE6}" srcOrd="0" destOrd="0" presId="urn:microsoft.com/office/officeart/2005/8/layout/cycle2"/>
    <dgm:cxn modelId="{7E17DC33-3A6E-4638-AB62-8772CFF093A1}" type="presOf" srcId="{D1BAB489-789C-4DE7-BF74-7824849A0A5B}" destId="{F0AAD80B-1320-4E54-BC3C-1AB080A1DB90}" srcOrd="0" destOrd="0" presId="urn:microsoft.com/office/officeart/2005/8/layout/cycle2"/>
    <dgm:cxn modelId="{DE907C07-4F1E-4E0B-8663-9015EBBE4389}" type="presOf" srcId="{D676A66D-B943-475E-B7BF-79A2BCCB3068}" destId="{F584AF75-025F-4739-B68F-790056C42DC9}" srcOrd="0" destOrd="0" presId="urn:microsoft.com/office/officeart/2005/8/layout/cycle2"/>
    <dgm:cxn modelId="{F8E5A1A6-0FE3-4C05-8AB8-CD411E2D336F}" type="presOf" srcId="{DB0C4E7F-E656-499E-9631-49607CED98D0}" destId="{864F6C35-FB89-40A1-A240-173D7F39EFDD}" srcOrd="0" destOrd="0" presId="urn:microsoft.com/office/officeart/2005/8/layout/cycle2"/>
    <dgm:cxn modelId="{0E2CFD40-11A7-4988-9F61-A377E2CAFA11}" type="presOf" srcId="{40954D95-97D2-4C49-9937-C5A860DD54DE}" destId="{6D554F96-CD44-49AE-9D87-E68C54E0BAC1}" srcOrd="0" destOrd="0" presId="urn:microsoft.com/office/officeart/2005/8/layout/cycle2"/>
    <dgm:cxn modelId="{C3255ED0-4C23-4D75-9B6E-383A949257C5}" srcId="{53FCFA09-25E0-42DC-AEDE-2A3A519EE58E}" destId="{DC65485E-2EC4-4B40-8458-D8FB1C59E2C8}" srcOrd="11" destOrd="0" parTransId="{E2DDBC78-AC94-4BF4-9E5A-037685C4B253}" sibTransId="{A0152593-2F3F-46F3-94AB-43163D17405A}"/>
    <dgm:cxn modelId="{92EDFC09-BE74-4ABA-A379-26B44814E52F}" srcId="{53FCFA09-25E0-42DC-AEDE-2A3A519EE58E}" destId="{5CA3D75B-EC83-4022-B078-A3CC22441544}" srcOrd="12" destOrd="0" parTransId="{E6F3C976-2D97-48FA-8596-2E79DB2ADE02}" sibTransId="{8FE0387E-A363-4638-9824-8EB2355060A3}"/>
    <dgm:cxn modelId="{A8A0F932-33EF-427B-A41B-54F8B3B1C2E6}" type="presOf" srcId="{C07863CA-0B02-455C-AAF9-702EDB99D2A3}" destId="{4A696297-7A8A-4EF3-A543-550F16F217D7}" srcOrd="0" destOrd="0" presId="urn:microsoft.com/office/officeart/2005/8/layout/cycle2"/>
    <dgm:cxn modelId="{2D102FFA-C0A7-4DCD-8CFD-6DC1441B56FE}" type="presOf" srcId="{54A9CEA7-A743-4B67-926A-13B5DC25B193}" destId="{4C821FEC-7C70-47B7-9C69-7EE931DB7427}" srcOrd="0"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A846C7F2-1F6C-48EA-AEF0-0A1C649FED70}" srcId="{53FCFA09-25E0-42DC-AEDE-2A3A519EE58E}" destId="{09734ACD-7621-4A37-B423-CF4EFE9FF14B}" srcOrd="6" destOrd="0" parTransId="{37A52F5B-DDEC-4B5B-A4C8-A804F5740020}" sibTransId="{9EA0BBBC-9F19-49DA-8C37-DF0AF07A423D}"/>
    <dgm:cxn modelId="{826C6629-F137-4B58-9F4F-C6053C24A3CB}" srcId="{53FCFA09-25E0-42DC-AEDE-2A3A519EE58E}" destId="{1B6F75F6-CFAD-47C2-9B69-A75C97B2DFFB}" srcOrd="5" destOrd="0" parTransId="{D55584AE-09B1-4E5F-B04A-C0611F13F174}" sibTransId="{418DA20B-379F-4668-94D1-9E09FD6EC420}"/>
    <dgm:cxn modelId="{69682D4F-1DC1-4EF4-AB1A-50F4649795ED}" type="presOf" srcId="{A0152593-2F3F-46F3-94AB-43163D17405A}" destId="{4973C34D-92C2-40D2-9B5B-F1D150AD3203}" srcOrd="1" destOrd="0" presId="urn:microsoft.com/office/officeart/2005/8/layout/cycle2"/>
    <dgm:cxn modelId="{06A24B1F-0DBB-48E0-85A5-46C0BCD08D13}" type="presParOf" srcId="{ED856E37-26B2-411A-BC3B-E2DCE40A8D2C}" destId="{9B8103FE-2675-4B07-820C-E79E7D097738}" srcOrd="0" destOrd="0" presId="urn:microsoft.com/office/officeart/2005/8/layout/cycle2"/>
    <dgm:cxn modelId="{4D82A70B-1724-4723-9709-975B9C1F98A7}" type="presParOf" srcId="{ED856E37-26B2-411A-BC3B-E2DCE40A8D2C}" destId="{3EC61214-0A38-4F46-8B5A-51470B571D70}" srcOrd="1" destOrd="0" presId="urn:microsoft.com/office/officeart/2005/8/layout/cycle2"/>
    <dgm:cxn modelId="{BF42FCA7-A573-4F3A-A729-ABC7F732E167}" type="presParOf" srcId="{3EC61214-0A38-4F46-8B5A-51470B571D70}" destId="{CAA6717B-BDDF-4BF3-AD3E-571B6FB811AC}" srcOrd="0" destOrd="0" presId="urn:microsoft.com/office/officeart/2005/8/layout/cycle2"/>
    <dgm:cxn modelId="{4FB4B0A2-29E2-496E-B628-A929543750C2}" type="presParOf" srcId="{ED856E37-26B2-411A-BC3B-E2DCE40A8D2C}" destId="{51DC019C-C6AF-4F26-BECE-9B5E8B178F4F}" srcOrd="2" destOrd="0" presId="urn:microsoft.com/office/officeart/2005/8/layout/cycle2"/>
    <dgm:cxn modelId="{7089C746-66A0-4B3B-BCC4-2AAEB832D375}" type="presParOf" srcId="{ED856E37-26B2-411A-BC3B-E2DCE40A8D2C}" destId="{30D46EBD-D36D-41FD-AAD5-9C9AB3EDFA83}" srcOrd="3" destOrd="0" presId="urn:microsoft.com/office/officeart/2005/8/layout/cycle2"/>
    <dgm:cxn modelId="{41687270-E076-48E1-A4C3-CD72F2C747CC}" type="presParOf" srcId="{30D46EBD-D36D-41FD-AAD5-9C9AB3EDFA83}" destId="{3C54F79F-8B4A-47F2-9399-7BE1E0697A53}" srcOrd="0" destOrd="0" presId="urn:microsoft.com/office/officeart/2005/8/layout/cycle2"/>
    <dgm:cxn modelId="{6CF5A227-0D90-4F08-BCE2-0A50C7455698}" type="presParOf" srcId="{ED856E37-26B2-411A-BC3B-E2DCE40A8D2C}" destId="{BEFA3DEE-F13D-4375-BCD6-FB5AB4CEF8B4}" srcOrd="4" destOrd="0" presId="urn:microsoft.com/office/officeart/2005/8/layout/cycle2"/>
    <dgm:cxn modelId="{7528314D-7B06-46F0-A5D8-354331C65D9E}" type="presParOf" srcId="{ED856E37-26B2-411A-BC3B-E2DCE40A8D2C}" destId="{4F8D8AB9-AD18-416C-9006-3EBF3F8ADCF2}" srcOrd="5" destOrd="0" presId="urn:microsoft.com/office/officeart/2005/8/layout/cycle2"/>
    <dgm:cxn modelId="{07BA5E65-1909-4565-B64A-AA12DD9AD139}" type="presParOf" srcId="{4F8D8AB9-AD18-416C-9006-3EBF3F8ADCF2}" destId="{2718448F-E8AF-4000-A6E5-581FE8B44B11}" srcOrd="0" destOrd="0" presId="urn:microsoft.com/office/officeart/2005/8/layout/cycle2"/>
    <dgm:cxn modelId="{6A538773-44ED-4589-A88B-2B988EB30902}" type="presParOf" srcId="{ED856E37-26B2-411A-BC3B-E2DCE40A8D2C}" destId="{AF06B1D6-C4AA-47C1-86C5-0E54EE244230}" srcOrd="6" destOrd="0" presId="urn:microsoft.com/office/officeart/2005/8/layout/cycle2"/>
    <dgm:cxn modelId="{82C83486-B4F4-4115-9237-706C142B775A}" type="presParOf" srcId="{ED856E37-26B2-411A-BC3B-E2DCE40A8D2C}" destId="{4C821FEC-7C70-47B7-9C69-7EE931DB7427}" srcOrd="7" destOrd="0" presId="urn:microsoft.com/office/officeart/2005/8/layout/cycle2"/>
    <dgm:cxn modelId="{F4BD7B0E-8D29-46C3-8A8F-CB3806853A30}" type="presParOf" srcId="{4C821FEC-7C70-47B7-9C69-7EE931DB7427}" destId="{0A344EF3-BEEC-4978-B5F7-07732A5EE8DE}" srcOrd="0" destOrd="0" presId="urn:microsoft.com/office/officeart/2005/8/layout/cycle2"/>
    <dgm:cxn modelId="{7BF40826-8F4C-4D60-BEB9-D1250324DBFE}" type="presParOf" srcId="{ED856E37-26B2-411A-BC3B-E2DCE40A8D2C}" destId="{119B607A-A2CE-4DD8-8B71-D4AA08B3A67A}" srcOrd="8" destOrd="0" presId="urn:microsoft.com/office/officeart/2005/8/layout/cycle2"/>
    <dgm:cxn modelId="{C409FCED-EFD7-4D07-ADDB-EE6B778619CE}" type="presParOf" srcId="{ED856E37-26B2-411A-BC3B-E2DCE40A8D2C}" destId="{6EF553B0-0542-4717-AE73-44B7C77C9434}" srcOrd="9" destOrd="0" presId="urn:microsoft.com/office/officeart/2005/8/layout/cycle2"/>
    <dgm:cxn modelId="{06EDB5C5-2764-43BE-A472-68BC307890DA}" type="presParOf" srcId="{6EF553B0-0542-4717-AE73-44B7C77C9434}" destId="{438AE54A-7B34-4906-AD6F-B65EBFFAC182}" srcOrd="0" destOrd="0" presId="urn:microsoft.com/office/officeart/2005/8/layout/cycle2"/>
    <dgm:cxn modelId="{7E8201C2-D08C-4F61-A9AF-B9977358CE67}" type="presParOf" srcId="{ED856E37-26B2-411A-BC3B-E2DCE40A8D2C}" destId="{72F66DA1-6CF2-4F0F-AED0-F465B320DB1C}" srcOrd="10" destOrd="0" presId="urn:microsoft.com/office/officeart/2005/8/layout/cycle2"/>
    <dgm:cxn modelId="{EB78AC6B-DDF5-4255-9D22-78F58CCB22D2}" type="presParOf" srcId="{ED856E37-26B2-411A-BC3B-E2DCE40A8D2C}" destId="{2A0FF255-DB44-4682-A7FF-FF209AF2D31C}" srcOrd="11" destOrd="0" presId="urn:microsoft.com/office/officeart/2005/8/layout/cycle2"/>
    <dgm:cxn modelId="{A579A76E-5C88-4D05-B8D2-01818CF23E23}" type="presParOf" srcId="{2A0FF255-DB44-4682-A7FF-FF209AF2D31C}" destId="{9A016012-80FA-438F-B2C7-8CDC400BD9DD}" srcOrd="0" destOrd="0" presId="urn:microsoft.com/office/officeart/2005/8/layout/cycle2"/>
    <dgm:cxn modelId="{1BF557E1-51AF-4E36-87B8-5B9931DEB972}" type="presParOf" srcId="{ED856E37-26B2-411A-BC3B-E2DCE40A8D2C}" destId="{2561AE8B-289F-4464-ABD6-AEF227881787}" srcOrd="12" destOrd="0" presId="urn:microsoft.com/office/officeart/2005/8/layout/cycle2"/>
    <dgm:cxn modelId="{689F246F-B0E6-4265-80A8-99FD3647BAA0}" type="presParOf" srcId="{ED856E37-26B2-411A-BC3B-E2DCE40A8D2C}" destId="{DF499081-5598-44A0-84E8-C72F54AC95F2}" srcOrd="13" destOrd="0" presId="urn:microsoft.com/office/officeart/2005/8/layout/cycle2"/>
    <dgm:cxn modelId="{C9E1E74B-A678-4F0D-BD7D-7AD2C69411C5}" type="presParOf" srcId="{DF499081-5598-44A0-84E8-C72F54AC95F2}" destId="{4F72DE4B-87CE-4DDB-8571-530ED32955B6}" srcOrd="0" destOrd="0" presId="urn:microsoft.com/office/officeart/2005/8/layout/cycle2"/>
    <dgm:cxn modelId="{9A29678E-2FAA-4538-97F1-B260D13BEB90}" type="presParOf" srcId="{ED856E37-26B2-411A-BC3B-E2DCE40A8D2C}" destId="{3DC38976-62A3-4A21-9CAC-CB1F46EB8EFB}" srcOrd="14" destOrd="0" presId="urn:microsoft.com/office/officeart/2005/8/layout/cycle2"/>
    <dgm:cxn modelId="{498F679F-8D8D-4CC5-8348-2E4BA281B293}" type="presParOf" srcId="{ED856E37-26B2-411A-BC3B-E2DCE40A8D2C}" destId="{991672FA-4286-4707-9346-BC3482C52E8F}" srcOrd="15" destOrd="0" presId="urn:microsoft.com/office/officeart/2005/8/layout/cycle2"/>
    <dgm:cxn modelId="{583D5102-5DE8-424E-BEB1-B79D28C72771}" type="presParOf" srcId="{991672FA-4286-4707-9346-BC3482C52E8F}" destId="{8CFDA3A1-6E4D-442D-90BA-453F0E25E27B}" srcOrd="0" destOrd="0" presId="urn:microsoft.com/office/officeart/2005/8/layout/cycle2"/>
    <dgm:cxn modelId="{88FE7BF3-2755-477D-B510-0ED8AEEE0369}" type="presParOf" srcId="{ED856E37-26B2-411A-BC3B-E2DCE40A8D2C}" destId="{D0DA752E-5018-4DA3-9691-49A3707C419B}" srcOrd="16" destOrd="0" presId="urn:microsoft.com/office/officeart/2005/8/layout/cycle2"/>
    <dgm:cxn modelId="{BD3DDD66-880D-4B93-9791-31B95289C451}" type="presParOf" srcId="{ED856E37-26B2-411A-BC3B-E2DCE40A8D2C}" destId="{6D554F96-CD44-49AE-9D87-E68C54E0BAC1}" srcOrd="17" destOrd="0" presId="urn:microsoft.com/office/officeart/2005/8/layout/cycle2"/>
    <dgm:cxn modelId="{0593C720-9F1B-4CEE-8404-231ECF8C3F46}" type="presParOf" srcId="{6D554F96-CD44-49AE-9D87-E68C54E0BAC1}" destId="{32FDA444-44AC-47B2-8083-BA5F99A50867}" srcOrd="0" destOrd="0" presId="urn:microsoft.com/office/officeart/2005/8/layout/cycle2"/>
    <dgm:cxn modelId="{31706A78-85C3-492B-9A5E-A0C2781DC0F0}" type="presParOf" srcId="{ED856E37-26B2-411A-BC3B-E2DCE40A8D2C}" destId="{0D496587-CBC4-4FCD-B928-FA9EE753C7C1}" srcOrd="18" destOrd="0" presId="urn:microsoft.com/office/officeart/2005/8/layout/cycle2"/>
    <dgm:cxn modelId="{C0069B87-7010-4B96-9401-E4ECA7C5D3E6}" type="presParOf" srcId="{ED856E37-26B2-411A-BC3B-E2DCE40A8D2C}" destId="{FCA9EE19-60E2-4823-9207-AAECF97AA940}" srcOrd="19" destOrd="0" presId="urn:microsoft.com/office/officeart/2005/8/layout/cycle2"/>
    <dgm:cxn modelId="{0027781F-1DDD-4E80-9530-967D7B7292F7}" type="presParOf" srcId="{FCA9EE19-60E2-4823-9207-AAECF97AA940}" destId="{FAAB4114-43EE-4F4B-84C4-A713EE7A358A}" srcOrd="0" destOrd="0" presId="urn:microsoft.com/office/officeart/2005/8/layout/cycle2"/>
    <dgm:cxn modelId="{B0E5D7B2-1DA8-411C-9D53-32735A61B07F}" type="presParOf" srcId="{ED856E37-26B2-411A-BC3B-E2DCE40A8D2C}" destId="{864F6C35-FB89-40A1-A240-173D7F39EFDD}" srcOrd="20" destOrd="0" presId="urn:microsoft.com/office/officeart/2005/8/layout/cycle2"/>
    <dgm:cxn modelId="{9B8BEADD-25FD-4E6B-B999-1783DE720BA8}" type="presParOf" srcId="{ED856E37-26B2-411A-BC3B-E2DCE40A8D2C}" destId="{4A696297-7A8A-4EF3-A543-550F16F217D7}" srcOrd="21" destOrd="0" presId="urn:microsoft.com/office/officeart/2005/8/layout/cycle2"/>
    <dgm:cxn modelId="{41314E4C-302A-4833-A77D-95AA99892FE9}" type="presParOf" srcId="{4A696297-7A8A-4EF3-A543-550F16F217D7}" destId="{E2402EBB-F9CC-499B-A5B1-5549EB87B2AB}" srcOrd="0" destOrd="0" presId="urn:microsoft.com/office/officeart/2005/8/layout/cycle2"/>
    <dgm:cxn modelId="{56A784F8-7FFE-4752-8E49-EF83AE59D385}" type="presParOf" srcId="{ED856E37-26B2-411A-BC3B-E2DCE40A8D2C}" destId="{053A2F4E-DC85-4041-AF31-5A0BF7027A2B}" srcOrd="22" destOrd="0" presId="urn:microsoft.com/office/officeart/2005/8/layout/cycle2"/>
    <dgm:cxn modelId="{6640D476-E285-4E27-A540-7CFA61C21CF8}" type="presParOf" srcId="{ED856E37-26B2-411A-BC3B-E2DCE40A8D2C}" destId="{967C4D7A-9024-449D-A0F9-A4DB6E5CE76D}" srcOrd="23" destOrd="0" presId="urn:microsoft.com/office/officeart/2005/8/layout/cycle2"/>
    <dgm:cxn modelId="{527A6996-7A55-42BC-8023-775FF57FCD6F}" type="presParOf" srcId="{967C4D7A-9024-449D-A0F9-A4DB6E5CE76D}" destId="{4973C34D-92C2-40D2-9B5B-F1D150AD3203}" srcOrd="0" destOrd="0" presId="urn:microsoft.com/office/officeart/2005/8/layout/cycle2"/>
    <dgm:cxn modelId="{BC4317AF-D51D-4C3D-AF4C-B51AFE995A02}" type="presParOf" srcId="{ED856E37-26B2-411A-BC3B-E2DCE40A8D2C}" destId="{9B83DD6F-1CE8-47AB-BF2B-2FD33DAFC947}" srcOrd="24" destOrd="0" presId="urn:microsoft.com/office/officeart/2005/8/layout/cycle2"/>
    <dgm:cxn modelId="{0F2E2D8E-DE7D-4F06-9B9E-9A7EAC4D364A}" type="presParOf" srcId="{ED856E37-26B2-411A-BC3B-E2DCE40A8D2C}" destId="{D38C9851-19D2-497D-92A5-C7B056D90529}" srcOrd="25" destOrd="0" presId="urn:microsoft.com/office/officeart/2005/8/layout/cycle2"/>
    <dgm:cxn modelId="{AF71D18E-563F-402F-9E9C-28BE445E49DA}" type="presParOf" srcId="{D38C9851-19D2-497D-92A5-C7B056D90529}" destId="{C7A47BA8-BB2C-4DA8-872F-2306115A325A}" srcOrd="0" destOrd="0" presId="urn:microsoft.com/office/officeart/2005/8/layout/cycle2"/>
    <dgm:cxn modelId="{44AB7AE8-690E-4C98-9119-733A1DAE602F}" type="presParOf" srcId="{ED856E37-26B2-411A-BC3B-E2DCE40A8D2C}" destId="{F0AAD80B-1320-4E54-BC3C-1AB080A1DB90}" srcOrd="26" destOrd="0" presId="urn:microsoft.com/office/officeart/2005/8/layout/cycle2"/>
    <dgm:cxn modelId="{3CD0660F-BA7B-4132-B2FB-B7234FBF54EB}" type="presParOf" srcId="{ED856E37-26B2-411A-BC3B-E2DCE40A8D2C}" destId="{F584AF75-025F-4739-B68F-790056C42DC9}" srcOrd="27" destOrd="0" presId="urn:microsoft.com/office/officeart/2005/8/layout/cycle2"/>
    <dgm:cxn modelId="{FC9E7A8C-5403-4CE7-B4C6-F5C45086582E}" type="presParOf" srcId="{F584AF75-025F-4739-B68F-790056C42DC9}" destId="{C6418C61-0F32-4745-990E-E13BE847E43B}" srcOrd="0" destOrd="0" presId="urn:microsoft.com/office/officeart/2005/8/layout/cycle2"/>
    <dgm:cxn modelId="{4B0C411A-2F80-4F8D-A7C9-1FED0185A91C}" type="presParOf" srcId="{ED856E37-26B2-411A-BC3B-E2DCE40A8D2C}" destId="{600E7B3C-BE3F-420F-AB3F-8C501010770B}" srcOrd="28" destOrd="0" presId="urn:microsoft.com/office/officeart/2005/8/layout/cycle2"/>
    <dgm:cxn modelId="{CD370426-193B-49EC-B733-463FABD3F027}" type="presParOf" srcId="{ED856E37-26B2-411A-BC3B-E2DCE40A8D2C}" destId="{06811DA2-79D7-41F5-877B-3B221025E7BB}" srcOrd="29" destOrd="0" presId="urn:microsoft.com/office/officeart/2005/8/layout/cycle2"/>
    <dgm:cxn modelId="{EB1C1392-9B0A-4501-84C8-CDFB31C03B71}" type="presParOf" srcId="{06811DA2-79D7-41F5-877B-3B221025E7BB}" destId="{6F35B8D1-CA24-4542-A68C-787B35CF0061}" srcOrd="0" destOrd="0" presId="urn:microsoft.com/office/officeart/2005/8/layout/cycle2"/>
    <dgm:cxn modelId="{E44EAFBB-235B-4AD2-AED3-5A27E8C18175}" type="presParOf" srcId="{ED856E37-26B2-411A-BC3B-E2DCE40A8D2C}" destId="{4C248587-8794-4D16-9672-B0289067816F}" srcOrd="30" destOrd="0" presId="urn:microsoft.com/office/officeart/2005/8/layout/cycle2"/>
    <dgm:cxn modelId="{24B932AF-349D-4082-8AEC-81EFD744D633}" type="presParOf" srcId="{ED856E37-26B2-411A-BC3B-E2DCE40A8D2C}" destId="{19901B25-B654-4D6F-8306-CDCF01BE7AE6}" srcOrd="31" destOrd="0" presId="urn:microsoft.com/office/officeart/2005/8/layout/cycle2"/>
    <dgm:cxn modelId="{73E77F82-507A-4E3B-ADB5-7D92331CF501}"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noFill/>
        <a:ln>
          <a:noFill/>
        </a:ln>
      </dgm:spPr>
      <dgm:t>
        <a:bodyPr lIns="0" tIns="0" rIns="0" bIns="0"/>
        <a:lstStyle/>
        <a:p>
          <a:r>
            <a:rPr lang="en-US" sz="1600" i="1" dirty="0">
              <a:solidFill>
                <a:srgbClr val="0070C0"/>
              </a:solidFill>
            </a:rPr>
            <a:t>-16</a:t>
          </a:r>
        </a:p>
      </dgm:t>
    </dgm:pt>
    <dgm:pt modelId="{29B55120-6A37-4257-9F55-45E532040178}" type="parTrans" cxnId="{F061757E-8A6F-48C2-9B66-FCF5B645A4D2}">
      <dgm:prSet/>
      <dgm:spPr/>
      <dgm:t>
        <a:bodyPr/>
        <a:lstStyle/>
        <a:p>
          <a:endParaRPr lang="en-US" sz="1600" i="1">
            <a:solidFill>
              <a:schemeClr val="tx1"/>
            </a:solidFill>
          </a:endParaRPr>
        </a:p>
      </dgm:t>
    </dgm:pt>
    <dgm:pt modelId="{840DE21A-FB42-48FB-B560-8834402CD49A}" type="sibTrans" cxnId="{F061757E-8A6F-48C2-9B66-FCF5B645A4D2}">
      <dgm:prSet custT="1"/>
      <dgm:spPr>
        <a:noFill/>
      </dgm:spPr>
      <dgm:t>
        <a:bodyPr/>
        <a:lstStyle/>
        <a:p>
          <a:endParaRPr lang="en-US" sz="1600" i="1">
            <a:solidFill>
              <a:schemeClr val="tx1"/>
            </a:solidFill>
          </a:endParaRPr>
        </a:p>
      </dgm:t>
    </dgm:pt>
    <dgm:pt modelId="{B17E3CDC-EC1B-49FA-B3BE-FE70CB48175E}">
      <dgm:prSet phldrT="[Text]" custT="1"/>
      <dgm:spPr>
        <a:noFill/>
        <a:ln>
          <a:noFill/>
        </a:ln>
      </dgm:spPr>
      <dgm:t>
        <a:bodyPr lIns="0" tIns="0" rIns="0" bIns="0"/>
        <a:lstStyle/>
        <a:p>
          <a:r>
            <a:rPr lang="en-US" sz="1600" i="1" dirty="0">
              <a:solidFill>
                <a:srgbClr val="0070C0"/>
              </a:solidFill>
            </a:rPr>
            <a:t>-15</a:t>
          </a:r>
        </a:p>
      </dgm:t>
    </dgm:pt>
    <dgm:pt modelId="{82D513C5-D3EB-4FA6-98AD-04FBFA735E59}" type="parTrans" cxnId="{443D86E7-DE53-4EB3-8523-F011AB0FBF94}">
      <dgm:prSet/>
      <dgm:spPr/>
      <dgm:t>
        <a:bodyPr/>
        <a:lstStyle/>
        <a:p>
          <a:endParaRPr lang="en-US" sz="1600" i="1">
            <a:solidFill>
              <a:schemeClr val="tx1"/>
            </a:solidFill>
          </a:endParaRPr>
        </a:p>
      </dgm:t>
    </dgm:pt>
    <dgm:pt modelId="{A18E5D57-F9D5-4A5B-A052-65315B471A07}" type="sibTrans" cxnId="{443D86E7-DE53-4EB3-8523-F011AB0FBF94}">
      <dgm:prSet custT="1"/>
      <dgm:spPr>
        <a:noFill/>
      </dgm:spPr>
      <dgm:t>
        <a:bodyPr/>
        <a:lstStyle/>
        <a:p>
          <a:endParaRPr lang="en-US" sz="1600" i="1">
            <a:solidFill>
              <a:schemeClr val="tx1"/>
            </a:solidFill>
          </a:endParaRPr>
        </a:p>
      </dgm:t>
    </dgm:pt>
    <dgm:pt modelId="{4EF681E0-A19B-4093-A99F-93DFD946C031}">
      <dgm:prSet phldrT="[Text]" custT="1"/>
      <dgm:spPr>
        <a:noFill/>
        <a:ln>
          <a:noFill/>
        </a:ln>
      </dgm:spPr>
      <dgm:t>
        <a:bodyPr lIns="0" tIns="0" rIns="0" bIns="0"/>
        <a:lstStyle/>
        <a:p>
          <a:r>
            <a:rPr lang="en-US" sz="1600" i="1" dirty="0">
              <a:solidFill>
                <a:srgbClr val="0070C0"/>
              </a:solidFill>
            </a:rPr>
            <a:t>-14</a:t>
          </a:r>
        </a:p>
      </dgm:t>
    </dgm:pt>
    <dgm:pt modelId="{19C98A71-9A98-4A60-B9B5-7F9F4897A9EE}" type="parTrans" cxnId="{2E6265FC-DC83-4EB5-A602-F8E8CFA7B053}">
      <dgm:prSet/>
      <dgm:spPr/>
      <dgm:t>
        <a:bodyPr/>
        <a:lstStyle/>
        <a:p>
          <a:endParaRPr lang="en-US" sz="1600" i="1">
            <a:solidFill>
              <a:schemeClr val="tx1"/>
            </a:solidFill>
          </a:endParaRPr>
        </a:p>
      </dgm:t>
    </dgm:pt>
    <dgm:pt modelId="{CC8F4582-0511-4994-95FF-7DA17596E754}" type="sibTrans" cxnId="{2E6265FC-DC83-4EB5-A602-F8E8CFA7B053}">
      <dgm:prSet custT="1"/>
      <dgm:spPr>
        <a:noFill/>
      </dgm:spPr>
      <dgm:t>
        <a:bodyPr/>
        <a:lstStyle/>
        <a:p>
          <a:endParaRPr lang="en-US" sz="1600" i="1">
            <a:solidFill>
              <a:schemeClr val="tx1"/>
            </a:solidFill>
          </a:endParaRPr>
        </a:p>
      </dgm:t>
    </dgm:pt>
    <dgm:pt modelId="{9F942445-7FB9-4879-A3F3-CFBFF349751C}">
      <dgm:prSet phldrT="[Text]" custT="1"/>
      <dgm:spPr>
        <a:noFill/>
        <a:ln>
          <a:noFill/>
        </a:ln>
      </dgm:spPr>
      <dgm:t>
        <a:bodyPr lIns="0" tIns="0" rIns="0" bIns="0"/>
        <a:lstStyle/>
        <a:p>
          <a:r>
            <a:rPr lang="en-US" sz="1600" i="1" dirty="0">
              <a:solidFill>
                <a:srgbClr val="0070C0"/>
              </a:solidFill>
            </a:rPr>
            <a:t>-13</a:t>
          </a:r>
        </a:p>
      </dgm:t>
    </dgm:pt>
    <dgm:pt modelId="{95D89B49-23DB-4982-9E78-63E50DAE03CA}" type="parTrans" cxnId="{7A7FCAE5-FA15-4CF1-9893-C80CCC0E5CA4}">
      <dgm:prSet/>
      <dgm:spPr/>
      <dgm:t>
        <a:bodyPr/>
        <a:lstStyle/>
        <a:p>
          <a:endParaRPr lang="en-US" sz="1600" i="1">
            <a:solidFill>
              <a:schemeClr val="tx1"/>
            </a:solidFill>
          </a:endParaRPr>
        </a:p>
      </dgm:t>
    </dgm:pt>
    <dgm:pt modelId="{54A9CEA7-A743-4B67-926A-13B5DC25B193}" type="sibTrans" cxnId="{7A7FCAE5-FA15-4CF1-9893-C80CCC0E5CA4}">
      <dgm:prSet custT="1"/>
      <dgm:spPr>
        <a:noFill/>
      </dgm:spPr>
      <dgm:t>
        <a:bodyPr/>
        <a:lstStyle/>
        <a:p>
          <a:endParaRPr lang="en-US" sz="1600" i="1">
            <a:solidFill>
              <a:schemeClr val="tx1"/>
            </a:solidFill>
          </a:endParaRPr>
        </a:p>
      </dgm:t>
    </dgm:pt>
    <dgm:pt modelId="{4E2CE9BB-2A36-4BE8-B6C8-7E02CB30C99B}">
      <dgm:prSet phldrT="[Text]" custT="1"/>
      <dgm:spPr>
        <a:noFill/>
        <a:ln>
          <a:noFill/>
        </a:ln>
      </dgm:spPr>
      <dgm:t>
        <a:bodyPr lIns="0" tIns="0" rIns="0" bIns="0"/>
        <a:lstStyle/>
        <a:p>
          <a:r>
            <a:rPr lang="en-US" sz="1600" i="1" dirty="0">
              <a:solidFill>
                <a:srgbClr val="0070C0"/>
              </a:solidFill>
            </a:rPr>
            <a:t>-12</a:t>
          </a:r>
        </a:p>
      </dgm:t>
    </dgm:pt>
    <dgm:pt modelId="{4162CEB4-22B5-4E5B-8EA5-9BD8AE4E67BB}" type="parTrans" cxnId="{4D23E049-654A-4AE1-877F-E53F395DB449}">
      <dgm:prSet/>
      <dgm:spPr/>
      <dgm:t>
        <a:bodyPr/>
        <a:lstStyle/>
        <a:p>
          <a:endParaRPr lang="en-US" sz="1600" i="1">
            <a:solidFill>
              <a:schemeClr val="tx1"/>
            </a:solidFill>
          </a:endParaRPr>
        </a:p>
      </dgm:t>
    </dgm:pt>
    <dgm:pt modelId="{D4509880-136B-4AFB-87E1-5CA5167F5DF6}" type="sibTrans" cxnId="{4D23E049-654A-4AE1-877F-E53F395DB449}">
      <dgm:prSet custT="1"/>
      <dgm:spPr>
        <a:noFill/>
      </dgm:spPr>
      <dgm:t>
        <a:bodyPr/>
        <a:lstStyle/>
        <a:p>
          <a:endParaRPr lang="en-US" sz="1600" i="1">
            <a:solidFill>
              <a:schemeClr val="tx1"/>
            </a:solidFill>
          </a:endParaRPr>
        </a:p>
      </dgm:t>
    </dgm:pt>
    <dgm:pt modelId="{1B6F75F6-CFAD-47C2-9B69-A75C97B2DFFB}">
      <dgm:prSet phldrT="[Text]" custT="1"/>
      <dgm:spPr>
        <a:noFill/>
        <a:ln>
          <a:noFill/>
        </a:ln>
      </dgm:spPr>
      <dgm:t>
        <a:bodyPr lIns="0" tIns="0" rIns="0" bIns="0"/>
        <a:lstStyle/>
        <a:p>
          <a:r>
            <a:rPr lang="en-US" sz="1600" i="1" dirty="0">
              <a:solidFill>
                <a:srgbClr val="0070C0"/>
              </a:solidFill>
            </a:rPr>
            <a:t>-11</a:t>
          </a:r>
        </a:p>
      </dgm:t>
    </dgm:pt>
    <dgm:pt modelId="{D55584AE-09B1-4E5F-B04A-C0611F13F174}" type="parTrans" cxnId="{826C6629-F137-4B58-9F4F-C6053C24A3CB}">
      <dgm:prSet/>
      <dgm:spPr/>
      <dgm:t>
        <a:bodyPr/>
        <a:lstStyle/>
        <a:p>
          <a:endParaRPr lang="en-US" sz="1600" i="1">
            <a:solidFill>
              <a:schemeClr val="tx1"/>
            </a:solidFill>
          </a:endParaRPr>
        </a:p>
      </dgm:t>
    </dgm:pt>
    <dgm:pt modelId="{418DA20B-379F-4668-94D1-9E09FD6EC420}" type="sibTrans" cxnId="{826C6629-F137-4B58-9F4F-C6053C24A3CB}">
      <dgm:prSet custT="1"/>
      <dgm:spPr>
        <a:noFill/>
      </dgm:spPr>
      <dgm:t>
        <a:bodyPr/>
        <a:lstStyle/>
        <a:p>
          <a:endParaRPr lang="en-US" sz="1600" i="1">
            <a:solidFill>
              <a:schemeClr val="tx1"/>
            </a:solidFill>
          </a:endParaRPr>
        </a:p>
      </dgm:t>
    </dgm:pt>
    <dgm:pt modelId="{09734ACD-7621-4A37-B423-CF4EFE9FF14B}">
      <dgm:prSet phldrT="[Text]" custT="1"/>
      <dgm:spPr>
        <a:noFill/>
        <a:ln>
          <a:noFill/>
        </a:ln>
      </dgm:spPr>
      <dgm:t>
        <a:bodyPr lIns="0" tIns="0" rIns="0" bIns="0"/>
        <a:lstStyle/>
        <a:p>
          <a:r>
            <a:rPr lang="en-US" sz="1600" i="1" dirty="0">
              <a:solidFill>
                <a:srgbClr val="0070C0"/>
              </a:solidFill>
            </a:rPr>
            <a:t>-10</a:t>
          </a:r>
        </a:p>
      </dgm:t>
    </dgm:pt>
    <dgm:pt modelId="{37A52F5B-DDEC-4B5B-A4C8-A804F5740020}" type="parTrans" cxnId="{A846C7F2-1F6C-48EA-AEF0-0A1C649FED70}">
      <dgm:prSet/>
      <dgm:spPr/>
      <dgm:t>
        <a:bodyPr/>
        <a:lstStyle/>
        <a:p>
          <a:endParaRPr lang="en-US" sz="1600" i="1">
            <a:solidFill>
              <a:schemeClr val="tx1"/>
            </a:solidFill>
          </a:endParaRPr>
        </a:p>
      </dgm:t>
    </dgm:pt>
    <dgm:pt modelId="{9EA0BBBC-9F19-49DA-8C37-DF0AF07A423D}" type="sibTrans" cxnId="{A846C7F2-1F6C-48EA-AEF0-0A1C649FED70}">
      <dgm:prSet custT="1"/>
      <dgm:spPr>
        <a:noFill/>
      </dgm:spPr>
      <dgm:t>
        <a:bodyPr/>
        <a:lstStyle/>
        <a:p>
          <a:endParaRPr lang="en-US" sz="1600" i="1">
            <a:solidFill>
              <a:schemeClr val="tx1"/>
            </a:solidFill>
          </a:endParaRPr>
        </a:p>
      </dgm:t>
    </dgm:pt>
    <dgm:pt modelId="{E1B2DC05-DD82-40E1-A80B-3A3F0D150826}">
      <dgm:prSet phldrT="[Text]" custT="1"/>
      <dgm:spPr>
        <a:noFill/>
        <a:ln>
          <a:noFill/>
        </a:ln>
      </dgm:spPr>
      <dgm:t>
        <a:bodyPr lIns="0" tIns="0" rIns="0" bIns="0"/>
        <a:lstStyle/>
        <a:p>
          <a:r>
            <a:rPr lang="en-US" sz="1600" i="1" dirty="0">
              <a:solidFill>
                <a:srgbClr val="0070C0"/>
              </a:solidFill>
            </a:rPr>
            <a:t>-9</a:t>
          </a:r>
        </a:p>
      </dgm:t>
    </dgm:pt>
    <dgm:pt modelId="{32E31B58-FEA1-4C4B-B20D-89442B0952D1}" type="parTrans" cxnId="{3D331903-328B-4D67-8B46-A9E0E6021652}">
      <dgm:prSet/>
      <dgm:spPr/>
      <dgm:t>
        <a:bodyPr/>
        <a:lstStyle/>
        <a:p>
          <a:endParaRPr lang="en-US" sz="1600" i="1">
            <a:solidFill>
              <a:schemeClr val="tx1"/>
            </a:solidFill>
          </a:endParaRPr>
        </a:p>
      </dgm:t>
    </dgm:pt>
    <dgm:pt modelId="{1292C815-A999-47F1-B2AB-6D8B2FC4801B}" type="sibTrans" cxnId="{3D331903-328B-4D67-8B46-A9E0E6021652}">
      <dgm:prSet custT="1"/>
      <dgm:spPr>
        <a:noFill/>
      </dgm:spPr>
      <dgm:t>
        <a:bodyPr/>
        <a:lstStyle/>
        <a:p>
          <a:endParaRPr lang="en-US" sz="1600" i="1">
            <a:solidFill>
              <a:schemeClr val="tx1"/>
            </a:solidFill>
          </a:endParaRPr>
        </a:p>
      </dgm:t>
    </dgm:pt>
    <dgm:pt modelId="{0E006D6F-D5B3-4AD9-B287-C560C2AF3303}">
      <dgm:prSet phldrT="[Text]" custT="1"/>
      <dgm:spPr>
        <a:noFill/>
        <a:ln>
          <a:noFill/>
        </a:ln>
      </dgm:spPr>
      <dgm:t>
        <a:bodyPr lIns="0" tIns="0" rIns="0" bIns="0"/>
        <a:lstStyle/>
        <a:p>
          <a:r>
            <a:rPr lang="en-US" sz="1600" i="1" dirty="0">
              <a:solidFill>
                <a:srgbClr val="0070C0"/>
              </a:solidFill>
            </a:rPr>
            <a:t>-8</a:t>
          </a:r>
        </a:p>
      </dgm:t>
    </dgm:pt>
    <dgm:pt modelId="{2B993F09-CE53-4F12-9D8D-44F901BA5D29}" type="parTrans" cxnId="{9BB7A55A-9467-4CA6-AF6B-9A88159C4E92}">
      <dgm:prSet/>
      <dgm:spPr/>
      <dgm:t>
        <a:bodyPr/>
        <a:lstStyle/>
        <a:p>
          <a:endParaRPr lang="en-US" sz="1600" i="1">
            <a:solidFill>
              <a:schemeClr val="tx1"/>
            </a:solidFill>
          </a:endParaRPr>
        </a:p>
      </dgm:t>
    </dgm:pt>
    <dgm:pt modelId="{40954D95-97D2-4C49-9937-C5A860DD54DE}" type="sibTrans" cxnId="{9BB7A55A-9467-4CA6-AF6B-9A88159C4E92}">
      <dgm:prSet custT="1"/>
      <dgm:spPr>
        <a:noFill/>
      </dgm:spPr>
      <dgm:t>
        <a:bodyPr/>
        <a:lstStyle/>
        <a:p>
          <a:endParaRPr lang="en-US" sz="1600" i="1">
            <a:solidFill>
              <a:schemeClr val="tx1"/>
            </a:solidFill>
          </a:endParaRPr>
        </a:p>
      </dgm:t>
    </dgm:pt>
    <dgm:pt modelId="{18D05F78-20A7-4BE7-B47A-DABF40716FAB}">
      <dgm:prSet phldrT="[Text]" custT="1"/>
      <dgm:spPr>
        <a:noFill/>
        <a:ln>
          <a:noFill/>
        </a:ln>
      </dgm:spPr>
      <dgm:t>
        <a:bodyPr lIns="0" tIns="0" rIns="0" bIns="0"/>
        <a:lstStyle/>
        <a:p>
          <a:r>
            <a:rPr lang="en-US" sz="1600" i="1" dirty="0">
              <a:solidFill>
                <a:srgbClr val="0070C0"/>
              </a:solidFill>
            </a:rPr>
            <a:t>-7</a:t>
          </a:r>
        </a:p>
      </dgm:t>
    </dgm:pt>
    <dgm:pt modelId="{F223BA35-C52D-4E0E-9576-21D0AB8CCE03}" type="parTrans" cxnId="{81B6479F-BFBC-4061-BBFB-0D73B5683191}">
      <dgm:prSet/>
      <dgm:spPr/>
      <dgm:t>
        <a:bodyPr/>
        <a:lstStyle/>
        <a:p>
          <a:endParaRPr lang="en-US" sz="1600" i="1">
            <a:solidFill>
              <a:schemeClr val="tx1"/>
            </a:solidFill>
          </a:endParaRPr>
        </a:p>
      </dgm:t>
    </dgm:pt>
    <dgm:pt modelId="{42CE9FCF-A22A-4DA9-BA12-A7FC8BCC349E}" type="sibTrans" cxnId="{81B6479F-BFBC-4061-BBFB-0D73B5683191}">
      <dgm:prSet custT="1"/>
      <dgm:spPr>
        <a:noFill/>
      </dgm:spPr>
      <dgm:t>
        <a:bodyPr/>
        <a:lstStyle/>
        <a:p>
          <a:endParaRPr lang="en-US" sz="1600" i="1">
            <a:solidFill>
              <a:schemeClr val="tx1"/>
            </a:solidFill>
          </a:endParaRPr>
        </a:p>
      </dgm:t>
    </dgm:pt>
    <dgm:pt modelId="{DB0C4E7F-E656-499E-9631-49607CED98D0}">
      <dgm:prSet phldrT="[Text]" custT="1"/>
      <dgm:spPr>
        <a:noFill/>
        <a:ln>
          <a:noFill/>
        </a:ln>
      </dgm:spPr>
      <dgm:t>
        <a:bodyPr lIns="0" tIns="0" rIns="0" bIns="0"/>
        <a:lstStyle/>
        <a:p>
          <a:r>
            <a:rPr lang="en-US" sz="1600" i="1" dirty="0">
              <a:solidFill>
                <a:srgbClr val="0070C0"/>
              </a:solidFill>
            </a:rPr>
            <a:t>-6</a:t>
          </a:r>
        </a:p>
      </dgm:t>
    </dgm:pt>
    <dgm:pt modelId="{D4212191-B16D-4BBE-9A56-7BA3B042CB2B}" type="parTrans" cxnId="{E44D39C3-224E-43C6-A5DB-291A965A67E8}">
      <dgm:prSet/>
      <dgm:spPr/>
      <dgm:t>
        <a:bodyPr/>
        <a:lstStyle/>
        <a:p>
          <a:endParaRPr lang="en-US" sz="1600" i="1">
            <a:solidFill>
              <a:schemeClr val="tx1"/>
            </a:solidFill>
          </a:endParaRPr>
        </a:p>
      </dgm:t>
    </dgm:pt>
    <dgm:pt modelId="{C07863CA-0B02-455C-AAF9-702EDB99D2A3}" type="sibTrans" cxnId="{E44D39C3-224E-43C6-A5DB-291A965A67E8}">
      <dgm:prSet custT="1"/>
      <dgm:spPr>
        <a:noFill/>
      </dgm:spPr>
      <dgm:t>
        <a:bodyPr/>
        <a:lstStyle/>
        <a:p>
          <a:endParaRPr lang="en-US" sz="1600" i="1">
            <a:solidFill>
              <a:schemeClr val="tx1"/>
            </a:solidFill>
          </a:endParaRPr>
        </a:p>
      </dgm:t>
    </dgm:pt>
    <dgm:pt modelId="{DC65485E-2EC4-4B40-8458-D8FB1C59E2C8}">
      <dgm:prSet phldrT="[Text]" custT="1"/>
      <dgm:spPr>
        <a:noFill/>
        <a:ln>
          <a:noFill/>
        </a:ln>
      </dgm:spPr>
      <dgm:t>
        <a:bodyPr lIns="0" tIns="0" rIns="0" bIns="0"/>
        <a:lstStyle/>
        <a:p>
          <a:r>
            <a:rPr lang="en-US" sz="1600" i="1" dirty="0">
              <a:solidFill>
                <a:srgbClr val="0070C0"/>
              </a:solidFill>
            </a:rPr>
            <a:t>-5</a:t>
          </a:r>
        </a:p>
      </dgm:t>
    </dgm:pt>
    <dgm:pt modelId="{E2DDBC78-AC94-4BF4-9E5A-037685C4B253}" type="parTrans" cxnId="{C3255ED0-4C23-4D75-9B6E-383A949257C5}">
      <dgm:prSet/>
      <dgm:spPr/>
      <dgm:t>
        <a:bodyPr/>
        <a:lstStyle/>
        <a:p>
          <a:endParaRPr lang="en-US" sz="1600" i="1">
            <a:solidFill>
              <a:schemeClr val="tx1"/>
            </a:solidFill>
          </a:endParaRPr>
        </a:p>
      </dgm:t>
    </dgm:pt>
    <dgm:pt modelId="{A0152593-2F3F-46F3-94AB-43163D17405A}" type="sibTrans" cxnId="{C3255ED0-4C23-4D75-9B6E-383A949257C5}">
      <dgm:prSet custT="1"/>
      <dgm:spPr>
        <a:noFill/>
      </dgm:spPr>
      <dgm:t>
        <a:bodyPr/>
        <a:lstStyle/>
        <a:p>
          <a:endParaRPr lang="en-US" sz="1600" i="1">
            <a:solidFill>
              <a:schemeClr val="tx1"/>
            </a:solidFill>
          </a:endParaRPr>
        </a:p>
      </dgm:t>
    </dgm:pt>
    <dgm:pt modelId="{5CA3D75B-EC83-4022-B078-A3CC22441544}">
      <dgm:prSet phldrT="[Text]" custT="1"/>
      <dgm:spPr>
        <a:noFill/>
        <a:ln>
          <a:noFill/>
        </a:ln>
      </dgm:spPr>
      <dgm:t>
        <a:bodyPr lIns="0" tIns="0" rIns="0" bIns="0"/>
        <a:lstStyle/>
        <a:p>
          <a:r>
            <a:rPr lang="en-US" sz="1600" i="1" dirty="0">
              <a:solidFill>
                <a:srgbClr val="0070C0"/>
              </a:solidFill>
            </a:rPr>
            <a:t>-4</a:t>
          </a:r>
        </a:p>
      </dgm:t>
    </dgm:pt>
    <dgm:pt modelId="{E6F3C976-2D97-48FA-8596-2E79DB2ADE02}" type="parTrans" cxnId="{92EDFC09-BE74-4ABA-A379-26B44814E52F}">
      <dgm:prSet/>
      <dgm:spPr/>
      <dgm:t>
        <a:bodyPr/>
        <a:lstStyle/>
        <a:p>
          <a:endParaRPr lang="en-US" sz="1600" i="1">
            <a:solidFill>
              <a:schemeClr val="tx1"/>
            </a:solidFill>
          </a:endParaRPr>
        </a:p>
      </dgm:t>
    </dgm:pt>
    <dgm:pt modelId="{8FE0387E-A363-4638-9824-8EB2355060A3}" type="sibTrans" cxnId="{92EDFC09-BE74-4ABA-A379-26B44814E52F}">
      <dgm:prSet custT="1"/>
      <dgm:spPr>
        <a:noFill/>
      </dgm:spPr>
      <dgm:t>
        <a:bodyPr/>
        <a:lstStyle/>
        <a:p>
          <a:endParaRPr lang="en-US" sz="1600" i="1">
            <a:solidFill>
              <a:schemeClr val="tx1"/>
            </a:solidFill>
          </a:endParaRPr>
        </a:p>
      </dgm:t>
    </dgm:pt>
    <dgm:pt modelId="{D1BAB489-789C-4DE7-BF74-7824849A0A5B}">
      <dgm:prSet phldrT="[Text]" custT="1"/>
      <dgm:spPr>
        <a:noFill/>
        <a:ln>
          <a:noFill/>
        </a:ln>
      </dgm:spPr>
      <dgm:t>
        <a:bodyPr lIns="0" tIns="0" rIns="0" bIns="0"/>
        <a:lstStyle/>
        <a:p>
          <a:r>
            <a:rPr lang="en-US" sz="1600" i="1" dirty="0">
              <a:solidFill>
                <a:srgbClr val="0070C0"/>
              </a:solidFill>
            </a:rPr>
            <a:t>-3</a:t>
          </a:r>
        </a:p>
      </dgm:t>
    </dgm:pt>
    <dgm:pt modelId="{02DEE410-37A3-4D83-884F-876A5A6C37B0}" type="parTrans" cxnId="{2F71960A-2146-4D27-9E3D-842650DCB4D1}">
      <dgm:prSet/>
      <dgm:spPr/>
      <dgm:t>
        <a:bodyPr/>
        <a:lstStyle/>
        <a:p>
          <a:endParaRPr lang="en-US" sz="1600" i="1">
            <a:solidFill>
              <a:schemeClr val="tx1"/>
            </a:solidFill>
          </a:endParaRPr>
        </a:p>
      </dgm:t>
    </dgm:pt>
    <dgm:pt modelId="{D676A66D-B943-475E-B7BF-79A2BCCB3068}" type="sibTrans" cxnId="{2F71960A-2146-4D27-9E3D-842650DCB4D1}">
      <dgm:prSet custT="1"/>
      <dgm:spPr>
        <a:noFill/>
      </dgm:spPr>
      <dgm:t>
        <a:bodyPr/>
        <a:lstStyle/>
        <a:p>
          <a:endParaRPr lang="en-US" sz="1600" i="1">
            <a:solidFill>
              <a:schemeClr val="tx1"/>
            </a:solidFill>
          </a:endParaRPr>
        </a:p>
      </dgm:t>
    </dgm:pt>
    <dgm:pt modelId="{16099399-E8E7-4C09-9EF8-03D8CAA8D363}">
      <dgm:prSet phldrT="[Text]" custT="1"/>
      <dgm:spPr>
        <a:noFill/>
        <a:ln>
          <a:noFill/>
        </a:ln>
      </dgm:spPr>
      <dgm:t>
        <a:bodyPr lIns="0" tIns="0" rIns="0" bIns="0"/>
        <a:lstStyle/>
        <a:p>
          <a:r>
            <a:rPr lang="en-US" sz="1600" i="1" dirty="0">
              <a:solidFill>
                <a:srgbClr val="0070C0"/>
              </a:solidFill>
            </a:rPr>
            <a:t>-2</a:t>
          </a:r>
        </a:p>
      </dgm:t>
    </dgm:pt>
    <dgm:pt modelId="{3B10C4F3-1204-4A3F-B77C-E8DA58D5FABE}" type="parTrans" cxnId="{43918164-A750-4CD0-A082-B58CF21148A3}">
      <dgm:prSet/>
      <dgm:spPr/>
      <dgm:t>
        <a:bodyPr/>
        <a:lstStyle/>
        <a:p>
          <a:endParaRPr lang="en-US" sz="1600" i="1">
            <a:solidFill>
              <a:schemeClr val="tx1"/>
            </a:solidFill>
          </a:endParaRPr>
        </a:p>
      </dgm:t>
    </dgm:pt>
    <dgm:pt modelId="{D6536DF3-26F3-42D3-BC6B-F221B626BC83}" type="sibTrans" cxnId="{43918164-A750-4CD0-A082-B58CF21148A3}">
      <dgm:prSet custT="1"/>
      <dgm:spPr>
        <a:noFill/>
      </dgm:spPr>
      <dgm:t>
        <a:bodyPr/>
        <a:lstStyle/>
        <a:p>
          <a:endParaRPr lang="en-US" sz="1600" i="1">
            <a:solidFill>
              <a:schemeClr val="tx1"/>
            </a:solidFill>
          </a:endParaRPr>
        </a:p>
      </dgm:t>
    </dgm:pt>
    <dgm:pt modelId="{20A88EEE-D09C-4142-80D3-FD0ECC0D0CB4}">
      <dgm:prSet phldrT="[Text]" custT="1"/>
      <dgm:spPr>
        <a:noFill/>
        <a:ln>
          <a:noFill/>
        </a:ln>
      </dgm:spPr>
      <dgm:t>
        <a:bodyPr lIns="0" tIns="0" rIns="0" bIns="0"/>
        <a:lstStyle/>
        <a:p>
          <a:r>
            <a:rPr lang="en-US" sz="1600" i="1" dirty="0">
              <a:solidFill>
                <a:srgbClr val="0070C0"/>
              </a:solidFill>
            </a:rPr>
            <a:t>-1</a:t>
          </a:r>
        </a:p>
      </dgm:t>
    </dgm:pt>
    <dgm:pt modelId="{5A8C9F94-8C39-4693-A1F2-F587F094CE8B}" type="parTrans" cxnId="{F74F1DE3-FC0A-4DD0-8152-C93042E3BFEC}">
      <dgm:prSet/>
      <dgm:spPr/>
      <dgm:t>
        <a:bodyPr/>
        <a:lstStyle/>
        <a:p>
          <a:endParaRPr lang="en-US" sz="1600" i="1">
            <a:solidFill>
              <a:schemeClr val="tx1"/>
            </a:solidFill>
          </a:endParaRPr>
        </a:p>
      </dgm:t>
    </dgm:pt>
    <dgm:pt modelId="{BD79D5AC-1B2F-4F61-B6F6-A7318F150E38}" type="sibTrans" cxnId="{F74F1DE3-FC0A-4DD0-8152-C93042E3BFEC}">
      <dgm:prSet custT="1"/>
      <dgm:spPr>
        <a:noFill/>
      </dgm:spPr>
      <dgm:t>
        <a:bodyPr/>
        <a:lstStyle/>
        <a:p>
          <a:endParaRPr lang="en-US" sz="1600" i="1">
            <a:solidFill>
              <a:schemeClr val="tx1"/>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F061757E-8A6F-48C2-9B66-FCF5B645A4D2}" srcId="{53FCFA09-25E0-42DC-AEDE-2A3A519EE58E}" destId="{B82D95D7-3681-471F-AFDF-8057D6725C68}" srcOrd="0" destOrd="0" parTransId="{29B55120-6A37-4257-9F55-45E532040178}" sibTransId="{840DE21A-FB42-48FB-B560-8834402CD49A}"/>
    <dgm:cxn modelId="{4D23E049-654A-4AE1-877F-E53F395DB449}" srcId="{53FCFA09-25E0-42DC-AEDE-2A3A519EE58E}" destId="{4E2CE9BB-2A36-4BE8-B6C8-7E02CB30C99B}" srcOrd="4" destOrd="0" parTransId="{4162CEB4-22B5-4E5B-8EA5-9BD8AE4E67BB}" sibTransId="{D4509880-136B-4AFB-87E1-5CA5167F5DF6}"/>
    <dgm:cxn modelId="{0626901C-9E80-4BDF-8AA2-44099BA60D6C}" type="presOf" srcId="{D6536DF3-26F3-42D3-BC6B-F221B626BC83}" destId="{06811DA2-79D7-41F5-877B-3B221025E7BB}" srcOrd="0" destOrd="0" presId="urn:microsoft.com/office/officeart/2005/8/layout/cycle2"/>
    <dgm:cxn modelId="{DBF63B4B-E659-463A-8B59-0F31395C5601}" type="presOf" srcId="{B17E3CDC-EC1B-49FA-B3BE-FE70CB48175E}" destId="{51DC019C-C6AF-4F26-BECE-9B5E8B178F4F}" srcOrd="0" destOrd="0" presId="urn:microsoft.com/office/officeart/2005/8/layout/cycle2"/>
    <dgm:cxn modelId="{733885FB-7F80-4849-B6A7-0B632C1AF387}" type="presOf" srcId="{8FE0387E-A363-4638-9824-8EB2355060A3}" destId="{D38C9851-19D2-497D-92A5-C7B056D90529}" srcOrd="0" destOrd="0" presId="urn:microsoft.com/office/officeart/2005/8/layout/cycle2"/>
    <dgm:cxn modelId="{1AB2F106-D3ED-42E3-862F-76058B1DB852}" type="presOf" srcId="{0E006D6F-D5B3-4AD9-B287-C560C2AF3303}" destId="{D0DA752E-5018-4DA3-9691-49A3707C419B}" srcOrd="0" destOrd="0" presId="urn:microsoft.com/office/officeart/2005/8/layout/cycle2"/>
    <dgm:cxn modelId="{05CAD48A-A841-4CCC-8C1C-ED1F0E41A2F5}" type="presOf" srcId="{53FCFA09-25E0-42DC-AEDE-2A3A519EE58E}" destId="{ED856E37-26B2-411A-BC3B-E2DCE40A8D2C}" srcOrd="0"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14DCF095-D3F1-4B75-891B-3C08A2E1751E}" type="presOf" srcId="{9EA0BBBC-9F19-49DA-8C37-DF0AF07A423D}" destId="{4F72DE4B-87CE-4DDB-8571-530ED32955B6}" srcOrd="1" destOrd="0" presId="urn:microsoft.com/office/officeart/2005/8/layout/cycle2"/>
    <dgm:cxn modelId="{C2735188-605E-4461-A273-F319CA75C191}" type="presOf" srcId="{1B6F75F6-CFAD-47C2-9B69-A75C97B2DFFB}" destId="{72F66DA1-6CF2-4F0F-AED0-F465B320DB1C}" srcOrd="0" destOrd="0" presId="urn:microsoft.com/office/officeart/2005/8/layout/cycle2"/>
    <dgm:cxn modelId="{95AFB833-0673-450D-987B-7450EE1BE9EF}" type="presOf" srcId="{D676A66D-B943-475E-B7BF-79A2BCCB3068}" destId="{F584AF75-025F-4739-B68F-790056C42DC9}" srcOrd="0" destOrd="0" presId="urn:microsoft.com/office/officeart/2005/8/layout/cycle2"/>
    <dgm:cxn modelId="{2CB9785C-DB27-4C7A-9061-D0F8776D83BF}" type="presOf" srcId="{40954D95-97D2-4C49-9937-C5A860DD54DE}" destId="{6D554F96-CD44-49AE-9D87-E68C54E0BAC1}" srcOrd="0" destOrd="0" presId="urn:microsoft.com/office/officeart/2005/8/layout/cycle2"/>
    <dgm:cxn modelId="{6F591FF6-B908-4AAD-A1B8-6D9E793937B6}" type="presOf" srcId="{8FE0387E-A363-4638-9824-8EB2355060A3}" destId="{C7A47BA8-BB2C-4DA8-872F-2306115A325A}" srcOrd="1"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81B6479F-BFBC-4061-BBFB-0D73B5683191}" srcId="{53FCFA09-25E0-42DC-AEDE-2A3A519EE58E}" destId="{18D05F78-20A7-4BE7-B47A-DABF40716FAB}" srcOrd="9" destOrd="0" parTransId="{F223BA35-C52D-4E0E-9576-21D0AB8CCE03}" sibTransId="{42CE9FCF-A22A-4DA9-BA12-A7FC8BCC349E}"/>
    <dgm:cxn modelId="{3D288685-8FC6-41B3-869D-08F940C84019}" type="presOf" srcId="{DB0C4E7F-E656-499E-9631-49607CED98D0}" destId="{864F6C35-FB89-40A1-A240-173D7F39EFDD}" srcOrd="0" destOrd="0" presId="urn:microsoft.com/office/officeart/2005/8/layout/cycle2"/>
    <dgm:cxn modelId="{18BB50CC-2355-4DE9-B3BA-D3630C7E3E18}" type="presOf" srcId="{C07863CA-0B02-455C-AAF9-702EDB99D2A3}" destId="{4A696297-7A8A-4EF3-A543-550F16F217D7}" srcOrd="0" destOrd="0" presId="urn:microsoft.com/office/officeart/2005/8/layout/cycle2"/>
    <dgm:cxn modelId="{F74F1DE3-FC0A-4DD0-8152-C93042E3BFEC}" srcId="{53FCFA09-25E0-42DC-AEDE-2A3A519EE58E}" destId="{20A88EEE-D09C-4142-80D3-FD0ECC0D0CB4}" srcOrd="15" destOrd="0" parTransId="{5A8C9F94-8C39-4693-A1F2-F587F094CE8B}" sibTransId="{BD79D5AC-1B2F-4F61-B6F6-A7318F150E38}"/>
    <dgm:cxn modelId="{0CF8B3F2-ADDF-4BB4-95A2-B00A5E090FDE}" type="presOf" srcId="{E1B2DC05-DD82-40E1-A80B-3A3F0D150826}" destId="{3DC38976-62A3-4A21-9CAC-CB1F46EB8EFB}" srcOrd="0" destOrd="0" presId="urn:microsoft.com/office/officeart/2005/8/layout/cycle2"/>
    <dgm:cxn modelId="{94C59734-5E2A-470F-B477-BBBF08680429}" type="presOf" srcId="{CC8F4582-0511-4994-95FF-7DA17596E754}" destId="{4F8D8AB9-AD18-416C-9006-3EBF3F8ADCF2}" srcOrd="0" destOrd="0" presId="urn:microsoft.com/office/officeart/2005/8/layout/cycle2"/>
    <dgm:cxn modelId="{227CC515-1F5B-4F91-BE4A-CCC63AD64C7D}" type="presOf" srcId="{4E2CE9BB-2A36-4BE8-B6C8-7E02CB30C99B}" destId="{119B607A-A2CE-4DD8-8B71-D4AA08B3A67A}" srcOrd="0" destOrd="0" presId="urn:microsoft.com/office/officeart/2005/8/layout/cycle2"/>
    <dgm:cxn modelId="{FBF7B5F0-06A9-430B-AC69-CEC8DD056D7A}" type="presOf" srcId="{A0152593-2F3F-46F3-94AB-43163D17405A}" destId="{967C4D7A-9024-449D-A0F9-A4DB6E5CE76D}" srcOrd="0" destOrd="0" presId="urn:microsoft.com/office/officeart/2005/8/layout/cycle2"/>
    <dgm:cxn modelId="{098FB8B0-5E24-4C7E-A704-C7D6AF3D3E3D}" type="presOf" srcId="{CC8F4582-0511-4994-95FF-7DA17596E754}" destId="{2718448F-E8AF-4000-A6E5-581FE8B44B11}" srcOrd="1" destOrd="0" presId="urn:microsoft.com/office/officeart/2005/8/layout/cycle2"/>
    <dgm:cxn modelId="{F8BDDD26-4FA7-46B0-8589-F54372F746F9}" type="presOf" srcId="{D6536DF3-26F3-42D3-BC6B-F221B626BC83}" destId="{6F35B8D1-CA24-4542-A68C-787B35CF0061}" srcOrd="1" destOrd="0" presId="urn:microsoft.com/office/officeart/2005/8/layout/cycle2"/>
    <dgm:cxn modelId="{21FA59FF-FFC3-4A28-BC20-49054B1E0120}" type="presOf" srcId="{5CA3D75B-EC83-4022-B078-A3CC22441544}" destId="{9B83DD6F-1CE8-47AB-BF2B-2FD33DAFC947}" srcOrd="0" destOrd="0" presId="urn:microsoft.com/office/officeart/2005/8/layout/cycle2"/>
    <dgm:cxn modelId="{67DFD4C3-34A8-48AF-BE9C-2376AAB74632}" type="presOf" srcId="{4EF681E0-A19B-4093-A99F-93DFD946C031}" destId="{BEFA3DEE-F13D-4375-BCD6-FB5AB4CEF8B4}" srcOrd="0" destOrd="0" presId="urn:microsoft.com/office/officeart/2005/8/layout/cycle2"/>
    <dgm:cxn modelId="{396DD00D-8AA7-478E-A2D0-F3C36F7CDC4D}" type="presOf" srcId="{D4509880-136B-4AFB-87E1-5CA5167F5DF6}" destId="{6EF553B0-0542-4717-AE73-44B7C77C9434}" srcOrd="0" destOrd="0" presId="urn:microsoft.com/office/officeart/2005/8/layout/cycle2"/>
    <dgm:cxn modelId="{357923DC-3F8B-4520-885D-B14913A0BD06}" type="presOf" srcId="{09734ACD-7621-4A37-B423-CF4EFE9FF14B}" destId="{2561AE8B-289F-4464-ABD6-AEF227881787}" srcOrd="0" destOrd="0" presId="urn:microsoft.com/office/officeart/2005/8/layout/cycle2"/>
    <dgm:cxn modelId="{291C1EBF-07B6-4352-999E-101599F567DF}" type="presOf" srcId="{18D05F78-20A7-4BE7-B47A-DABF40716FAB}" destId="{0D496587-CBC4-4FCD-B928-FA9EE753C7C1}" srcOrd="0" destOrd="0" presId="urn:microsoft.com/office/officeart/2005/8/layout/cycle2"/>
    <dgm:cxn modelId="{65BFFF85-1E0D-4AAB-A754-A742B5C030C1}" type="presOf" srcId="{1292C815-A999-47F1-B2AB-6D8B2FC4801B}" destId="{8CFDA3A1-6E4D-442D-90BA-453F0E25E27B}" srcOrd="1" destOrd="0" presId="urn:microsoft.com/office/officeart/2005/8/layout/cycle2"/>
    <dgm:cxn modelId="{F40ED6A3-5993-4523-801A-0F4ED6F4D856}" type="presOf" srcId="{9EA0BBBC-9F19-49DA-8C37-DF0AF07A423D}" destId="{DF499081-5598-44A0-84E8-C72F54AC95F2}" srcOrd="0" destOrd="0" presId="urn:microsoft.com/office/officeart/2005/8/layout/cycle2"/>
    <dgm:cxn modelId="{996C7054-2C66-4DCA-A4E9-9F051A1BDD59}" type="presOf" srcId="{A18E5D57-F9D5-4A5B-A052-65315B471A07}" destId="{30D46EBD-D36D-41FD-AAD5-9C9AB3EDFA83}" srcOrd="0" destOrd="0" presId="urn:microsoft.com/office/officeart/2005/8/layout/cycle2"/>
    <dgm:cxn modelId="{BC850A25-2429-48ED-8F73-545E00A0D440}" type="presOf" srcId="{B82D95D7-3681-471F-AFDF-8057D6725C68}" destId="{9B8103FE-2675-4B07-820C-E79E7D097738}" srcOrd="0" destOrd="0" presId="urn:microsoft.com/office/officeart/2005/8/layout/cycle2"/>
    <dgm:cxn modelId="{8F9EBFBD-8924-4D64-945F-924B236B848A}" type="presOf" srcId="{20A88EEE-D09C-4142-80D3-FD0ECC0D0CB4}" destId="{4C248587-8794-4D16-9672-B0289067816F}" srcOrd="0" destOrd="0" presId="urn:microsoft.com/office/officeart/2005/8/layout/cycle2"/>
    <dgm:cxn modelId="{C4048479-6A29-431B-A0DD-E4D7759007AA}" type="presOf" srcId="{40954D95-97D2-4C49-9937-C5A860DD54DE}" destId="{32FDA444-44AC-47B2-8083-BA5F99A50867}" srcOrd="1" destOrd="0" presId="urn:microsoft.com/office/officeart/2005/8/layout/cycle2"/>
    <dgm:cxn modelId="{826C6629-F137-4B58-9F4F-C6053C24A3CB}" srcId="{53FCFA09-25E0-42DC-AEDE-2A3A519EE58E}" destId="{1B6F75F6-CFAD-47C2-9B69-A75C97B2DFFB}" srcOrd="5" destOrd="0" parTransId="{D55584AE-09B1-4E5F-B04A-C0611F13F174}" sibTransId="{418DA20B-379F-4668-94D1-9E09FD6EC420}"/>
    <dgm:cxn modelId="{0377B3E4-F2D7-4CD9-A7EE-C42A6AD9849F}" type="presOf" srcId="{D1BAB489-789C-4DE7-BF74-7824849A0A5B}" destId="{F0AAD80B-1320-4E54-BC3C-1AB080A1DB90}"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C3255ED0-4C23-4D75-9B6E-383A949257C5}" srcId="{53FCFA09-25E0-42DC-AEDE-2A3A519EE58E}" destId="{DC65485E-2EC4-4B40-8458-D8FB1C59E2C8}" srcOrd="11" destOrd="0" parTransId="{E2DDBC78-AC94-4BF4-9E5A-037685C4B253}" sibTransId="{A0152593-2F3F-46F3-94AB-43163D17405A}"/>
    <dgm:cxn modelId="{E5ACE80B-3097-4579-8278-7F1FEED56DBF}" type="presOf" srcId="{16099399-E8E7-4C09-9EF8-03D8CAA8D363}" destId="{600E7B3C-BE3F-420F-AB3F-8C501010770B}" srcOrd="0"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0751FBD4-0F94-43AA-AF8B-CBD42D18AD1B}" type="presOf" srcId="{9F942445-7FB9-4879-A3F3-CFBFF349751C}" destId="{AF06B1D6-C4AA-47C1-86C5-0E54EE244230}" srcOrd="0" destOrd="0" presId="urn:microsoft.com/office/officeart/2005/8/layout/cycle2"/>
    <dgm:cxn modelId="{1D676086-0E76-4CE6-91A7-B0A23228EF91}" type="presOf" srcId="{54A9CEA7-A743-4B67-926A-13B5DC25B193}" destId="{4C821FEC-7C70-47B7-9C69-7EE931DB7427}" srcOrd="0" destOrd="0" presId="urn:microsoft.com/office/officeart/2005/8/layout/cycle2"/>
    <dgm:cxn modelId="{9889688F-8082-441C-846A-83FFB37855D2}" type="presOf" srcId="{1292C815-A999-47F1-B2AB-6D8B2FC4801B}" destId="{991672FA-4286-4707-9346-BC3482C52E8F}" srcOrd="0" destOrd="0" presId="urn:microsoft.com/office/officeart/2005/8/layout/cycle2"/>
    <dgm:cxn modelId="{46DFAD41-5F16-4171-90A8-E417435309C9}" type="presOf" srcId="{54A9CEA7-A743-4B67-926A-13B5DC25B193}" destId="{0A344EF3-BEEC-4978-B5F7-07732A5EE8DE}" srcOrd="1"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F3CF8AD4-D8F0-49C5-B64C-5F594FBB5565}" type="presOf" srcId="{840DE21A-FB42-48FB-B560-8834402CD49A}" destId="{CAA6717B-BDDF-4BF3-AD3E-571B6FB811AC}" srcOrd="1" destOrd="0" presId="urn:microsoft.com/office/officeart/2005/8/layout/cycle2"/>
    <dgm:cxn modelId="{C85F312A-9A4F-4EE9-97DD-EB3FC5916946}" type="presOf" srcId="{C07863CA-0B02-455C-AAF9-702EDB99D2A3}" destId="{E2402EBB-F9CC-499B-A5B1-5549EB87B2AB}" srcOrd="1" destOrd="0" presId="urn:microsoft.com/office/officeart/2005/8/layout/cycle2"/>
    <dgm:cxn modelId="{C4A6322A-EFC5-4240-B2ED-8CD0B6EEBB0C}" type="presOf" srcId="{BD79D5AC-1B2F-4F61-B6F6-A7318F150E38}" destId="{F23E9550-EC47-4B90-B2AE-D5B5710FACB4}" srcOrd="1"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40431624-87D1-4C57-AB04-1BAC1A583717}" type="presOf" srcId="{840DE21A-FB42-48FB-B560-8834402CD49A}" destId="{3EC61214-0A38-4F46-8B5A-51470B571D70}" srcOrd="0" destOrd="0" presId="urn:microsoft.com/office/officeart/2005/8/layout/cycle2"/>
    <dgm:cxn modelId="{77E5EDAF-26FA-4CC7-A2E8-F57327C9727E}" type="presOf" srcId="{BD79D5AC-1B2F-4F61-B6F6-A7318F150E38}" destId="{19901B25-B654-4D6F-8306-CDCF01BE7AE6}" srcOrd="0"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9BB7A55A-9467-4CA6-AF6B-9A88159C4E92}" srcId="{53FCFA09-25E0-42DC-AEDE-2A3A519EE58E}" destId="{0E006D6F-D5B3-4AD9-B287-C560C2AF3303}" srcOrd="8" destOrd="0" parTransId="{2B993F09-CE53-4F12-9D8D-44F901BA5D29}" sibTransId="{40954D95-97D2-4C49-9937-C5A860DD54DE}"/>
    <dgm:cxn modelId="{A994E478-F65B-48E2-B115-8BC761D6D27F}" type="presOf" srcId="{418DA20B-379F-4668-94D1-9E09FD6EC420}" destId="{2A0FF255-DB44-4682-A7FF-FF209AF2D31C}" srcOrd="0" destOrd="0" presId="urn:microsoft.com/office/officeart/2005/8/layout/cycle2"/>
    <dgm:cxn modelId="{67693222-4834-4BC3-84BD-B320858AE7B6}" type="presOf" srcId="{42CE9FCF-A22A-4DA9-BA12-A7FC8BCC349E}" destId="{FCA9EE19-60E2-4823-9207-AAECF97AA940}" srcOrd="0"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BFCA7DC8-73A3-4B23-BB4C-6CFA6A43C530}" type="presOf" srcId="{418DA20B-379F-4668-94D1-9E09FD6EC420}" destId="{9A016012-80FA-438F-B2C7-8CDC400BD9DD}" srcOrd="1"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094BF399-B960-4982-B9EE-12FA80F2D978}" type="presOf" srcId="{D4509880-136B-4AFB-87E1-5CA5167F5DF6}" destId="{438AE54A-7B34-4906-AD6F-B65EBFFAC182}" srcOrd="1" destOrd="0" presId="urn:microsoft.com/office/officeart/2005/8/layout/cycle2"/>
    <dgm:cxn modelId="{35E04937-6591-443B-B89F-1AAB5E79AC38}" type="presOf" srcId="{D676A66D-B943-475E-B7BF-79A2BCCB3068}" destId="{C6418C61-0F32-4745-990E-E13BE847E43B}" srcOrd="1" destOrd="0" presId="urn:microsoft.com/office/officeart/2005/8/layout/cycle2"/>
    <dgm:cxn modelId="{C84B9B4A-26E0-46E4-B4D0-480AD5EA8E93}" type="presOf" srcId="{42CE9FCF-A22A-4DA9-BA12-A7FC8BCC349E}" destId="{FAAB4114-43EE-4F4B-84C4-A713EE7A358A}" srcOrd="1" destOrd="0" presId="urn:microsoft.com/office/officeart/2005/8/layout/cycle2"/>
    <dgm:cxn modelId="{D87C35D0-5D06-4233-9CA3-036005EFE3C2}" type="presOf" srcId="{DC65485E-2EC4-4B40-8458-D8FB1C59E2C8}" destId="{053A2F4E-DC85-4041-AF31-5A0BF7027A2B}" srcOrd="0" destOrd="0" presId="urn:microsoft.com/office/officeart/2005/8/layout/cycle2"/>
    <dgm:cxn modelId="{839C34FE-C29B-4BDD-B7BB-ACA59CDC4E09}" type="presOf" srcId="{A18E5D57-F9D5-4A5B-A052-65315B471A07}" destId="{3C54F79F-8B4A-47F2-9399-7BE1E0697A53}" srcOrd="1" destOrd="0" presId="urn:microsoft.com/office/officeart/2005/8/layout/cycle2"/>
    <dgm:cxn modelId="{1D1BE162-B9C7-4B79-945D-4E834046BBBF}" type="presOf" srcId="{A0152593-2F3F-46F3-94AB-43163D17405A}" destId="{4973C34D-92C2-40D2-9B5B-F1D150AD3203}" srcOrd="1" destOrd="0" presId="urn:microsoft.com/office/officeart/2005/8/layout/cycle2"/>
    <dgm:cxn modelId="{55C54A2D-00AB-4AFD-AEBB-99F0E411D682}" type="presParOf" srcId="{ED856E37-26B2-411A-BC3B-E2DCE40A8D2C}" destId="{9B8103FE-2675-4B07-820C-E79E7D097738}" srcOrd="0" destOrd="0" presId="urn:microsoft.com/office/officeart/2005/8/layout/cycle2"/>
    <dgm:cxn modelId="{C824E438-AD66-437F-BF83-827E5B1398DC}" type="presParOf" srcId="{ED856E37-26B2-411A-BC3B-E2DCE40A8D2C}" destId="{3EC61214-0A38-4F46-8B5A-51470B571D70}" srcOrd="1" destOrd="0" presId="urn:microsoft.com/office/officeart/2005/8/layout/cycle2"/>
    <dgm:cxn modelId="{4A109FFE-B761-4101-AAE0-728459A42B51}" type="presParOf" srcId="{3EC61214-0A38-4F46-8B5A-51470B571D70}" destId="{CAA6717B-BDDF-4BF3-AD3E-571B6FB811AC}" srcOrd="0" destOrd="0" presId="urn:microsoft.com/office/officeart/2005/8/layout/cycle2"/>
    <dgm:cxn modelId="{5E2174F5-BBB6-449F-A06B-6DE5E9010B1E}" type="presParOf" srcId="{ED856E37-26B2-411A-BC3B-E2DCE40A8D2C}" destId="{51DC019C-C6AF-4F26-BECE-9B5E8B178F4F}" srcOrd="2" destOrd="0" presId="urn:microsoft.com/office/officeart/2005/8/layout/cycle2"/>
    <dgm:cxn modelId="{9BAEE666-2863-427D-9466-D56F23E4894E}" type="presParOf" srcId="{ED856E37-26B2-411A-BC3B-E2DCE40A8D2C}" destId="{30D46EBD-D36D-41FD-AAD5-9C9AB3EDFA83}" srcOrd="3" destOrd="0" presId="urn:microsoft.com/office/officeart/2005/8/layout/cycle2"/>
    <dgm:cxn modelId="{7CAA50BA-55BE-4F1E-A3E4-25AF75751FD4}" type="presParOf" srcId="{30D46EBD-D36D-41FD-AAD5-9C9AB3EDFA83}" destId="{3C54F79F-8B4A-47F2-9399-7BE1E0697A53}" srcOrd="0" destOrd="0" presId="urn:microsoft.com/office/officeart/2005/8/layout/cycle2"/>
    <dgm:cxn modelId="{2C1F1C9E-C003-4A99-A747-4E3C027F2BB9}" type="presParOf" srcId="{ED856E37-26B2-411A-BC3B-E2DCE40A8D2C}" destId="{BEFA3DEE-F13D-4375-BCD6-FB5AB4CEF8B4}" srcOrd="4" destOrd="0" presId="urn:microsoft.com/office/officeart/2005/8/layout/cycle2"/>
    <dgm:cxn modelId="{3FA1EA5C-B28C-422F-9941-E0242568E777}" type="presParOf" srcId="{ED856E37-26B2-411A-BC3B-E2DCE40A8D2C}" destId="{4F8D8AB9-AD18-416C-9006-3EBF3F8ADCF2}" srcOrd="5" destOrd="0" presId="urn:microsoft.com/office/officeart/2005/8/layout/cycle2"/>
    <dgm:cxn modelId="{8216629C-6274-4BBC-B1EF-D9C39187D3B2}" type="presParOf" srcId="{4F8D8AB9-AD18-416C-9006-3EBF3F8ADCF2}" destId="{2718448F-E8AF-4000-A6E5-581FE8B44B11}" srcOrd="0" destOrd="0" presId="urn:microsoft.com/office/officeart/2005/8/layout/cycle2"/>
    <dgm:cxn modelId="{9171B462-0237-4065-987D-465995249D67}" type="presParOf" srcId="{ED856E37-26B2-411A-BC3B-E2DCE40A8D2C}" destId="{AF06B1D6-C4AA-47C1-86C5-0E54EE244230}" srcOrd="6" destOrd="0" presId="urn:microsoft.com/office/officeart/2005/8/layout/cycle2"/>
    <dgm:cxn modelId="{557B0725-8BE3-4CD2-ABA3-64554B8D1A76}" type="presParOf" srcId="{ED856E37-26B2-411A-BC3B-E2DCE40A8D2C}" destId="{4C821FEC-7C70-47B7-9C69-7EE931DB7427}" srcOrd="7" destOrd="0" presId="urn:microsoft.com/office/officeart/2005/8/layout/cycle2"/>
    <dgm:cxn modelId="{0F619218-B7F2-4E1D-87F8-605982A21D5B}" type="presParOf" srcId="{4C821FEC-7C70-47B7-9C69-7EE931DB7427}" destId="{0A344EF3-BEEC-4978-B5F7-07732A5EE8DE}" srcOrd="0" destOrd="0" presId="urn:microsoft.com/office/officeart/2005/8/layout/cycle2"/>
    <dgm:cxn modelId="{EBB01C29-1C4A-4566-80D7-7756ACB4FD06}" type="presParOf" srcId="{ED856E37-26B2-411A-BC3B-E2DCE40A8D2C}" destId="{119B607A-A2CE-4DD8-8B71-D4AA08B3A67A}" srcOrd="8" destOrd="0" presId="urn:microsoft.com/office/officeart/2005/8/layout/cycle2"/>
    <dgm:cxn modelId="{C0DACBC8-2D03-408E-A111-A8C8F6113F25}" type="presParOf" srcId="{ED856E37-26B2-411A-BC3B-E2DCE40A8D2C}" destId="{6EF553B0-0542-4717-AE73-44B7C77C9434}" srcOrd="9" destOrd="0" presId="urn:microsoft.com/office/officeart/2005/8/layout/cycle2"/>
    <dgm:cxn modelId="{D275D734-470F-4F95-95FD-82C06B6E969E}" type="presParOf" srcId="{6EF553B0-0542-4717-AE73-44B7C77C9434}" destId="{438AE54A-7B34-4906-AD6F-B65EBFFAC182}" srcOrd="0" destOrd="0" presId="urn:microsoft.com/office/officeart/2005/8/layout/cycle2"/>
    <dgm:cxn modelId="{607D8475-8145-45CF-AB11-306248CC4AA0}" type="presParOf" srcId="{ED856E37-26B2-411A-BC3B-E2DCE40A8D2C}" destId="{72F66DA1-6CF2-4F0F-AED0-F465B320DB1C}" srcOrd="10" destOrd="0" presId="urn:microsoft.com/office/officeart/2005/8/layout/cycle2"/>
    <dgm:cxn modelId="{603CB14E-9396-478C-881A-559F74DDDEC9}" type="presParOf" srcId="{ED856E37-26B2-411A-BC3B-E2DCE40A8D2C}" destId="{2A0FF255-DB44-4682-A7FF-FF209AF2D31C}" srcOrd="11" destOrd="0" presId="urn:microsoft.com/office/officeart/2005/8/layout/cycle2"/>
    <dgm:cxn modelId="{92A9FD85-7899-4E3E-9BC5-C2ACF8386BC1}" type="presParOf" srcId="{2A0FF255-DB44-4682-A7FF-FF209AF2D31C}" destId="{9A016012-80FA-438F-B2C7-8CDC400BD9DD}" srcOrd="0" destOrd="0" presId="urn:microsoft.com/office/officeart/2005/8/layout/cycle2"/>
    <dgm:cxn modelId="{FDD3801B-BDF9-45D3-AE68-250D5E2EB3AC}" type="presParOf" srcId="{ED856E37-26B2-411A-BC3B-E2DCE40A8D2C}" destId="{2561AE8B-289F-4464-ABD6-AEF227881787}" srcOrd="12" destOrd="0" presId="urn:microsoft.com/office/officeart/2005/8/layout/cycle2"/>
    <dgm:cxn modelId="{C3ADDBD3-03DB-4D9C-87F1-B04D5DA0A863}" type="presParOf" srcId="{ED856E37-26B2-411A-BC3B-E2DCE40A8D2C}" destId="{DF499081-5598-44A0-84E8-C72F54AC95F2}" srcOrd="13" destOrd="0" presId="urn:microsoft.com/office/officeart/2005/8/layout/cycle2"/>
    <dgm:cxn modelId="{CAF7A250-D679-4352-BE06-8E1CE84EAB63}" type="presParOf" srcId="{DF499081-5598-44A0-84E8-C72F54AC95F2}" destId="{4F72DE4B-87CE-4DDB-8571-530ED32955B6}" srcOrd="0" destOrd="0" presId="urn:microsoft.com/office/officeart/2005/8/layout/cycle2"/>
    <dgm:cxn modelId="{BEBB0525-89FF-4114-AAAA-5BAAD156BD17}" type="presParOf" srcId="{ED856E37-26B2-411A-BC3B-E2DCE40A8D2C}" destId="{3DC38976-62A3-4A21-9CAC-CB1F46EB8EFB}" srcOrd="14" destOrd="0" presId="urn:microsoft.com/office/officeart/2005/8/layout/cycle2"/>
    <dgm:cxn modelId="{4358412D-1E0C-4A6E-9B53-A56B6B5E09C1}" type="presParOf" srcId="{ED856E37-26B2-411A-BC3B-E2DCE40A8D2C}" destId="{991672FA-4286-4707-9346-BC3482C52E8F}" srcOrd="15" destOrd="0" presId="urn:microsoft.com/office/officeart/2005/8/layout/cycle2"/>
    <dgm:cxn modelId="{658329A7-E051-40FD-8202-77C03BC8377E}" type="presParOf" srcId="{991672FA-4286-4707-9346-BC3482C52E8F}" destId="{8CFDA3A1-6E4D-442D-90BA-453F0E25E27B}" srcOrd="0" destOrd="0" presId="urn:microsoft.com/office/officeart/2005/8/layout/cycle2"/>
    <dgm:cxn modelId="{1DA0F188-BC67-4426-9B76-2F30123E1A30}" type="presParOf" srcId="{ED856E37-26B2-411A-BC3B-E2DCE40A8D2C}" destId="{D0DA752E-5018-4DA3-9691-49A3707C419B}" srcOrd="16" destOrd="0" presId="urn:microsoft.com/office/officeart/2005/8/layout/cycle2"/>
    <dgm:cxn modelId="{B3F3C443-AF59-4EA0-A664-5F1D7811B09B}" type="presParOf" srcId="{ED856E37-26B2-411A-BC3B-E2DCE40A8D2C}" destId="{6D554F96-CD44-49AE-9D87-E68C54E0BAC1}" srcOrd="17" destOrd="0" presId="urn:microsoft.com/office/officeart/2005/8/layout/cycle2"/>
    <dgm:cxn modelId="{8DB82A0B-7F9D-463F-85FB-43E5042D65FD}" type="presParOf" srcId="{6D554F96-CD44-49AE-9D87-E68C54E0BAC1}" destId="{32FDA444-44AC-47B2-8083-BA5F99A50867}" srcOrd="0" destOrd="0" presId="urn:microsoft.com/office/officeart/2005/8/layout/cycle2"/>
    <dgm:cxn modelId="{8332FF0E-AF3F-4B57-AE9B-31E91FE2A8B3}" type="presParOf" srcId="{ED856E37-26B2-411A-BC3B-E2DCE40A8D2C}" destId="{0D496587-CBC4-4FCD-B928-FA9EE753C7C1}" srcOrd="18" destOrd="0" presId="urn:microsoft.com/office/officeart/2005/8/layout/cycle2"/>
    <dgm:cxn modelId="{1DB1EF68-5D95-4039-AE73-2DA8D0AF2B34}" type="presParOf" srcId="{ED856E37-26B2-411A-BC3B-E2DCE40A8D2C}" destId="{FCA9EE19-60E2-4823-9207-AAECF97AA940}" srcOrd="19" destOrd="0" presId="urn:microsoft.com/office/officeart/2005/8/layout/cycle2"/>
    <dgm:cxn modelId="{0C3A10B6-4E97-4C01-A91F-CABAD9FE5609}" type="presParOf" srcId="{FCA9EE19-60E2-4823-9207-AAECF97AA940}" destId="{FAAB4114-43EE-4F4B-84C4-A713EE7A358A}" srcOrd="0" destOrd="0" presId="urn:microsoft.com/office/officeart/2005/8/layout/cycle2"/>
    <dgm:cxn modelId="{F0ADDA9F-FBBF-4D5E-9487-0A176712AC44}" type="presParOf" srcId="{ED856E37-26B2-411A-BC3B-E2DCE40A8D2C}" destId="{864F6C35-FB89-40A1-A240-173D7F39EFDD}" srcOrd="20" destOrd="0" presId="urn:microsoft.com/office/officeart/2005/8/layout/cycle2"/>
    <dgm:cxn modelId="{2C2429C4-3BD4-4126-8D8E-09E11EFC9DA8}" type="presParOf" srcId="{ED856E37-26B2-411A-BC3B-E2DCE40A8D2C}" destId="{4A696297-7A8A-4EF3-A543-550F16F217D7}" srcOrd="21" destOrd="0" presId="urn:microsoft.com/office/officeart/2005/8/layout/cycle2"/>
    <dgm:cxn modelId="{1CC5CEF1-A688-4433-BE41-722DF4734A3E}" type="presParOf" srcId="{4A696297-7A8A-4EF3-A543-550F16F217D7}" destId="{E2402EBB-F9CC-499B-A5B1-5549EB87B2AB}" srcOrd="0" destOrd="0" presId="urn:microsoft.com/office/officeart/2005/8/layout/cycle2"/>
    <dgm:cxn modelId="{51611EC8-A450-43B5-8AC6-F74E78AF9BB0}" type="presParOf" srcId="{ED856E37-26B2-411A-BC3B-E2DCE40A8D2C}" destId="{053A2F4E-DC85-4041-AF31-5A0BF7027A2B}" srcOrd="22" destOrd="0" presId="urn:microsoft.com/office/officeart/2005/8/layout/cycle2"/>
    <dgm:cxn modelId="{036E17DF-285D-4682-9B17-580FAB51DCD8}" type="presParOf" srcId="{ED856E37-26B2-411A-BC3B-E2DCE40A8D2C}" destId="{967C4D7A-9024-449D-A0F9-A4DB6E5CE76D}" srcOrd="23" destOrd="0" presId="urn:microsoft.com/office/officeart/2005/8/layout/cycle2"/>
    <dgm:cxn modelId="{8DF4EBB2-111B-43E0-94A4-8F0540061A95}" type="presParOf" srcId="{967C4D7A-9024-449D-A0F9-A4DB6E5CE76D}" destId="{4973C34D-92C2-40D2-9B5B-F1D150AD3203}" srcOrd="0" destOrd="0" presId="urn:microsoft.com/office/officeart/2005/8/layout/cycle2"/>
    <dgm:cxn modelId="{62A81D90-13EF-4CC4-856D-178338483136}" type="presParOf" srcId="{ED856E37-26B2-411A-BC3B-E2DCE40A8D2C}" destId="{9B83DD6F-1CE8-47AB-BF2B-2FD33DAFC947}" srcOrd="24" destOrd="0" presId="urn:microsoft.com/office/officeart/2005/8/layout/cycle2"/>
    <dgm:cxn modelId="{6E9ECA2B-5A79-46A4-BC61-6AE0D181161E}" type="presParOf" srcId="{ED856E37-26B2-411A-BC3B-E2DCE40A8D2C}" destId="{D38C9851-19D2-497D-92A5-C7B056D90529}" srcOrd="25" destOrd="0" presId="urn:microsoft.com/office/officeart/2005/8/layout/cycle2"/>
    <dgm:cxn modelId="{3D7403D1-578E-474C-8BD5-2094EC264FFF}" type="presParOf" srcId="{D38C9851-19D2-497D-92A5-C7B056D90529}" destId="{C7A47BA8-BB2C-4DA8-872F-2306115A325A}" srcOrd="0" destOrd="0" presId="urn:microsoft.com/office/officeart/2005/8/layout/cycle2"/>
    <dgm:cxn modelId="{310FB90D-95A1-4CDB-B7B4-B728C36271B7}" type="presParOf" srcId="{ED856E37-26B2-411A-BC3B-E2DCE40A8D2C}" destId="{F0AAD80B-1320-4E54-BC3C-1AB080A1DB90}" srcOrd="26" destOrd="0" presId="urn:microsoft.com/office/officeart/2005/8/layout/cycle2"/>
    <dgm:cxn modelId="{A2C259DE-CCFB-4B2E-A7B9-0361ACF72DCC}" type="presParOf" srcId="{ED856E37-26B2-411A-BC3B-E2DCE40A8D2C}" destId="{F584AF75-025F-4739-B68F-790056C42DC9}" srcOrd="27" destOrd="0" presId="urn:microsoft.com/office/officeart/2005/8/layout/cycle2"/>
    <dgm:cxn modelId="{193F902B-CE88-49B2-929C-473BAA1A05B1}" type="presParOf" srcId="{F584AF75-025F-4739-B68F-790056C42DC9}" destId="{C6418C61-0F32-4745-990E-E13BE847E43B}" srcOrd="0" destOrd="0" presId="urn:microsoft.com/office/officeart/2005/8/layout/cycle2"/>
    <dgm:cxn modelId="{1E059600-00F6-4833-8A97-F3D5727508CC}" type="presParOf" srcId="{ED856E37-26B2-411A-BC3B-E2DCE40A8D2C}" destId="{600E7B3C-BE3F-420F-AB3F-8C501010770B}" srcOrd="28" destOrd="0" presId="urn:microsoft.com/office/officeart/2005/8/layout/cycle2"/>
    <dgm:cxn modelId="{30846CA3-3A53-45FF-BB08-61523634982B}" type="presParOf" srcId="{ED856E37-26B2-411A-BC3B-E2DCE40A8D2C}" destId="{06811DA2-79D7-41F5-877B-3B221025E7BB}" srcOrd="29" destOrd="0" presId="urn:microsoft.com/office/officeart/2005/8/layout/cycle2"/>
    <dgm:cxn modelId="{0F648A89-84D2-4973-B5F6-528DC5706B36}" type="presParOf" srcId="{06811DA2-79D7-41F5-877B-3B221025E7BB}" destId="{6F35B8D1-CA24-4542-A68C-787B35CF0061}" srcOrd="0" destOrd="0" presId="urn:microsoft.com/office/officeart/2005/8/layout/cycle2"/>
    <dgm:cxn modelId="{BFFECE2A-BD99-4661-85D3-B96A710745D2}" type="presParOf" srcId="{ED856E37-26B2-411A-BC3B-E2DCE40A8D2C}" destId="{4C248587-8794-4D16-9672-B0289067816F}" srcOrd="30" destOrd="0" presId="urn:microsoft.com/office/officeart/2005/8/layout/cycle2"/>
    <dgm:cxn modelId="{8FB70BA9-70A6-4943-AC23-B017CAC6A2E0}" type="presParOf" srcId="{ED856E37-26B2-411A-BC3B-E2DCE40A8D2C}" destId="{19901B25-B654-4D6F-8306-CDCF01BE7AE6}" srcOrd="31" destOrd="0" presId="urn:microsoft.com/office/officeart/2005/8/layout/cycle2"/>
    <dgm:cxn modelId="{CAA5A221-6D0A-4DBF-AED2-8C49A21BA546}"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noFill/>
        <a:ln>
          <a:noFill/>
        </a:ln>
      </dgm:spPr>
      <dgm:t>
        <a:bodyPr lIns="0" tIns="0" rIns="0" bIns="0"/>
        <a:lstStyle/>
        <a:p>
          <a:r>
            <a:rPr lang="en-US" sz="1600" i="1" dirty="0">
              <a:solidFill>
                <a:schemeClr val="tx1">
                  <a:lumMod val="50000"/>
                  <a:lumOff val="50000"/>
                </a:schemeClr>
              </a:solidFill>
            </a:rPr>
            <a:t>16</a:t>
          </a:r>
        </a:p>
      </dgm:t>
    </dgm:pt>
    <dgm:pt modelId="{29B55120-6A37-4257-9F55-45E532040178}" type="parTrans" cxnId="{F061757E-8A6F-48C2-9B66-FCF5B645A4D2}">
      <dgm:prSet/>
      <dgm:spPr/>
      <dgm:t>
        <a:bodyPr/>
        <a:lstStyle/>
        <a:p>
          <a:endParaRPr lang="en-US" sz="1600" i="1">
            <a:solidFill>
              <a:schemeClr val="tx1">
                <a:lumMod val="50000"/>
                <a:lumOff val="50000"/>
              </a:schemeClr>
            </a:solidFill>
          </a:endParaRPr>
        </a:p>
      </dgm:t>
    </dgm:pt>
    <dgm:pt modelId="{840DE21A-FB42-48FB-B560-8834402CD49A}" type="sibTrans" cxnId="{F061757E-8A6F-48C2-9B66-FCF5B645A4D2}">
      <dgm:prSet custT="1"/>
      <dgm:spPr>
        <a:noFill/>
      </dgm:spPr>
      <dgm:t>
        <a:bodyPr/>
        <a:lstStyle/>
        <a:p>
          <a:endParaRPr lang="en-US" sz="1600" i="1">
            <a:solidFill>
              <a:schemeClr val="tx1">
                <a:lumMod val="50000"/>
                <a:lumOff val="50000"/>
              </a:schemeClr>
            </a:solidFill>
          </a:endParaRPr>
        </a:p>
      </dgm:t>
    </dgm:pt>
    <dgm:pt modelId="{B17E3CDC-EC1B-49FA-B3BE-FE70CB48175E}">
      <dgm:prSet phldrT="[Text]" custT="1"/>
      <dgm:spPr>
        <a:noFill/>
        <a:ln>
          <a:noFill/>
        </a:ln>
      </dgm:spPr>
      <dgm:t>
        <a:bodyPr lIns="0" tIns="0" rIns="0" bIns="0"/>
        <a:lstStyle/>
        <a:p>
          <a:r>
            <a:rPr lang="en-US" sz="1600" i="1" dirty="0">
              <a:solidFill>
                <a:schemeClr val="tx1">
                  <a:lumMod val="50000"/>
                  <a:lumOff val="50000"/>
                </a:schemeClr>
              </a:solidFill>
            </a:rPr>
            <a:t>17</a:t>
          </a:r>
        </a:p>
      </dgm:t>
    </dgm:pt>
    <dgm:pt modelId="{82D513C5-D3EB-4FA6-98AD-04FBFA735E59}" type="parTrans" cxnId="{443D86E7-DE53-4EB3-8523-F011AB0FBF94}">
      <dgm:prSet/>
      <dgm:spPr/>
      <dgm:t>
        <a:bodyPr/>
        <a:lstStyle/>
        <a:p>
          <a:endParaRPr lang="en-US" sz="1600" i="1">
            <a:solidFill>
              <a:schemeClr val="tx1">
                <a:lumMod val="50000"/>
                <a:lumOff val="50000"/>
              </a:schemeClr>
            </a:solidFill>
          </a:endParaRPr>
        </a:p>
      </dgm:t>
    </dgm:pt>
    <dgm:pt modelId="{A18E5D57-F9D5-4A5B-A052-65315B471A07}" type="sibTrans" cxnId="{443D86E7-DE53-4EB3-8523-F011AB0FBF94}">
      <dgm:prSet custT="1"/>
      <dgm:spPr>
        <a:noFill/>
      </dgm:spPr>
      <dgm:t>
        <a:bodyPr/>
        <a:lstStyle/>
        <a:p>
          <a:endParaRPr lang="en-US" sz="1600" i="1">
            <a:solidFill>
              <a:schemeClr val="tx1">
                <a:lumMod val="50000"/>
                <a:lumOff val="50000"/>
              </a:schemeClr>
            </a:solidFill>
          </a:endParaRPr>
        </a:p>
      </dgm:t>
    </dgm:pt>
    <dgm:pt modelId="{4EF681E0-A19B-4093-A99F-93DFD946C031}">
      <dgm:prSet phldrT="[Text]" custT="1"/>
      <dgm:spPr>
        <a:noFill/>
        <a:ln>
          <a:noFill/>
        </a:ln>
      </dgm:spPr>
      <dgm:t>
        <a:bodyPr lIns="0" tIns="0" rIns="0" bIns="0"/>
        <a:lstStyle/>
        <a:p>
          <a:r>
            <a:rPr lang="en-US" sz="1600" i="1" dirty="0">
              <a:solidFill>
                <a:schemeClr val="tx1">
                  <a:lumMod val="50000"/>
                  <a:lumOff val="50000"/>
                </a:schemeClr>
              </a:solidFill>
            </a:rPr>
            <a:t>18</a:t>
          </a:r>
        </a:p>
      </dgm:t>
    </dgm:pt>
    <dgm:pt modelId="{19C98A71-9A98-4A60-B9B5-7F9F4897A9EE}" type="parTrans" cxnId="{2E6265FC-DC83-4EB5-A602-F8E8CFA7B053}">
      <dgm:prSet/>
      <dgm:spPr/>
      <dgm:t>
        <a:bodyPr/>
        <a:lstStyle/>
        <a:p>
          <a:endParaRPr lang="en-US" sz="1600" i="1">
            <a:solidFill>
              <a:schemeClr val="tx1">
                <a:lumMod val="50000"/>
                <a:lumOff val="50000"/>
              </a:schemeClr>
            </a:solidFill>
          </a:endParaRPr>
        </a:p>
      </dgm:t>
    </dgm:pt>
    <dgm:pt modelId="{CC8F4582-0511-4994-95FF-7DA17596E754}" type="sibTrans" cxnId="{2E6265FC-DC83-4EB5-A602-F8E8CFA7B053}">
      <dgm:prSet custT="1"/>
      <dgm:spPr>
        <a:noFill/>
      </dgm:spPr>
      <dgm:t>
        <a:bodyPr/>
        <a:lstStyle/>
        <a:p>
          <a:endParaRPr lang="en-US" sz="1600" i="1">
            <a:solidFill>
              <a:schemeClr val="tx1">
                <a:lumMod val="50000"/>
                <a:lumOff val="50000"/>
              </a:schemeClr>
            </a:solidFill>
          </a:endParaRPr>
        </a:p>
      </dgm:t>
    </dgm:pt>
    <dgm:pt modelId="{9F942445-7FB9-4879-A3F3-CFBFF349751C}">
      <dgm:prSet phldrT="[Text]" custT="1"/>
      <dgm:spPr>
        <a:noFill/>
        <a:ln>
          <a:noFill/>
        </a:ln>
      </dgm:spPr>
      <dgm:t>
        <a:bodyPr lIns="0" tIns="0" rIns="0" bIns="0"/>
        <a:lstStyle/>
        <a:p>
          <a:r>
            <a:rPr lang="en-US" sz="1600" i="1" dirty="0">
              <a:solidFill>
                <a:schemeClr val="tx1">
                  <a:lumMod val="50000"/>
                  <a:lumOff val="50000"/>
                </a:schemeClr>
              </a:solidFill>
            </a:rPr>
            <a:t>19</a:t>
          </a:r>
        </a:p>
      </dgm:t>
    </dgm:pt>
    <dgm:pt modelId="{95D89B49-23DB-4982-9E78-63E50DAE03CA}" type="parTrans" cxnId="{7A7FCAE5-FA15-4CF1-9893-C80CCC0E5CA4}">
      <dgm:prSet/>
      <dgm:spPr/>
      <dgm:t>
        <a:bodyPr/>
        <a:lstStyle/>
        <a:p>
          <a:endParaRPr lang="en-US" sz="1600" i="1">
            <a:solidFill>
              <a:schemeClr val="tx1">
                <a:lumMod val="50000"/>
                <a:lumOff val="50000"/>
              </a:schemeClr>
            </a:solidFill>
          </a:endParaRPr>
        </a:p>
      </dgm:t>
    </dgm:pt>
    <dgm:pt modelId="{54A9CEA7-A743-4B67-926A-13B5DC25B193}" type="sibTrans" cxnId="{7A7FCAE5-FA15-4CF1-9893-C80CCC0E5CA4}">
      <dgm:prSet custT="1"/>
      <dgm:spPr>
        <a:noFill/>
      </dgm:spPr>
      <dgm:t>
        <a:bodyPr/>
        <a:lstStyle/>
        <a:p>
          <a:endParaRPr lang="en-US" sz="1600" i="1">
            <a:solidFill>
              <a:schemeClr val="tx1">
                <a:lumMod val="50000"/>
                <a:lumOff val="50000"/>
              </a:schemeClr>
            </a:solidFill>
          </a:endParaRPr>
        </a:p>
      </dgm:t>
    </dgm:pt>
    <dgm:pt modelId="{4E2CE9BB-2A36-4BE8-B6C8-7E02CB30C99B}">
      <dgm:prSet phldrT="[Text]" custT="1"/>
      <dgm:spPr>
        <a:noFill/>
        <a:ln>
          <a:noFill/>
        </a:ln>
      </dgm:spPr>
      <dgm:t>
        <a:bodyPr lIns="0" tIns="0" rIns="0" bIns="0"/>
        <a:lstStyle/>
        <a:p>
          <a:r>
            <a:rPr lang="en-US" sz="1600" i="1" dirty="0">
              <a:solidFill>
                <a:schemeClr val="tx1">
                  <a:lumMod val="50000"/>
                  <a:lumOff val="50000"/>
                </a:schemeClr>
              </a:solidFill>
            </a:rPr>
            <a:t>20</a:t>
          </a:r>
        </a:p>
      </dgm:t>
    </dgm:pt>
    <dgm:pt modelId="{4162CEB4-22B5-4E5B-8EA5-9BD8AE4E67BB}" type="parTrans" cxnId="{4D23E049-654A-4AE1-877F-E53F395DB449}">
      <dgm:prSet/>
      <dgm:spPr/>
      <dgm:t>
        <a:bodyPr/>
        <a:lstStyle/>
        <a:p>
          <a:endParaRPr lang="en-US" sz="1600" i="1">
            <a:solidFill>
              <a:schemeClr val="tx1">
                <a:lumMod val="50000"/>
                <a:lumOff val="50000"/>
              </a:schemeClr>
            </a:solidFill>
          </a:endParaRPr>
        </a:p>
      </dgm:t>
    </dgm:pt>
    <dgm:pt modelId="{D4509880-136B-4AFB-87E1-5CA5167F5DF6}" type="sibTrans" cxnId="{4D23E049-654A-4AE1-877F-E53F395DB449}">
      <dgm:prSet custT="1"/>
      <dgm:spPr>
        <a:noFill/>
      </dgm:spPr>
      <dgm:t>
        <a:bodyPr/>
        <a:lstStyle/>
        <a:p>
          <a:endParaRPr lang="en-US" sz="1600" i="1">
            <a:solidFill>
              <a:schemeClr val="tx1">
                <a:lumMod val="50000"/>
                <a:lumOff val="50000"/>
              </a:schemeClr>
            </a:solidFill>
          </a:endParaRPr>
        </a:p>
      </dgm:t>
    </dgm:pt>
    <dgm:pt modelId="{1B6F75F6-CFAD-47C2-9B69-A75C97B2DFFB}">
      <dgm:prSet phldrT="[Text]" custT="1"/>
      <dgm:spPr>
        <a:noFill/>
        <a:ln>
          <a:noFill/>
        </a:ln>
      </dgm:spPr>
      <dgm:t>
        <a:bodyPr lIns="0" tIns="0" rIns="0" bIns="0"/>
        <a:lstStyle/>
        <a:p>
          <a:r>
            <a:rPr lang="en-US" sz="1600" i="1" dirty="0">
              <a:solidFill>
                <a:schemeClr val="tx1">
                  <a:lumMod val="50000"/>
                  <a:lumOff val="50000"/>
                </a:schemeClr>
              </a:solidFill>
            </a:rPr>
            <a:t>21</a:t>
          </a:r>
        </a:p>
      </dgm:t>
    </dgm:pt>
    <dgm:pt modelId="{D55584AE-09B1-4E5F-B04A-C0611F13F174}" type="parTrans" cxnId="{826C6629-F137-4B58-9F4F-C6053C24A3CB}">
      <dgm:prSet/>
      <dgm:spPr/>
      <dgm:t>
        <a:bodyPr/>
        <a:lstStyle/>
        <a:p>
          <a:endParaRPr lang="en-US" sz="1600" i="1">
            <a:solidFill>
              <a:schemeClr val="tx1">
                <a:lumMod val="50000"/>
                <a:lumOff val="50000"/>
              </a:schemeClr>
            </a:solidFill>
          </a:endParaRPr>
        </a:p>
      </dgm:t>
    </dgm:pt>
    <dgm:pt modelId="{418DA20B-379F-4668-94D1-9E09FD6EC420}" type="sibTrans" cxnId="{826C6629-F137-4B58-9F4F-C6053C24A3CB}">
      <dgm:prSet custT="1"/>
      <dgm:spPr>
        <a:noFill/>
      </dgm:spPr>
      <dgm:t>
        <a:bodyPr/>
        <a:lstStyle/>
        <a:p>
          <a:endParaRPr lang="en-US" sz="1600" i="1">
            <a:solidFill>
              <a:schemeClr val="tx1">
                <a:lumMod val="50000"/>
                <a:lumOff val="50000"/>
              </a:schemeClr>
            </a:solidFill>
          </a:endParaRPr>
        </a:p>
      </dgm:t>
    </dgm:pt>
    <dgm:pt modelId="{09734ACD-7621-4A37-B423-CF4EFE9FF14B}">
      <dgm:prSet phldrT="[Text]" custT="1"/>
      <dgm:spPr>
        <a:noFill/>
        <a:ln>
          <a:noFill/>
        </a:ln>
      </dgm:spPr>
      <dgm:t>
        <a:bodyPr lIns="0" tIns="0" rIns="0" bIns="0"/>
        <a:lstStyle/>
        <a:p>
          <a:r>
            <a:rPr lang="en-US" sz="1600" i="1" dirty="0">
              <a:solidFill>
                <a:schemeClr val="tx1">
                  <a:lumMod val="50000"/>
                  <a:lumOff val="50000"/>
                </a:schemeClr>
              </a:solidFill>
            </a:rPr>
            <a:t>22</a:t>
          </a:r>
        </a:p>
      </dgm:t>
    </dgm:pt>
    <dgm:pt modelId="{37A52F5B-DDEC-4B5B-A4C8-A804F5740020}" type="parTrans" cxnId="{A846C7F2-1F6C-48EA-AEF0-0A1C649FED70}">
      <dgm:prSet/>
      <dgm:spPr/>
      <dgm:t>
        <a:bodyPr/>
        <a:lstStyle/>
        <a:p>
          <a:endParaRPr lang="en-US" sz="1600" i="1">
            <a:solidFill>
              <a:schemeClr val="tx1">
                <a:lumMod val="50000"/>
                <a:lumOff val="50000"/>
              </a:schemeClr>
            </a:solidFill>
          </a:endParaRPr>
        </a:p>
      </dgm:t>
    </dgm:pt>
    <dgm:pt modelId="{9EA0BBBC-9F19-49DA-8C37-DF0AF07A423D}" type="sibTrans" cxnId="{A846C7F2-1F6C-48EA-AEF0-0A1C649FED70}">
      <dgm:prSet custT="1"/>
      <dgm:spPr>
        <a:noFill/>
      </dgm:spPr>
      <dgm:t>
        <a:bodyPr/>
        <a:lstStyle/>
        <a:p>
          <a:endParaRPr lang="en-US" sz="1600" i="1">
            <a:solidFill>
              <a:schemeClr val="tx1">
                <a:lumMod val="50000"/>
                <a:lumOff val="50000"/>
              </a:schemeClr>
            </a:solidFill>
          </a:endParaRPr>
        </a:p>
      </dgm:t>
    </dgm:pt>
    <dgm:pt modelId="{E1B2DC05-DD82-40E1-A80B-3A3F0D150826}">
      <dgm:prSet phldrT="[Text]" custT="1"/>
      <dgm:spPr>
        <a:noFill/>
        <a:ln>
          <a:noFill/>
        </a:ln>
      </dgm:spPr>
      <dgm:t>
        <a:bodyPr lIns="0" tIns="0" rIns="0" bIns="0"/>
        <a:lstStyle/>
        <a:p>
          <a:r>
            <a:rPr lang="en-US" sz="1600" i="1" dirty="0">
              <a:solidFill>
                <a:schemeClr val="tx1">
                  <a:lumMod val="50000"/>
                  <a:lumOff val="50000"/>
                </a:schemeClr>
              </a:solidFill>
            </a:rPr>
            <a:t>23</a:t>
          </a:r>
        </a:p>
      </dgm:t>
    </dgm:pt>
    <dgm:pt modelId="{32E31B58-FEA1-4C4B-B20D-89442B0952D1}" type="parTrans" cxnId="{3D331903-328B-4D67-8B46-A9E0E6021652}">
      <dgm:prSet/>
      <dgm:spPr/>
      <dgm:t>
        <a:bodyPr/>
        <a:lstStyle/>
        <a:p>
          <a:endParaRPr lang="en-US" sz="1600" i="1">
            <a:solidFill>
              <a:schemeClr val="tx1">
                <a:lumMod val="50000"/>
                <a:lumOff val="50000"/>
              </a:schemeClr>
            </a:solidFill>
          </a:endParaRPr>
        </a:p>
      </dgm:t>
    </dgm:pt>
    <dgm:pt modelId="{1292C815-A999-47F1-B2AB-6D8B2FC4801B}" type="sibTrans" cxnId="{3D331903-328B-4D67-8B46-A9E0E6021652}">
      <dgm:prSet custT="1"/>
      <dgm:spPr>
        <a:noFill/>
      </dgm:spPr>
      <dgm:t>
        <a:bodyPr/>
        <a:lstStyle/>
        <a:p>
          <a:endParaRPr lang="en-US" sz="1600" i="1">
            <a:solidFill>
              <a:schemeClr val="tx1">
                <a:lumMod val="50000"/>
                <a:lumOff val="50000"/>
              </a:schemeClr>
            </a:solidFill>
          </a:endParaRPr>
        </a:p>
      </dgm:t>
    </dgm:pt>
    <dgm:pt modelId="{0E006D6F-D5B3-4AD9-B287-C560C2AF3303}">
      <dgm:prSet phldrT="[Text]" custT="1"/>
      <dgm:spPr>
        <a:noFill/>
        <a:ln>
          <a:noFill/>
        </a:ln>
      </dgm:spPr>
      <dgm:t>
        <a:bodyPr lIns="0" tIns="0" rIns="0" bIns="0"/>
        <a:lstStyle/>
        <a:p>
          <a:r>
            <a:rPr lang="en-US" sz="1600" i="1" dirty="0">
              <a:solidFill>
                <a:schemeClr val="tx1">
                  <a:lumMod val="50000"/>
                  <a:lumOff val="50000"/>
                </a:schemeClr>
              </a:solidFill>
            </a:rPr>
            <a:t>24</a:t>
          </a:r>
        </a:p>
      </dgm:t>
    </dgm:pt>
    <dgm:pt modelId="{2B993F09-CE53-4F12-9D8D-44F901BA5D29}" type="parTrans" cxnId="{9BB7A55A-9467-4CA6-AF6B-9A88159C4E92}">
      <dgm:prSet/>
      <dgm:spPr/>
      <dgm:t>
        <a:bodyPr/>
        <a:lstStyle/>
        <a:p>
          <a:endParaRPr lang="en-US" sz="1600" i="1">
            <a:solidFill>
              <a:schemeClr val="tx1">
                <a:lumMod val="50000"/>
                <a:lumOff val="50000"/>
              </a:schemeClr>
            </a:solidFill>
          </a:endParaRPr>
        </a:p>
      </dgm:t>
    </dgm:pt>
    <dgm:pt modelId="{40954D95-97D2-4C49-9937-C5A860DD54DE}" type="sibTrans" cxnId="{9BB7A55A-9467-4CA6-AF6B-9A88159C4E92}">
      <dgm:prSet custT="1"/>
      <dgm:spPr>
        <a:noFill/>
      </dgm:spPr>
      <dgm:t>
        <a:bodyPr/>
        <a:lstStyle/>
        <a:p>
          <a:endParaRPr lang="en-US" sz="1600" i="1">
            <a:solidFill>
              <a:schemeClr val="tx1">
                <a:lumMod val="50000"/>
                <a:lumOff val="50000"/>
              </a:schemeClr>
            </a:solidFill>
          </a:endParaRPr>
        </a:p>
      </dgm:t>
    </dgm:pt>
    <dgm:pt modelId="{18D05F78-20A7-4BE7-B47A-DABF40716FAB}">
      <dgm:prSet phldrT="[Text]" custT="1"/>
      <dgm:spPr>
        <a:noFill/>
        <a:ln>
          <a:noFill/>
        </a:ln>
      </dgm:spPr>
      <dgm:t>
        <a:bodyPr lIns="0" tIns="0" rIns="0" bIns="0"/>
        <a:lstStyle/>
        <a:p>
          <a:r>
            <a:rPr lang="en-US" sz="1600" i="1" dirty="0">
              <a:solidFill>
                <a:schemeClr val="tx1">
                  <a:lumMod val="50000"/>
                  <a:lumOff val="50000"/>
                </a:schemeClr>
              </a:solidFill>
            </a:rPr>
            <a:t>25</a:t>
          </a:r>
        </a:p>
      </dgm:t>
    </dgm:pt>
    <dgm:pt modelId="{F223BA35-C52D-4E0E-9576-21D0AB8CCE03}" type="parTrans" cxnId="{81B6479F-BFBC-4061-BBFB-0D73B5683191}">
      <dgm:prSet/>
      <dgm:spPr/>
      <dgm:t>
        <a:bodyPr/>
        <a:lstStyle/>
        <a:p>
          <a:endParaRPr lang="en-US" sz="1600" i="1">
            <a:solidFill>
              <a:schemeClr val="tx1">
                <a:lumMod val="50000"/>
                <a:lumOff val="50000"/>
              </a:schemeClr>
            </a:solidFill>
          </a:endParaRPr>
        </a:p>
      </dgm:t>
    </dgm:pt>
    <dgm:pt modelId="{42CE9FCF-A22A-4DA9-BA12-A7FC8BCC349E}" type="sibTrans" cxnId="{81B6479F-BFBC-4061-BBFB-0D73B5683191}">
      <dgm:prSet custT="1"/>
      <dgm:spPr>
        <a:noFill/>
      </dgm:spPr>
      <dgm:t>
        <a:bodyPr/>
        <a:lstStyle/>
        <a:p>
          <a:endParaRPr lang="en-US" sz="1600" i="1">
            <a:solidFill>
              <a:schemeClr val="tx1">
                <a:lumMod val="50000"/>
                <a:lumOff val="50000"/>
              </a:schemeClr>
            </a:solidFill>
          </a:endParaRPr>
        </a:p>
      </dgm:t>
    </dgm:pt>
    <dgm:pt modelId="{DB0C4E7F-E656-499E-9631-49607CED98D0}">
      <dgm:prSet phldrT="[Text]" custT="1"/>
      <dgm:spPr>
        <a:noFill/>
        <a:ln>
          <a:noFill/>
        </a:ln>
      </dgm:spPr>
      <dgm:t>
        <a:bodyPr lIns="0" tIns="0" rIns="0" bIns="0"/>
        <a:lstStyle/>
        <a:p>
          <a:r>
            <a:rPr lang="en-US" sz="1600" i="1" dirty="0">
              <a:solidFill>
                <a:schemeClr val="tx1">
                  <a:lumMod val="50000"/>
                  <a:lumOff val="50000"/>
                </a:schemeClr>
              </a:solidFill>
            </a:rPr>
            <a:t>26</a:t>
          </a:r>
        </a:p>
      </dgm:t>
    </dgm:pt>
    <dgm:pt modelId="{D4212191-B16D-4BBE-9A56-7BA3B042CB2B}" type="parTrans" cxnId="{E44D39C3-224E-43C6-A5DB-291A965A67E8}">
      <dgm:prSet/>
      <dgm:spPr/>
      <dgm:t>
        <a:bodyPr/>
        <a:lstStyle/>
        <a:p>
          <a:endParaRPr lang="en-US" sz="1600" i="1">
            <a:solidFill>
              <a:schemeClr val="tx1">
                <a:lumMod val="50000"/>
                <a:lumOff val="50000"/>
              </a:schemeClr>
            </a:solidFill>
          </a:endParaRPr>
        </a:p>
      </dgm:t>
    </dgm:pt>
    <dgm:pt modelId="{C07863CA-0B02-455C-AAF9-702EDB99D2A3}" type="sibTrans" cxnId="{E44D39C3-224E-43C6-A5DB-291A965A67E8}">
      <dgm:prSet custT="1"/>
      <dgm:spPr>
        <a:noFill/>
      </dgm:spPr>
      <dgm:t>
        <a:bodyPr/>
        <a:lstStyle/>
        <a:p>
          <a:endParaRPr lang="en-US" sz="1600" i="1">
            <a:solidFill>
              <a:schemeClr val="tx1">
                <a:lumMod val="50000"/>
                <a:lumOff val="50000"/>
              </a:schemeClr>
            </a:solidFill>
          </a:endParaRPr>
        </a:p>
      </dgm:t>
    </dgm:pt>
    <dgm:pt modelId="{DC65485E-2EC4-4B40-8458-D8FB1C59E2C8}">
      <dgm:prSet phldrT="[Text]" custT="1"/>
      <dgm:spPr>
        <a:noFill/>
        <a:ln>
          <a:noFill/>
        </a:ln>
      </dgm:spPr>
      <dgm:t>
        <a:bodyPr lIns="0" tIns="0" rIns="0" bIns="0"/>
        <a:lstStyle/>
        <a:p>
          <a:r>
            <a:rPr lang="en-US" sz="1600" i="1" dirty="0">
              <a:solidFill>
                <a:schemeClr val="tx1">
                  <a:lumMod val="50000"/>
                  <a:lumOff val="50000"/>
                </a:schemeClr>
              </a:solidFill>
            </a:rPr>
            <a:t>27</a:t>
          </a:r>
        </a:p>
      </dgm:t>
    </dgm:pt>
    <dgm:pt modelId="{E2DDBC78-AC94-4BF4-9E5A-037685C4B253}" type="parTrans" cxnId="{C3255ED0-4C23-4D75-9B6E-383A949257C5}">
      <dgm:prSet/>
      <dgm:spPr/>
      <dgm:t>
        <a:bodyPr/>
        <a:lstStyle/>
        <a:p>
          <a:endParaRPr lang="en-US" sz="1600" i="1">
            <a:solidFill>
              <a:schemeClr val="tx1">
                <a:lumMod val="50000"/>
                <a:lumOff val="50000"/>
              </a:schemeClr>
            </a:solidFill>
          </a:endParaRPr>
        </a:p>
      </dgm:t>
    </dgm:pt>
    <dgm:pt modelId="{A0152593-2F3F-46F3-94AB-43163D17405A}" type="sibTrans" cxnId="{C3255ED0-4C23-4D75-9B6E-383A949257C5}">
      <dgm:prSet custT="1"/>
      <dgm:spPr>
        <a:noFill/>
      </dgm:spPr>
      <dgm:t>
        <a:bodyPr/>
        <a:lstStyle/>
        <a:p>
          <a:endParaRPr lang="en-US" sz="1600" i="1">
            <a:solidFill>
              <a:schemeClr val="tx1">
                <a:lumMod val="50000"/>
                <a:lumOff val="50000"/>
              </a:schemeClr>
            </a:solidFill>
          </a:endParaRPr>
        </a:p>
      </dgm:t>
    </dgm:pt>
    <dgm:pt modelId="{5CA3D75B-EC83-4022-B078-A3CC22441544}">
      <dgm:prSet phldrT="[Text]" custT="1"/>
      <dgm:spPr>
        <a:noFill/>
        <a:ln>
          <a:noFill/>
        </a:ln>
      </dgm:spPr>
      <dgm:t>
        <a:bodyPr lIns="0" tIns="0" rIns="0" bIns="0"/>
        <a:lstStyle/>
        <a:p>
          <a:r>
            <a:rPr lang="en-US" sz="1600" i="1" dirty="0">
              <a:solidFill>
                <a:schemeClr val="tx1">
                  <a:lumMod val="50000"/>
                  <a:lumOff val="50000"/>
                </a:schemeClr>
              </a:solidFill>
            </a:rPr>
            <a:t>28</a:t>
          </a:r>
        </a:p>
      </dgm:t>
    </dgm:pt>
    <dgm:pt modelId="{E6F3C976-2D97-48FA-8596-2E79DB2ADE02}" type="parTrans" cxnId="{92EDFC09-BE74-4ABA-A379-26B44814E52F}">
      <dgm:prSet/>
      <dgm:spPr/>
      <dgm:t>
        <a:bodyPr/>
        <a:lstStyle/>
        <a:p>
          <a:endParaRPr lang="en-US" sz="1600" i="1">
            <a:solidFill>
              <a:schemeClr val="tx1">
                <a:lumMod val="50000"/>
                <a:lumOff val="50000"/>
              </a:schemeClr>
            </a:solidFill>
          </a:endParaRPr>
        </a:p>
      </dgm:t>
    </dgm:pt>
    <dgm:pt modelId="{8FE0387E-A363-4638-9824-8EB2355060A3}" type="sibTrans" cxnId="{92EDFC09-BE74-4ABA-A379-26B44814E52F}">
      <dgm:prSet custT="1"/>
      <dgm:spPr>
        <a:noFill/>
      </dgm:spPr>
      <dgm:t>
        <a:bodyPr/>
        <a:lstStyle/>
        <a:p>
          <a:endParaRPr lang="en-US" sz="1600" i="1">
            <a:solidFill>
              <a:schemeClr val="tx1">
                <a:lumMod val="50000"/>
                <a:lumOff val="50000"/>
              </a:schemeClr>
            </a:solidFill>
          </a:endParaRPr>
        </a:p>
      </dgm:t>
    </dgm:pt>
    <dgm:pt modelId="{D1BAB489-789C-4DE7-BF74-7824849A0A5B}">
      <dgm:prSet phldrT="[Text]" custT="1"/>
      <dgm:spPr>
        <a:noFill/>
        <a:ln>
          <a:noFill/>
        </a:ln>
      </dgm:spPr>
      <dgm:t>
        <a:bodyPr lIns="0" tIns="0" rIns="0" bIns="0"/>
        <a:lstStyle/>
        <a:p>
          <a:r>
            <a:rPr lang="en-US" sz="1600" i="1" dirty="0">
              <a:solidFill>
                <a:schemeClr val="tx1">
                  <a:lumMod val="50000"/>
                  <a:lumOff val="50000"/>
                </a:schemeClr>
              </a:solidFill>
            </a:rPr>
            <a:t>29</a:t>
          </a:r>
        </a:p>
      </dgm:t>
    </dgm:pt>
    <dgm:pt modelId="{02DEE410-37A3-4D83-884F-876A5A6C37B0}" type="parTrans" cxnId="{2F71960A-2146-4D27-9E3D-842650DCB4D1}">
      <dgm:prSet/>
      <dgm:spPr/>
      <dgm:t>
        <a:bodyPr/>
        <a:lstStyle/>
        <a:p>
          <a:endParaRPr lang="en-US" sz="1600" i="1">
            <a:solidFill>
              <a:schemeClr val="tx1">
                <a:lumMod val="50000"/>
                <a:lumOff val="50000"/>
              </a:schemeClr>
            </a:solidFill>
          </a:endParaRPr>
        </a:p>
      </dgm:t>
    </dgm:pt>
    <dgm:pt modelId="{D676A66D-B943-475E-B7BF-79A2BCCB3068}" type="sibTrans" cxnId="{2F71960A-2146-4D27-9E3D-842650DCB4D1}">
      <dgm:prSet custT="1"/>
      <dgm:spPr>
        <a:noFill/>
      </dgm:spPr>
      <dgm:t>
        <a:bodyPr/>
        <a:lstStyle/>
        <a:p>
          <a:endParaRPr lang="en-US" sz="1600" i="1">
            <a:solidFill>
              <a:schemeClr val="tx1">
                <a:lumMod val="50000"/>
                <a:lumOff val="50000"/>
              </a:schemeClr>
            </a:solidFill>
          </a:endParaRPr>
        </a:p>
      </dgm:t>
    </dgm:pt>
    <dgm:pt modelId="{16099399-E8E7-4C09-9EF8-03D8CAA8D363}">
      <dgm:prSet phldrT="[Text]" custT="1"/>
      <dgm:spPr>
        <a:noFill/>
        <a:ln>
          <a:noFill/>
        </a:ln>
      </dgm:spPr>
      <dgm:t>
        <a:bodyPr lIns="0" tIns="0" rIns="0" bIns="0"/>
        <a:lstStyle/>
        <a:p>
          <a:r>
            <a:rPr lang="en-US" sz="1600" i="1" dirty="0">
              <a:solidFill>
                <a:schemeClr val="tx1">
                  <a:lumMod val="50000"/>
                  <a:lumOff val="50000"/>
                </a:schemeClr>
              </a:solidFill>
            </a:rPr>
            <a:t>30</a:t>
          </a:r>
        </a:p>
      </dgm:t>
    </dgm:pt>
    <dgm:pt modelId="{3B10C4F3-1204-4A3F-B77C-E8DA58D5FABE}" type="parTrans" cxnId="{43918164-A750-4CD0-A082-B58CF21148A3}">
      <dgm:prSet/>
      <dgm:spPr/>
      <dgm:t>
        <a:bodyPr/>
        <a:lstStyle/>
        <a:p>
          <a:endParaRPr lang="en-US" sz="1600" i="1">
            <a:solidFill>
              <a:schemeClr val="tx1">
                <a:lumMod val="50000"/>
                <a:lumOff val="50000"/>
              </a:schemeClr>
            </a:solidFill>
          </a:endParaRPr>
        </a:p>
      </dgm:t>
    </dgm:pt>
    <dgm:pt modelId="{D6536DF3-26F3-42D3-BC6B-F221B626BC83}" type="sibTrans" cxnId="{43918164-A750-4CD0-A082-B58CF21148A3}">
      <dgm:prSet custT="1"/>
      <dgm:spPr>
        <a:noFill/>
      </dgm:spPr>
      <dgm:t>
        <a:bodyPr/>
        <a:lstStyle/>
        <a:p>
          <a:endParaRPr lang="en-US" sz="1600" i="1">
            <a:solidFill>
              <a:schemeClr val="tx1">
                <a:lumMod val="50000"/>
                <a:lumOff val="50000"/>
              </a:schemeClr>
            </a:solidFill>
          </a:endParaRPr>
        </a:p>
      </dgm:t>
    </dgm:pt>
    <dgm:pt modelId="{20A88EEE-D09C-4142-80D3-FD0ECC0D0CB4}">
      <dgm:prSet phldrT="[Text]" custT="1"/>
      <dgm:spPr>
        <a:noFill/>
        <a:ln>
          <a:noFill/>
        </a:ln>
      </dgm:spPr>
      <dgm:t>
        <a:bodyPr lIns="0" tIns="0" rIns="0" bIns="0"/>
        <a:lstStyle/>
        <a:p>
          <a:r>
            <a:rPr lang="en-US" sz="1600" i="1" dirty="0">
              <a:solidFill>
                <a:schemeClr val="tx1">
                  <a:lumMod val="50000"/>
                  <a:lumOff val="50000"/>
                </a:schemeClr>
              </a:solidFill>
            </a:rPr>
            <a:t>31</a:t>
          </a:r>
        </a:p>
      </dgm:t>
    </dgm:pt>
    <dgm:pt modelId="{5A8C9F94-8C39-4693-A1F2-F587F094CE8B}" type="parTrans" cxnId="{F74F1DE3-FC0A-4DD0-8152-C93042E3BFEC}">
      <dgm:prSet/>
      <dgm:spPr/>
      <dgm:t>
        <a:bodyPr/>
        <a:lstStyle/>
        <a:p>
          <a:endParaRPr lang="en-US" sz="1600" i="1">
            <a:solidFill>
              <a:schemeClr val="tx1">
                <a:lumMod val="50000"/>
                <a:lumOff val="50000"/>
              </a:schemeClr>
            </a:solidFill>
          </a:endParaRPr>
        </a:p>
      </dgm:t>
    </dgm:pt>
    <dgm:pt modelId="{BD79D5AC-1B2F-4F61-B6F6-A7318F150E38}" type="sibTrans" cxnId="{F74F1DE3-FC0A-4DD0-8152-C93042E3BFEC}">
      <dgm:prSet custT="1"/>
      <dgm:spPr>
        <a:noFill/>
      </dgm:spPr>
      <dgm:t>
        <a:bodyPr/>
        <a:lstStyle/>
        <a:p>
          <a:endParaRPr lang="en-US" sz="1600" i="1">
            <a:solidFill>
              <a:schemeClr val="tx1">
                <a:lumMod val="50000"/>
                <a:lumOff val="50000"/>
              </a:schemeClr>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4D72AFE5-5AA6-4B0D-B662-A3D940A0D5EF}" type="presOf" srcId="{0E006D6F-D5B3-4AD9-B287-C560C2AF3303}" destId="{D0DA752E-5018-4DA3-9691-49A3707C419B}" srcOrd="0" destOrd="0" presId="urn:microsoft.com/office/officeart/2005/8/layout/cycle2"/>
    <dgm:cxn modelId="{F061757E-8A6F-48C2-9B66-FCF5B645A4D2}" srcId="{53FCFA09-25E0-42DC-AEDE-2A3A519EE58E}" destId="{B82D95D7-3681-471F-AFDF-8057D6725C68}" srcOrd="0" destOrd="0" parTransId="{29B55120-6A37-4257-9F55-45E532040178}" sibTransId="{840DE21A-FB42-48FB-B560-8834402CD49A}"/>
    <dgm:cxn modelId="{5EE5D3C6-6EE6-4718-AE9B-E6BFB4C088C6}" type="presOf" srcId="{418DA20B-379F-4668-94D1-9E09FD6EC420}" destId="{9A016012-80FA-438F-B2C7-8CDC400BD9DD}" srcOrd="1" destOrd="0" presId="urn:microsoft.com/office/officeart/2005/8/layout/cycle2"/>
    <dgm:cxn modelId="{5D668967-6049-4369-9917-C25CB3E5BA46}" type="presOf" srcId="{E1B2DC05-DD82-40E1-A80B-3A3F0D150826}" destId="{3DC38976-62A3-4A21-9CAC-CB1F46EB8EFB}" srcOrd="0"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CFCA562C-DD09-49A2-9D02-FCEE0B07EFE8}" type="presOf" srcId="{D6536DF3-26F3-42D3-BC6B-F221B626BC83}" destId="{06811DA2-79D7-41F5-877B-3B221025E7BB}" srcOrd="0" destOrd="0" presId="urn:microsoft.com/office/officeart/2005/8/layout/cycle2"/>
    <dgm:cxn modelId="{B1FDCA67-16AA-4983-9713-F0623195CE20}" type="presOf" srcId="{9EA0BBBC-9F19-49DA-8C37-DF0AF07A423D}" destId="{4F72DE4B-87CE-4DDB-8571-530ED32955B6}" srcOrd="1"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70DCA6C5-4B46-4132-BA1C-F1322201FA4B}" type="presOf" srcId="{D1BAB489-789C-4DE7-BF74-7824849A0A5B}" destId="{F0AAD80B-1320-4E54-BC3C-1AB080A1DB90}" srcOrd="0" destOrd="0" presId="urn:microsoft.com/office/officeart/2005/8/layout/cycle2"/>
    <dgm:cxn modelId="{91BFC6EF-5CBB-42A0-B749-06EBAB0C8AA0}" type="presOf" srcId="{BD79D5AC-1B2F-4F61-B6F6-A7318F150E38}" destId="{F23E9550-EC47-4B90-B2AE-D5B5710FACB4}" srcOrd="1" destOrd="0" presId="urn:microsoft.com/office/officeart/2005/8/layout/cycle2"/>
    <dgm:cxn modelId="{11CFBFCB-30D0-4E44-A866-551F573D0943}" type="presOf" srcId="{B82D95D7-3681-471F-AFDF-8057D6725C68}" destId="{9B8103FE-2675-4B07-820C-E79E7D097738}" srcOrd="0" destOrd="0" presId="urn:microsoft.com/office/officeart/2005/8/layout/cycle2"/>
    <dgm:cxn modelId="{466E1879-F35B-43BA-820F-86050C1572D1}" type="presOf" srcId="{C07863CA-0B02-455C-AAF9-702EDB99D2A3}" destId="{E2402EBB-F9CC-499B-A5B1-5549EB87B2AB}" srcOrd="1" destOrd="0" presId="urn:microsoft.com/office/officeart/2005/8/layout/cycle2"/>
    <dgm:cxn modelId="{8CDABA4B-065A-418F-91BE-FDF108932FD5}" type="presOf" srcId="{42CE9FCF-A22A-4DA9-BA12-A7FC8BCC349E}" destId="{FAAB4114-43EE-4F4B-84C4-A713EE7A358A}" srcOrd="1"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81B6479F-BFBC-4061-BBFB-0D73B5683191}" srcId="{53FCFA09-25E0-42DC-AEDE-2A3A519EE58E}" destId="{18D05F78-20A7-4BE7-B47A-DABF40716FAB}" srcOrd="9" destOrd="0" parTransId="{F223BA35-C52D-4E0E-9576-21D0AB8CCE03}" sibTransId="{42CE9FCF-A22A-4DA9-BA12-A7FC8BCC349E}"/>
    <dgm:cxn modelId="{DC72C5D7-C322-47E9-9717-7DDCA5CE8CAB}" type="presOf" srcId="{B17E3CDC-EC1B-49FA-B3BE-FE70CB48175E}" destId="{51DC019C-C6AF-4F26-BECE-9B5E8B178F4F}" srcOrd="0" destOrd="0" presId="urn:microsoft.com/office/officeart/2005/8/layout/cycle2"/>
    <dgm:cxn modelId="{9B0B4F74-D866-47EF-808A-0322331063AD}" type="presOf" srcId="{D676A66D-B943-475E-B7BF-79A2BCCB3068}" destId="{F584AF75-025F-4739-B68F-790056C42DC9}" srcOrd="0" destOrd="0" presId="urn:microsoft.com/office/officeart/2005/8/layout/cycle2"/>
    <dgm:cxn modelId="{F74F1DE3-FC0A-4DD0-8152-C93042E3BFEC}" srcId="{53FCFA09-25E0-42DC-AEDE-2A3A519EE58E}" destId="{20A88EEE-D09C-4142-80D3-FD0ECC0D0CB4}" srcOrd="15" destOrd="0" parTransId="{5A8C9F94-8C39-4693-A1F2-F587F094CE8B}" sibTransId="{BD79D5AC-1B2F-4F61-B6F6-A7318F150E38}"/>
    <dgm:cxn modelId="{77F89AC6-9DE5-41FA-9D32-1CA868816F8D}" type="presOf" srcId="{1292C815-A999-47F1-B2AB-6D8B2FC4801B}" destId="{991672FA-4286-4707-9346-BC3482C52E8F}" srcOrd="0" destOrd="0" presId="urn:microsoft.com/office/officeart/2005/8/layout/cycle2"/>
    <dgm:cxn modelId="{84616C9C-F329-4751-AAD4-EDFBE924F9B6}" type="presOf" srcId="{53FCFA09-25E0-42DC-AEDE-2A3A519EE58E}" destId="{ED856E37-26B2-411A-BC3B-E2DCE40A8D2C}" srcOrd="0" destOrd="0" presId="urn:microsoft.com/office/officeart/2005/8/layout/cycle2"/>
    <dgm:cxn modelId="{83C9D236-5D9C-4E5D-ACF6-789DA971045E}" type="presOf" srcId="{BD79D5AC-1B2F-4F61-B6F6-A7318F150E38}" destId="{19901B25-B654-4D6F-8306-CDCF01BE7AE6}" srcOrd="0" destOrd="0" presId="urn:microsoft.com/office/officeart/2005/8/layout/cycle2"/>
    <dgm:cxn modelId="{D40716B6-A52F-4B32-9E8D-30A253A30F8A}" type="presOf" srcId="{18D05F78-20A7-4BE7-B47A-DABF40716FAB}" destId="{0D496587-CBC4-4FCD-B928-FA9EE753C7C1}" srcOrd="0" destOrd="0" presId="urn:microsoft.com/office/officeart/2005/8/layout/cycle2"/>
    <dgm:cxn modelId="{1E394649-A347-44A3-8AE4-7B576A63DD4B}" type="presOf" srcId="{54A9CEA7-A743-4B67-926A-13B5DC25B193}" destId="{4C821FEC-7C70-47B7-9C69-7EE931DB7427}" srcOrd="0" destOrd="0" presId="urn:microsoft.com/office/officeart/2005/8/layout/cycle2"/>
    <dgm:cxn modelId="{7C74C0EE-4234-4E3C-BBFE-6F1022F1EE76}" type="presOf" srcId="{CC8F4582-0511-4994-95FF-7DA17596E754}" destId="{4F8D8AB9-AD18-416C-9006-3EBF3F8ADCF2}" srcOrd="0" destOrd="0" presId="urn:microsoft.com/office/officeart/2005/8/layout/cycle2"/>
    <dgm:cxn modelId="{86FE1EB9-9A5A-4C29-95B9-2F21BDEB08EF}" type="presOf" srcId="{9F942445-7FB9-4879-A3F3-CFBFF349751C}" destId="{AF06B1D6-C4AA-47C1-86C5-0E54EE244230}" srcOrd="0" destOrd="0" presId="urn:microsoft.com/office/officeart/2005/8/layout/cycle2"/>
    <dgm:cxn modelId="{59335171-2E6C-4909-8CE0-CA9E046B64F7}" type="presOf" srcId="{1292C815-A999-47F1-B2AB-6D8B2FC4801B}" destId="{8CFDA3A1-6E4D-442D-90BA-453F0E25E27B}" srcOrd="1" destOrd="0" presId="urn:microsoft.com/office/officeart/2005/8/layout/cycle2"/>
    <dgm:cxn modelId="{AED7D721-D398-4FCC-82A2-6F81E315F9CE}" type="presOf" srcId="{CC8F4582-0511-4994-95FF-7DA17596E754}" destId="{2718448F-E8AF-4000-A6E5-581FE8B44B11}" srcOrd="1" destOrd="0" presId="urn:microsoft.com/office/officeart/2005/8/layout/cycle2"/>
    <dgm:cxn modelId="{68921085-6FFE-4F96-AE6F-BD2363E9A31C}" type="presOf" srcId="{40954D95-97D2-4C49-9937-C5A860DD54DE}" destId="{32FDA444-44AC-47B2-8083-BA5F99A50867}" srcOrd="1" destOrd="0" presId="urn:microsoft.com/office/officeart/2005/8/layout/cycle2"/>
    <dgm:cxn modelId="{0088BB1D-272D-475D-9B1A-592996FA3E9F}" type="presOf" srcId="{20A88EEE-D09C-4142-80D3-FD0ECC0D0CB4}" destId="{4C248587-8794-4D16-9672-B0289067816F}" srcOrd="0" destOrd="0" presId="urn:microsoft.com/office/officeart/2005/8/layout/cycle2"/>
    <dgm:cxn modelId="{8B89A7DF-36E9-471E-9684-12B4302C6F96}" type="presOf" srcId="{418DA20B-379F-4668-94D1-9E09FD6EC420}" destId="{2A0FF255-DB44-4682-A7FF-FF209AF2D31C}" srcOrd="0" destOrd="0" presId="urn:microsoft.com/office/officeart/2005/8/layout/cycle2"/>
    <dgm:cxn modelId="{6CB58F5C-B268-451F-A126-FA1E99062F92}" type="presOf" srcId="{D4509880-136B-4AFB-87E1-5CA5167F5DF6}" destId="{6EF553B0-0542-4717-AE73-44B7C77C9434}" srcOrd="0" destOrd="0" presId="urn:microsoft.com/office/officeart/2005/8/layout/cycle2"/>
    <dgm:cxn modelId="{B552FE3F-8E08-4E75-96A3-C82823D08B81}" type="presOf" srcId="{54A9CEA7-A743-4B67-926A-13B5DC25B193}" destId="{0A344EF3-BEEC-4978-B5F7-07732A5EE8DE}" srcOrd="1" destOrd="0" presId="urn:microsoft.com/office/officeart/2005/8/layout/cycle2"/>
    <dgm:cxn modelId="{4E992A0C-EC18-4AF4-8D78-7AEBF0F9B35B}" type="presOf" srcId="{4EF681E0-A19B-4093-A99F-93DFD946C031}" destId="{BEFA3DEE-F13D-4375-BCD6-FB5AB4CEF8B4}" srcOrd="0" destOrd="0" presId="urn:microsoft.com/office/officeart/2005/8/layout/cycle2"/>
    <dgm:cxn modelId="{C9898B2A-2CEE-4583-8BEA-2357703F1430}" type="presOf" srcId="{4E2CE9BB-2A36-4BE8-B6C8-7E02CB30C99B}" destId="{119B607A-A2CE-4DD8-8B71-D4AA08B3A67A}" srcOrd="0" destOrd="0" presId="urn:microsoft.com/office/officeart/2005/8/layout/cycle2"/>
    <dgm:cxn modelId="{826C6629-F137-4B58-9F4F-C6053C24A3CB}" srcId="{53FCFA09-25E0-42DC-AEDE-2A3A519EE58E}" destId="{1B6F75F6-CFAD-47C2-9B69-A75C97B2DFFB}" srcOrd="5" destOrd="0" parTransId="{D55584AE-09B1-4E5F-B04A-C0611F13F174}" sibTransId="{418DA20B-379F-4668-94D1-9E09FD6EC420}"/>
    <dgm:cxn modelId="{A141665C-D81F-44CB-A538-5C972096EC1B}" type="presOf" srcId="{DC65485E-2EC4-4B40-8458-D8FB1C59E2C8}" destId="{053A2F4E-DC85-4041-AF31-5A0BF7027A2B}" srcOrd="0" destOrd="0" presId="urn:microsoft.com/office/officeart/2005/8/layout/cycle2"/>
    <dgm:cxn modelId="{BE80C13F-9F22-41FE-B083-7A9DEDA31A4C}" type="presOf" srcId="{40954D95-97D2-4C49-9937-C5A860DD54DE}" destId="{6D554F96-CD44-49AE-9D87-E68C54E0BAC1}" srcOrd="0" destOrd="0" presId="urn:microsoft.com/office/officeart/2005/8/layout/cycle2"/>
    <dgm:cxn modelId="{8BE6AFE3-F137-44F2-8C6B-E015900AE3A7}" type="presOf" srcId="{C07863CA-0B02-455C-AAF9-702EDB99D2A3}" destId="{4A696297-7A8A-4EF3-A543-550F16F217D7}" srcOrd="0" destOrd="0" presId="urn:microsoft.com/office/officeart/2005/8/layout/cycle2"/>
    <dgm:cxn modelId="{2BDF455C-103C-49B6-94B5-0F1272E4FE0C}" type="presOf" srcId="{5CA3D75B-EC83-4022-B078-A3CC22441544}" destId="{9B83DD6F-1CE8-47AB-BF2B-2FD33DAFC947}"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C3255ED0-4C23-4D75-9B6E-383A949257C5}" srcId="{53FCFA09-25E0-42DC-AEDE-2A3A519EE58E}" destId="{DC65485E-2EC4-4B40-8458-D8FB1C59E2C8}" srcOrd="11" destOrd="0" parTransId="{E2DDBC78-AC94-4BF4-9E5A-037685C4B253}" sibTransId="{A0152593-2F3F-46F3-94AB-43163D17405A}"/>
    <dgm:cxn modelId="{4FD7EC12-AE01-422A-9ED3-FDC9BFEEACB1}" type="presOf" srcId="{D4509880-136B-4AFB-87E1-5CA5167F5DF6}" destId="{438AE54A-7B34-4906-AD6F-B65EBFFAC182}" srcOrd="1"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2513E391-FD77-4074-906D-0B252629B781}" type="presOf" srcId="{8FE0387E-A363-4638-9824-8EB2355060A3}" destId="{D38C9851-19D2-497D-92A5-C7B056D90529}" srcOrd="0" destOrd="0" presId="urn:microsoft.com/office/officeart/2005/8/layout/cycle2"/>
    <dgm:cxn modelId="{499137CD-0A89-4C97-9DD1-CC78846619C5}" type="presOf" srcId="{840DE21A-FB42-48FB-B560-8834402CD49A}" destId="{CAA6717B-BDDF-4BF3-AD3E-571B6FB811AC}" srcOrd="1" destOrd="0" presId="urn:microsoft.com/office/officeart/2005/8/layout/cycle2"/>
    <dgm:cxn modelId="{0A3E66BB-0923-45F9-A71E-85D588048594}" type="presOf" srcId="{D676A66D-B943-475E-B7BF-79A2BCCB3068}" destId="{C6418C61-0F32-4745-990E-E13BE847E43B}" srcOrd="1"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F8AB7B5E-9F31-4D89-8E6D-75184EA4C9C1}" type="presOf" srcId="{A0152593-2F3F-46F3-94AB-43163D17405A}" destId="{967C4D7A-9024-449D-A0F9-A4DB6E5CE76D}" srcOrd="0"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D7835AD2-473B-4EC0-ADE6-17D768F3B2E3}" type="presOf" srcId="{9EA0BBBC-9F19-49DA-8C37-DF0AF07A423D}" destId="{DF499081-5598-44A0-84E8-C72F54AC95F2}" srcOrd="0" destOrd="0" presId="urn:microsoft.com/office/officeart/2005/8/layout/cycle2"/>
    <dgm:cxn modelId="{88D90D16-4573-45D9-BF07-AB1DA38D8EF2}" type="presOf" srcId="{A18E5D57-F9D5-4A5B-A052-65315B471A07}" destId="{3C54F79F-8B4A-47F2-9399-7BE1E0697A53}" srcOrd="1" destOrd="0" presId="urn:microsoft.com/office/officeart/2005/8/layout/cycle2"/>
    <dgm:cxn modelId="{BCD452FE-CC1D-4039-9A9C-E9F194018D8B}" type="presOf" srcId="{16099399-E8E7-4C09-9EF8-03D8CAA8D363}" destId="{600E7B3C-BE3F-420F-AB3F-8C501010770B}" srcOrd="0" destOrd="0" presId="urn:microsoft.com/office/officeart/2005/8/layout/cycle2"/>
    <dgm:cxn modelId="{3A1C62DE-79B1-44BB-BC67-68CF188EBAAE}" type="presOf" srcId="{1B6F75F6-CFAD-47C2-9B69-A75C97B2DFFB}" destId="{72F66DA1-6CF2-4F0F-AED0-F465B320DB1C}" srcOrd="0"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9BB7A55A-9467-4CA6-AF6B-9A88159C4E92}" srcId="{53FCFA09-25E0-42DC-AEDE-2A3A519EE58E}" destId="{0E006D6F-D5B3-4AD9-B287-C560C2AF3303}" srcOrd="8" destOrd="0" parTransId="{2B993F09-CE53-4F12-9D8D-44F901BA5D29}" sibTransId="{40954D95-97D2-4C49-9937-C5A860DD54DE}"/>
    <dgm:cxn modelId="{B737F659-0A8C-443A-9C06-67CB6F90438F}" type="presOf" srcId="{42CE9FCF-A22A-4DA9-BA12-A7FC8BCC349E}" destId="{FCA9EE19-60E2-4823-9207-AAECF97AA940}" srcOrd="0" destOrd="0" presId="urn:microsoft.com/office/officeart/2005/8/layout/cycle2"/>
    <dgm:cxn modelId="{2284EDE6-7BFA-46F7-8790-FFE59E22F473}" type="presOf" srcId="{D6536DF3-26F3-42D3-BC6B-F221B626BC83}" destId="{6F35B8D1-CA24-4542-A68C-787B35CF0061}" srcOrd="1" destOrd="0" presId="urn:microsoft.com/office/officeart/2005/8/layout/cycle2"/>
    <dgm:cxn modelId="{B4ACF994-619E-41E5-A91F-F0B05F48C7DD}" type="presOf" srcId="{A18E5D57-F9D5-4A5B-A052-65315B471A07}" destId="{30D46EBD-D36D-41FD-AAD5-9C9AB3EDFA83}" srcOrd="0"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1BD9AECB-D89A-43DB-AEB7-22C9B7FFACDF}" type="presOf" srcId="{840DE21A-FB42-48FB-B560-8834402CD49A}" destId="{3EC61214-0A38-4F46-8B5A-51470B571D70}" srcOrd="0" destOrd="0" presId="urn:microsoft.com/office/officeart/2005/8/layout/cycle2"/>
    <dgm:cxn modelId="{975354BA-D81A-49E6-A9B8-F496925694CB}" type="presOf" srcId="{09734ACD-7621-4A37-B423-CF4EFE9FF14B}" destId="{2561AE8B-289F-4464-ABD6-AEF227881787}" srcOrd="0" destOrd="0" presId="urn:microsoft.com/office/officeart/2005/8/layout/cycle2"/>
    <dgm:cxn modelId="{CC5FE3C1-6087-4852-9EFD-64D68797BD4C}" type="presOf" srcId="{A0152593-2F3F-46F3-94AB-43163D17405A}" destId="{4973C34D-92C2-40D2-9B5B-F1D150AD3203}" srcOrd="1" destOrd="0" presId="urn:microsoft.com/office/officeart/2005/8/layout/cycle2"/>
    <dgm:cxn modelId="{C5AA3233-8BE2-41D2-8DA7-0432E15210C1}" type="presOf" srcId="{DB0C4E7F-E656-499E-9631-49607CED98D0}" destId="{864F6C35-FB89-40A1-A240-173D7F39EFDD}" srcOrd="0" destOrd="0" presId="urn:microsoft.com/office/officeart/2005/8/layout/cycle2"/>
    <dgm:cxn modelId="{E406E565-04F6-47E2-9959-A60888014C55}" type="presOf" srcId="{8FE0387E-A363-4638-9824-8EB2355060A3}" destId="{C7A47BA8-BB2C-4DA8-872F-2306115A325A}" srcOrd="1"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70A997CA-608A-42D8-B77E-E9E0CB1B0FB3}" type="presParOf" srcId="{ED856E37-26B2-411A-BC3B-E2DCE40A8D2C}" destId="{9B8103FE-2675-4B07-820C-E79E7D097738}" srcOrd="0" destOrd="0" presId="urn:microsoft.com/office/officeart/2005/8/layout/cycle2"/>
    <dgm:cxn modelId="{C8BD3F8C-B161-467B-887A-F7B682083F91}" type="presParOf" srcId="{ED856E37-26B2-411A-BC3B-E2DCE40A8D2C}" destId="{3EC61214-0A38-4F46-8B5A-51470B571D70}" srcOrd="1" destOrd="0" presId="urn:microsoft.com/office/officeart/2005/8/layout/cycle2"/>
    <dgm:cxn modelId="{8E1BB46E-6236-46B6-9D61-4B6F1FA6FBF6}" type="presParOf" srcId="{3EC61214-0A38-4F46-8B5A-51470B571D70}" destId="{CAA6717B-BDDF-4BF3-AD3E-571B6FB811AC}" srcOrd="0" destOrd="0" presId="urn:microsoft.com/office/officeart/2005/8/layout/cycle2"/>
    <dgm:cxn modelId="{A7BAD6D0-CB95-4F96-A50B-49AD36ADB9E3}" type="presParOf" srcId="{ED856E37-26B2-411A-BC3B-E2DCE40A8D2C}" destId="{51DC019C-C6AF-4F26-BECE-9B5E8B178F4F}" srcOrd="2" destOrd="0" presId="urn:microsoft.com/office/officeart/2005/8/layout/cycle2"/>
    <dgm:cxn modelId="{36E9833D-7B7C-4FB6-9119-F87E8A8FF65B}" type="presParOf" srcId="{ED856E37-26B2-411A-BC3B-E2DCE40A8D2C}" destId="{30D46EBD-D36D-41FD-AAD5-9C9AB3EDFA83}" srcOrd="3" destOrd="0" presId="urn:microsoft.com/office/officeart/2005/8/layout/cycle2"/>
    <dgm:cxn modelId="{BB034ED0-76DD-4876-8B15-126A8A5262BE}" type="presParOf" srcId="{30D46EBD-D36D-41FD-AAD5-9C9AB3EDFA83}" destId="{3C54F79F-8B4A-47F2-9399-7BE1E0697A53}" srcOrd="0" destOrd="0" presId="urn:microsoft.com/office/officeart/2005/8/layout/cycle2"/>
    <dgm:cxn modelId="{25AE5A45-5F77-41BF-A190-41B05A7E91FE}" type="presParOf" srcId="{ED856E37-26B2-411A-BC3B-E2DCE40A8D2C}" destId="{BEFA3DEE-F13D-4375-BCD6-FB5AB4CEF8B4}" srcOrd="4" destOrd="0" presId="urn:microsoft.com/office/officeart/2005/8/layout/cycle2"/>
    <dgm:cxn modelId="{450566F3-D44D-4E43-9F70-DBD1763A622F}" type="presParOf" srcId="{ED856E37-26B2-411A-BC3B-E2DCE40A8D2C}" destId="{4F8D8AB9-AD18-416C-9006-3EBF3F8ADCF2}" srcOrd="5" destOrd="0" presId="urn:microsoft.com/office/officeart/2005/8/layout/cycle2"/>
    <dgm:cxn modelId="{B04309AC-717C-4890-B781-513E7D51882A}" type="presParOf" srcId="{4F8D8AB9-AD18-416C-9006-3EBF3F8ADCF2}" destId="{2718448F-E8AF-4000-A6E5-581FE8B44B11}" srcOrd="0" destOrd="0" presId="urn:microsoft.com/office/officeart/2005/8/layout/cycle2"/>
    <dgm:cxn modelId="{640B9991-CFC0-4756-B1B4-39133DC007DA}" type="presParOf" srcId="{ED856E37-26B2-411A-BC3B-E2DCE40A8D2C}" destId="{AF06B1D6-C4AA-47C1-86C5-0E54EE244230}" srcOrd="6" destOrd="0" presId="urn:microsoft.com/office/officeart/2005/8/layout/cycle2"/>
    <dgm:cxn modelId="{CDC8D090-0FBD-485B-B7E7-568712DFC017}" type="presParOf" srcId="{ED856E37-26B2-411A-BC3B-E2DCE40A8D2C}" destId="{4C821FEC-7C70-47B7-9C69-7EE931DB7427}" srcOrd="7" destOrd="0" presId="urn:microsoft.com/office/officeart/2005/8/layout/cycle2"/>
    <dgm:cxn modelId="{7A4A3764-2B9C-4463-BC8C-41072665F207}" type="presParOf" srcId="{4C821FEC-7C70-47B7-9C69-7EE931DB7427}" destId="{0A344EF3-BEEC-4978-B5F7-07732A5EE8DE}" srcOrd="0" destOrd="0" presId="urn:microsoft.com/office/officeart/2005/8/layout/cycle2"/>
    <dgm:cxn modelId="{09F3EC2A-AA55-46C6-9F39-796A6F5EBE0C}" type="presParOf" srcId="{ED856E37-26B2-411A-BC3B-E2DCE40A8D2C}" destId="{119B607A-A2CE-4DD8-8B71-D4AA08B3A67A}" srcOrd="8" destOrd="0" presId="urn:microsoft.com/office/officeart/2005/8/layout/cycle2"/>
    <dgm:cxn modelId="{2DDC40A4-F74B-447B-9800-647F42FF69E0}" type="presParOf" srcId="{ED856E37-26B2-411A-BC3B-E2DCE40A8D2C}" destId="{6EF553B0-0542-4717-AE73-44B7C77C9434}" srcOrd="9" destOrd="0" presId="urn:microsoft.com/office/officeart/2005/8/layout/cycle2"/>
    <dgm:cxn modelId="{F2A251CE-7429-4947-B80D-18DE301F6F36}" type="presParOf" srcId="{6EF553B0-0542-4717-AE73-44B7C77C9434}" destId="{438AE54A-7B34-4906-AD6F-B65EBFFAC182}" srcOrd="0" destOrd="0" presId="urn:microsoft.com/office/officeart/2005/8/layout/cycle2"/>
    <dgm:cxn modelId="{61C92B58-5F0D-4472-9CA1-F8006898D1E1}" type="presParOf" srcId="{ED856E37-26B2-411A-BC3B-E2DCE40A8D2C}" destId="{72F66DA1-6CF2-4F0F-AED0-F465B320DB1C}" srcOrd="10" destOrd="0" presId="urn:microsoft.com/office/officeart/2005/8/layout/cycle2"/>
    <dgm:cxn modelId="{B96E78D1-1FEC-4A6C-9F7B-E139632CEDAE}" type="presParOf" srcId="{ED856E37-26B2-411A-BC3B-E2DCE40A8D2C}" destId="{2A0FF255-DB44-4682-A7FF-FF209AF2D31C}" srcOrd="11" destOrd="0" presId="urn:microsoft.com/office/officeart/2005/8/layout/cycle2"/>
    <dgm:cxn modelId="{E0E7B96A-2F9B-4D9A-AF5C-962452026276}" type="presParOf" srcId="{2A0FF255-DB44-4682-A7FF-FF209AF2D31C}" destId="{9A016012-80FA-438F-B2C7-8CDC400BD9DD}" srcOrd="0" destOrd="0" presId="urn:microsoft.com/office/officeart/2005/8/layout/cycle2"/>
    <dgm:cxn modelId="{82B6F5D6-7560-4D09-93A4-7EB397A465EB}" type="presParOf" srcId="{ED856E37-26B2-411A-BC3B-E2DCE40A8D2C}" destId="{2561AE8B-289F-4464-ABD6-AEF227881787}" srcOrd="12" destOrd="0" presId="urn:microsoft.com/office/officeart/2005/8/layout/cycle2"/>
    <dgm:cxn modelId="{968B0321-A580-4F47-9D15-FB6C026A70BA}" type="presParOf" srcId="{ED856E37-26B2-411A-BC3B-E2DCE40A8D2C}" destId="{DF499081-5598-44A0-84E8-C72F54AC95F2}" srcOrd="13" destOrd="0" presId="urn:microsoft.com/office/officeart/2005/8/layout/cycle2"/>
    <dgm:cxn modelId="{A27DB140-FA53-45B0-8AE7-65822DC99A9D}" type="presParOf" srcId="{DF499081-5598-44A0-84E8-C72F54AC95F2}" destId="{4F72DE4B-87CE-4DDB-8571-530ED32955B6}" srcOrd="0" destOrd="0" presId="urn:microsoft.com/office/officeart/2005/8/layout/cycle2"/>
    <dgm:cxn modelId="{72B7A3C8-CDC9-4A91-9CF5-E640BD395C57}" type="presParOf" srcId="{ED856E37-26B2-411A-BC3B-E2DCE40A8D2C}" destId="{3DC38976-62A3-4A21-9CAC-CB1F46EB8EFB}" srcOrd="14" destOrd="0" presId="urn:microsoft.com/office/officeart/2005/8/layout/cycle2"/>
    <dgm:cxn modelId="{1DDA1352-E0CD-4809-923E-018588972E9E}" type="presParOf" srcId="{ED856E37-26B2-411A-BC3B-E2DCE40A8D2C}" destId="{991672FA-4286-4707-9346-BC3482C52E8F}" srcOrd="15" destOrd="0" presId="urn:microsoft.com/office/officeart/2005/8/layout/cycle2"/>
    <dgm:cxn modelId="{A9B86FE6-E2DF-4F1E-921E-BFD72C1E035D}" type="presParOf" srcId="{991672FA-4286-4707-9346-BC3482C52E8F}" destId="{8CFDA3A1-6E4D-442D-90BA-453F0E25E27B}" srcOrd="0" destOrd="0" presId="urn:microsoft.com/office/officeart/2005/8/layout/cycle2"/>
    <dgm:cxn modelId="{54AE8EBB-240B-428F-9878-5A5522644DFF}" type="presParOf" srcId="{ED856E37-26B2-411A-BC3B-E2DCE40A8D2C}" destId="{D0DA752E-5018-4DA3-9691-49A3707C419B}" srcOrd="16" destOrd="0" presId="urn:microsoft.com/office/officeart/2005/8/layout/cycle2"/>
    <dgm:cxn modelId="{32FD3141-DE51-45C6-9F88-66A9EA8BF08F}" type="presParOf" srcId="{ED856E37-26B2-411A-BC3B-E2DCE40A8D2C}" destId="{6D554F96-CD44-49AE-9D87-E68C54E0BAC1}" srcOrd="17" destOrd="0" presId="urn:microsoft.com/office/officeart/2005/8/layout/cycle2"/>
    <dgm:cxn modelId="{2087C141-4679-479D-A4D7-63313D40A316}" type="presParOf" srcId="{6D554F96-CD44-49AE-9D87-E68C54E0BAC1}" destId="{32FDA444-44AC-47B2-8083-BA5F99A50867}" srcOrd="0" destOrd="0" presId="urn:microsoft.com/office/officeart/2005/8/layout/cycle2"/>
    <dgm:cxn modelId="{D4331229-92DC-4C44-9094-7518B423ACDC}" type="presParOf" srcId="{ED856E37-26B2-411A-BC3B-E2DCE40A8D2C}" destId="{0D496587-CBC4-4FCD-B928-FA9EE753C7C1}" srcOrd="18" destOrd="0" presId="urn:microsoft.com/office/officeart/2005/8/layout/cycle2"/>
    <dgm:cxn modelId="{4F0A0DBF-5D3E-41E9-8FEE-BB9B02136A98}" type="presParOf" srcId="{ED856E37-26B2-411A-BC3B-E2DCE40A8D2C}" destId="{FCA9EE19-60E2-4823-9207-AAECF97AA940}" srcOrd="19" destOrd="0" presId="urn:microsoft.com/office/officeart/2005/8/layout/cycle2"/>
    <dgm:cxn modelId="{F94E7C23-A837-4BC4-844C-26ADEEF7802D}" type="presParOf" srcId="{FCA9EE19-60E2-4823-9207-AAECF97AA940}" destId="{FAAB4114-43EE-4F4B-84C4-A713EE7A358A}" srcOrd="0" destOrd="0" presId="urn:microsoft.com/office/officeart/2005/8/layout/cycle2"/>
    <dgm:cxn modelId="{8FBC85F8-4694-4980-AD62-8A5918E3182F}" type="presParOf" srcId="{ED856E37-26B2-411A-BC3B-E2DCE40A8D2C}" destId="{864F6C35-FB89-40A1-A240-173D7F39EFDD}" srcOrd="20" destOrd="0" presId="urn:microsoft.com/office/officeart/2005/8/layout/cycle2"/>
    <dgm:cxn modelId="{22464F95-F039-4716-BAFF-2E753B0DCC3D}" type="presParOf" srcId="{ED856E37-26B2-411A-BC3B-E2DCE40A8D2C}" destId="{4A696297-7A8A-4EF3-A543-550F16F217D7}" srcOrd="21" destOrd="0" presId="urn:microsoft.com/office/officeart/2005/8/layout/cycle2"/>
    <dgm:cxn modelId="{2E878AC0-4464-4125-BDD5-976DE47DF3C8}" type="presParOf" srcId="{4A696297-7A8A-4EF3-A543-550F16F217D7}" destId="{E2402EBB-F9CC-499B-A5B1-5549EB87B2AB}" srcOrd="0" destOrd="0" presId="urn:microsoft.com/office/officeart/2005/8/layout/cycle2"/>
    <dgm:cxn modelId="{B503778B-1F06-41E6-9804-3462FF7886D0}" type="presParOf" srcId="{ED856E37-26B2-411A-BC3B-E2DCE40A8D2C}" destId="{053A2F4E-DC85-4041-AF31-5A0BF7027A2B}" srcOrd="22" destOrd="0" presId="urn:microsoft.com/office/officeart/2005/8/layout/cycle2"/>
    <dgm:cxn modelId="{8C9A3FE9-90C0-4CC0-96C4-51B2A464EED0}" type="presParOf" srcId="{ED856E37-26B2-411A-BC3B-E2DCE40A8D2C}" destId="{967C4D7A-9024-449D-A0F9-A4DB6E5CE76D}" srcOrd="23" destOrd="0" presId="urn:microsoft.com/office/officeart/2005/8/layout/cycle2"/>
    <dgm:cxn modelId="{72867FD4-83DA-4726-8E15-1366FDB8419A}" type="presParOf" srcId="{967C4D7A-9024-449D-A0F9-A4DB6E5CE76D}" destId="{4973C34D-92C2-40D2-9B5B-F1D150AD3203}" srcOrd="0" destOrd="0" presId="urn:microsoft.com/office/officeart/2005/8/layout/cycle2"/>
    <dgm:cxn modelId="{C57968DD-FC4F-45E0-AFCF-54F9EFFF9097}" type="presParOf" srcId="{ED856E37-26B2-411A-BC3B-E2DCE40A8D2C}" destId="{9B83DD6F-1CE8-47AB-BF2B-2FD33DAFC947}" srcOrd="24" destOrd="0" presId="urn:microsoft.com/office/officeart/2005/8/layout/cycle2"/>
    <dgm:cxn modelId="{2C7D3EB1-EFE8-4B17-95C1-1C2A7AC0D240}" type="presParOf" srcId="{ED856E37-26B2-411A-BC3B-E2DCE40A8D2C}" destId="{D38C9851-19D2-497D-92A5-C7B056D90529}" srcOrd="25" destOrd="0" presId="urn:microsoft.com/office/officeart/2005/8/layout/cycle2"/>
    <dgm:cxn modelId="{86F427CC-51F9-4B17-B006-5F94B75B1D24}" type="presParOf" srcId="{D38C9851-19D2-497D-92A5-C7B056D90529}" destId="{C7A47BA8-BB2C-4DA8-872F-2306115A325A}" srcOrd="0" destOrd="0" presId="urn:microsoft.com/office/officeart/2005/8/layout/cycle2"/>
    <dgm:cxn modelId="{A2A9029E-EDB1-4B8D-8484-FD8DB86FB40F}" type="presParOf" srcId="{ED856E37-26B2-411A-BC3B-E2DCE40A8D2C}" destId="{F0AAD80B-1320-4E54-BC3C-1AB080A1DB90}" srcOrd="26" destOrd="0" presId="urn:microsoft.com/office/officeart/2005/8/layout/cycle2"/>
    <dgm:cxn modelId="{68B82EE7-0392-4E4A-A6D2-6E82B6FAEC4C}" type="presParOf" srcId="{ED856E37-26B2-411A-BC3B-E2DCE40A8D2C}" destId="{F584AF75-025F-4739-B68F-790056C42DC9}" srcOrd="27" destOrd="0" presId="urn:microsoft.com/office/officeart/2005/8/layout/cycle2"/>
    <dgm:cxn modelId="{50CA092E-CEEC-4C31-B843-698F0217F6B7}" type="presParOf" srcId="{F584AF75-025F-4739-B68F-790056C42DC9}" destId="{C6418C61-0F32-4745-990E-E13BE847E43B}" srcOrd="0" destOrd="0" presId="urn:microsoft.com/office/officeart/2005/8/layout/cycle2"/>
    <dgm:cxn modelId="{1BE301B1-3FE3-4E00-B7EE-1EF60B9CD51D}" type="presParOf" srcId="{ED856E37-26B2-411A-BC3B-E2DCE40A8D2C}" destId="{600E7B3C-BE3F-420F-AB3F-8C501010770B}" srcOrd="28" destOrd="0" presId="urn:microsoft.com/office/officeart/2005/8/layout/cycle2"/>
    <dgm:cxn modelId="{17C0D068-437D-4093-87A5-E2826588EF06}" type="presParOf" srcId="{ED856E37-26B2-411A-BC3B-E2DCE40A8D2C}" destId="{06811DA2-79D7-41F5-877B-3B221025E7BB}" srcOrd="29" destOrd="0" presId="urn:microsoft.com/office/officeart/2005/8/layout/cycle2"/>
    <dgm:cxn modelId="{D7009A9C-6AF0-4A55-BBBE-DB8260485DF8}" type="presParOf" srcId="{06811DA2-79D7-41F5-877B-3B221025E7BB}" destId="{6F35B8D1-CA24-4542-A68C-787B35CF0061}" srcOrd="0" destOrd="0" presId="urn:microsoft.com/office/officeart/2005/8/layout/cycle2"/>
    <dgm:cxn modelId="{03418E78-0971-4C82-9EDF-19607ABFCDD2}" type="presParOf" srcId="{ED856E37-26B2-411A-BC3B-E2DCE40A8D2C}" destId="{4C248587-8794-4D16-9672-B0289067816F}" srcOrd="30" destOrd="0" presId="urn:microsoft.com/office/officeart/2005/8/layout/cycle2"/>
    <dgm:cxn modelId="{38B59555-A790-4329-A731-372D9AFEDA58}" type="presParOf" srcId="{ED856E37-26B2-411A-BC3B-E2DCE40A8D2C}" destId="{19901B25-B654-4D6F-8306-CDCF01BE7AE6}" srcOrd="31" destOrd="0" presId="urn:microsoft.com/office/officeart/2005/8/layout/cycle2"/>
    <dgm:cxn modelId="{981866BD-776B-495A-9844-28AEA70BE024}" type="presParOf" srcId="{19901B25-B654-4D6F-8306-CDCF01BE7AE6}" destId="{F23E9550-EC47-4B90-B2AE-D5B5710FACB4}" srcOrd="0" destOrd="0" presId="urn:microsoft.com/office/officeart/2005/8/layout/cycle2"/>
  </dgm:cxnLst>
  <dgm:bg>
    <a:noFill/>
  </dgm:bg>
  <dgm:whole/>
</dgm:dataModel>
</file>

<file path=ppt/diagrams/data7.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0</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0000</a:t>
          </a:r>
          <a:endParaRPr lang="en-US" sz="2000" b="1" i="0" dirty="0">
            <a:solidFill>
              <a:schemeClr val="tx1"/>
            </a:solidFill>
            <a:latin typeface="Courier New" pitchFamily="49" charset="0"/>
            <a:cs typeface="Courier New" pitchFamily="49" charset="0"/>
          </a:endParaRPr>
        </a:p>
      </dgm:t>
    </dgm:pt>
    <dgm:pt modelId="{29B55120-6A37-4257-9F55-45E532040178}" type="parTrans" cxnId="{F061757E-8A6F-48C2-9B66-FCF5B645A4D2}">
      <dgm:prSet/>
      <dgm:spPr/>
      <dgm:t>
        <a:bodyPr/>
        <a:lstStyle/>
        <a:p>
          <a:endParaRPr lang="en-US" sz="1100" i="1">
            <a:solidFill>
              <a:schemeClr val="tx1"/>
            </a:solidFill>
          </a:endParaRPr>
        </a:p>
      </dgm:t>
    </dgm:pt>
    <dgm:pt modelId="{840DE21A-FB42-48FB-B560-8834402CD49A}" type="sibTrans" cxnId="{F061757E-8A6F-48C2-9B66-FCF5B645A4D2}">
      <dgm:prSet custT="1"/>
      <dgm:spPr>
        <a:noFill/>
      </dgm:spPr>
      <dgm:t>
        <a:bodyPr/>
        <a:lstStyle/>
        <a:p>
          <a:endParaRPr lang="en-US" sz="600" i="1">
            <a:solidFill>
              <a:schemeClr val="tx1"/>
            </a:solidFill>
          </a:endParaRPr>
        </a:p>
      </dgm:t>
    </dgm:pt>
    <dgm:pt modelId="{B17E3CDC-EC1B-49FA-B3BE-FE70CB48175E}">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0001</a:t>
          </a:r>
          <a:endParaRPr lang="en-US" sz="1200" i="1" dirty="0">
            <a:solidFill>
              <a:schemeClr val="tx1"/>
            </a:solidFill>
          </a:endParaRPr>
        </a:p>
      </dgm:t>
    </dgm:pt>
    <dgm:pt modelId="{82D513C5-D3EB-4FA6-98AD-04FBFA735E59}" type="parTrans" cxnId="{443D86E7-DE53-4EB3-8523-F011AB0FBF94}">
      <dgm:prSet/>
      <dgm:spPr/>
      <dgm:t>
        <a:bodyPr/>
        <a:lstStyle/>
        <a:p>
          <a:endParaRPr lang="en-US" sz="1100" i="1">
            <a:solidFill>
              <a:schemeClr val="tx1"/>
            </a:solidFill>
          </a:endParaRPr>
        </a:p>
      </dgm:t>
    </dgm:pt>
    <dgm:pt modelId="{A18E5D57-F9D5-4A5B-A052-65315B471A07}" type="sibTrans" cxnId="{443D86E7-DE53-4EB3-8523-F011AB0FBF94}">
      <dgm:prSet custT="1"/>
      <dgm:spPr>
        <a:noFill/>
      </dgm:spPr>
      <dgm:t>
        <a:bodyPr/>
        <a:lstStyle/>
        <a:p>
          <a:endParaRPr lang="en-US" sz="600" i="1">
            <a:solidFill>
              <a:schemeClr val="tx1"/>
            </a:solidFill>
          </a:endParaRPr>
        </a:p>
      </dgm:t>
    </dgm:pt>
    <dgm:pt modelId="{4EF681E0-A19B-4093-A99F-93DFD946C031}">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2</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0010</a:t>
          </a:r>
          <a:endParaRPr lang="en-US" sz="1200" i="1" dirty="0">
            <a:solidFill>
              <a:schemeClr val="tx1"/>
            </a:solidFill>
          </a:endParaRPr>
        </a:p>
      </dgm:t>
    </dgm:pt>
    <dgm:pt modelId="{19C98A71-9A98-4A60-B9B5-7F9F4897A9EE}" type="parTrans" cxnId="{2E6265FC-DC83-4EB5-A602-F8E8CFA7B053}">
      <dgm:prSet/>
      <dgm:spPr/>
      <dgm:t>
        <a:bodyPr/>
        <a:lstStyle/>
        <a:p>
          <a:endParaRPr lang="en-US" sz="1100" i="1">
            <a:solidFill>
              <a:schemeClr val="tx1"/>
            </a:solidFill>
          </a:endParaRPr>
        </a:p>
      </dgm:t>
    </dgm:pt>
    <dgm:pt modelId="{CC8F4582-0511-4994-95FF-7DA17596E754}" type="sibTrans" cxnId="{2E6265FC-DC83-4EB5-A602-F8E8CFA7B053}">
      <dgm:prSet custT="1"/>
      <dgm:spPr>
        <a:noFill/>
      </dgm:spPr>
      <dgm:t>
        <a:bodyPr/>
        <a:lstStyle/>
        <a:p>
          <a:endParaRPr lang="en-US" sz="600" i="1">
            <a:solidFill>
              <a:schemeClr val="tx1"/>
            </a:solidFill>
          </a:endParaRPr>
        </a:p>
      </dgm:t>
    </dgm:pt>
    <dgm:pt modelId="{9F942445-7FB9-4879-A3F3-CFBFF349751C}">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3</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0011</a:t>
          </a:r>
          <a:endParaRPr lang="en-US" sz="1200" i="1" dirty="0">
            <a:solidFill>
              <a:schemeClr val="tx1"/>
            </a:solidFill>
          </a:endParaRPr>
        </a:p>
      </dgm:t>
    </dgm:pt>
    <dgm:pt modelId="{95D89B49-23DB-4982-9E78-63E50DAE03CA}" type="parTrans" cxnId="{7A7FCAE5-FA15-4CF1-9893-C80CCC0E5CA4}">
      <dgm:prSet/>
      <dgm:spPr/>
      <dgm:t>
        <a:bodyPr/>
        <a:lstStyle/>
        <a:p>
          <a:endParaRPr lang="en-US" sz="1100" i="1">
            <a:solidFill>
              <a:schemeClr val="tx1"/>
            </a:solidFill>
          </a:endParaRPr>
        </a:p>
      </dgm:t>
    </dgm:pt>
    <dgm:pt modelId="{54A9CEA7-A743-4B67-926A-13B5DC25B193}" type="sibTrans" cxnId="{7A7FCAE5-FA15-4CF1-9893-C80CCC0E5CA4}">
      <dgm:prSet custT="1"/>
      <dgm:spPr>
        <a:noFill/>
      </dgm:spPr>
      <dgm:t>
        <a:bodyPr/>
        <a:lstStyle/>
        <a:p>
          <a:endParaRPr lang="en-US" sz="600" i="1">
            <a:solidFill>
              <a:schemeClr val="tx1"/>
            </a:solidFill>
          </a:endParaRPr>
        </a:p>
      </dgm:t>
    </dgm:pt>
    <dgm:pt modelId="{4E2CE9BB-2A36-4BE8-B6C8-7E02CB30C99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4</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0100</a:t>
          </a:r>
          <a:endParaRPr lang="en-US" sz="1200" i="1" dirty="0">
            <a:solidFill>
              <a:schemeClr val="tx1"/>
            </a:solidFill>
          </a:endParaRPr>
        </a:p>
      </dgm:t>
    </dgm:pt>
    <dgm:pt modelId="{4162CEB4-22B5-4E5B-8EA5-9BD8AE4E67BB}" type="parTrans" cxnId="{4D23E049-654A-4AE1-877F-E53F395DB449}">
      <dgm:prSet/>
      <dgm:spPr/>
      <dgm:t>
        <a:bodyPr/>
        <a:lstStyle/>
        <a:p>
          <a:endParaRPr lang="en-US" sz="1100" i="1">
            <a:solidFill>
              <a:schemeClr val="tx1"/>
            </a:solidFill>
          </a:endParaRPr>
        </a:p>
      </dgm:t>
    </dgm:pt>
    <dgm:pt modelId="{D4509880-136B-4AFB-87E1-5CA5167F5DF6}" type="sibTrans" cxnId="{4D23E049-654A-4AE1-877F-E53F395DB449}">
      <dgm:prSet custT="1"/>
      <dgm:spPr>
        <a:noFill/>
      </dgm:spPr>
      <dgm:t>
        <a:bodyPr/>
        <a:lstStyle/>
        <a:p>
          <a:endParaRPr lang="en-US" sz="600" i="1">
            <a:solidFill>
              <a:schemeClr val="tx1"/>
            </a:solidFill>
          </a:endParaRPr>
        </a:p>
      </dgm:t>
    </dgm:pt>
    <dgm:pt modelId="{1B6F75F6-CFAD-47C2-9B69-A75C97B2DFF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5</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0101</a:t>
          </a:r>
          <a:endParaRPr lang="en-US" sz="1200" i="1" dirty="0">
            <a:solidFill>
              <a:schemeClr val="tx1"/>
            </a:solidFill>
          </a:endParaRPr>
        </a:p>
      </dgm:t>
    </dgm:pt>
    <dgm:pt modelId="{D55584AE-09B1-4E5F-B04A-C0611F13F174}" type="parTrans" cxnId="{826C6629-F137-4B58-9F4F-C6053C24A3CB}">
      <dgm:prSet/>
      <dgm:spPr/>
      <dgm:t>
        <a:bodyPr/>
        <a:lstStyle/>
        <a:p>
          <a:endParaRPr lang="en-US" sz="1100" i="1">
            <a:solidFill>
              <a:schemeClr val="tx1"/>
            </a:solidFill>
          </a:endParaRPr>
        </a:p>
      </dgm:t>
    </dgm:pt>
    <dgm:pt modelId="{418DA20B-379F-4668-94D1-9E09FD6EC420}" type="sibTrans" cxnId="{826C6629-F137-4B58-9F4F-C6053C24A3CB}">
      <dgm:prSet custT="1"/>
      <dgm:spPr>
        <a:noFill/>
      </dgm:spPr>
      <dgm:t>
        <a:bodyPr/>
        <a:lstStyle/>
        <a:p>
          <a:endParaRPr lang="en-US" sz="600" i="1">
            <a:solidFill>
              <a:schemeClr val="tx1"/>
            </a:solidFill>
          </a:endParaRPr>
        </a:p>
      </dgm:t>
    </dgm:pt>
    <dgm:pt modelId="{09734ACD-7621-4A37-B423-CF4EFE9FF14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6</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0110</a:t>
          </a:r>
          <a:endParaRPr lang="en-US" sz="1200" i="1" dirty="0">
            <a:solidFill>
              <a:schemeClr val="tx1"/>
            </a:solidFill>
          </a:endParaRPr>
        </a:p>
      </dgm:t>
    </dgm:pt>
    <dgm:pt modelId="{37A52F5B-DDEC-4B5B-A4C8-A804F5740020}" type="parTrans" cxnId="{A846C7F2-1F6C-48EA-AEF0-0A1C649FED70}">
      <dgm:prSet/>
      <dgm:spPr/>
      <dgm:t>
        <a:bodyPr/>
        <a:lstStyle/>
        <a:p>
          <a:endParaRPr lang="en-US" sz="1100" i="1">
            <a:solidFill>
              <a:schemeClr val="tx1"/>
            </a:solidFill>
          </a:endParaRPr>
        </a:p>
      </dgm:t>
    </dgm:pt>
    <dgm:pt modelId="{9EA0BBBC-9F19-49DA-8C37-DF0AF07A423D}" type="sibTrans" cxnId="{A846C7F2-1F6C-48EA-AEF0-0A1C649FED70}">
      <dgm:prSet custT="1"/>
      <dgm:spPr>
        <a:noFill/>
      </dgm:spPr>
      <dgm:t>
        <a:bodyPr/>
        <a:lstStyle/>
        <a:p>
          <a:endParaRPr lang="en-US" sz="600" i="1">
            <a:solidFill>
              <a:schemeClr val="tx1"/>
            </a:solidFill>
          </a:endParaRPr>
        </a:p>
      </dgm:t>
    </dgm:pt>
    <dgm:pt modelId="{E1B2DC05-DD82-40E1-A80B-3A3F0D150826}">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7</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0111</a:t>
          </a:r>
          <a:endParaRPr lang="en-US" sz="1200" i="1" dirty="0">
            <a:solidFill>
              <a:schemeClr val="tx1"/>
            </a:solidFill>
          </a:endParaRPr>
        </a:p>
      </dgm:t>
    </dgm:pt>
    <dgm:pt modelId="{32E31B58-FEA1-4C4B-B20D-89442B0952D1}" type="parTrans" cxnId="{3D331903-328B-4D67-8B46-A9E0E6021652}">
      <dgm:prSet/>
      <dgm:spPr/>
      <dgm:t>
        <a:bodyPr/>
        <a:lstStyle/>
        <a:p>
          <a:endParaRPr lang="en-US" sz="1100" i="1">
            <a:solidFill>
              <a:schemeClr val="tx1"/>
            </a:solidFill>
          </a:endParaRPr>
        </a:p>
      </dgm:t>
    </dgm:pt>
    <dgm:pt modelId="{1292C815-A999-47F1-B2AB-6D8B2FC4801B}" type="sibTrans" cxnId="{3D331903-328B-4D67-8B46-A9E0E6021652}">
      <dgm:prSet custT="1"/>
      <dgm:spPr>
        <a:noFill/>
      </dgm:spPr>
      <dgm:t>
        <a:bodyPr/>
        <a:lstStyle/>
        <a:p>
          <a:endParaRPr lang="en-US" sz="600" i="1">
            <a:solidFill>
              <a:schemeClr val="tx1"/>
            </a:solidFill>
          </a:endParaRPr>
        </a:p>
      </dgm:t>
    </dgm:pt>
    <dgm:pt modelId="{0E006D6F-D5B3-4AD9-B287-C560C2AF3303}">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8</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1000</a:t>
          </a:r>
          <a:endParaRPr lang="en-US" sz="1200" i="1" dirty="0">
            <a:solidFill>
              <a:schemeClr val="tx1"/>
            </a:solidFill>
          </a:endParaRPr>
        </a:p>
      </dgm:t>
    </dgm:pt>
    <dgm:pt modelId="{2B993F09-CE53-4F12-9D8D-44F901BA5D29}" type="parTrans" cxnId="{9BB7A55A-9467-4CA6-AF6B-9A88159C4E92}">
      <dgm:prSet/>
      <dgm:spPr/>
      <dgm:t>
        <a:bodyPr/>
        <a:lstStyle/>
        <a:p>
          <a:endParaRPr lang="en-US" sz="1100" i="1">
            <a:solidFill>
              <a:schemeClr val="tx1"/>
            </a:solidFill>
          </a:endParaRPr>
        </a:p>
      </dgm:t>
    </dgm:pt>
    <dgm:pt modelId="{40954D95-97D2-4C49-9937-C5A860DD54DE}" type="sibTrans" cxnId="{9BB7A55A-9467-4CA6-AF6B-9A88159C4E92}">
      <dgm:prSet custT="1"/>
      <dgm:spPr>
        <a:noFill/>
      </dgm:spPr>
      <dgm:t>
        <a:bodyPr/>
        <a:lstStyle/>
        <a:p>
          <a:endParaRPr lang="en-US" sz="600" i="1">
            <a:solidFill>
              <a:schemeClr val="tx1"/>
            </a:solidFill>
          </a:endParaRPr>
        </a:p>
      </dgm:t>
    </dgm:pt>
    <dgm:pt modelId="{18D05F78-20A7-4BE7-B47A-DABF40716FA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9</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1001</a:t>
          </a:r>
          <a:endParaRPr lang="en-US" sz="1200" i="1" dirty="0">
            <a:solidFill>
              <a:schemeClr val="tx1"/>
            </a:solidFill>
          </a:endParaRPr>
        </a:p>
      </dgm:t>
    </dgm:pt>
    <dgm:pt modelId="{F223BA35-C52D-4E0E-9576-21D0AB8CCE03}" type="parTrans" cxnId="{81B6479F-BFBC-4061-BBFB-0D73B5683191}">
      <dgm:prSet/>
      <dgm:spPr/>
      <dgm:t>
        <a:bodyPr/>
        <a:lstStyle/>
        <a:p>
          <a:endParaRPr lang="en-US" sz="1100" i="1">
            <a:solidFill>
              <a:schemeClr val="tx1"/>
            </a:solidFill>
          </a:endParaRPr>
        </a:p>
      </dgm:t>
    </dgm:pt>
    <dgm:pt modelId="{42CE9FCF-A22A-4DA9-BA12-A7FC8BCC349E}" type="sibTrans" cxnId="{81B6479F-BFBC-4061-BBFB-0D73B5683191}">
      <dgm:prSet custT="1"/>
      <dgm:spPr>
        <a:noFill/>
      </dgm:spPr>
      <dgm:t>
        <a:bodyPr/>
        <a:lstStyle/>
        <a:p>
          <a:endParaRPr lang="en-US" sz="600" i="1">
            <a:solidFill>
              <a:schemeClr val="tx1"/>
            </a:solidFill>
          </a:endParaRPr>
        </a:p>
      </dgm:t>
    </dgm:pt>
    <dgm:pt modelId="{DB0C4E7F-E656-499E-9631-49607CED98D0}">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10</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1010</a:t>
          </a:r>
          <a:endParaRPr lang="en-US" sz="1200" i="1" dirty="0">
            <a:solidFill>
              <a:schemeClr val="tx1"/>
            </a:solidFill>
          </a:endParaRPr>
        </a:p>
      </dgm:t>
    </dgm:pt>
    <dgm:pt modelId="{D4212191-B16D-4BBE-9A56-7BA3B042CB2B}" type="parTrans" cxnId="{E44D39C3-224E-43C6-A5DB-291A965A67E8}">
      <dgm:prSet/>
      <dgm:spPr/>
      <dgm:t>
        <a:bodyPr/>
        <a:lstStyle/>
        <a:p>
          <a:endParaRPr lang="en-US" sz="1100" i="1">
            <a:solidFill>
              <a:schemeClr val="tx1"/>
            </a:solidFill>
          </a:endParaRPr>
        </a:p>
      </dgm:t>
    </dgm:pt>
    <dgm:pt modelId="{C07863CA-0B02-455C-AAF9-702EDB99D2A3}" type="sibTrans" cxnId="{E44D39C3-224E-43C6-A5DB-291A965A67E8}">
      <dgm:prSet custT="1"/>
      <dgm:spPr>
        <a:noFill/>
      </dgm:spPr>
      <dgm:t>
        <a:bodyPr/>
        <a:lstStyle/>
        <a:p>
          <a:endParaRPr lang="en-US" sz="600" i="1">
            <a:solidFill>
              <a:schemeClr val="tx1"/>
            </a:solidFill>
          </a:endParaRPr>
        </a:p>
      </dgm:t>
    </dgm:pt>
    <dgm:pt modelId="{DC65485E-2EC4-4B40-8458-D8FB1C59E2C8}">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11</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1011</a:t>
          </a:r>
          <a:endParaRPr lang="en-US" sz="1200" i="1" dirty="0">
            <a:solidFill>
              <a:schemeClr val="tx1"/>
            </a:solidFill>
          </a:endParaRPr>
        </a:p>
      </dgm:t>
    </dgm:pt>
    <dgm:pt modelId="{E2DDBC78-AC94-4BF4-9E5A-037685C4B253}" type="parTrans" cxnId="{C3255ED0-4C23-4D75-9B6E-383A949257C5}">
      <dgm:prSet/>
      <dgm:spPr/>
      <dgm:t>
        <a:bodyPr/>
        <a:lstStyle/>
        <a:p>
          <a:endParaRPr lang="en-US" sz="1100" i="1">
            <a:solidFill>
              <a:schemeClr val="tx1"/>
            </a:solidFill>
          </a:endParaRPr>
        </a:p>
      </dgm:t>
    </dgm:pt>
    <dgm:pt modelId="{A0152593-2F3F-46F3-94AB-43163D17405A}" type="sibTrans" cxnId="{C3255ED0-4C23-4D75-9B6E-383A949257C5}">
      <dgm:prSet custT="1"/>
      <dgm:spPr>
        <a:noFill/>
      </dgm:spPr>
      <dgm:t>
        <a:bodyPr/>
        <a:lstStyle/>
        <a:p>
          <a:endParaRPr lang="en-US" sz="600" i="1">
            <a:solidFill>
              <a:schemeClr val="tx1"/>
            </a:solidFill>
          </a:endParaRPr>
        </a:p>
      </dgm:t>
    </dgm:pt>
    <dgm:pt modelId="{5CA3D75B-EC83-4022-B078-A3CC22441544}">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12</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1100</a:t>
          </a:r>
          <a:endParaRPr lang="en-US" sz="1200" i="1" dirty="0">
            <a:solidFill>
              <a:schemeClr val="tx1"/>
            </a:solidFill>
          </a:endParaRPr>
        </a:p>
      </dgm:t>
    </dgm:pt>
    <dgm:pt modelId="{E6F3C976-2D97-48FA-8596-2E79DB2ADE02}" type="parTrans" cxnId="{92EDFC09-BE74-4ABA-A379-26B44814E52F}">
      <dgm:prSet/>
      <dgm:spPr/>
      <dgm:t>
        <a:bodyPr/>
        <a:lstStyle/>
        <a:p>
          <a:endParaRPr lang="en-US" sz="1100" i="1">
            <a:solidFill>
              <a:schemeClr val="tx1"/>
            </a:solidFill>
          </a:endParaRPr>
        </a:p>
      </dgm:t>
    </dgm:pt>
    <dgm:pt modelId="{8FE0387E-A363-4638-9824-8EB2355060A3}" type="sibTrans" cxnId="{92EDFC09-BE74-4ABA-A379-26B44814E52F}">
      <dgm:prSet custT="1"/>
      <dgm:spPr>
        <a:noFill/>
      </dgm:spPr>
      <dgm:t>
        <a:bodyPr/>
        <a:lstStyle/>
        <a:p>
          <a:endParaRPr lang="en-US" sz="600" i="1">
            <a:solidFill>
              <a:schemeClr val="tx1"/>
            </a:solidFill>
          </a:endParaRPr>
        </a:p>
      </dgm:t>
    </dgm:pt>
    <dgm:pt modelId="{D1BAB489-789C-4DE7-BF74-7824849A0A5B}">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13</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1101</a:t>
          </a:r>
          <a:endParaRPr lang="en-US" sz="1200" i="1" dirty="0">
            <a:solidFill>
              <a:schemeClr val="tx1"/>
            </a:solidFill>
          </a:endParaRPr>
        </a:p>
      </dgm:t>
    </dgm:pt>
    <dgm:pt modelId="{02DEE410-37A3-4D83-884F-876A5A6C37B0}" type="parTrans" cxnId="{2F71960A-2146-4D27-9E3D-842650DCB4D1}">
      <dgm:prSet/>
      <dgm:spPr/>
      <dgm:t>
        <a:bodyPr/>
        <a:lstStyle/>
        <a:p>
          <a:endParaRPr lang="en-US" sz="1100" i="1">
            <a:solidFill>
              <a:schemeClr val="tx1"/>
            </a:solidFill>
          </a:endParaRPr>
        </a:p>
      </dgm:t>
    </dgm:pt>
    <dgm:pt modelId="{D676A66D-B943-475E-B7BF-79A2BCCB3068}" type="sibTrans" cxnId="{2F71960A-2146-4D27-9E3D-842650DCB4D1}">
      <dgm:prSet custT="1"/>
      <dgm:spPr>
        <a:noFill/>
      </dgm:spPr>
      <dgm:t>
        <a:bodyPr/>
        <a:lstStyle/>
        <a:p>
          <a:endParaRPr lang="en-US" sz="600" i="1">
            <a:solidFill>
              <a:schemeClr val="tx1"/>
            </a:solidFill>
          </a:endParaRPr>
        </a:p>
      </dgm:t>
    </dgm:pt>
    <dgm:pt modelId="{16099399-E8E7-4C09-9EF8-03D8CAA8D363}">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14</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1110</a:t>
          </a:r>
          <a:endParaRPr lang="en-US" sz="1200" i="1" dirty="0">
            <a:solidFill>
              <a:schemeClr val="tx1"/>
            </a:solidFill>
          </a:endParaRPr>
        </a:p>
      </dgm:t>
    </dgm:pt>
    <dgm:pt modelId="{3B10C4F3-1204-4A3F-B77C-E8DA58D5FABE}" type="parTrans" cxnId="{43918164-A750-4CD0-A082-B58CF21148A3}">
      <dgm:prSet/>
      <dgm:spPr/>
      <dgm:t>
        <a:bodyPr/>
        <a:lstStyle/>
        <a:p>
          <a:endParaRPr lang="en-US" sz="1100" i="1">
            <a:solidFill>
              <a:schemeClr val="tx1"/>
            </a:solidFill>
          </a:endParaRPr>
        </a:p>
      </dgm:t>
    </dgm:pt>
    <dgm:pt modelId="{D6536DF3-26F3-42D3-BC6B-F221B626BC83}" type="sibTrans" cxnId="{43918164-A750-4CD0-A082-B58CF21148A3}">
      <dgm:prSet custT="1"/>
      <dgm:spPr>
        <a:noFill/>
      </dgm:spPr>
      <dgm:t>
        <a:bodyPr/>
        <a:lstStyle/>
        <a:p>
          <a:endParaRPr lang="en-US" sz="600" i="1">
            <a:solidFill>
              <a:schemeClr val="tx1"/>
            </a:solidFill>
          </a:endParaRPr>
        </a:p>
      </dgm:t>
    </dgm:pt>
    <dgm:pt modelId="{20A88EEE-D09C-4142-80D3-FD0ECC0D0CB4}">
      <dgm:prSet phldrT="[Text]" custT="1"/>
      <dgm:spPr>
        <a:solidFill>
          <a:schemeClr val="accent6">
            <a:lumMod val="40000"/>
            <a:lumOff val="60000"/>
          </a:schemeClr>
        </a:solidFill>
        <a:ln>
          <a:noFill/>
        </a:ln>
      </dgm:spPr>
      <dgm:t>
        <a:bodyPr lIns="0" tIns="0" rIns="0" bIns="0"/>
        <a:lstStyle/>
        <a:p>
          <a:r>
            <a:rPr lang="en-US" sz="2000" i="1" dirty="0">
              <a:solidFill>
                <a:schemeClr val="tx1">
                  <a:lumMod val="65000"/>
                  <a:lumOff val="35000"/>
                </a:schemeClr>
              </a:solidFill>
            </a:rPr>
            <a:t>15</a:t>
          </a:r>
          <a:r>
            <a:rPr lang="en-US" sz="2000" i="1" dirty="0">
              <a:solidFill>
                <a:schemeClr val="tx1"/>
              </a:solidFill>
            </a:rPr>
            <a:t/>
          </a:r>
          <a:br>
            <a:rPr lang="en-US" sz="2000" i="1" dirty="0">
              <a:solidFill>
                <a:schemeClr val="tx1"/>
              </a:solidFill>
            </a:rPr>
          </a:br>
          <a:r>
            <a:rPr lang="en-US" sz="1200" b="1" i="0" dirty="0">
              <a:solidFill>
                <a:schemeClr val="tx1"/>
              </a:solidFill>
              <a:latin typeface="Courier New" pitchFamily="49" charset="0"/>
              <a:cs typeface="Courier New" pitchFamily="49" charset="0"/>
            </a:rPr>
            <a:t>1111</a:t>
          </a:r>
          <a:endParaRPr lang="en-US" sz="1200" i="1" dirty="0">
            <a:solidFill>
              <a:schemeClr val="tx1"/>
            </a:solidFill>
          </a:endParaRPr>
        </a:p>
      </dgm:t>
    </dgm:pt>
    <dgm:pt modelId="{5A8C9F94-8C39-4693-A1F2-F587F094CE8B}" type="parTrans" cxnId="{F74F1DE3-FC0A-4DD0-8152-C93042E3BFEC}">
      <dgm:prSet/>
      <dgm:spPr/>
      <dgm:t>
        <a:bodyPr/>
        <a:lstStyle/>
        <a:p>
          <a:endParaRPr lang="en-US" sz="1100" i="1">
            <a:solidFill>
              <a:schemeClr val="tx1"/>
            </a:solidFill>
          </a:endParaRPr>
        </a:p>
      </dgm:t>
    </dgm:pt>
    <dgm:pt modelId="{BD79D5AC-1B2F-4F61-B6F6-A7318F150E38}" type="sibTrans" cxnId="{F74F1DE3-FC0A-4DD0-8152-C93042E3BFEC}">
      <dgm:prSet custT="1"/>
      <dgm:spPr>
        <a:noFill/>
      </dgm:spPr>
      <dgm:t>
        <a:bodyPr/>
        <a:lstStyle/>
        <a:p>
          <a:endParaRPr lang="en-US" sz="600" i="1">
            <a:solidFill>
              <a:schemeClr val="tx1"/>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756B7DA4-244F-42E9-B636-8068C67BB637}" type="presOf" srcId="{CC8F4582-0511-4994-95FF-7DA17596E754}" destId="{4F8D8AB9-AD18-416C-9006-3EBF3F8ADCF2}" srcOrd="0" destOrd="0" presId="urn:microsoft.com/office/officeart/2005/8/layout/cycle2"/>
    <dgm:cxn modelId="{F061757E-8A6F-48C2-9B66-FCF5B645A4D2}" srcId="{53FCFA09-25E0-42DC-AEDE-2A3A519EE58E}" destId="{B82D95D7-3681-471F-AFDF-8057D6725C68}" srcOrd="0" destOrd="0" parTransId="{29B55120-6A37-4257-9F55-45E532040178}" sibTransId="{840DE21A-FB42-48FB-B560-8834402CD49A}"/>
    <dgm:cxn modelId="{522E5110-5C06-45C5-9CB9-CBF3B398E2BB}" type="presOf" srcId="{4E2CE9BB-2A36-4BE8-B6C8-7E02CB30C99B}" destId="{119B607A-A2CE-4DD8-8B71-D4AA08B3A67A}" srcOrd="0" destOrd="0" presId="urn:microsoft.com/office/officeart/2005/8/layout/cycle2"/>
    <dgm:cxn modelId="{2C22BC1B-1D7D-4C5B-9CEF-178DFE72107C}" type="presOf" srcId="{BD79D5AC-1B2F-4F61-B6F6-A7318F150E38}" destId="{19901B25-B654-4D6F-8306-CDCF01BE7AE6}" srcOrd="0" destOrd="0" presId="urn:microsoft.com/office/officeart/2005/8/layout/cycle2"/>
    <dgm:cxn modelId="{D3ECAACE-EF49-4303-8DB2-942D8186E19B}" type="presOf" srcId="{54A9CEA7-A743-4B67-926A-13B5DC25B193}" destId="{4C821FEC-7C70-47B7-9C69-7EE931DB7427}" srcOrd="0" destOrd="0" presId="urn:microsoft.com/office/officeart/2005/8/layout/cycle2"/>
    <dgm:cxn modelId="{DC22BB93-B1E8-4C54-80FA-C5130E3BA5F2}" type="presOf" srcId="{8FE0387E-A363-4638-9824-8EB2355060A3}" destId="{D38C9851-19D2-497D-92A5-C7B056D90529}" srcOrd="0" destOrd="0" presId="urn:microsoft.com/office/officeart/2005/8/layout/cycle2"/>
    <dgm:cxn modelId="{BB293A09-5504-49B5-BFCA-343C59D51D58}" type="presOf" srcId="{40954D95-97D2-4C49-9937-C5A860DD54DE}" destId="{6D554F96-CD44-49AE-9D87-E68C54E0BAC1}" srcOrd="0" destOrd="0" presId="urn:microsoft.com/office/officeart/2005/8/layout/cycle2"/>
    <dgm:cxn modelId="{900D277A-CD87-4772-9650-763DE616C474}" type="presOf" srcId="{4EF681E0-A19B-4093-A99F-93DFD946C031}" destId="{BEFA3DEE-F13D-4375-BCD6-FB5AB4CEF8B4}" srcOrd="0"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DD365A06-ED67-491E-B8ED-0195721A2FD8}" type="presOf" srcId="{E1B2DC05-DD82-40E1-A80B-3A3F0D150826}" destId="{3DC38976-62A3-4A21-9CAC-CB1F46EB8EFB}" srcOrd="0" destOrd="0" presId="urn:microsoft.com/office/officeart/2005/8/layout/cycle2"/>
    <dgm:cxn modelId="{4E569E7C-CF74-45B4-9523-02A085CA2200}" type="presOf" srcId="{BD79D5AC-1B2F-4F61-B6F6-A7318F150E38}" destId="{F23E9550-EC47-4B90-B2AE-D5B5710FACB4}" srcOrd="1" destOrd="0" presId="urn:microsoft.com/office/officeart/2005/8/layout/cycle2"/>
    <dgm:cxn modelId="{9B3083E0-6D9D-49E9-A6B2-0BB17AADA7EC}" type="presOf" srcId="{C07863CA-0B02-455C-AAF9-702EDB99D2A3}" destId="{E2402EBB-F9CC-499B-A5B1-5549EB87B2AB}" srcOrd="1" destOrd="0" presId="urn:microsoft.com/office/officeart/2005/8/layout/cycle2"/>
    <dgm:cxn modelId="{ED273987-3818-40D2-B596-D3BE1D2BC2A5}" type="presOf" srcId="{8FE0387E-A363-4638-9824-8EB2355060A3}" destId="{C7A47BA8-BB2C-4DA8-872F-2306115A325A}" srcOrd="1"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B0D80D85-4EB3-4D0F-A1A5-1C6074D1BFF9}" type="presOf" srcId="{A18E5D57-F9D5-4A5B-A052-65315B471A07}" destId="{3C54F79F-8B4A-47F2-9399-7BE1E0697A53}" srcOrd="1"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2D2E0D5D-5874-4445-B0B9-C06BA877EB1D}" type="presOf" srcId="{B82D95D7-3681-471F-AFDF-8057D6725C68}" destId="{9B8103FE-2675-4B07-820C-E79E7D097738}" srcOrd="0" destOrd="0" presId="urn:microsoft.com/office/officeart/2005/8/layout/cycle2"/>
    <dgm:cxn modelId="{81B6479F-BFBC-4061-BBFB-0D73B5683191}" srcId="{53FCFA09-25E0-42DC-AEDE-2A3A519EE58E}" destId="{18D05F78-20A7-4BE7-B47A-DABF40716FAB}" srcOrd="9" destOrd="0" parTransId="{F223BA35-C52D-4E0E-9576-21D0AB8CCE03}" sibTransId="{42CE9FCF-A22A-4DA9-BA12-A7FC8BCC349E}"/>
    <dgm:cxn modelId="{5B463EAB-A9A8-462A-AEE6-F769CE3FB356}" type="presOf" srcId="{54A9CEA7-A743-4B67-926A-13B5DC25B193}" destId="{0A344EF3-BEEC-4978-B5F7-07732A5EE8DE}" srcOrd="1" destOrd="0" presId="urn:microsoft.com/office/officeart/2005/8/layout/cycle2"/>
    <dgm:cxn modelId="{2CDE9E82-4AD3-4861-9763-490A152CB68B}" type="presOf" srcId="{42CE9FCF-A22A-4DA9-BA12-A7FC8BCC349E}" destId="{FCA9EE19-60E2-4823-9207-AAECF97AA940}" srcOrd="0" destOrd="0" presId="urn:microsoft.com/office/officeart/2005/8/layout/cycle2"/>
    <dgm:cxn modelId="{F74F1DE3-FC0A-4DD0-8152-C93042E3BFEC}" srcId="{53FCFA09-25E0-42DC-AEDE-2A3A519EE58E}" destId="{20A88EEE-D09C-4142-80D3-FD0ECC0D0CB4}" srcOrd="15" destOrd="0" parTransId="{5A8C9F94-8C39-4693-A1F2-F587F094CE8B}" sibTransId="{BD79D5AC-1B2F-4F61-B6F6-A7318F150E38}"/>
    <dgm:cxn modelId="{6A7741EA-02BC-4882-9824-AAD76DB4C454}" type="presOf" srcId="{5CA3D75B-EC83-4022-B078-A3CC22441544}" destId="{9B83DD6F-1CE8-47AB-BF2B-2FD33DAFC947}" srcOrd="0" destOrd="0" presId="urn:microsoft.com/office/officeart/2005/8/layout/cycle2"/>
    <dgm:cxn modelId="{F8FFB1ED-CAB1-4199-A7B0-8080A59F8474}" type="presOf" srcId="{20A88EEE-D09C-4142-80D3-FD0ECC0D0CB4}" destId="{4C248587-8794-4D16-9672-B0289067816F}" srcOrd="0" destOrd="0" presId="urn:microsoft.com/office/officeart/2005/8/layout/cycle2"/>
    <dgm:cxn modelId="{F06FA809-2D58-436D-AE33-B935D9CE3365}" type="presOf" srcId="{9F942445-7FB9-4879-A3F3-CFBFF349751C}" destId="{AF06B1D6-C4AA-47C1-86C5-0E54EE244230}" srcOrd="0" destOrd="0" presId="urn:microsoft.com/office/officeart/2005/8/layout/cycle2"/>
    <dgm:cxn modelId="{B6D3A0DA-C450-424C-B040-C0C73874CB76}" type="presOf" srcId="{DC65485E-2EC4-4B40-8458-D8FB1C59E2C8}" destId="{053A2F4E-DC85-4041-AF31-5A0BF7027A2B}" srcOrd="0" destOrd="0" presId="urn:microsoft.com/office/officeart/2005/8/layout/cycle2"/>
    <dgm:cxn modelId="{027D3EA8-1EE8-4DAA-B86B-D7187598ABE6}" type="presOf" srcId="{42CE9FCF-A22A-4DA9-BA12-A7FC8BCC349E}" destId="{FAAB4114-43EE-4F4B-84C4-A713EE7A358A}" srcOrd="1" destOrd="0" presId="urn:microsoft.com/office/officeart/2005/8/layout/cycle2"/>
    <dgm:cxn modelId="{D2EBCDC1-2F39-449F-ADB2-BF4EB65F6D32}" type="presOf" srcId="{1292C815-A999-47F1-B2AB-6D8B2FC4801B}" destId="{8CFDA3A1-6E4D-442D-90BA-453F0E25E27B}" srcOrd="1" destOrd="0" presId="urn:microsoft.com/office/officeart/2005/8/layout/cycle2"/>
    <dgm:cxn modelId="{95157E2D-39A9-4835-A106-C692B552A2B5}" type="presOf" srcId="{D6536DF3-26F3-42D3-BC6B-F221B626BC83}" destId="{6F35B8D1-CA24-4542-A68C-787B35CF0061}" srcOrd="1" destOrd="0" presId="urn:microsoft.com/office/officeart/2005/8/layout/cycle2"/>
    <dgm:cxn modelId="{7B513F90-D04F-4109-AFDD-2A1CC210C540}" type="presOf" srcId="{D4509880-136B-4AFB-87E1-5CA5167F5DF6}" destId="{438AE54A-7B34-4906-AD6F-B65EBFFAC182}" srcOrd="1" destOrd="0" presId="urn:microsoft.com/office/officeart/2005/8/layout/cycle2"/>
    <dgm:cxn modelId="{0E1D5C97-944E-4278-9A0D-255F2C9C5F78}" type="presOf" srcId="{A0152593-2F3F-46F3-94AB-43163D17405A}" destId="{967C4D7A-9024-449D-A0F9-A4DB6E5CE76D}" srcOrd="0" destOrd="0" presId="urn:microsoft.com/office/officeart/2005/8/layout/cycle2"/>
    <dgm:cxn modelId="{18465A27-443C-43EC-BC77-FB63B05BFEAB}" type="presOf" srcId="{DB0C4E7F-E656-499E-9631-49607CED98D0}" destId="{864F6C35-FB89-40A1-A240-173D7F39EFDD}" srcOrd="0" destOrd="0" presId="urn:microsoft.com/office/officeart/2005/8/layout/cycle2"/>
    <dgm:cxn modelId="{8CC3DB07-9F0F-4CD4-BA57-7BBAC8E60738}" type="presOf" srcId="{C07863CA-0B02-455C-AAF9-702EDB99D2A3}" destId="{4A696297-7A8A-4EF3-A543-550F16F217D7}" srcOrd="0" destOrd="0" presId="urn:microsoft.com/office/officeart/2005/8/layout/cycle2"/>
    <dgm:cxn modelId="{38ADAB6A-29DA-4697-8974-CCCA55D53E66}" type="presOf" srcId="{D676A66D-B943-475E-B7BF-79A2BCCB3068}" destId="{F584AF75-025F-4739-B68F-790056C42DC9}" srcOrd="0" destOrd="0" presId="urn:microsoft.com/office/officeart/2005/8/layout/cycle2"/>
    <dgm:cxn modelId="{649CB4BA-1F53-4412-A8F3-CEEECDBE5357}" type="presOf" srcId="{18D05F78-20A7-4BE7-B47A-DABF40716FAB}" destId="{0D496587-CBC4-4FCD-B928-FA9EE753C7C1}" srcOrd="0" destOrd="0" presId="urn:microsoft.com/office/officeart/2005/8/layout/cycle2"/>
    <dgm:cxn modelId="{826C6629-F137-4B58-9F4F-C6053C24A3CB}" srcId="{53FCFA09-25E0-42DC-AEDE-2A3A519EE58E}" destId="{1B6F75F6-CFAD-47C2-9B69-A75C97B2DFFB}" srcOrd="5" destOrd="0" parTransId="{D55584AE-09B1-4E5F-B04A-C0611F13F174}" sibTransId="{418DA20B-379F-4668-94D1-9E09FD6EC420}"/>
    <dgm:cxn modelId="{E54CE68A-A5E9-4123-96F0-CF51FA8E95BC}" type="presOf" srcId="{1B6F75F6-CFAD-47C2-9B69-A75C97B2DFFB}" destId="{72F66DA1-6CF2-4F0F-AED0-F465B320DB1C}" srcOrd="0" destOrd="0" presId="urn:microsoft.com/office/officeart/2005/8/layout/cycle2"/>
    <dgm:cxn modelId="{E94357AF-7C17-4520-AE94-FB393CBF104F}" type="presOf" srcId="{418DA20B-379F-4668-94D1-9E09FD6EC420}" destId="{2A0FF255-DB44-4682-A7FF-FF209AF2D31C}" srcOrd="0" destOrd="0" presId="urn:microsoft.com/office/officeart/2005/8/layout/cycle2"/>
    <dgm:cxn modelId="{7251CBCE-ECAF-49EB-83F0-C481B0CE63AA}" type="presOf" srcId="{A18E5D57-F9D5-4A5B-A052-65315B471A07}" destId="{30D46EBD-D36D-41FD-AAD5-9C9AB3EDFA83}" srcOrd="0"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C3255ED0-4C23-4D75-9B6E-383A949257C5}" srcId="{53FCFA09-25E0-42DC-AEDE-2A3A519EE58E}" destId="{DC65485E-2EC4-4B40-8458-D8FB1C59E2C8}" srcOrd="11" destOrd="0" parTransId="{E2DDBC78-AC94-4BF4-9E5A-037685C4B253}" sibTransId="{A0152593-2F3F-46F3-94AB-43163D17405A}"/>
    <dgm:cxn modelId="{C070BA83-CF95-42F8-A294-4BD5D8DA7904}" type="presOf" srcId="{D6536DF3-26F3-42D3-BC6B-F221B626BC83}" destId="{06811DA2-79D7-41F5-877B-3B221025E7BB}" srcOrd="0" destOrd="0" presId="urn:microsoft.com/office/officeart/2005/8/layout/cycle2"/>
    <dgm:cxn modelId="{AE071014-EBB7-40EB-9E55-F23CDE777DC6}" type="presOf" srcId="{40954D95-97D2-4C49-9937-C5A860DD54DE}" destId="{32FDA444-44AC-47B2-8083-BA5F99A50867}" srcOrd="1" destOrd="0" presId="urn:microsoft.com/office/officeart/2005/8/layout/cycle2"/>
    <dgm:cxn modelId="{971D6648-8A43-4AF6-800E-41641BF30B81}" type="presOf" srcId="{0E006D6F-D5B3-4AD9-B287-C560C2AF3303}" destId="{D0DA752E-5018-4DA3-9691-49A3707C419B}" srcOrd="0" destOrd="0" presId="urn:microsoft.com/office/officeart/2005/8/layout/cycle2"/>
    <dgm:cxn modelId="{C14A028A-32EF-471C-80E2-A87E081DD603}" type="presOf" srcId="{B17E3CDC-EC1B-49FA-B3BE-FE70CB48175E}" destId="{51DC019C-C6AF-4F26-BECE-9B5E8B178F4F}" srcOrd="0"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408D4A7B-AB32-4894-A81C-AA69EFD4BA0F}" type="presOf" srcId="{D4509880-136B-4AFB-87E1-5CA5167F5DF6}" destId="{6EF553B0-0542-4717-AE73-44B7C77C9434}" srcOrd="0" destOrd="0" presId="urn:microsoft.com/office/officeart/2005/8/layout/cycle2"/>
    <dgm:cxn modelId="{0B40B489-8FDC-4EC3-92A3-6E8739B65A69}" type="presOf" srcId="{840DE21A-FB42-48FB-B560-8834402CD49A}" destId="{3EC61214-0A38-4F46-8B5A-51470B571D70}" srcOrd="0" destOrd="0" presId="urn:microsoft.com/office/officeart/2005/8/layout/cycle2"/>
    <dgm:cxn modelId="{51D1BD7F-484B-4A88-B7E4-4BCBD41281A0}" type="presOf" srcId="{D676A66D-B943-475E-B7BF-79A2BCCB3068}" destId="{C6418C61-0F32-4745-990E-E13BE847E43B}" srcOrd="1"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A3DA81C0-6D27-492C-AE08-91946007B8D8}" type="presOf" srcId="{16099399-E8E7-4C09-9EF8-03D8CAA8D363}" destId="{600E7B3C-BE3F-420F-AB3F-8C501010770B}" srcOrd="0" destOrd="0" presId="urn:microsoft.com/office/officeart/2005/8/layout/cycle2"/>
    <dgm:cxn modelId="{FA4B4CAF-5577-4CA9-915B-0EB29011586C}" type="presOf" srcId="{CC8F4582-0511-4994-95FF-7DA17596E754}" destId="{2718448F-E8AF-4000-A6E5-581FE8B44B11}" srcOrd="1"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67F1ABF6-0D5F-4400-B389-D47121FDEB64}" type="presOf" srcId="{A0152593-2F3F-46F3-94AB-43163D17405A}" destId="{4973C34D-92C2-40D2-9B5B-F1D150AD3203}" srcOrd="1" destOrd="0" presId="urn:microsoft.com/office/officeart/2005/8/layout/cycle2"/>
    <dgm:cxn modelId="{1BEAA688-B9EF-465E-8305-3074CCA69748}" type="presOf" srcId="{9EA0BBBC-9F19-49DA-8C37-DF0AF07A423D}" destId="{DF499081-5598-44A0-84E8-C72F54AC95F2}" srcOrd="0" destOrd="0" presId="urn:microsoft.com/office/officeart/2005/8/layout/cycle2"/>
    <dgm:cxn modelId="{2FD0FDA1-4D75-4461-85EF-8DF01F01F633}" type="presOf" srcId="{1292C815-A999-47F1-B2AB-6D8B2FC4801B}" destId="{991672FA-4286-4707-9346-BC3482C52E8F}" srcOrd="0" destOrd="0" presId="urn:microsoft.com/office/officeart/2005/8/layout/cycle2"/>
    <dgm:cxn modelId="{95BEC4A6-99A6-418D-B2A0-E105A3F06F69}" type="presOf" srcId="{9EA0BBBC-9F19-49DA-8C37-DF0AF07A423D}" destId="{4F72DE4B-87CE-4DDB-8571-530ED32955B6}" srcOrd="1" destOrd="0" presId="urn:microsoft.com/office/officeart/2005/8/layout/cycle2"/>
    <dgm:cxn modelId="{768210FF-5451-43A1-89B5-CDE7006960AE}" type="presOf" srcId="{840DE21A-FB42-48FB-B560-8834402CD49A}" destId="{CAA6717B-BDDF-4BF3-AD3E-571B6FB811AC}" srcOrd="1" destOrd="0" presId="urn:microsoft.com/office/officeart/2005/8/layout/cycle2"/>
    <dgm:cxn modelId="{BED851DE-3427-41BE-B41A-66B35FF08532}" type="presOf" srcId="{09734ACD-7621-4A37-B423-CF4EFE9FF14B}" destId="{2561AE8B-289F-4464-ABD6-AEF227881787}" srcOrd="0"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9BB7A55A-9467-4CA6-AF6B-9A88159C4E92}" srcId="{53FCFA09-25E0-42DC-AEDE-2A3A519EE58E}" destId="{0E006D6F-D5B3-4AD9-B287-C560C2AF3303}" srcOrd="8" destOrd="0" parTransId="{2B993F09-CE53-4F12-9D8D-44F901BA5D29}" sibTransId="{40954D95-97D2-4C49-9937-C5A860DD54DE}"/>
    <dgm:cxn modelId="{C93AE55F-DB9E-4767-B56D-7E48BB8D3935}" type="presOf" srcId="{418DA20B-379F-4668-94D1-9E09FD6EC420}" destId="{9A016012-80FA-438F-B2C7-8CDC400BD9DD}" srcOrd="1"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15DE03C2-23F7-4E57-8BD2-0C70AA984C78}" type="presOf" srcId="{53FCFA09-25E0-42DC-AEDE-2A3A519EE58E}" destId="{ED856E37-26B2-411A-BC3B-E2DCE40A8D2C}" srcOrd="0" destOrd="0" presId="urn:microsoft.com/office/officeart/2005/8/layout/cycle2"/>
    <dgm:cxn modelId="{C157447C-4C2B-4355-980C-8D6502F5A261}" type="presOf" srcId="{D1BAB489-789C-4DE7-BF74-7824849A0A5B}" destId="{F0AAD80B-1320-4E54-BC3C-1AB080A1DB90}" srcOrd="0"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9AD8001B-C60A-4AA3-953B-D21D37C81D60}" type="presParOf" srcId="{ED856E37-26B2-411A-BC3B-E2DCE40A8D2C}" destId="{9B8103FE-2675-4B07-820C-E79E7D097738}" srcOrd="0" destOrd="0" presId="urn:microsoft.com/office/officeart/2005/8/layout/cycle2"/>
    <dgm:cxn modelId="{61CB7A7E-9465-4400-9CB6-3168E10F2EC8}" type="presParOf" srcId="{ED856E37-26B2-411A-BC3B-E2DCE40A8D2C}" destId="{3EC61214-0A38-4F46-8B5A-51470B571D70}" srcOrd="1" destOrd="0" presId="urn:microsoft.com/office/officeart/2005/8/layout/cycle2"/>
    <dgm:cxn modelId="{0AED9576-149A-4EDF-B02E-7AEDECDB47E5}" type="presParOf" srcId="{3EC61214-0A38-4F46-8B5A-51470B571D70}" destId="{CAA6717B-BDDF-4BF3-AD3E-571B6FB811AC}" srcOrd="0" destOrd="0" presId="urn:microsoft.com/office/officeart/2005/8/layout/cycle2"/>
    <dgm:cxn modelId="{ACF862A2-34A7-4B63-A211-05A4433F01FA}" type="presParOf" srcId="{ED856E37-26B2-411A-BC3B-E2DCE40A8D2C}" destId="{51DC019C-C6AF-4F26-BECE-9B5E8B178F4F}" srcOrd="2" destOrd="0" presId="urn:microsoft.com/office/officeart/2005/8/layout/cycle2"/>
    <dgm:cxn modelId="{8F4A8974-AA18-4E80-9A61-DB3DC7457D22}" type="presParOf" srcId="{ED856E37-26B2-411A-BC3B-E2DCE40A8D2C}" destId="{30D46EBD-D36D-41FD-AAD5-9C9AB3EDFA83}" srcOrd="3" destOrd="0" presId="urn:microsoft.com/office/officeart/2005/8/layout/cycle2"/>
    <dgm:cxn modelId="{BD216F4D-151D-42B8-9405-F691FE1103CD}" type="presParOf" srcId="{30D46EBD-D36D-41FD-AAD5-9C9AB3EDFA83}" destId="{3C54F79F-8B4A-47F2-9399-7BE1E0697A53}" srcOrd="0" destOrd="0" presId="urn:microsoft.com/office/officeart/2005/8/layout/cycle2"/>
    <dgm:cxn modelId="{925C1045-A9F0-498C-B20A-20C0A48E85AF}" type="presParOf" srcId="{ED856E37-26B2-411A-BC3B-E2DCE40A8D2C}" destId="{BEFA3DEE-F13D-4375-BCD6-FB5AB4CEF8B4}" srcOrd="4" destOrd="0" presId="urn:microsoft.com/office/officeart/2005/8/layout/cycle2"/>
    <dgm:cxn modelId="{67CC9E6E-1799-4AFB-A211-70B1F78E8875}" type="presParOf" srcId="{ED856E37-26B2-411A-BC3B-E2DCE40A8D2C}" destId="{4F8D8AB9-AD18-416C-9006-3EBF3F8ADCF2}" srcOrd="5" destOrd="0" presId="urn:microsoft.com/office/officeart/2005/8/layout/cycle2"/>
    <dgm:cxn modelId="{31CCBD74-914C-4CDA-B8C4-717FB55D9E9A}" type="presParOf" srcId="{4F8D8AB9-AD18-416C-9006-3EBF3F8ADCF2}" destId="{2718448F-E8AF-4000-A6E5-581FE8B44B11}" srcOrd="0" destOrd="0" presId="urn:microsoft.com/office/officeart/2005/8/layout/cycle2"/>
    <dgm:cxn modelId="{95D3D769-A786-4CE4-B0A0-E63451338B57}" type="presParOf" srcId="{ED856E37-26B2-411A-BC3B-E2DCE40A8D2C}" destId="{AF06B1D6-C4AA-47C1-86C5-0E54EE244230}" srcOrd="6" destOrd="0" presId="urn:microsoft.com/office/officeart/2005/8/layout/cycle2"/>
    <dgm:cxn modelId="{05FAD62D-A983-4024-BB82-CAEA86EAB584}" type="presParOf" srcId="{ED856E37-26B2-411A-BC3B-E2DCE40A8D2C}" destId="{4C821FEC-7C70-47B7-9C69-7EE931DB7427}" srcOrd="7" destOrd="0" presId="urn:microsoft.com/office/officeart/2005/8/layout/cycle2"/>
    <dgm:cxn modelId="{A67AC2FF-7BAD-4037-9B80-B8DE3AE3B7DA}" type="presParOf" srcId="{4C821FEC-7C70-47B7-9C69-7EE931DB7427}" destId="{0A344EF3-BEEC-4978-B5F7-07732A5EE8DE}" srcOrd="0" destOrd="0" presId="urn:microsoft.com/office/officeart/2005/8/layout/cycle2"/>
    <dgm:cxn modelId="{9650F035-D91D-4302-A7F5-263B88F6B014}" type="presParOf" srcId="{ED856E37-26B2-411A-BC3B-E2DCE40A8D2C}" destId="{119B607A-A2CE-4DD8-8B71-D4AA08B3A67A}" srcOrd="8" destOrd="0" presId="urn:microsoft.com/office/officeart/2005/8/layout/cycle2"/>
    <dgm:cxn modelId="{D9220001-AA7C-4282-B5ED-70367AFA56D9}" type="presParOf" srcId="{ED856E37-26B2-411A-BC3B-E2DCE40A8D2C}" destId="{6EF553B0-0542-4717-AE73-44B7C77C9434}" srcOrd="9" destOrd="0" presId="urn:microsoft.com/office/officeart/2005/8/layout/cycle2"/>
    <dgm:cxn modelId="{F0D8D956-FB49-4F27-A238-F2E3AD06FC69}" type="presParOf" srcId="{6EF553B0-0542-4717-AE73-44B7C77C9434}" destId="{438AE54A-7B34-4906-AD6F-B65EBFFAC182}" srcOrd="0" destOrd="0" presId="urn:microsoft.com/office/officeart/2005/8/layout/cycle2"/>
    <dgm:cxn modelId="{960AB30F-F80D-4A3A-B6B6-4F556BA778A1}" type="presParOf" srcId="{ED856E37-26B2-411A-BC3B-E2DCE40A8D2C}" destId="{72F66DA1-6CF2-4F0F-AED0-F465B320DB1C}" srcOrd="10" destOrd="0" presId="urn:microsoft.com/office/officeart/2005/8/layout/cycle2"/>
    <dgm:cxn modelId="{F444A825-85B3-495E-AC62-1855E3D948F2}" type="presParOf" srcId="{ED856E37-26B2-411A-BC3B-E2DCE40A8D2C}" destId="{2A0FF255-DB44-4682-A7FF-FF209AF2D31C}" srcOrd="11" destOrd="0" presId="urn:microsoft.com/office/officeart/2005/8/layout/cycle2"/>
    <dgm:cxn modelId="{40AEC869-C25A-4518-8613-643004887981}" type="presParOf" srcId="{2A0FF255-DB44-4682-A7FF-FF209AF2D31C}" destId="{9A016012-80FA-438F-B2C7-8CDC400BD9DD}" srcOrd="0" destOrd="0" presId="urn:microsoft.com/office/officeart/2005/8/layout/cycle2"/>
    <dgm:cxn modelId="{06E55A10-09B0-450C-93CE-A9633F714ADF}" type="presParOf" srcId="{ED856E37-26B2-411A-BC3B-E2DCE40A8D2C}" destId="{2561AE8B-289F-4464-ABD6-AEF227881787}" srcOrd="12" destOrd="0" presId="urn:microsoft.com/office/officeart/2005/8/layout/cycle2"/>
    <dgm:cxn modelId="{87CCFFDA-3CD0-461E-9DE8-3786B60F1FB9}" type="presParOf" srcId="{ED856E37-26B2-411A-BC3B-E2DCE40A8D2C}" destId="{DF499081-5598-44A0-84E8-C72F54AC95F2}" srcOrd="13" destOrd="0" presId="urn:microsoft.com/office/officeart/2005/8/layout/cycle2"/>
    <dgm:cxn modelId="{9BC0B8EB-A2BD-4875-B2E3-82C4C78B2C55}" type="presParOf" srcId="{DF499081-5598-44A0-84E8-C72F54AC95F2}" destId="{4F72DE4B-87CE-4DDB-8571-530ED32955B6}" srcOrd="0" destOrd="0" presId="urn:microsoft.com/office/officeart/2005/8/layout/cycle2"/>
    <dgm:cxn modelId="{8D5AD50F-A858-4B91-AC3B-454FE43B5583}" type="presParOf" srcId="{ED856E37-26B2-411A-BC3B-E2DCE40A8D2C}" destId="{3DC38976-62A3-4A21-9CAC-CB1F46EB8EFB}" srcOrd="14" destOrd="0" presId="urn:microsoft.com/office/officeart/2005/8/layout/cycle2"/>
    <dgm:cxn modelId="{169D3203-E91A-4924-A517-581E8FAA0405}" type="presParOf" srcId="{ED856E37-26B2-411A-BC3B-E2DCE40A8D2C}" destId="{991672FA-4286-4707-9346-BC3482C52E8F}" srcOrd="15" destOrd="0" presId="urn:microsoft.com/office/officeart/2005/8/layout/cycle2"/>
    <dgm:cxn modelId="{C9C35357-0AFC-4A3F-94EE-6B37CB24F4DC}" type="presParOf" srcId="{991672FA-4286-4707-9346-BC3482C52E8F}" destId="{8CFDA3A1-6E4D-442D-90BA-453F0E25E27B}" srcOrd="0" destOrd="0" presId="urn:microsoft.com/office/officeart/2005/8/layout/cycle2"/>
    <dgm:cxn modelId="{1A012DD6-E84C-4159-BE48-D3AF17B29750}" type="presParOf" srcId="{ED856E37-26B2-411A-BC3B-E2DCE40A8D2C}" destId="{D0DA752E-5018-4DA3-9691-49A3707C419B}" srcOrd="16" destOrd="0" presId="urn:microsoft.com/office/officeart/2005/8/layout/cycle2"/>
    <dgm:cxn modelId="{2930E642-D057-4747-832B-85D7C67829E0}" type="presParOf" srcId="{ED856E37-26B2-411A-BC3B-E2DCE40A8D2C}" destId="{6D554F96-CD44-49AE-9D87-E68C54E0BAC1}" srcOrd="17" destOrd="0" presId="urn:microsoft.com/office/officeart/2005/8/layout/cycle2"/>
    <dgm:cxn modelId="{938B3EE6-6C84-40A2-B992-37DF06BE984C}" type="presParOf" srcId="{6D554F96-CD44-49AE-9D87-E68C54E0BAC1}" destId="{32FDA444-44AC-47B2-8083-BA5F99A50867}" srcOrd="0" destOrd="0" presId="urn:microsoft.com/office/officeart/2005/8/layout/cycle2"/>
    <dgm:cxn modelId="{E909BA0E-DA74-4CDE-8069-F25897A4536F}" type="presParOf" srcId="{ED856E37-26B2-411A-BC3B-E2DCE40A8D2C}" destId="{0D496587-CBC4-4FCD-B928-FA9EE753C7C1}" srcOrd="18" destOrd="0" presId="urn:microsoft.com/office/officeart/2005/8/layout/cycle2"/>
    <dgm:cxn modelId="{5C4F11B8-B310-4CDD-A27B-F07C14E18F13}" type="presParOf" srcId="{ED856E37-26B2-411A-BC3B-E2DCE40A8D2C}" destId="{FCA9EE19-60E2-4823-9207-AAECF97AA940}" srcOrd="19" destOrd="0" presId="urn:microsoft.com/office/officeart/2005/8/layout/cycle2"/>
    <dgm:cxn modelId="{3F5EBBE6-E03E-4E48-87BC-FBB30DDA58D4}" type="presParOf" srcId="{FCA9EE19-60E2-4823-9207-AAECF97AA940}" destId="{FAAB4114-43EE-4F4B-84C4-A713EE7A358A}" srcOrd="0" destOrd="0" presId="urn:microsoft.com/office/officeart/2005/8/layout/cycle2"/>
    <dgm:cxn modelId="{658BBEA6-B5E6-4381-924C-79381C6606CF}" type="presParOf" srcId="{ED856E37-26B2-411A-BC3B-E2DCE40A8D2C}" destId="{864F6C35-FB89-40A1-A240-173D7F39EFDD}" srcOrd="20" destOrd="0" presId="urn:microsoft.com/office/officeart/2005/8/layout/cycle2"/>
    <dgm:cxn modelId="{E9DE7DA0-26DE-4CA1-B666-59DCEA42CC09}" type="presParOf" srcId="{ED856E37-26B2-411A-BC3B-E2DCE40A8D2C}" destId="{4A696297-7A8A-4EF3-A543-550F16F217D7}" srcOrd="21" destOrd="0" presId="urn:microsoft.com/office/officeart/2005/8/layout/cycle2"/>
    <dgm:cxn modelId="{4D59DAE7-4B81-4D48-A175-DB25B68EB4F3}" type="presParOf" srcId="{4A696297-7A8A-4EF3-A543-550F16F217D7}" destId="{E2402EBB-F9CC-499B-A5B1-5549EB87B2AB}" srcOrd="0" destOrd="0" presId="urn:microsoft.com/office/officeart/2005/8/layout/cycle2"/>
    <dgm:cxn modelId="{D34F2BBA-5EDF-4D65-BC0E-DEC9F3135DDB}" type="presParOf" srcId="{ED856E37-26B2-411A-BC3B-E2DCE40A8D2C}" destId="{053A2F4E-DC85-4041-AF31-5A0BF7027A2B}" srcOrd="22" destOrd="0" presId="urn:microsoft.com/office/officeart/2005/8/layout/cycle2"/>
    <dgm:cxn modelId="{9A405E1B-09E5-442F-97F0-76358B4325BC}" type="presParOf" srcId="{ED856E37-26B2-411A-BC3B-E2DCE40A8D2C}" destId="{967C4D7A-9024-449D-A0F9-A4DB6E5CE76D}" srcOrd="23" destOrd="0" presId="urn:microsoft.com/office/officeart/2005/8/layout/cycle2"/>
    <dgm:cxn modelId="{8CC75AD3-6E99-4759-A116-92C33FE4B78A}" type="presParOf" srcId="{967C4D7A-9024-449D-A0F9-A4DB6E5CE76D}" destId="{4973C34D-92C2-40D2-9B5B-F1D150AD3203}" srcOrd="0" destOrd="0" presId="urn:microsoft.com/office/officeart/2005/8/layout/cycle2"/>
    <dgm:cxn modelId="{C3825DCF-B2F1-47E9-B58E-64DECD06C9D3}" type="presParOf" srcId="{ED856E37-26B2-411A-BC3B-E2DCE40A8D2C}" destId="{9B83DD6F-1CE8-47AB-BF2B-2FD33DAFC947}" srcOrd="24" destOrd="0" presId="urn:microsoft.com/office/officeart/2005/8/layout/cycle2"/>
    <dgm:cxn modelId="{0902479E-FC32-4FD2-85FD-4AEA5929F4D5}" type="presParOf" srcId="{ED856E37-26B2-411A-BC3B-E2DCE40A8D2C}" destId="{D38C9851-19D2-497D-92A5-C7B056D90529}" srcOrd="25" destOrd="0" presId="urn:microsoft.com/office/officeart/2005/8/layout/cycle2"/>
    <dgm:cxn modelId="{ECD529CC-1EEF-4485-B986-9D0ADDD98C72}" type="presParOf" srcId="{D38C9851-19D2-497D-92A5-C7B056D90529}" destId="{C7A47BA8-BB2C-4DA8-872F-2306115A325A}" srcOrd="0" destOrd="0" presId="urn:microsoft.com/office/officeart/2005/8/layout/cycle2"/>
    <dgm:cxn modelId="{BDC70D5D-F2B3-46DE-8702-5659AE55A26D}" type="presParOf" srcId="{ED856E37-26B2-411A-BC3B-E2DCE40A8D2C}" destId="{F0AAD80B-1320-4E54-BC3C-1AB080A1DB90}" srcOrd="26" destOrd="0" presId="urn:microsoft.com/office/officeart/2005/8/layout/cycle2"/>
    <dgm:cxn modelId="{D453753F-0894-43BE-A9AA-9E4B169EC860}" type="presParOf" srcId="{ED856E37-26B2-411A-BC3B-E2DCE40A8D2C}" destId="{F584AF75-025F-4739-B68F-790056C42DC9}" srcOrd="27" destOrd="0" presId="urn:microsoft.com/office/officeart/2005/8/layout/cycle2"/>
    <dgm:cxn modelId="{FB590E58-B205-48F0-867A-6CD9824539AC}" type="presParOf" srcId="{F584AF75-025F-4739-B68F-790056C42DC9}" destId="{C6418C61-0F32-4745-990E-E13BE847E43B}" srcOrd="0" destOrd="0" presId="urn:microsoft.com/office/officeart/2005/8/layout/cycle2"/>
    <dgm:cxn modelId="{00E06F24-1770-44AC-A64F-129618A25949}" type="presParOf" srcId="{ED856E37-26B2-411A-BC3B-E2DCE40A8D2C}" destId="{600E7B3C-BE3F-420F-AB3F-8C501010770B}" srcOrd="28" destOrd="0" presId="urn:microsoft.com/office/officeart/2005/8/layout/cycle2"/>
    <dgm:cxn modelId="{CF93D6B2-5AC0-4FCE-A02B-8A3530364DA3}" type="presParOf" srcId="{ED856E37-26B2-411A-BC3B-E2DCE40A8D2C}" destId="{06811DA2-79D7-41F5-877B-3B221025E7BB}" srcOrd="29" destOrd="0" presId="urn:microsoft.com/office/officeart/2005/8/layout/cycle2"/>
    <dgm:cxn modelId="{C057D7DD-F921-4487-A48F-3D5CCB4AFBFB}" type="presParOf" srcId="{06811DA2-79D7-41F5-877B-3B221025E7BB}" destId="{6F35B8D1-CA24-4542-A68C-787B35CF0061}" srcOrd="0" destOrd="0" presId="urn:microsoft.com/office/officeart/2005/8/layout/cycle2"/>
    <dgm:cxn modelId="{7729BB4B-C1EC-415B-925E-5D0B0A948C25}" type="presParOf" srcId="{ED856E37-26B2-411A-BC3B-E2DCE40A8D2C}" destId="{4C248587-8794-4D16-9672-B0289067816F}" srcOrd="30" destOrd="0" presId="urn:microsoft.com/office/officeart/2005/8/layout/cycle2"/>
    <dgm:cxn modelId="{FE47E0AC-68BC-4B89-9507-039DE13283B3}" type="presParOf" srcId="{ED856E37-26B2-411A-BC3B-E2DCE40A8D2C}" destId="{19901B25-B654-4D6F-8306-CDCF01BE7AE6}" srcOrd="31" destOrd="0" presId="urn:microsoft.com/office/officeart/2005/8/layout/cycle2"/>
    <dgm:cxn modelId="{5B98D945-E91B-4EB4-8FB0-B2679DF1FA95}" type="presParOf" srcId="{19901B25-B654-4D6F-8306-CDCF01BE7AE6}" destId="{F23E9550-EC47-4B90-B2AE-D5B5710FACB4}" srcOrd="0" destOrd="0" presId="urn:microsoft.com/office/officeart/2005/8/layout/cycle2"/>
  </dgm:cxnLst>
  <dgm:bg>
    <a:noFill/>
  </dgm:bg>
  <dgm:whole/>
</dgm:dataModel>
</file>

<file path=ppt/diagrams/data8.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noFill/>
        <a:ln>
          <a:noFill/>
        </a:ln>
      </dgm:spPr>
      <dgm:t>
        <a:bodyPr lIns="0" tIns="0" rIns="0" bIns="0"/>
        <a:lstStyle/>
        <a:p>
          <a:r>
            <a:rPr lang="en-US" sz="1600" i="1" dirty="0">
              <a:solidFill>
                <a:srgbClr val="0070C0"/>
              </a:solidFill>
            </a:rPr>
            <a:t>-16</a:t>
          </a:r>
        </a:p>
      </dgm:t>
    </dgm:pt>
    <dgm:pt modelId="{29B55120-6A37-4257-9F55-45E532040178}" type="parTrans" cxnId="{F061757E-8A6F-48C2-9B66-FCF5B645A4D2}">
      <dgm:prSet/>
      <dgm:spPr/>
      <dgm:t>
        <a:bodyPr/>
        <a:lstStyle/>
        <a:p>
          <a:endParaRPr lang="en-US" sz="1600" i="1">
            <a:solidFill>
              <a:schemeClr val="tx1"/>
            </a:solidFill>
          </a:endParaRPr>
        </a:p>
      </dgm:t>
    </dgm:pt>
    <dgm:pt modelId="{840DE21A-FB42-48FB-B560-8834402CD49A}" type="sibTrans" cxnId="{F061757E-8A6F-48C2-9B66-FCF5B645A4D2}">
      <dgm:prSet custT="1"/>
      <dgm:spPr>
        <a:noFill/>
      </dgm:spPr>
      <dgm:t>
        <a:bodyPr/>
        <a:lstStyle/>
        <a:p>
          <a:endParaRPr lang="en-US" sz="1600" i="1">
            <a:solidFill>
              <a:schemeClr val="tx1"/>
            </a:solidFill>
          </a:endParaRPr>
        </a:p>
      </dgm:t>
    </dgm:pt>
    <dgm:pt modelId="{B17E3CDC-EC1B-49FA-B3BE-FE70CB48175E}">
      <dgm:prSet phldrT="[Text]" custT="1"/>
      <dgm:spPr>
        <a:noFill/>
        <a:ln>
          <a:noFill/>
        </a:ln>
      </dgm:spPr>
      <dgm:t>
        <a:bodyPr lIns="0" tIns="0" rIns="0" bIns="0"/>
        <a:lstStyle/>
        <a:p>
          <a:r>
            <a:rPr lang="en-US" sz="1600" i="1" dirty="0">
              <a:solidFill>
                <a:srgbClr val="0070C0"/>
              </a:solidFill>
            </a:rPr>
            <a:t>-15</a:t>
          </a:r>
        </a:p>
      </dgm:t>
    </dgm:pt>
    <dgm:pt modelId="{82D513C5-D3EB-4FA6-98AD-04FBFA735E59}" type="parTrans" cxnId="{443D86E7-DE53-4EB3-8523-F011AB0FBF94}">
      <dgm:prSet/>
      <dgm:spPr/>
      <dgm:t>
        <a:bodyPr/>
        <a:lstStyle/>
        <a:p>
          <a:endParaRPr lang="en-US" sz="1600" i="1">
            <a:solidFill>
              <a:schemeClr val="tx1"/>
            </a:solidFill>
          </a:endParaRPr>
        </a:p>
      </dgm:t>
    </dgm:pt>
    <dgm:pt modelId="{A18E5D57-F9D5-4A5B-A052-65315B471A07}" type="sibTrans" cxnId="{443D86E7-DE53-4EB3-8523-F011AB0FBF94}">
      <dgm:prSet custT="1"/>
      <dgm:spPr>
        <a:noFill/>
      </dgm:spPr>
      <dgm:t>
        <a:bodyPr/>
        <a:lstStyle/>
        <a:p>
          <a:endParaRPr lang="en-US" sz="1600" i="1">
            <a:solidFill>
              <a:schemeClr val="tx1"/>
            </a:solidFill>
          </a:endParaRPr>
        </a:p>
      </dgm:t>
    </dgm:pt>
    <dgm:pt modelId="{4EF681E0-A19B-4093-A99F-93DFD946C031}">
      <dgm:prSet phldrT="[Text]" custT="1"/>
      <dgm:spPr>
        <a:noFill/>
        <a:ln>
          <a:noFill/>
        </a:ln>
      </dgm:spPr>
      <dgm:t>
        <a:bodyPr lIns="0" tIns="0" rIns="0" bIns="0"/>
        <a:lstStyle/>
        <a:p>
          <a:r>
            <a:rPr lang="en-US" sz="1600" i="1" dirty="0">
              <a:solidFill>
                <a:srgbClr val="0070C0"/>
              </a:solidFill>
            </a:rPr>
            <a:t>-14</a:t>
          </a:r>
        </a:p>
      </dgm:t>
    </dgm:pt>
    <dgm:pt modelId="{19C98A71-9A98-4A60-B9B5-7F9F4897A9EE}" type="parTrans" cxnId="{2E6265FC-DC83-4EB5-A602-F8E8CFA7B053}">
      <dgm:prSet/>
      <dgm:spPr/>
      <dgm:t>
        <a:bodyPr/>
        <a:lstStyle/>
        <a:p>
          <a:endParaRPr lang="en-US" sz="1600" i="1">
            <a:solidFill>
              <a:schemeClr val="tx1"/>
            </a:solidFill>
          </a:endParaRPr>
        </a:p>
      </dgm:t>
    </dgm:pt>
    <dgm:pt modelId="{CC8F4582-0511-4994-95FF-7DA17596E754}" type="sibTrans" cxnId="{2E6265FC-DC83-4EB5-A602-F8E8CFA7B053}">
      <dgm:prSet custT="1"/>
      <dgm:spPr>
        <a:noFill/>
      </dgm:spPr>
      <dgm:t>
        <a:bodyPr/>
        <a:lstStyle/>
        <a:p>
          <a:endParaRPr lang="en-US" sz="1600" i="1">
            <a:solidFill>
              <a:schemeClr val="tx1"/>
            </a:solidFill>
          </a:endParaRPr>
        </a:p>
      </dgm:t>
    </dgm:pt>
    <dgm:pt modelId="{9F942445-7FB9-4879-A3F3-CFBFF349751C}">
      <dgm:prSet phldrT="[Text]" custT="1"/>
      <dgm:spPr>
        <a:noFill/>
        <a:ln>
          <a:noFill/>
        </a:ln>
      </dgm:spPr>
      <dgm:t>
        <a:bodyPr lIns="0" tIns="0" rIns="0" bIns="0"/>
        <a:lstStyle/>
        <a:p>
          <a:r>
            <a:rPr lang="en-US" sz="1600" i="1" dirty="0">
              <a:solidFill>
                <a:srgbClr val="0070C0"/>
              </a:solidFill>
            </a:rPr>
            <a:t>-13</a:t>
          </a:r>
        </a:p>
      </dgm:t>
    </dgm:pt>
    <dgm:pt modelId="{95D89B49-23DB-4982-9E78-63E50DAE03CA}" type="parTrans" cxnId="{7A7FCAE5-FA15-4CF1-9893-C80CCC0E5CA4}">
      <dgm:prSet/>
      <dgm:spPr/>
      <dgm:t>
        <a:bodyPr/>
        <a:lstStyle/>
        <a:p>
          <a:endParaRPr lang="en-US" sz="1600" i="1">
            <a:solidFill>
              <a:schemeClr val="tx1"/>
            </a:solidFill>
          </a:endParaRPr>
        </a:p>
      </dgm:t>
    </dgm:pt>
    <dgm:pt modelId="{54A9CEA7-A743-4B67-926A-13B5DC25B193}" type="sibTrans" cxnId="{7A7FCAE5-FA15-4CF1-9893-C80CCC0E5CA4}">
      <dgm:prSet custT="1"/>
      <dgm:spPr>
        <a:noFill/>
      </dgm:spPr>
      <dgm:t>
        <a:bodyPr/>
        <a:lstStyle/>
        <a:p>
          <a:endParaRPr lang="en-US" sz="1600" i="1">
            <a:solidFill>
              <a:schemeClr val="tx1"/>
            </a:solidFill>
          </a:endParaRPr>
        </a:p>
      </dgm:t>
    </dgm:pt>
    <dgm:pt modelId="{4E2CE9BB-2A36-4BE8-B6C8-7E02CB30C99B}">
      <dgm:prSet phldrT="[Text]" custT="1"/>
      <dgm:spPr>
        <a:noFill/>
        <a:ln>
          <a:noFill/>
        </a:ln>
      </dgm:spPr>
      <dgm:t>
        <a:bodyPr lIns="0" tIns="0" rIns="0" bIns="0"/>
        <a:lstStyle/>
        <a:p>
          <a:r>
            <a:rPr lang="en-US" sz="1600" i="1" dirty="0">
              <a:solidFill>
                <a:srgbClr val="0070C0"/>
              </a:solidFill>
            </a:rPr>
            <a:t>-12</a:t>
          </a:r>
        </a:p>
      </dgm:t>
    </dgm:pt>
    <dgm:pt modelId="{4162CEB4-22B5-4E5B-8EA5-9BD8AE4E67BB}" type="parTrans" cxnId="{4D23E049-654A-4AE1-877F-E53F395DB449}">
      <dgm:prSet/>
      <dgm:spPr/>
      <dgm:t>
        <a:bodyPr/>
        <a:lstStyle/>
        <a:p>
          <a:endParaRPr lang="en-US" sz="1600" i="1">
            <a:solidFill>
              <a:schemeClr val="tx1"/>
            </a:solidFill>
          </a:endParaRPr>
        </a:p>
      </dgm:t>
    </dgm:pt>
    <dgm:pt modelId="{D4509880-136B-4AFB-87E1-5CA5167F5DF6}" type="sibTrans" cxnId="{4D23E049-654A-4AE1-877F-E53F395DB449}">
      <dgm:prSet custT="1"/>
      <dgm:spPr>
        <a:noFill/>
      </dgm:spPr>
      <dgm:t>
        <a:bodyPr/>
        <a:lstStyle/>
        <a:p>
          <a:endParaRPr lang="en-US" sz="1600" i="1">
            <a:solidFill>
              <a:schemeClr val="tx1"/>
            </a:solidFill>
          </a:endParaRPr>
        </a:p>
      </dgm:t>
    </dgm:pt>
    <dgm:pt modelId="{1B6F75F6-CFAD-47C2-9B69-A75C97B2DFFB}">
      <dgm:prSet phldrT="[Text]" custT="1"/>
      <dgm:spPr>
        <a:noFill/>
        <a:ln>
          <a:noFill/>
        </a:ln>
      </dgm:spPr>
      <dgm:t>
        <a:bodyPr lIns="0" tIns="0" rIns="0" bIns="0"/>
        <a:lstStyle/>
        <a:p>
          <a:r>
            <a:rPr lang="en-US" sz="1600" i="1" dirty="0">
              <a:solidFill>
                <a:srgbClr val="0070C0"/>
              </a:solidFill>
            </a:rPr>
            <a:t>-11</a:t>
          </a:r>
        </a:p>
      </dgm:t>
    </dgm:pt>
    <dgm:pt modelId="{D55584AE-09B1-4E5F-B04A-C0611F13F174}" type="parTrans" cxnId="{826C6629-F137-4B58-9F4F-C6053C24A3CB}">
      <dgm:prSet/>
      <dgm:spPr/>
      <dgm:t>
        <a:bodyPr/>
        <a:lstStyle/>
        <a:p>
          <a:endParaRPr lang="en-US" sz="1600" i="1">
            <a:solidFill>
              <a:schemeClr val="tx1"/>
            </a:solidFill>
          </a:endParaRPr>
        </a:p>
      </dgm:t>
    </dgm:pt>
    <dgm:pt modelId="{418DA20B-379F-4668-94D1-9E09FD6EC420}" type="sibTrans" cxnId="{826C6629-F137-4B58-9F4F-C6053C24A3CB}">
      <dgm:prSet custT="1"/>
      <dgm:spPr>
        <a:noFill/>
      </dgm:spPr>
      <dgm:t>
        <a:bodyPr/>
        <a:lstStyle/>
        <a:p>
          <a:endParaRPr lang="en-US" sz="1600" i="1">
            <a:solidFill>
              <a:schemeClr val="tx1"/>
            </a:solidFill>
          </a:endParaRPr>
        </a:p>
      </dgm:t>
    </dgm:pt>
    <dgm:pt modelId="{09734ACD-7621-4A37-B423-CF4EFE9FF14B}">
      <dgm:prSet phldrT="[Text]" custT="1"/>
      <dgm:spPr>
        <a:noFill/>
        <a:ln>
          <a:noFill/>
        </a:ln>
      </dgm:spPr>
      <dgm:t>
        <a:bodyPr lIns="0" tIns="0" rIns="0" bIns="0"/>
        <a:lstStyle/>
        <a:p>
          <a:r>
            <a:rPr lang="en-US" sz="1600" i="1" dirty="0">
              <a:solidFill>
                <a:srgbClr val="0070C0"/>
              </a:solidFill>
            </a:rPr>
            <a:t>-10</a:t>
          </a:r>
        </a:p>
      </dgm:t>
    </dgm:pt>
    <dgm:pt modelId="{37A52F5B-DDEC-4B5B-A4C8-A804F5740020}" type="parTrans" cxnId="{A846C7F2-1F6C-48EA-AEF0-0A1C649FED70}">
      <dgm:prSet/>
      <dgm:spPr/>
      <dgm:t>
        <a:bodyPr/>
        <a:lstStyle/>
        <a:p>
          <a:endParaRPr lang="en-US" sz="1600" i="1">
            <a:solidFill>
              <a:schemeClr val="tx1"/>
            </a:solidFill>
          </a:endParaRPr>
        </a:p>
      </dgm:t>
    </dgm:pt>
    <dgm:pt modelId="{9EA0BBBC-9F19-49DA-8C37-DF0AF07A423D}" type="sibTrans" cxnId="{A846C7F2-1F6C-48EA-AEF0-0A1C649FED70}">
      <dgm:prSet custT="1"/>
      <dgm:spPr>
        <a:noFill/>
      </dgm:spPr>
      <dgm:t>
        <a:bodyPr/>
        <a:lstStyle/>
        <a:p>
          <a:endParaRPr lang="en-US" sz="1600" i="1">
            <a:solidFill>
              <a:schemeClr val="tx1"/>
            </a:solidFill>
          </a:endParaRPr>
        </a:p>
      </dgm:t>
    </dgm:pt>
    <dgm:pt modelId="{E1B2DC05-DD82-40E1-A80B-3A3F0D150826}">
      <dgm:prSet phldrT="[Text]" custT="1"/>
      <dgm:spPr>
        <a:noFill/>
        <a:ln>
          <a:noFill/>
        </a:ln>
      </dgm:spPr>
      <dgm:t>
        <a:bodyPr lIns="0" tIns="0" rIns="0" bIns="0"/>
        <a:lstStyle/>
        <a:p>
          <a:r>
            <a:rPr lang="en-US" sz="1600" i="1" dirty="0">
              <a:solidFill>
                <a:srgbClr val="0070C0"/>
              </a:solidFill>
            </a:rPr>
            <a:t>-9</a:t>
          </a:r>
        </a:p>
      </dgm:t>
    </dgm:pt>
    <dgm:pt modelId="{32E31B58-FEA1-4C4B-B20D-89442B0952D1}" type="parTrans" cxnId="{3D331903-328B-4D67-8B46-A9E0E6021652}">
      <dgm:prSet/>
      <dgm:spPr/>
      <dgm:t>
        <a:bodyPr/>
        <a:lstStyle/>
        <a:p>
          <a:endParaRPr lang="en-US" sz="1600" i="1">
            <a:solidFill>
              <a:schemeClr val="tx1"/>
            </a:solidFill>
          </a:endParaRPr>
        </a:p>
      </dgm:t>
    </dgm:pt>
    <dgm:pt modelId="{1292C815-A999-47F1-B2AB-6D8B2FC4801B}" type="sibTrans" cxnId="{3D331903-328B-4D67-8B46-A9E0E6021652}">
      <dgm:prSet custT="1"/>
      <dgm:spPr>
        <a:noFill/>
      </dgm:spPr>
      <dgm:t>
        <a:bodyPr/>
        <a:lstStyle/>
        <a:p>
          <a:endParaRPr lang="en-US" sz="1600" i="1">
            <a:solidFill>
              <a:schemeClr val="tx1"/>
            </a:solidFill>
          </a:endParaRPr>
        </a:p>
      </dgm:t>
    </dgm:pt>
    <dgm:pt modelId="{0E006D6F-D5B3-4AD9-B287-C560C2AF3303}">
      <dgm:prSet phldrT="[Text]" custT="1"/>
      <dgm:spPr>
        <a:noFill/>
        <a:ln>
          <a:noFill/>
        </a:ln>
      </dgm:spPr>
      <dgm:t>
        <a:bodyPr lIns="0" tIns="0" rIns="0" bIns="0"/>
        <a:lstStyle/>
        <a:p>
          <a:r>
            <a:rPr lang="en-US" sz="1600" i="1" dirty="0">
              <a:solidFill>
                <a:srgbClr val="0070C0"/>
              </a:solidFill>
            </a:rPr>
            <a:t>-8</a:t>
          </a:r>
        </a:p>
      </dgm:t>
    </dgm:pt>
    <dgm:pt modelId="{2B993F09-CE53-4F12-9D8D-44F901BA5D29}" type="parTrans" cxnId="{9BB7A55A-9467-4CA6-AF6B-9A88159C4E92}">
      <dgm:prSet/>
      <dgm:spPr/>
      <dgm:t>
        <a:bodyPr/>
        <a:lstStyle/>
        <a:p>
          <a:endParaRPr lang="en-US" sz="1600" i="1">
            <a:solidFill>
              <a:schemeClr val="tx1"/>
            </a:solidFill>
          </a:endParaRPr>
        </a:p>
      </dgm:t>
    </dgm:pt>
    <dgm:pt modelId="{40954D95-97D2-4C49-9937-C5A860DD54DE}" type="sibTrans" cxnId="{9BB7A55A-9467-4CA6-AF6B-9A88159C4E92}">
      <dgm:prSet custT="1"/>
      <dgm:spPr>
        <a:noFill/>
      </dgm:spPr>
      <dgm:t>
        <a:bodyPr/>
        <a:lstStyle/>
        <a:p>
          <a:endParaRPr lang="en-US" sz="1600" i="1">
            <a:solidFill>
              <a:schemeClr val="tx1"/>
            </a:solidFill>
          </a:endParaRPr>
        </a:p>
      </dgm:t>
    </dgm:pt>
    <dgm:pt modelId="{18D05F78-20A7-4BE7-B47A-DABF40716FAB}">
      <dgm:prSet phldrT="[Text]" custT="1"/>
      <dgm:spPr>
        <a:noFill/>
        <a:ln>
          <a:noFill/>
        </a:ln>
      </dgm:spPr>
      <dgm:t>
        <a:bodyPr lIns="0" tIns="0" rIns="0" bIns="0"/>
        <a:lstStyle/>
        <a:p>
          <a:r>
            <a:rPr lang="en-US" sz="1600" i="1" dirty="0">
              <a:solidFill>
                <a:srgbClr val="0070C0"/>
              </a:solidFill>
            </a:rPr>
            <a:t>-7</a:t>
          </a:r>
        </a:p>
      </dgm:t>
    </dgm:pt>
    <dgm:pt modelId="{F223BA35-C52D-4E0E-9576-21D0AB8CCE03}" type="parTrans" cxnId="{81B6479F-BFBC-4061-BBFB-0D73B5683191}">
      <dgm:prSet/>
      <dgm:spPr/>
      <dgm:t>
        <a:bodyPr/>
        <a:lstStyle/>
        <a:p>
          <a:endParaRPr lang="en-US" sz="1600" i="1">
            <a:solidFill>
              <a:schemeClr val="tx1"/>
            </a:solidFill>
          </a:endParaRPr>
        </a:p>
      </dgm:t>
    </dgm:pt>
    <dgm:pt modelId="{42CE9FCF-A22A-4DA9-BA12-A7FC8BCC349E}" type="sibTrans" cxnId="{81B6479F-BFBC-4061-BBFB-0D73B5683191}">
      <dgm:prSet custT="1"/>
      <dgm:spPr>
        <a:noFill/>
      </dgm:spPr>
      <dgm:t>
        <a:bodyPr/>
        <a:lstStyle/>
        <a:p>
          <a:endParaRPr lang="en-US" sz="1600" i="1">
            <a:solidFill>
              <a:schemeClr val="tx1"/>
            </a:solidFill>
          </a:endParaRPr>
        </a:p>
      </dgm:t>
    </dgm:pt>
    <dgm:pt modelId="{DB0C4E7F-E656-499E-9631-49607CED98D0}">
      <dgm:prSet phldrT="[Text]" custT="1"/>
      <dgm:spPr>
        <a:noFill/>
        <a:ln>
          <a:noFill/>
        </a:ln>
      </dgm:spPr>
      <dgm:t>
        <a:bodyPr lIns="0" tIns="0" rIns="0" bIns="0"/>
        <a:lstStyle/>
        <a:p>
          <a:r>
            <a:rPr lang="en-US" sz="1600" i="1" dirty="0">
              <a:solidFill>
                <a:srgbClr val="0070C0"/>
              </a:solidFill>
            </a:rPr>
            <a:t>-6</a:t>
          </a:r>
        </a:p>
      </dgm:t>
    </dgm:pt>
    <dgm:pt modelId="{D4212191-B16D-4BBE-9A56-7BA3B042CB2B}" type="parTrans" cxnId="{E44D39C3-224E-43C6-A5DB-291A965A67E8}">
      <dgm:prSet/>
      <dgm:spPr/>
      <dgm:t>
        <a:bodyPr/>
        <a:lstStyle/>
        <a:p>
          <a:endParaRPr lang="en-US" sz="1600" i="1">
            <a:solidFill>
              <a:schemeClr val="tx1"/>
            </a:solidFill>
          </a:endParaRPr>
        </a:p>
      </dgm:t>
    </dgm:pt>
    <dgm:pt modelId="{C07863CA-0B02-455C-AAF9-702EDB99D2A3}" type="sibTrans" cxnId="{E44D39C3-224E-43C6-A5DB-291A965A67E8}">
      <dgm:prSet custT="1"/>
      <dgm:spPr>
        <a:noFill/>
      </dgm:spPr>
      <dgm:t>
        <a:bodyPr/>
        <a:lstStyle/>
        <a:p>
          <a:endParaRPr lang="en-US" sz="1600" i="1">
            <a:solidFill>
              <a:schemeClr val="tx1"/>
            </a:solidFill>
          </a:endParaRPr>
        </a:p>
      </dgm:t>
    </dgm:pt>
    <dgm:pt modelId="{DC65485E-2EC4-4B40-8458-D8FB1C59E2C8}">
      <dgm:prSet phldrT="[Text]" custT="1"/>
      <dgm:spPr>
        <a:noFill/>
        <a:ln>
          <a:noFill/>
        </a:ln>
      </dgm:spPr>
      <dgm:t>
        <a:bodyPr lIns="0" tIns="0" rIns="0" bIns="0"/>
        <a:lstStyle/>
        <a:p>
          <a:r>
            <a:rPr lang="en-US" sz="1600" i="1" dirty="0">
              <a:solidFill>
                <a:srgbClr val="0070C0"/>
              </a:solidFill>
            </a:rPr>
            <a:t>-5</a:t>
          </a:r>
        </a:p>
      </dgm:t>
    </dgm:pt>
    <dgm:pt modelId="{E2DDBC78-AC94-4BF4-9E5A-037685C4B253}" type="parTrans" cxnId="{C3255ED0-4C23-4D75-9B6E-383A949257C5}">
      <dgm:prSet/>
      <dgm:spPr/>
      <dgm:t>
        <a:bodyPr/>
        <a:lstStyle/>
        <a:p>
          <a:endParaRPr lang="en-US" sz="1600" i="1">
            <a:solidFill>
              <a:schemeClr val="tx1"/>
            </a:solidFill>
          </a:endParaRPr>
        </a:p>
      </dgm:t>
    </dgm:pt>
    <dgm:pt modelId="{A0152593-2F3F-46F3-94AB-43163D17405A}" type="sibTrans" cxnId="{C3255ED0-4C23-4D75-9B6E-383A949257C5}">
      <dgm:prSet custT="1"/>
      <dgm:spPr>
        <a:noFill/>
      </dgm:spPr>
      <dgm:t>
        <a:bodyPr/>
        <a:lstStyle/>
        <a:p>
          <a:endParaRPr lang="en-US" sz="1600" i="1">
            <a:solidFill>
              <a:schemeClr val="tx1"/>
            </a:solidFill>
          </a:endParaRPr>
        </a:p>
      </dgm:t>
    </dgm:pt>
    <dgm:pt modelId="{5CA3D75B-EC83-4022-B078-A3CC22441544}">
      <dgm:prSet phldrT="[Text]" custT="1"/>
      <dgm:spPr>
        <a:noFill/>
        <a:ln>
          <a:noFill/>
        </a:ln>
      </dgm:spPr>
      <dgm:t>
        <a:bodyPr lIns="0" tIns="0" rIns="0" bIns="0"/>
        <a:lstStyle/>
        <a:p>
          <a:r>
            <a:rPr lang="en-US" sz="1600" i="1" dirty="0">
              <a:solidFill>
                <a:srgbClr val="0070C0"/>
              </a:solidFill>
            </a:rPr>
            <a:t>-4</a:t>
          </a:r>
        </a:p>
      </dgm:t>
    </dgm:pt>
    <dgm:pt modelId="{E6F3C976-2D97-48FA-8596-2E79DB2ADE02}" type="parTrans" cxnId="{92EDFC09-BE74-4ABA-A379-26B44814E52F}">
      <dgm:prSet/>
      <dgm:spPr/>
      <dgm:t>
        <a:bodyPr/>
        <a:lstStyle/>
        <a:p>
          <a:endParaRPr lang="en-US" sz="1600" i="1">
            <a:solidFill>
              <a:schemeClr val="tx1"/>
            </a:solidFill>
          </a:endParaRPr>
        </a:p>
      </dgm:t>
    </dgm:pt>
    <dgm:pt modelId="{8FE0387E-A363-4638-9824-8EB2355060A3}" type="sibTrans" cxnId="{92EDFC09-BE74-4ABA-A379-26B44814E52F}">
      <dgm:prSet custT="1"/>
      <dgm:spPr>
        <a:noFill/>
      </dgm:spPr>
      <dgm:t>
        <a:bodyPr/>
        <a:lstStyle/>
        <a:p>
          <a:endParaRPr lang="en-US" sz="1600" i="1">
            <a:solidFill>
              <a:schemeClr val="tx1"/>
            </a:solidFill>
          </a:endParaRPr>
        </a:p>
      </dgm:t>
    </dgm:pt>
    <dgm:pt modelId="{D1BAB489-789C-4DE7-BF74-7824849A0A5B}">
      <dgm:prSet phldrT="[Text]" custT="1"/>
      <dgm:spPr>
        <a:noFill/>
        <a:ln>
          <a:noFill/>
        </a:ln>
      </dgm:spPr>
      <dgm:t>
        <a:bodyPr lIns="0" tIns="0" rIns="0" bIns="0"/>
        <a:lstStyle/>
        <a:p>
          <a:r>
            <a:rPr lang="en-US" sz="1600" i="1" dirty="0">
              <a:solidFill>
                <a:srgbClr val="0070C0"/>
              </a:solidFill>
            </a:rPr>
            <a:t>-3</a:t>
          </a:r>
        </a:p>
      </dgm:t>
    </dgm:pt>
    <dgm:pt modelId="{02DEE410-37A3-4D83-884F-876A5A6C37B0}" type="parTrans" cxnId="{2F71960A-2146-4D27-9E3D-842650DCB4D1}">
      <dgm:prSet/>
      <dgm:spPr/>
      <dgm:t>
        <a:bodyPr/>
        <a:lstStyle/>
        <a:p>
          <a:endParaRPr lang="en-US" sz="1600" i="1">
            <a:solidFill>
              <a:schemeClr val="tx1"/>
            </a:solidFill>
          </a:endParaRPr>
        </a:p>
      </dgm:t>
    </dgm:pt>
    <dgm:pt modelId="{D676A66D-B943-475E-B7BF-79A2BCCB3068}" type="sibTrans" cxnId="{2F71960A-2146-4D27-9E3D-842650DCB4D1}">
      <dgm:prSet custT="1"/>
      <dgm:spPr>
        <a:noFill/>
      </dgm:spPr>
      <dgm:t>
        <a:bodyPr/>
        <a:lstStyle/>
        <a:p>
          <a:endParaRPr lang="en-US" sz="1600" i="1">
            <a:solidFill>
              <a:schemeClr val="tx1"/>
            </a:solidFill>
          </a:endParaRPr>
        </a:p>
      </dgm:t>
    </dgm:pt>
    <dgm:pt modelId="{16099399-E8E7-4C09-9EF8-03D8CAA8D363}">
      <dgm:prSet phldrT="[Text]" custT="1"/>
      <dgm:spPr>
        <a:noFill/>
        <a:ln>
          <a:noFill/>
        </a:ln>
      </dgm:spPr>
      <dgm:t>
        <a:bodyPr lIns="0" tIns="0" rIns="0" bIns="0"/>
        <a:lstStyle/>
        <a:p>
          <a:r>
            <a:rPr lang="en-US" sz="1600" i="1" dirty="0">
              <a:solidFill>
                <a:srgbClr val="0070C0"/>
              </a:solidFill>
            </a:rPr>
            <a:t>-2</a:t>
          </a:r>
        </a:p>
      </dgm:t>
    </dgm:pt>
    <dgm:pt modelId="{3B10C4F3-1204-4A3F-B77C-E8DA58D5FABE}" type="parTrans" cxnId="{43918164-A750-4CD0-A082-B58CF21148A3}">
      <dgm:prSet/>
      <dgm:spPr/>
      <dgm:t>
        <a:bodyPr/>
        <a:lstStyle/>
        <a:p>
          <a:endParaRPr lang="en-US" sz="1600" i="1">
            <a:solidFill>
              <a:schemeClr val="tx1"/>
            </a:solidFill>
          </a:endParaRPr>
        </a:p>
      </dgm:t>
    </dgm:pt>
    <dgm:pt modelId="{D6536DF3-26F3-42D3-BC6B-F221B626BC83}" type="sibTrans" cxnId="{43918164-A750-4CD0-A082-B58CF21148A3}">
      <dgm:prSet custT="1"/>
      <dgm:spPr>
        <a:noFill/>
      </dgm:spPr>
      <dgm:t>
        <a:bodyPr/>
        <a:lstStyle/>
        <a:p>
          <a:endParaRPr lang="en-US" sz="1600" i="1">
            <a:solidFill>
              <a:schemeClr val="tx1"/>
            </a:solidFill>
          </a:endParaRPr>
        </a:p>
      </dgm:t>
    </dgm:pt>
    <dgm:pt modelId="{20A88EEE-D09C-4142-80D3-FD0ECC0D0CB4}">
      <dgm:prSet phldrT="[Text]" custT="1"/>
      <dgm:spPr>
        <a:noFill/>
        <a:ln>
          <a:noFill/>
        </a:ln>
      </dgm:spPr>
      <dgm:t>
        <a:bodyPr lIns="0" tIns="0" rIns="0" bIns="0"/>
        <a:lstStyle/>
        <a:p>
          <a:r>
            <a:rPr lang="en-US" sz="1600" i="1" dirty="0">
              <a:solidFill>
                <a:srgbClr val="0070C0"/>
              </a:solidFill>
            </a:rPr>
            <a:t>-1</a:t>
          </a:r>
        </a:p>
      </dgm:t>
    </dgm:pt>
    <dgm:pt modelId="{5A8C9F94-8C39-4693-A1F2-F587F094CE8B}" type="parTrans" cxnId="{F74F1DE3-FC0A-4DD0-8152-C93042E3BFEC}">
      <dgm:prSet/>
      <dgm:spPr/>
      <dgm:t>
        <a:bodyPr/>
        <a:lstStyle/>
        <a:p>
          <a:endParaRPr lang="en-US" sz="1600" i="1">
            <a:solidFill>
              <a:schemeClr val="tx1"/>
            </a:solidFill>
          </a:endParaRPr>
        </a:p>
      </dgm:t>
    </dgm:pt>
    <dgm:pt modelId="{BD79D5AC-1B2F-4F61-B6F6-A7318F150E38}" type="sibTrans" cxnId="{F74F1DE3-FC0A-4DD0-8152-C93042E3BFEC}">
      <dgm:prSet custT="1"/>
      <dgm:spPr>
        <a:noFill/>
      </dgm:spPr>
      <dgm:t>
        <a:bodyPr/>
        <a:lstStyle/>
        <a:p>
          <a:endParaRPr lang="en-US" sz="1600" i="1">
            <a:solidFill>
              <a:schemeClr val="tx1"/>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F061757E-8A6F-48C2-9B66-FCF5B645A4D2}" srcId="{53FCFA09-25E0-42DC-AEDE-2A3A519EE58E}" destId="{B82D95D7-3681-471F-AFDF-8057D6725C68}" srcOrd="0" destOrd="0" parTransId="{29B55120-6A37-4257-9F55-45E532040178}" sibTransId="{840DE21A-FB42-48FB-B560-8834402CD49A}"/>
    <dgm:cxn modelId="{EC7AB146-449E-43A8-BB94-6892BE306E81}" type="presOf" srcId="{BD79D5AC-1B2F-4F61-B6F6-A7318F150E38}" destId="{F23E9550-EC47-4B90-B2AE-D5B5710FACB4}" srcOrd="1" destOrd="0" presId="urn:microsoft.com/office/officeart/2005/8/layout/cycle2"/>
    <dgm:cxn modelId="{942ABABC-F7BB-4FAE-B82F-B2E6245FA3B3}" type="presOf" srcId="{DC65485E-2EC4-4B40-8458-D8FB1C59E2C8}" destId="{053A2F4E-DC85-4041-AF31-5A0BF7027A2B}" srcOrd="0"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94A1AF73-030F-419D-BA40-0EDD41F7D0C0}" type="presOf" srcId="{E1B2DC05-DD82-40E1-A80B-3A3F0D150826}" destId="{3DC38976-62A3-4A21-9CAC-CB1F46EB8EFB}" srcOrd="0" destOrd="0" presId="urn:microsoft.com/office/officeart/2005/8/layout/cycle2"/>
    <dgm:cxn modelId="{BF08F576-8CAD-455B-9333-83166074F89F}" type="presOf" srcId="{D1BAB489-789C-4DE7-BF74-7824849A0A5B}" destId="{F0AAD80B-1320-4E54-BC3C-1AB080A1DB90}" srcOrd="0" destOrd="0" presId="urn:microsoft.com/office/officeart/2005/8/layout/cycle2"/>
    <dgm:cxn modelId="{63344118-D0A6-4EE2-A801-F8A197FE4758}" type="presOf" srcId="{418DA20B-379F-4668-94D1-9E09FD6EC420}" destId="{2A0FF255-DB44-4682-A7FF-FF209AF2D31C}" srcOrd="0" destOrd="0" presId="urn:microsoft.com/office/officeart/2005/8/layout/cycle2"/>
    <dgm:cxn modelId="{A2464159-8A63-4E34-AD63-C6176710D49C}" type="presOf" srcId="{840DE21A-FB42-48FB-B560-8834402CD49A}" destId="{3EC61214-0A38-4F46-8B5A-51470B571D70}" srcOrd="0"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70FA468C-DCE8-4119-8170-4CC0BC187106}" type="presOf" srcId="{9F942445-7FB9-4879-A3F3-CFBFF349751C}" destId="{AF06B1D6-C4AA-47C1-86C5-0E54EE244230}" srcOrd="0" destOrd="0" presId="urn:microsoft.com/office/officeart/2005/8/layout/cycle2"/>
    <dgm:cxn modelId="{C596F713-04BE-4376-BD0B-DD63FC00DE41}" type="presOf" srcId="{42CE9FCF-A22A-4DA9-BA12-A7FC8BCC349E}" destId="{FCA9EE19-60E2-4823-9207-AAECF97AA940}" srcOrd="0" destOrd="0" presId="urn:microsoft.com/office/officeart/2005/8/layout/cycle2"/>
    <dgm:cxn modelId="{8A8A5762-73BD-40DD-A5BA-DB9FC6FD4E23}" type="presOf" srcId="{8FE0387E-A363-4638-9824-8EB2355060A3}" destId="{D38C9851-19D2-497D-92A5-C7B056D90529}" srcOrd="0" destOrd="0" presId="urn:microsoft.com/office/officeart/2005/8/layout/cycle2"/>
    <dgm:cxn modelId="{A6D35E4E-C54E-428D-AC27-9D6B02CE6416}" type="presOf" srcId="{CC8F4582-0511-4994-95FF-7DA17596E754}" destId="{4F8D8AB9-AD18-416C-9006-3EBF3F8ADCF2}" srcOrd="0" destOrd="0" presId="urn:microsoft.com/office/officeart/2005/8/layout/cycle2"/>
    <dgm:cxn modelId="{2BD56518-3AC6-462F-8526-EF2A0FB5740B}" type="presOf" srcId="{B17E3CDC-EC1B-49FA-B3BE-FE70CB48175E}" destId="{51DC019C-C6AF-4F26-BECE-9B5E8B178F4F}" srcOrd="0" destOrd="0" presId="urn:microsoft.com/office/officeart/2005/8/layout/cycle2"/>
    <dgm:cxn modelId="{66E3F561-B7AB-45CD-8FA6-06A60E8CDA7E}" type="presOf" srcId="{BD79D5AC-1B2F-4F61-B6F6-A7318F150E38}" destId="{19901B25-B654-4D6F-8306-CDCF01BE7AE6}" srcOrd="0"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81B6479F-BFBC-4061-BBFB-0D73B5683191}" srcId="{53FCFA09-25E0-42DC-AEDE-2A3A519EE58E}" destId="{18D05F78-20A7-4BE7-B47A-DABF40716FAB}" srcOrd="9" destOrd="0" parTransId="{F223BA35-C52D-4E0E-9576-21D0AB8CCE03}" sibTransId="{42CE9FCF-A22A-4DA9-BA12-A7FC8BCC349E}"/>
    <dgm:cxn modelId="{6E21411F-030B-42D3-8E3E-BC208E15A40B}" type="presOf" srcId="{1292C815-A999-47F1-B2AB-6D8B2FC4801B}" destId="{8CFDA3A1-6E4D-442D-90BA-453F0E25E27B}" srcOrd="1" destOrd="0" presId="urn:microsoft.com/office/officeart/2005/8/layout/cycle2"/>
    <dgm:cxn modelId="{19B40F64-475B-47D5-99F1-27DD73A50D69}" type="presOf" srcId="{8FE0387E-A363-4638-9824-8EB2355060A3}" destId="{C7A47BA8-BB2C-4DA8-872F-2306115A325A}" srcOrd="1" destOrd="0" presId="urn:microsoft.com/office/officeart/2005/8/layout/cycle2"/>
    <dgm:cxn modelId="{F27F4577-9DEB-45EE-ACF5-9181A9CB2FAC}" type="presOf" srcId="{D676A66D-B943-475E-B7BF-79A2BCCB3068}" destId="{C6418C61-0F32-4745-990E-E13BE847E43B}" srcOrd="1" destOrd="0" presId="urn:microsoft.com/office/officeart/2005/8/layout/cycle2"/>
    <dgm:cxn modelId="{0932389E-54B4-4043-8CB8-7C5098EA51F7}" type="presOf" srcId="{18D05F78-20A7-4BE7-B47A-DABF40716FAB}" destId="{0D496587-CBC4-4FCD-B928-FA9EE753C7C1}" srcOrd="0" destOrd="0" presId="urn:microsoft.com/office/officeart/2005/8/layout/cycle2"/>
    <dgm:cxn modelId="{F74F1DE3-FC0A-4DD0-8152-C93042E3BFEC}" srcId="{53FCFA09-25E0-42DC-AEDE-2A3A519EE58E}" destId="{20A88EEE-D09C-4142-80D3-FD0ECC0D0CB4}" srcOrd="15" destOrd="0" parTransId="{5A8C9F94-8C39-4693-A1F2-F587F094CE8B}" sibTransId="{BD79D5AC-1B2F-4F61-B6F6-A7318F150E38}"/>
    <dgm:cxn modelId="{583ADA47-F7B0-4980-9AB7-2BE5A79FAB8D}" type="presOf" srcId="{A18E5D57-F9D5-4A5B-A052-65315B471A07}" destId="{3C54F79F-8B4A-47F2-9399-7BE1E0697A53}" srcOrd="1" destOrd="0" presId="urn:microsoft.com/office/officeart/2005/8/layout/cycle2"/>
    <dgm:cxn modelId="{EDF4533B-5B25-4691-B619-26A1ECD4AC49}" type="presOf" srcId="{840DE21A-FB42-48FB-B560-8834402CD49A}" destId="{CAA6717B-BDDF-4BF3-AD3E-571B6FB811AC}" srcOrd="1" destOrd="0" presId="urn:microsoft.com/office/officeart/2005/8/layout/cycle2"/>
    <dgm:cxn modelId="{5EFCB35A-DB62-4C01-942D-C81F4FF0F493}" type="presOf" srcId="{0E006D6F-D5B3-4AD9-B287-C560C2AF3303}" destId="{D0DA752E-5018-4DA3-9691-49A3707C419B}" srcOrd="0" destOrd="0" presId="urn:microsoft.com/office/officeart/2005/8/layout/cycle2"/>
    <dgm:cxn modelId="{C2C8F87B-A1EC-4848-9A02-F08FA9DAEE31}" type="presOf" srcId="{D4509880-136B-4AFB-87E1-5CA5167F5DF6}" destId="{438AE54A-7B34-4906-AD6F-B65EBFFAC182}" srcOrd="1" destOrd="0" presId="urn:microsoft.com/office/officeart/2005/8/layout/cycle2"/>
    <dgm:cxn modelId="{ADB5E49A-8F27-4C73-B00B-A51DDF343626}" type="presOf" srcId="{A0152593-2F3F-46F3-94AB-43163D17405A}" destId="{967C4D7A-9024-449D-A0F9-A4DB6E5CE76D}" srcOrd="0" destOrd="0" presId="urn:microsoft.com/office/officeart/2005/8/layout/cycle2"/>
    <dgm:cxn modelId="{0C5A00E8-CB81-4678-9E52-B108A70E7A84}" type="presOf" srcId="{D6536DF3-26F3-42D3-BC6B-F221B626BC83}" destId="{06811DA2-79D7-41F5-877B-3B221025E7BB}" srcOrd="0" destOrd="0" presId="urn:microsoft.com/office/officeart/2005/8/layout/cycle2"/>
    <dgm:cxn modelId="{5E169AB8-770C-41D4-ADA9-75D73E3995CB}" type="presOf" srcId="{54A9CEA7-A743-4B67-926A-13B5DC25B193}" destId="{4C821FEC-7C70-47B7-9C69-7EE931DB7427}" srcOrd="0" destOrd="0" presId="urn:microsoft.com/office/officeart/2005/8/layout/cycle2"/>
    <dgm:cxn modelId="{7472A482-6FE6-447C-9BAF-A02C42333A95}" type="presOf" srcId="{A0152593-2F3F-46F3-94AB-43163D17405A}" destId="{4973C34D-92C2-40D2-9B5B-F1D150AD3203}" srcOrd="1" destOrd="0" presId="urn:microsoft.com/office/officeart/2005/8/layout/cycle2"/>
    <dgm:cxn modelId="{3B4B9290-0E1F-4D55-9D9E-612FF99BD45D}" type="presOf" srcId="{1B6F75F6-CFAD-47C2-9B69-A75C97B2DFFB}" destId="{72F66DA1-6CF2-4F0F-AED0-F465B320DB1C}" srcOrd="0" destOrd="0" presId="urn:microsoft.com/office/officeart/2005/8/layout/cycle2"/>
    <dgm:cxn modelId="{826C6629-F137-4B58-9F4F-C6053C24A3CB}" srcId="{53FCFA09-25E0-42DC-AEDE-2A3A519EE58E}" destId="{1B6F75F6-CFAD-47C2-9B69-A75C97B2DFFB}" srcOrd="5" destOrd="0" parTransId="{D55584AE-09B1-4E5F-B04A-C0611F13F174}" sibTransId="{418DA20B-379F-4668-94D1-9E09FD6EC420}"/>
    <dgm:cxn modelId="{232C7311-5172-4C95-9AB9-A41FC0E09F18}" type="presOf" srcId="{C07863CA-0B02-455C-AAF9-702EDB99D2A3}" destId="{E2402EBB-F9CC-499B-A5B1-5549EB87B2AB}" srcOrd="1" destOrd="0" presId="urn:microsoft.com/office/officeart/2005/8/layout/cycle2"/>
    <dgm:cxn modelId="{8E8FAE2D-F9FC-411F-A3B7-4DEDBD1F5E24}" type="presOf" srcId="{D4509880-136B-4AFB-87E1-5CA5167F5DF6}" destId="{6EF553B0-0542-4717-AE73-44B7C77C9434}" srcOrd="0" destOrd="0" presId="urn:microsoft.com/office/officeart/2005/8/layout/cycle2"/>
    <dgm:cxn modelId="{E2ABB38C-8A62-4BCE-A7F9-3CD2A9F899AA}" type="presOf" srcId="{53FCFA09-25E0-42DC-AEDE-2A3A519EE58E}" destId="{ED856E37-26B2-411A-BC3B-E2DCE40A8D2C}" srcOrd="0" destOrd="0" presId="urn:microsoft.com/office/officeart/2005/8/layout/cycle2"/>
    <dgm:cxn modelId="{8B7B6B9D-5642-40F4-8385-1C6EEDC0F8C3}" type="presOf" srcId="{CC8F4582-0511-4994-95FF-7DA17596E754}" destId="{2718448F-E8AF-4000-A6E5-581FE8B44B11}" srcOrd="1"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C3255ED0-4C23-4D75-9B6E-383A949257C5}" srcId="{53FCFA09-25E0-42DC-AEDE-2A3A519EE58E}" destId="{DC65485E-2EC4-4B40-8458-D8FB1C59E2C8}" srcOrd="11" destOrd="0" parTransId="{E2DDBC78-AC94-4BF4-9E5A-037685C4B253}" sibTransId="{A0152593-2F3F-46F3-94AB-43163D17405A}"/>
    <dgm:cxn modelId="{2621A6C5-3317-4498-A372-8D405889944C}" type="presOf" srcId="{1292C815-A999-47F1-B2AB-6D8B2FC4801B}" destId="{991672FA-4286-4707-9346-BC3482C52E8F}" srcOrd="0"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5AD40F84-7758-4422-9E94-A3D373BDD792}" type="presOf" srcId="{09734ACD-7621-4A37-B423-CF4EFE9FF14B}" destId="{2561AE8B-289F-4464-ABD6-AEF227881787}" srcOrd="0" destOrd="0" presId="urn:microsoft.com/office/officeart/2005/8/layout/cycle2"/>
    <dgm:cxn modelId="{68C1390D-6403-47C9-B4CC-422E77BBB8EB}" type="presOf" srcId="{40954D95-97D2-4C49-9937-C5A860DD54DE}" destId="{6D554F96-CD44-49AE-9D87-E68C54E0BAC1}" srcOrd="0" destOrd="0" presId="urn:microsoft.com/office/officeart/2005/8/layout/cycle2"/>
    <dgm:cxn modelId="{2D50635C-41B0-484C-A9AC-ABCC076EE95D}" type="presOf" srcId="{54A9CEA7-A743-4B67-926A-13B5DC25B193}" destId="{0A344EF3-BEEC-4978-B5F7-07732A5EE8DE}" srcOrd="1" destOrd="0" presId="urn:microsoft.com/office/officeart/2005/8/layout/cycle2"/>
    <dgm:cxn modelId="{7296F2F8-1020-4652-A7C3-2D244996D313}" type="presOf" srcId="{9EA0BBBC-9F19-49DA-8C37-DF0AF07A423D}" destId="{DF499081-5598-44A0-84E8-C72F54AC95F2}" srcOrd="0"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8707748F-EF50-4C95-97AD-14CEA0A8950D}" type="presOf" srcId="{16099399-E8E7-4C09-9EF8-03D8CAA8D363}" destId="{600E7B3C-BE3F-420F-AB3F-8C501010770B}" srcOrd="0" destOrd="0" presId="urn:microsoft.com/office/officeart/2005/8/layout/cycle2"/>
    <dgm:cxn modelId="{BC24D3B0-A198-464C-984C-658246C953C4}" type="presOf" srcId="{40954D95-97D2-4C49-9937-C5A860DD54DE}" destId="{32FDA444-44AC-47B2-8083-BA5F99A50867}" srcOrd="1" destOrd="0" presId="urn:microsoft.com/office/officeart/2005/8/layout/cycle2"/>
    <dgm:cxn modelId="{DE87AEDA-9948-44FB-83E7-071D7CAF1657}" type="presOf" srcId="{9EA0BBBC-9F19-49DA-8C37-DF0AF07A423D}" destId="{4F72DE4B-87CE-4DDB-8571-530ED32955B6}" srcOrd="1"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22ADC404-8830-4787-8877-B01E5113B65A}" type="presOf" srcId="{D6536DF3-26F3-42D3-BC6B-F221B626BC83}" destId="{6F35B8D1-CA24-4542-A68C-787B35CF0061}" srcOrd="1" destOrd="0" presId="urn:microsoft.com/office/officeart/2005/8/layout/cycle2"/>
    <dgm:cxn modelId="{34782E76-592E-407E-8BE8-108E8A4595BE}" type="presOf" srcId="{D676A66D-B943-475E-B7BF-79A2BCCB3068}" destId="{F584AF75-025F-4739-B68F-790056C42DC9}" srcOrd="0" destOrd="0" presId="urn:microsoft.com/office/officeart/2005/8/layout/cycle2"/>
    <dgm:cxn modelId="{AB990F71-8B27-4116-ADDC-E7FF8DCF4AF9}" type="presOf" srcId="{B82D95D7-3681-471F-AFDF-8057D6725C68}" destId="{9B8103FE-2675-4B07-820C-E79E7D097738}" srcOrd="0" destOrd="0" presId="urn:microsoft.com/office/officeart/2005/8/layout/cycle2"/>
    <dgm:cxn modelId="{7B2E911F-0A46-485E-B266-92E822655190}" type="presOf" srcId="{4EF681E0-A19B-4093-A99F-93DFD946C031}" destId="{BEFA3DEE-F13D-4375-BCD6-FB5AB4CEF8B4}" srcOrd="0" destOrd="0" presId="urn:microsoft.com/office/officeart/2005/8/layout/cycle2"/>
    <dgm:cxn modelId="{29FBADC0-ABE4-4BF1-A4E1-809ED05D459A}" type="presOf" srcId="{20A88EEE-D09C-4142-80D3-FD0ECC0D0CB4}" destId="{4C248587-8794-4D16-9672-B0289067816F}" srcOrd="0" destOrd="0" presId="urn:microsoft.com/office/officeart/2005/8/layout/cycle2"/>
    <dgm:cxn modelId="{1B1A2656-8C1C-4283-9F6F-6F329B69468B}" type="presOf" srcId="{42CE9FCF-A22A-4DA9-BA12-A7FC8BCC349E}" destId="{FAAB4114-43EE-4F4B-84C4-A713EE7A358A}" srcOrd="1"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9BB7A55A-9467-4CA6-AF6B-9A88159C4E92}" srcId="{53FCFA09-25E0-42DC-AEDE-2A3A519EE58E}" destId="{0E006D6F-D5B3-4AD9-B287-C560C2AF3303}" srcOrd="8" destOrd="0" parTransId="{2B993F09-CE53-4F12-9D8D-44F901BA5D29}" sibTransId="{40954D95-97D2-4C49-9937-C5A860DD54DE}"/>
    <dgm:cxn modelId="{6860B4B6-4FEC-47D7-945B-1D872BE64569}" type="presOf" srcId="{A18E5D57-F9D5-4A5B-A052-65315B471A07}" destId="{30D46EBD-D36D-41FD-AAD5-9C9AB3EDFA83}" srcOrd="0" destOrd="0" presId="urn:microsoft.com/office/officeart/2005/8/layout/cycle2"/>
    <dgm:cxn modelId="{B89B24E6-C5B9-4EA3-B72F-873B038B8EB3}" type="presOf" srcId="{418DA20B-379F-4668-94D1-9E09FD6EC420}" destId="{9A016012-80FA-438F-B2C7-8CDC400BD9DD}" srcOrd="1" destOrd="0" presId="urn:microsoft.com/office/officeart/2005/8/layout/cycle2"/>
    <dgm:cxn modelId="{8487FEA4-E5E0-4966-9741-DECC06D1303A}" type="presOf" srcId="{DB0C4E7F-E656-499E-9631-49607CED98D0}" destId="{864F6C35-FB89-40A1-A240-173D7F39EFDD}" srcOrd="0" destOrd="0" presId="urn:microsoft.com/office/officeart/2005/8/layout/cycle2"/>
    <dgm:cxn modelId="{F233E6B1-FA82-4DFD-94CA-76F9692696E3}" type="presOf" srcId="{C07863CA-0B02-455C-AAF9-702EDB99D2A3}" destId="{4A696297-7A8A-4EF3-A543-550F16F217D7}" srcOrd="0" destOrd="0" presId="urn:microsoft.com/office/officeart/2005/8/layout/cycle2"/>
    <dgm:cxn modelId="{3D331903-328B-4D67-8B46-A9E0E6021652}" srcId="{53FCFA09-25E0-42DC-AEDE-2A3A519EE58E}" destId="{E1B2DC05-DD82-40E1-A80B-3A3F0D150826}" srcOrd="7" destOrd="0" parTransId="{32E31B58-FEA1-4C4B-B20D-89442B0952D1}" sibTransId="{1292C815-A999-47F1-B2AB-6D8B2FC4801B}"/>
    <dgm:cxn modelId="{2612DF35-3CEC-4498-BD6E-6ABEAC968578}" type="presOf" srcId="{4E2CE9BB-2A36-4BE8-B6C8-7E02CB30C99B}" destId="{119B607A-A2CE-4DD8-8B71-D4AA08B3A67A}" srcOrd="0" destOrd="0" presId="urn:microsoft.com/office/officeart/2005/8/layout/cycle2"/>
    <dgm:cxn modelId="{6E2A0A40-DE77-4591-83A9-F4A23E72911A}" type="presOf" srcId="{5CA3D75B-EC83-4022-B078-A3CC22441544}" destId="{9B83DD6F-1CE8-47AB-BF2B-2FD33DAFC947}" srcOrd="0"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422D9759-0DD0-4F19-8206-0A30B2B5662D}" type="presParOf" srcId="{ED856E37-26B2-411A-BC3B-E2DCE40A8D2C}" destId="{9B8103FE-2675-4B07-820C-E79E7D097738}" srcOrd="0" destOrd="0" presId="urn:microsoft.com/office/officeart/2005/8/layout/cycle2"/>
    <dgm:cxn modelId="{A830523B-39EE-40BE-AEC6-74F6BF30DE20}" type="presParOf" srcId="{ED856E37-26B2-411A-BC3B-E2DCE40A8D2C}" destId="{3EC61214-0A38-4F46-8B5A-51470B571D70}" srcOrd="1" destOrd="0" presId="urn:microsoft.com/office/officeart/2005/8/layout/cycle2"/>
    <dgm:cxn modelId="{1372757B-9382-46A9-BEBD-1DC9B8A73CCB}" type="presParOf" srcId="{3EC61214-0A38-4F46-8B5A-51470B571D70}" destId="{CAA6717B-BDDF-4BF3-AD3E-571B6FB811AC}" srcOrd="0" destOrd="0" presId="urn:microsoft.com/office/officeart/2005/8/layout/cycle2"/>
    <dgm:cxn modelId="{61864D5F-232D-4272-91D2-D222AFF98073}" type="presParOf" srcId="{ED856E37-26B2-411A-BC3B-E2DCE40A8D2C}" destId="{51DC019C-C6AF-4F26-BECE-9B5E8B178F4F}" srcOrd="2" destOrd="0" presId="urn:microsoft.com/office/officeart/2005/8/layout/cycle2"/>
    <dgm:cxn modelId="{710E1B45-4AB2-4BFE-99EF-458506080C6F}" type="presParOf" srcId="{ED856E37-26B2-411A-BC3B-E2DCE40A8D2C}" destId="{30D46EBD-D36D-41FD-AAD5-9C9AB3EDFA83}" srcOrd="3" destOrd="0" presId="urn:microsoft.com/office/officeart/2005/8/layout/cycle2"/>
    <dgm:cxn modelId="{F139B39B-F659-4FB0-8A91-73DAC04E263D}" type="presParOf" srcId="{30D46EBD-D36D-41FD-AAD5-9C9AB3EDFA83}" destId="{3C54F79F-8B4A-47F2-9399-7BE1E0697A53}" srcOrd="0" destOrd="0" presId="urn:microsoft.com/office/officeart/2005/8/layout/cycle2"/>
    <dgm:cxn modelId="{D8D9658C-A400-437F-895D-3D26AEA62155}" type="presParOf" srcId="{ED856E37-26B2-411A-BC3B-E2DCE40A8D2C}" destId="{BEFA3DEE-F13D-4375-BCD6-FB5AB4CEF8B4}" srcOrd="4" destOrd="0" presId="urn:microsoft.com/office/officeart/2005/8/layout/cycle2"/>
    <dgm:cxn modelId="{3F694745-1058-46A3-AD0F-DC6E8A05B99F}" type="presParOf" srcId="{ED856E37-26B2-411A-BC3B-E2DCE40A8D2C}" destId="{4F8D8AB9-AD18-416C-9006-3EBF3F8ADCF2}" srcOrd="5" destOrd="0" presId="urn:microsoft.com/office/officeart/2005/8/layout/cycle2"/>
    <dgm:cxn modelId="{122E39BF-61E1-4577-8886-A3C386C6D395}" type="presParOf" srcId="{4F8D8AB9-AD18-416C-9006-3EBF3F8ADCF2}" destId="{2718448F-E8AF-4000-A6E5-581FE8B44B11}" srcOrd="0" destOrd="0" presId="urn:microsoft.com/office/officeart/2005/8/layout/cycle2"/>
    <dgm:cxn modelId="{72824366-C6EB-493D-AC74-445AE0E8DF36}" type="presParOf" srcId="{ED856E37-26B2-411A-BC3B-E2DCE40A8D2C}" destId="{AF06B1D6-C4AA-47C1-86C5-0E54EE244230}" srcOrd="6" destOrd="0" presId="urn:microsoft.com/office/officeart/2005/8/layout/cycle2"/>
    <dgm:cxn modelId="{1F94B01A-58FE-44D9-BF2A-CABF028F571A}" type="presParOf" srcId="{ED856E37-26B2-411A-BC3B-E2DCE40A8D2C}" destId="{4C821FEC-7C70-47B7-9C69-7EE931DB7427}" srcOrd="7" destOrd="0" presId="urn:microsoft.com/office/officeart/2005/8/layout/cycle2"/>
    <dgm:cxn modelId="{5D609006-9E6A-43CA-9969-D6C74F013043}" type="presParOf" srcId="{4C821FEC-7C70-47B7-9C69-7EE931DB7427}" destId="{0A344EF3-BEEC-4978-B5F7-07732A5EE8DE}" srcOrd="0" destOrd="0" presId="urn:microsoft.com/office/officeart/2005/8/layout/cycle2"/>
    <dgm:cxn modelId="{25116642-D1B3-4524-906F-A6B4A5C5B46D}" type="presParOf" srcId="{ED856E37-26B2-411A-BC3B-E2DCE40A8D2C}" destId="{119B607A-A2CE-4DD8-8B71-D4AA08B3A67A}" srcOrd="8" destOrd="0" presId="urn:microsoft.com/office/officeart/2005/8/layout/cycle2"/>
    <dgm:cxn modelId="{61675761-9620-410E-9516-D6A8A883C2E3}" type="presParOf" srcId="{ED856E37-26B2-411A-BC3B-E2DCE40A8D2C}" destId="{6EF553B0-0542-4717-AE73-44B7C77C9434}" srcOrd="9" destOrd="0" presId="urn:microsoft.com/office/officeart/2005/8/layout/cycle2"/>
    <dgm:cxn modelId="{E9FC9240-11C4-42BC-874D-52701AF7003A}" type="presParOf" srcId="{6EF553B0-0542-4717-AE73-44B7C77C9434}" destId="{438AE54A-7B34-4906-AD6F-B65EBFFAC182}" srcOrd="0" destOrd="0" presId="urn:microsoft.com/office/officeart/2005/8/layout/cycle2"/>
    <dgm:cxn modelId="{892018CA-BC79-4501-B3F8-8DD7C9BBC433}" type="presParOf" srcId="{ED856E37-26B2-411A-BC3B-E2DCE40A8D2C}" destId="{72F66DA1-6CF2-4F0F-AED0-F465B320DB1C}" srcOrd="10" destOrd="0" presId="urn:microsoft.com/office/officeart/2005/8/layout/cycle2"/>
    <dgm:cxn modelId="{2E2231DB-4FA2-4E83-8FC7-0C2E2AEF86A8}" type="presParOf" srcId="{ED856E37-26B2-411A-BC3B-E2DCE40A8D2C}" destId="{2A0FF255-DB44-4682-A7FF-FF209AF2D31C}" srcOrd="11" destOrd="0" presId="urn:microsoft.com/office/officeart/2005/8/layout/cycle2"/>
    <dgm:cxn modelId="{86BCD6F7-7498-4BCD-8F1D-DA1D1CAF1944}" type="presParOf" srcId="{2A0FF255-DB44-4682-A7FF-FF209AF2D31C}" destId="{9A016012-80FA-438F-B2C7-8CDC400BD9DD}" srcOrd="0" destOrd="0" presId="urn:microsoft.com/office/officeart/2005/8/layout/cycle2"/>
    <dgm:cxn modelId="{A423E0CB-3286-4ADC-83A5-C9CFA4B7A7AC}" type="presParOf" srcId="{ED856E37-26B2-411A-BC3B-E2DCE40A8D2C}" destId="{2561AE8B-289F-4464-ABD6-AEF227881787}" srcOrd="12" destOrd="0" presId="urn:microsoft.com/office/officeart/2005/8/layout/cycle2"/>
    <dgm:cxn modelId="{D1E108AD-9DE4-4B10-AA03-C11029A5D8C8}" type="presParOf" srcId="{ED856E37-26B2-411A-BC3B-E2DCE40A8D2C}" destId="{DF499081-5598-44A0-84E8-C72F54AC95F2}" srcOrd="13" destOrd="0" presId="urn:microsoft.com/office/officeart/2005/8/layout/cycle2"/>
    <dgm:cxn modelId="{B147F15D-4FC1-4341-993B-B0512B9AD651}" type="presParOf" srcId="{DF499081-5598-44A0-84E8-C72F54AC95F2}" destId="{4F72DE4B-87CE-4DDB-8571-530ED32955B6}" srcOrd="0" destOrd="0" presId="urn:microsoft.com/office/officeart/2005/8/layout/cycle2"/>
    <dgm:cxn modelId="{29E85C13-B1D5-403B-ACA6-96DA24655616}" type="presParOf" srcId="{ED856E37-26B2-411A-BC3B-E2DCE40A8D2C}" destId="{3DC38976-62A3-4A21-9CAC-CB1F46EB8EFB}" srcOrd="14" destOrd="0" presId="urn:microsoft.com/office/officeart/2005/8/layout/cycle2"/>
    <dgm:cxn modelId="{7710B895-26EB-413A-93EE-DD6368CC166F}" type="presParOf" srcId="{ED856E37-26B2-411A-BC3B-E2DCE40A8D2C}" destId="{991672FA-4286-4707-9346-BC3482C52E8F}" srcOrd="15" destOrd="0" presId="urn:microsoft.com/office/officeart/2005/8/layout/cycle2"/>
    <dgm:cxn modelId="{F12B42C4-94D4-4616-915D-7C8BE6BDEFA9}" type="presParOf" srcId="{991672FA-4286-4707-9346-BC3482C52E8F}" destId="{8CFDA3A1-6E4D-442D-90BA-453F0E25E27B}" srcOrd="0" destOrd="0" presId="urn:microsoft.com/office/officeart/2005/8/layout/cycle2"/>
    <dgm:cxn modelId="{26FD8492-256D-404F-9CB5-D497B5504D5F}" type="presParOf" srcId="{ED856E37-26B2-411A-BC3B-E2DCE40A8D2C}" destId="{D0DA752E-5018-4DA3-9691-49A3707C419B}" srcOrd="16" destOrd="0" presId="urn:microsoft.com/office/officeart/2005/8/layout/cycle2"/>
    <dgm:cxn modelId="{42882633-6F05-4466-8D6F-CE684AFA3218}" type="presParOf" srcId="{ED856E37-26B2-411A-BC3B-E2DCE40A8D2C}" destId="{6D554F96-CD44-49AE-9D87-E68C54E0BAC1}" srcOrd="17" destOrd="0" presId="urn:microsoft.com/office/officeart/2005/8/layout/cycle2"/>
    <dgm:cxn modelId="{16E04CB6-E946-4083-BA13-1C17A8ED337C}" type="presParOf" srcId="{6D554F96-CD44-49AE-9D87-E68C54E0BAC1}" destId="{32FDA444-44AC-47B2-8083-BA5F99A50867}" srcOrd="0" destOrd="0" presId="urn:microsoft.com/office/officeart/2005/8/layout/cycle2"/>
    <dgm:cxn modelId="{0997672A-4139-44AE-89B3-5488481ED685}" type="presParOf" srcId="{ED856E37-26B2-411A-BC3B-E2DCE40A8D2C}" destId="{0D496587-CBC4-4FCD-B928-FA9EE753C7C1}" srcOrd="18" destOrd="0" presId="urn:microsoft.com/office/officeart/2005/8/layout/cycle2"/>
    <dgm:cxn modelId="{05381A30-E53A-4AE8-8DF6-2597010533F5}" type="presParOf" srcId="{ED856E37-26B2-411A-BC3B-E2DCE40A8D2C}" destId="{FCA9EE19-60E2-4823-9207-AAECF97AA940}" srcOrd="19" destOrd="0" presId="urn:microsoft.com/office/officeart/2005/8/layout/cycle2"/>
    <dgm:cxn modelId="{CA1E4357-C1FC-4EFC-A3E6-112FF05C7590}" type="presParOf" srcId="{FCA9EE19-60E2-4823-9207-AAECF97AA940}" destId="{FAAB4114-43EE-4F4B-84C4-A713EE7A358A}" srcOrd="0" destOrd="0" presId="urn:microsoft.com/office/officeart/2005/8/layout/cycle2"/>
    <dgm:cxn modelId="{71F19370-C3A8-4706-BC8F-BD4C7E3A80AD}" type="presParOf" srcId="{ED856E37-26B2-411A-BC3B-E2DCE40A8D2C}" destId="{864F6C35-FB89-40A1-A240-173D7F39EFDD}" srcOrd="20" destOrd="0" presId="urn:microsoft.com/office/officeart/2005/8/layout/cycle2"/>
    <dgm:cxn modelId="{F94A66FD-B208-415A-A3A5-771251CDB230}" type="presParOf" srcId="{ED856E37-26B2-411A-BC3B-E2DCE40A8D2C}" destId="{4A696297-7A8A-4EF3-A543-550F16F217D7}" srcOrd="21" destOrd="0" presId="urn:microsoft.com/office/officeart/2005/8/layout/cycle2"/>
    <dgm:cxn modelId="{75668D82-2445-4EEA-8575-8ADAE946B748}" type="presParOf" srcId="{4A696297-7A8A-4EF3-A543-550F16F217D7}" destId="{E2402EBB-F9CC-499B-A5B1-5549EB87B2AB}" srcOrd="0" destOrd="0" presId="urn:microsoft.com/office/officeart/2005/8/layout/cycle2"/>
    <dgm:cxn modelId="{C7EFD928-4668-4691-B672-09E709F6B2CE}" type="presParOf" srcId="{ED856E37-26B2-411A-BC3B-E2DCE40A8D2C}" destId="{053A2F4E-DC85-4041-AF31-5A0BF7027A2B}" srcOrd="22" destOrd="0" presId="urn:microsoft.com/office/officeart/2005/8/layout/cycle2"/>
    <dgm:cxn modelId="{EA34B6E9-76D6-4972-86BA-5AC66C873E7F}" type="presParOf" srcId="{ED856E37-26B2-411A-BC3B-E2DCE40A8D2C}" destId="{967C4D7A-9024-449D-A0F9-A4DB6E5CE76D}" srcOrd="23" destOrd="0" presId="urn:microsoft.com/office/officeart/2005/8/layout/cycle2"/>
    <dgm:cxn modelId="{2BB78766-F365-4D67-9132-3EF8D6435503}" type="presParOf" srcId="{967C4D7A-9024-449D-A0F9-A4DB6E5CE76D}" destId="{4973C34D-92C2-40D2-9B5B-F1D150AD3203}" srcOrd="0" destOrd="0" presId="urn:microsoft.com/office/officeart/2005/8/layout/cycle2"/>
    <dgm:cxn modelId="{0701A66C-97D9-45E8-90A4-EEE06B441A79}" type="presParOf" srcId="{ED856E37-26B2-411A-BC3B-E2DCE40A8D2C}" destId="{9B83DD6F-1CE8-47AB-BF2B-2FD33DAFC947}" srcOrd="24" destOrd="0" presId="urn:microsoft.com/office/officeart/2005/8/layout/cycle2"/>
    <dgm:cxn modelId="{89B565A7-8912-42AA-9DC6-B98D3E62215C}" type="presParOf" srcId="{ED856E37-26B2-411A-BC3B-E2DCE40A8D2C}" destId="{D38C9851-19D2-497D-92A5-C7B056D90529}" srcOrd="25" destOrd="0" presId="urn:microsoft.com/office/officeart/2005/8/layout/cycle2"/>
    <dgm:cxn modelId="{087E6C50-4DA5-4EDC-AC1B-5CB58EBA857E}" type="presParOf" srcId="{D38C9851-19D2-497D-92A5-C7B056D90529}" destId="{C7A47BA8-BB2C-4DA8-872F-2306115A325A}" srcOrd="0" destOrd="0" presId="urn:microsoft.com/office/officeart/2005/8/layout/cycle2"/>
    <dgm:cxn modelId="{B721FB2B-DC06-48B7-974D-4BA76BF59EA1}" type="presParOf" srcId="{ED856E37-26B2-411A-BC3B-E2DCE40A8D2C}" destId="{F0AAD80B-1320-4E54-BC3C-1AB080A1DB90}" srcOrd="26" destOrd="0" presId="urn:microsoft.com/office/officeart/2005/8/layout/cycle2"/>
    <dgm:cxn modelId="{099D47CD-F0FD-4ECE-A073-40E0EDAEE474}" type="presParOf" srcId="{ED856E37-26B2-411A-BC3B-E2DCE40A8D2C}" destId="{F584AF75-025F-4739-B68F-790056C42DC9}" srcOrd="27" destOrd="0" presId="urn:microsoft.com/office/officeart/2005/8/layout/cycle2"/>
    <dgm:cxn modelId="{6F4AE0F1-CF9E-404D-AB2D-F8FDB4CF4A7D}" type="presParOf" srcId="{F584AF75-025F-4739-B68F-790056C42DC9}" destId="{C6418C61-0F32-4745-990E-E13BE847E43B}" srcOrd="0" destOrd="0" presId="urn:microsoft.com/office/officeart/2005/8/layout/cycle2"/>
    <dgm:cxn modelId="{5989CD6F-121E-42A8-9A91-5CCBF737B563}" type="presParOf" srcId="{ED856E37-26B2-411A-BC3B-E2DCE40A8D2C}" destId="{600E7B3C-BE3F-420F-AB3F-8C501010770B}" srcOrd="28" destOrd="0" presId="urn:microsoft.com/office/officeart/2005/8/layout/cycle2"/>
    <dgm:cxn modelId="{ABAA2A08-181F-42A1-9EB9-A76B965921E5}" type="presParOf" srcId="{ED856E37-26B2-411A-BC3B-E2DCE40A8D2C}" destId="{06811DA2-79D7-41F5-877B-3B221025E7BB}" srcOrd="29" destOrd="0" presId="urn:microsoft.com/office/officeart/2005/8/layout/cycle2"/>
    <dgm:cxn modelId="{52F30E11-99A5-4C66-B63F-06F232C7DC18}" type="presParOf" srcId="{06811DA2-79D7-41F5-877B-3B221025E7BB}" destId="{6F35B8D1-CA24-4542-A68C-787B35CF0061}" srcOrd="0" destOrd="0" presId="urn:microsoft.com/office/officeart/2005/8/layout/cycle2"/>
    <dgm:cxn modelId="{F842F6F2-8D7D-46C7-B926-01D72FFCD11C}" type="presParOf" srcId="{ED856E37-26B2-411A-BC3B-E2DCE40A8D2C}" destId="{4C248587-8794-4D16-9672-B0289067816F}" srcOrd="30" destOrd="0" presId="urn:microsoft.com/office/officeart/2005/8/layout/cycle2"/>
    <dgm:cxn modelId="{3DCF1FEF-30D0-4C51-9623-5A0DD6A25F0D}" type="presParOf" srcId="{ED856E37-26B2-411A-BC3B-E2DCE40A8D2C}" destId="{19901B25-B654-4D6F-8306-CDCF01BE7AE6}" srcOrd="31" destOrd="0" presId="urn:microsoft.com/office/officeart/2005/8/layout/cycle2"/>
    <dgm:cxn modelId="{2DEA073C-68F5-461A-81EF-84EBE6C09E16}" type="presParOf" srcId="{19901B25-B654-4D6F-8306-CDCF01BE7AE6}" destId="{F23E9550-EC47-4B90-B2AE-D5B5710FACB4}" srcOrd="0" destOrd="0" presId="urn:microsoft.com/office/officeart/2005/8/layout/cycle2"/>
  </dgm:cxnLst>
  <dgm:bg>
    <a:noFill/>
  </dgm:bg>
  <dgm:whole/>
</dgm:dataModel>
</file>

<file path=ppt/diagrams/data9.xml><?xml version="1.0" encoding="utf-8"?>
<dgm:dataModel xmlns:dgm="http://schemas.openxmlformats.org/drawingml/2006/diagram" xmlns:a="http://schemas.openxmlformats.org/drawingml/2006/main">
  <dgm:ptLst>
    <dgm:pt modelId="{53FCFA09-25E0-42DC-AEDE-2A3A519EE58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2D95D7-3681-471F-AFDF-8057D6725C68}">
      <dgm:prSet phldrT="[Text]" custT="1"/>
      <dgm:spPr>
        <a:noFill/>
        <a:ln>
          <a:noFill/>
        </a:ln>
      </dgm:spPr>
      <dgm:t>
        <a:bodyPr lIns="0" tIns="0" rIns="0" bIns="0"/>
        <a:lstStyle/>
        <a:p>
          <a:r>
            <a:rPr lang="en-US" sz="1600" i="1" dirty="0">
              <a:solidFill>
                <a:schemeClr val="tx1">
                  <a:lumMod val="50000"/>
                  <a:lumOff val="50000"/>
                </a:schemeClr>
              </a:solidFill>
            </a:rPr>
            <a:t>16</a:t>
          </a:r>
        </a:p>
      </dgm:t>
    </dgm:pt>
    <dgm:pt modelId="{29B55120-6A37-4257-9F55-45E532040178}" type="parTrans" cxnId="{F061757E-8A6F-48C2-9B66-FCF5B645A4D2}">
      <dgm:prSet/>
      <dgm:spPr/>
      <dgm:t>
        <a:bodyPr/>
        <a:lstStyle/>
        <a:p>
          <a:endParaRPr lang="en-US" sz="1600" i="1">
            <a:solidFill>
              <a:schemeClr val="tx1">
                <a:lumMod val="50000"/>
                <a:lumOff val="50000"/>
              </a:schemeClr>
            </a:solidFill>
          </a:endParaRPr>
        </a:p>
      </dgm:t>
    </dgm:pt>
    <dgm:pt modelId="{840DE21A-FB42-48FB-B560-8834402CD49A}" type="sibTrans" cxnId="{F061757E-8A6F-48C2-9B66-FCF5B645A4D2}">
      <dgm:prSet custT="1"/>
      <dgm:spPr>
        <a:noFill/>
      </dgm:spPr>
      <dgm:t>
        <a:bodyPr/>
        <a:lstStyle/>
        <a:p>
          <a:endParaRPr lang="en-US" sz="1600" i="1">
            <a:solidFill>
              <a:schemeClr val="tx1">
                <a:lumMod val="50000"/>
                <a:lumOff val="50000"/>
              </a:schemeClr>
            </a:solidFill>
          </a:endParaRPr>
        </a:p>
      </dgm:t>
    </dgm:pt>
    <dgm:pt modelId="{B17E3CDC-EC1B-49FA-B3BE-FE70CB48175E}">
      <dgm:prSet phldrT="[Text]" custT="1"/>
      <dgm:spPr>
        <a:noFill/>
        <a:ln>
          <a:noFill/>
        </a:ln>
      </dgm:spPr>
      <dgm:t>
        <a:bodyPr lIns="0" tIns="0" rIns="0" bIns="0"/>
        <a:lstStyle/>
        <a:p>
          <a:r>
            <a:rPr lang="en-US" sz="1600" i="1" dirty="0">
              <a:solidFill>
                <a:schemeClr val="tx1">
                  <a:lumMod val="50000"/>
                  <a:lumOff val="50000"/>
                </a:schemeClr>
              </a:solidFill>
            </a:rPr>
            <a:t>17</a:t>
          </a:r>
        </a:p>
      </dgm:t>
    </dgm:pt>
    <dgm:pt modelId="{82D513C5-D3EB-4FA6-98AD-04FBFA735E59}" type="parTrans" cxnId="{443D86E7-DE53-4EB3-8523-F011AB0FBF94}">
      <dgm:prSet/>
      <dgm:spPr/>
      <dgm:t>
        <a:bodyPr/>
        <a:lstStyle/>
        <a:p>
          <a:endParaRPr lang="en-US" sz="1600" i="1">
            <a:solidFill>
              <a:schemeClr val="tx1">
                <a:lumMod val="50000"/>
                <a:lumOff val="50000"/>
              </a:schemeClr>
            </a:solidFill>
          </a:endParaRPr>
        </a:p>
      </dgm:t>
    </dgm:pt>
    <dgm:pt modelId="{A18E5D57-F9D5-4A5B-A052-65315B471A07}" type="sibTrans" cxnId="{443D86E7-DE53-4EB3-8523-F011AB0FBF94}">
      <dgm:prSet custT="1"/>
      <dgm:spPr>
        <a:noFill/>
      </dgm:spPr>
      <dgm:t>
        <a:bodyPr/>
        <a:lstStyle/>
        <a:p>
          <a:endParaRPr lang="en-US" sz="1600" i="1">
            <a:solidFill>
              <a:schemeClr val="tx1">
                <a:lumMod val="50000"/>
                <a:lumOff val="50000"/>
              </a:schemeClr>
            </a:solidFill>
          </a:endParaRPr>
        </a:p>
      </dgm:t>
    </dgm:pt>
    <dgm:pt modelId="{4EF681E0-A19B-4093-A99F-93DFD946C031}">
      <dgm:prSet phldrT="[Text]" custT="1"/>
      <dgm:spPr>
        <a:noFill/>
        <a:ln>
          <a:noFill/>
        </a:ln>
      </dgm:spPr>
      <dgm:t>
        <a:bodyPr lIns="0" tIns="0" rIns="0" bIns="0"/>
        <a:lstStyle/>
        <a:p>
          <a:r>
            <a:rPr lang="en-US" sz="1600" i="1" dirty="0">
              <a:solidFill>
                <a:schemeClr val="tx1">
                  <a:lumMod val="50000"/>
                  <a:lumOff val="50000"/>
                </a:schemeClr>
              </a:solidFill>
            </a:rPr>
            <a:t>18</a:t>
          </a:r>
        </a:p>
      </dgm:t>
    </dgm:pt>
    <dgm:pt modelId="{19C98A71-9A98-4A60-B9B5-7F9F4897A9EE}" type="parTrans" cxnId="{2E6265FC-DC83-4EB5-A602-F8E8CFA7B053}">
      <dgm:prSet/>
      <dgm:spPr/>
      <dgm:t>
        <a:bodyPr/>
        <a:lstStyle/>
        <a:p>
          <a:endParaRPr lang="en-US" sz="1600" i="1">
            <a:solidFill>
              <a:schemeClr val="tx1">
                <a:lumMod val="50000"/>
                <a:lumOff val="50000"/>
              </a:schemeClr>
            </a:solidFill>
          </a:endParaRPr>
        </a:p>
      </dgm:t>
    </dgm:pt>
    <dgm:pt modelId="{CC8F4582-0511-4994-95FF-7DA17596E754}" type="sibTrans" cxnId="{2E6265FC-DC83-4EB5-A602-F8E8CFA7B053}">
      <dgm:prSet custT="1"/>
      <dgm:spPr>
        <a:noFill/>
      </dgm:spPr>
      <dgm:t>
        <a:bodyPr/>
        <a:lstStyle/>
        <a:p>
          <a:endParaRPr lang="en-US" sz="1600" i="1">
            <a:solidFill>
              <a:schemeClr val="tx1">
                <a:lumMod val="50000"/>
                <a:lumOff val="50000"/>
              </a:schemeClr>
            </a:solidFill>
          </a:endParaRPr>
        </a:p>
      </dgm:t>
    </dgm:pt>
    <dgm:pt modelId="{9F942445-7FB9-4879-A3F3-CFBFF349751C}">
      <dgm:prSet phldrT="[Text]" custT="1"/>
      <dgm:spPr>
        <a:noFill/>
        <a:ln>
          <a:noFill/>
        </a:ln>
      </dgm:spPr>
      <dgm:t>
        <a:bodyPr lIns="0" tIns="0" rIns="0" bIns="0"/>
        <a:lstStyle/>
        <a:p>
          <a:r>
            <a:rPr lang="en-US" sz="1600" i="1" dirty="0">
              <a:solidFill>
                <a:schemeClr val="tx1">
                  <a:lumMod val="50000"/>
                  <a:lumOff val="50000"/>
                </a:schemeClr>
              </a:solidFill>
            </a:rPr>
            <a:t>19</a:t>
          </a:r>
        </a:p>
      </dgm:t>
    </dgm:pt>
    <dgm:pt modelId="{95D89B49-23DB-4982-9E78-63E50DAE03CA}" type="parTrans" cxnId="{7A7FCAE5-FA15-4CF1-9893-C80CCC0E5CA4}">
      <dgm:prSet/>
      <dgm:spPr/>
      <dgm:t>
        <a:bodyPr/>
        <a:lstStyle/>
        <a:p>
          <a:endParaRPr lang="en-US" sz="1600" i="1">
            <a:solidFill>
              <a:schemeClr val="tx1">
                <a:lumMod val="50000"/>
                <a:lumOff val="50000"/>
              </a:schemeClr>
            </a:solidFill>
          </a:endParaRPr>
        </a:p>
      </dgm:t>
    </dgm:pt>
    <dgm:pt modelId="{54A9CEA7-A743-4B67-926A-13B5DC25B193}" type="sibTrans" cxnId="{7A7FCAE5-FA15-4CF1-9893-C80CCC0E5CA4}">
      <dgm:prSet custT="1"/>
      <dgm:spPr>
        <a:noFill/>
      </dgm:spPr>
      <dgm:t>
        <a:bodyPr/>
        <a:lstStyle/>
        <a:p>
          <a:endParaRPr lang="en-US" sz="1600" i="1">
            <a:solidFill>
              <a:schemeClr val="tx1">
                <a:lumMod val="50000"/>
                <a:lumOff val="50000"/>
              </a:schemeClr>
            </a:solidFill>
          </a:endParaRPr>
        </a:p>
      </dgm:t>
    </dgm:pt>
    <dgm:pt modelId="{4E2CE9BB-2A36-4BE8-B6C8-7E02CB30C99B}">
      <dgm:prSet phldrT="[Text]" custT="1"/>
      <dgm:spPr>
        <a:noFill/>
        <a:ln>
          <a:noFill/>
        </a:ln>
      </dgm:spPr>
      <dgm:t>
        <a:bodyPr lIns="0" tIns="0" rIns="0" bIns="0"/>
        <a:lstStyle/>
        <a:p>
          <a:r>
            <a:rPr lang="en-US" sz="1600" i="1" dirty="0">
              <a:solidFill>
                <a:schemeClr val="tx1">
                  <a:lumMod val="50000"/>
                  <a:lumOff val="50000"/>
                </a:schemeClr>
              </a:solidFill>
            </a:rPr>
            <a:t>20</a:t>
          </a:r>
        </a:p>
      </dgm:t>
    </dgm:pt>
    <dgm:pt modelId="{4162CEB4-22B5-4E5B-8EA5-9BD8AE4E67BB}" type="parTrans" cxnId="{4D23E049-654A-4AE1-877F-E53F395DB449}">
      <dgm:prSet/>
      <dgm:spPr/>
      <dgm:t>
        <a:bodyPr/>
        <a:lstStyle/>
        <a:p>
          <a:endParaRPr lang="en-US" sz="1600" i="1">
            <a:solidFill>
              <a:schemeClr val="tx1">
                <a:lumMod val="50000"/>
                <a:lumOff val="50000"/>
              </a:schemeClr>
            </a:solidFill>
          </a:endParaRPr>
        </a:p>
      </dgm:t>
    </dgm:pt>
    <dgm:pt modelId="{D4509880-136B-4AFB-87E1-5CA5167F5DF6}" type="sibTrans" cxnId="{4D23E049-654A-4AE1-877F-E53F395DB449}">
      <dgm:prSet custT="1"/>
      <dgm:spPr>
        <a:noFill/>
      </dgm:spPr>
      <dgm:t>
        <a:bodyPr/>
        <a:lstStyle/>
        <a:p>
          <a:endParaRPr lang="en-US" sz="1600" i="1">
            <a:solidFill>
              <a:schemeClr val="tx1">
                <a:lumMod val="50000"/>
                <a:lumOff val="50000"/>
              </a:schemeClr>
            </a:solidFill>
          </a:endParaRPr>
        </a:p>
      </dgm:t>
    </dgm:pt>
    <dgm:pt modelId="{1B6F75F6-CFAD-47C2-9B69-A75C97B2DFFB}">
      <dgm:prSet phldrT="[Text]" custT="1"/>
      <dgm:spPr>
        <a:noFill/>
        <a:ln>
          <a:noFill/>
        </a:ln>
      </dgm:spPr>
      <dgm:t>
        <a:bodyPr lIns="0" tIns="0" rIns="0" bIns="0"/>
        <a:lstStyle/>
        <a:p>
          <a:r>
            <a:rPr lang="en-US" sz="1600" i="1" dirty="0">
              <a:solidFill>
                <a:schemeClr val="tx1">
                  <a:lumMod val="50000"/>
                  <a:lumOff val="50000"/>
                </a:schemeClr>
              </a:solidFill>
            </a:rPr>
            <a:t>21</a:t>
          </a:r>
        </a:p>
      </dgm:t>
    </dgm:pt>
    <dgm:pt modelId="{D55584AE-09B1-4E5F-B04A-C0611F13F174}" type="parTrans" cxnId="{826C6629-F137-4B58-9F4F-C6053C24A3CB}">
      <dgm:prSet/>
      <dgm:spPr/>
      <dgm:t>
        <a:bodyPr/>
        <a:lstStyle/>
        <a:p>
          <a:endParaRPr lang="en-US" sz="1600" i="1">
            <a:solidFill>
              <a:schemeClr val="tx1">
                <a:lumMod val="50000"/>
                <a:lumOff val="50000"/>
              </a:schemeClr>
            </a:solidFill>
          </a:endParaRPr>
        </a:p>
      </dgm:t>
    </dgm:pt>
    <dgm:pt modelId="{418DA20B-379F-4668-94D1-9E09FD6EC420}" type="sibTrans" cxnId="{826C6629-F137-4B58-9F4F-C6053C24A3CB}">
      <dgm:prSet custT="1"/>
      <dgm:spPr>
        <a:noFill/>
      </dgm:spPr>
      <dgm:t>
        <a:bodyPr/>
        <a:lstStyle/>
        <a:p>
          <a:endParaRPr lang="en-US" sz="1600" i="1">
            <a:solidFill>
              <a:schemeClr val="tx1">
                <a:lumMod val="50000"/>
                <a:lumOff val="50000"/>
              </a:schemeClr>
            </a:solidFill>
          </a:endParaRPr>
        </a:p>
      </dgm:t>
    </dgm:pt>
    <dgm:pt modelId="{09734ACD-7621-4A37-B423-CF4EFE9FF14B}">
      <dgm:prSet phldrT="[Text]" custT="1"/>
      <dgm:spPr>
        <a:noFill/>
        <a:ln>
          <a:noFill/>
        </a:ln>
      </dgm:spPr>
      <dgm:t>
        <a:bodyPr lIns="0" tIns="0" rIns="0" bIns="0"/>
        <a:lstStyle/>
        <a:p>
          <a:r>
            <a:rPr lang="en-US" sz="1600" i="1" dirty="0">
              <a:solidFill>
                <a:schemeClr val="tx1">
                  <a:lumMod val="50000"/>
                  <a:lumOff val="50000"/>
                </a:schemeClr>
              </a:solidFill>
            </a:rPr>
            <a:t>22</a:t>
          </a:r>
        </a:p>
      </dgm:t>
    </dgm:pt>
    <dgm:pt modelId="{37A52F5B-DDEC-4B5B-A4C8-A804F5740020}" type="parTrans" cxnId="{A846C7F2-1F6C-48EA-AEF0-0A1C649FED70}">
      <dgm:prSet/>
      <dgm:spPr/>
      <dgm:t>
        <a:bodyPr/>
        <a:lstStyle/>
        <a:p>
          <a:endParaRPr lang="en-US" sz="1600" i="1">
            <a:solidFill>
              <a:schemeClr val="tx1">
                <a:lumMod val="50000"/>
                <a:lumOff val="50000"/>
              </a:schemeClr>
            </a:solidFill>
          </a:endParaRPr>
        </a:p>
      </dgm:t>
    </dgm:pt>
    <dgm:pt modelId="{9EA0BBBC-9F19-49DA-8C37-DF0AF07A423D}" type="sibTrans" cxnId="{A846C7F2-1F6C-48EA-AEF0-0A1C649FED70}">
      <dgm:prSet custT="1"/>
      <dgm:spPr>
        <a:noFill/>
      </dgm:spPr>
      <dgm:t>
        <a:bodyPr/>
        <a:lstStyle/>
        <a:p>
          <a:endParaRPr lang="en-US" sz="1600" i="1">
            <a:solidFill>
              <a:schemeClr val="tx1">
                <a:lumMod val="50000"/>
                <a:lumOff val="50000"/>
              </a:schemeClr>
            </a:solidFill>
          </a:endParaRPr>
        </a:p>
      </dgm:t>
    </dgm:pt>
    <dgm:pt modelId="{E1B2DC05-DD82-40E1-A80B-3A3F0D150826}">
      <dgm:prSet phldrT="[Text]" custT="1"/>
      <dgm:spPr>
        <a:noFill/>
        <a:ln>
          <a:noFill/>
        </a:ln>
      </dgm:spPr>
      <dgm:t>
        <a:bodyPr lIns="0" tIns="0" rIns="0" bIns="0"/>
        <a:lstStyle/>
        <a:p>
          <a:r>
            <a:rPr lang="en-US" sz="1600" i="1" dirty="0">
              <a:solidFill>
                <a:schemeClr val="tx1">
                  <a:lumMod val="50000"/>
                  <a:lumOff val="50000"/>
                </a:schemeClr>
              </a:solidFill>
            </a:rPr>
            <a:t>23</a:t>
          </a:r>
        </a:p>
      </dgm:t>
    </dgm:pt>
    <dgm:pt modelId="{32E31B58-FEA1-4C4B-B20D-89442B0952D1}" type="parTrans" cxnId="{3D331903-328B-4D67-8B46-A9E0E6021652}">
      <dgm:prSet/>
      <dgm:spPr/>
      <dgm:t>
        <a:bodyPr/>
        <a:lstStyle/>
        <a:p>
          <a:endParaRPr lang="en-US" sz="1600" i="1">
            <a:solidFill>
              <a:schemeClr val="tx1">
                <a:lumMod val="50000"/>
                <a:lumOff val="50000"/>
              </a:schemeClr>
            </a:solidFill>
          </a:endParaRPr>
        </a:p>
      </dgm:t>
    </dgm:pt>
    <dgm:pt modelId="{1292C815-A999-47F1-B2AB-6D8B2FC4801B}" type="sibTrans" cxnId="{3D331903-328B-4D67-8B46-A9E0E6021652}">
      <dgm:prSet custT="1"/>
      <dgm:spPr>
        <a:noFill/>
      </dgm:spPr>
      <dgm:t>
        <a:bodyPr/>
        <a:lstStyle/>
        <a:p>
          <a:endParaRPr lang="en-US" sz="1600" i="1">
            <a:solidFill>
              <a:schemeClr val="tx1">
                <a:lumMod val="50000"/>
                <a:lumOff val="50000"/>
              </a:schemeClr>
            </a:solidFill>
          </a:endParaRPr>
        </a:p>
      </dgm:t>
    </dgm:pt>
    <dgm:pt modelId="{0E006D6F-D5B3-4AD9-B287-C560C2AF3303}">
      <dgm:prSet phldrT="[Text]" custT="1"/>
      <dgm:spPr>
        <a:noFill/>
        <a:ln>
          <a:noFill/>
        </a:ln>
      </dgm:spPr>
      <dgm:t>
        <a:bodyPr lIns="0" tIns="0" rIns="0" bIns="0"/>
        <a:lstStyle/>
        <a:p>
          <a:r>
            <a:rPr lang="en-US" sz="1600" i="1" dirty="0">
              <a:solidFill>
                <a:schemeClr val="tx1">
                  <a:lumMod val="50000"/>
                  <a:lumOff val="50000"/>
                </a:schemeClr>
              </a:solidFill>
            </a:rPr>
            <a:t>8</a:t>
          </a:r>
        </a:p>
      </dgm:t>
    </dgm:pt>
    <dgm:pt modelId="{2B993F09-CE53-4F12-9D8D-44F901BA5D29}" type="parTrans" cxnId="{9BB7A55A-9467-4CA6-AF6B-9A88159C4E92}">
      <dgm:prSet/>
      <dgm:spPr/>
      <dgm:t>
        <a:bodyPr/>
        <a:lstStyle/>
        <a:p>
          <a:endParaRPr lang="en-US" sz="1600" i="1">
            <a:solidFill>
              <a:schemeClr val="tx1">
                <a:lumMod val="50000"/>
                <a:lumOff val="50000"/>
              </a:schemeClr>
            </a:solidFill>
          </a:endParaRPr>
        </a:p>
      </dgm:t>
    </dgm:pt>
    <dgm:pt modelId="{40954D95-97D2-4C49-9937-C5A860DD54DE}" type="sibTrans" cxnId="{9BB7A55A-9467-4CA6-AF6B-9A88159C4E92}">
      <dgm:prSet custT="1"/>
      <dgm:spPr>
        <a:noFill/>
      </dgm:spPr>
      <dgm:t>
        <a:bodyPr/>
        <a:lstStyle/>
        <a:p>
          <a:endParaRPr lang="en-US" sz="1600" i="1">
            <a:solidFill>
              <a:schemeClr val="tx1">
                <a:lumMod val="50000"/>
                <a:lumOff val="50000"/>
              </a:schemeClr>
            </a:solidFill>
          </a:endParaRPr>
        </a:p>
      </dgm:t>
    </dgm:pt>
    <dgm:pt modelId="{18D05F78-20A7-4BE7-B47A-DABF40716FAB}">
      <dgm:prSet phldrT="[Text]" custT="1"/>
      <dgm:spPr>
        <a:noFill/>
        <a:ln>
          <a:noFill/>
        </a:ln>
      </dgm:spPr>
      <dgm:t>
        <a:bodyPr lIns="0" tIns="0" rIns="0" bIns="0"/>
        <a:lstStyle/>
        <a:p>
          <a:r>
            <a:rPr lang="en-US" sz="1600" i="1" dirty="0">
              <a:solidFill>
                <a:schemeClr val="tx1">
                  <a:lumMod val="50000"/>
                  <a:lumOff val="50000"/>
                </a:schemeClr>
              </a:solidFill>
            </a:rPr>
            <a:t>9</a:t>
          </a:r>
        </a:p>
      </dgm:t>
    </dgm:pt>
    <dgm:pt modelId="{F223BA35-C52D-4E0E-9576-21D0AB8CCE03}" type="parTrans" cxnId="{81B6479F-BFBC-4061-BBFB-0D73B5683191}">
      <dgm:prSet/>
      <dgm:spPr/>
      <dgm:t>
        <a:bodyPr/>
        <a:lstStyle/>
        <a:p>
          <a:endParaRPr lang="en-US" sz="1600" i="1">
            <a:solidFill>
              <a:schemeClr val="tx1">
                <a:lumMod val="50000"/>
                <a:lumOff val="50000"/>
              </a:schemeClr>
            </a:solidFill>
          </a:endParaRPr>
        </a:p>
      </dgm:t>
    </dgm:pt>
    <dgm:pt modelId="{42CE9FCF-A22A-4DA9-BA12-A7FC8BCC349E}" type="sibTrans" cxnId="{81B6479F-BFBC-4061-BBFB-0D73B5683191}">
      <dgm:prSet custT="1"/>
      <dgm:spPr>
        <a:noFill/>
      </dgm:spPr>
      <dgm:t>
        <a:bodyPr/>
        <a:lstStyle/>
        <a:p>
          <a:endParaRPr lang="en-US" sz="1600" i="1">
            <a:solidFill>
              <a:schemeClr val="tx1">
                <a:lumMod val="50000"/>
                <a:lumOff val="50000"/>
              </a:schemeClr>
            </a:solidFill>
          </a:endParaRPr>
        </a:p>
      </dgm:t>
    </dgm:pt>
    <dgm:pt modelId="{DB0C4E7F-E656-499E-9631-49607CED98D0}">
      <dgm:prSet phldrT="[Text]" custT="1"/>
      <dgm:spPr>
        <a:noFill/>
        <a:ln>
          <a:noFill/>
        </a:ln>
      </dgm:spPr>
      <dgm:t>
        <a:bodyPr lIns="0" tIns="0" rIns="0" bIns="0"/>
        <a:lstStyle/>
        <a:p>
          <a:r>
            <a:rPr lang="en-US" sz="1600" i="1" dirty="0">
              <a:solidFill>
                <a:schemeClr val="tx1">
                  <a:lumMod val="50000"/>
                  <a:lumOff val="50000"/>
                </a:schemeClr>
              </a:solidFill>
            </a:rPr>
            <a:t>10</a:t>
          </a:r>
        </a:p>
      </dgm:t>
    </dgm:pt>
    <dgm:pt modelId="{D4212191-B16D-4BBE-9A56-7BA3B042CB2B}" type="parTrans" cxnId="{E44D39C3-224E-43C6-A5DB-291A965A67E8}">
      <dgm:prSet/>
      <dgm:spPr/>
      <dgm:t>
        <a:bodyPr/>
        <a:lstStyle/>
        <a:p>
          <a:endParaRPr lang="en-US" sz="1600" i="1">
            <a:solidFill>
              <a:schemeClr val="tx1">
                <a:lumMod val="50000"/>
                <a:lumOff val="50000"/>
              </a:schemeClr>
            </a:solidFill>
          </a:endParaRPr>
        </a:p>
      </dgm:t>
    </dgm:pt>
    <dgm:pt modelId="{C07863CA-0B02-455C-AAF9-702EDB99D2A3}" type="sibTrans" cxnId="{E44D39C3-224E-43C6-A5DB-291A965A67E8}">
      <dgm:prSet custT="1"/>
      <dgm:spPr>
        <a:noFill/>
      </dgm:spPr>
      <dgm:t>
        <a:bodyPr/>
        <a:lstStyle/>
        <a:p>
          <a:endParaRPr lang="en-US" sz="1600" i="1">
            <a:solidFill>
              <a:schemeClr val="tx1">
                <a:lumMod val="50000"/>
                <a:lumOff val="50000"/>
              </a:schemeClr>
            </a:solidFill>
          </a:endParaRPr>
        </a:p>
      </dgm:t>
    </dgm:pt>
    <dgm:pt modelId="{DC65485E-2EC4-4B40-8458-D8FB1C59E2C8}">
      <dgm:prSet phldrT="[Text]" custT="1"/>
      <dgm:spPr>
        <a:noFill/>
        <a:ln>
          <a:noFill/>
        </a:ln>
      </dgm:spPr>
      <dgm:t>
        <a:bodyPr lIns="0" tIns="0" rIns="0" bIns="0"/>
        <a:lstStyle/>
        <a:p>
          <a:r>
            <a:rPr lang="en-US" sz="1600" i="1" dirty="0">
              <a:solidFill>
                <a:schemeClr val="tx1">
                  <a:lumMod val="50000"/>
                  <a:lumOff val="50000"/>
                </a:schemeClr>
              </a:solidFill>
            </a:rPr>
            <a:t>11</a:t>
          </a:r>
        </a:p>
      </dgm:t>
    </dgm:pt>
    <dgm:pt modelId="{E2DDBC78-AC94-4BF4-9E5A-037685C4B253}" type="parTrans" cxnId="{C3255ED0-4C23-4D75-9B6E-383A949257C5}">
      <dgm:prSet/>
      <dgm:spPr/>
      <dgm:t>
        <a:bodyPr/>
        <a:lstStyle/>
        <a:p>
          <a:endParaRPr lang="en-US" sz="1600" i="1">
            <a:solidFill>
              <a:schemeClr val="tx1">
                <a:lumMod val="50000"/>
                <a:lumOff val="50000"/>
              </a:schemeClr>
            </a:solidFill>
          </a:endParaRPr>
        </a:p>
      </dgm:t>
    </dgm:pt>
    <dgm:pt modelId="{A0152593-2F3F-46F3-94AB-43163D17405A}" type="sibTrans" cxnId="{C3255ED0-4C23-4D75-9B6E-383A949257C5}">
      <dgm:prSet custT="1"/>
      <dgm:spPr>
        <a:noFill/>
      </dgm:spPr>
      <dgm:t>
        <a:bodyPr/>
        <a:lstStyle/>
        <a:p>
          <a:endParaRPr lang="en-US" sz="1600" i="1">
            <a:solidFill>
              <a:schemeClr val="tx1">
                <a:lumMod val="50000"/>
                <a:lumOff val="50000"/>
              </a:schemeClr>
            </a:solidFill>
          </a:endParaRPr>
        </a:p>
      </dgm:t>
    </dgm:pt>
    <dgm:pt modelId="{5CA3D75B-EC83-4022-B078-A3CC22441544}">
      <dgm:prSet phldrT="[Text]" custT="1"/>
      <dgm:spPr>
        <a:noFill/>
        <a:ln>
          <a:noFill/>
        </a:ln>
      </dgm:spPr>
      <dgm:t>
        <a:bodyPr lIns="0" tIns="0" rIns="0" bIns="0"/>
        <a:lstStyle/>
        <a:p>
          <a:r>
            <a:rPr lang="en-US" sz="1600" i="1" dirty="0">
              <a:solidFill>
                <a:schemeClr val="tx1">
                  <a:lumMod val="50000"/>
                  <a:lumOff val="50000"/>
                </a:schemeClr>
              </a:solidFill>
            </a:rPr>
            <a:t>12</a:t>
          </a:r>
        </a:p>
      </dgm:t>
    </dgm:pt>
    <dgm:pt modelId="{E6F3C976-2D97-48FA-8596-2E79DB2ADE02}" type="parTrans" cxnId="{92EDFC09-BE74-4ABA-A379-26B44814E52F}">
      <dgm:prSet/>
      <dgm:spPr/>
      <dgm:t>
        <a:bodyPr/>
        <a:lstStyle/>
        <a:p>
          <a:endParaRPr lang="en-US" sz="1600" i="1">
            <a:solidFill>
              <a:schemeClr val="tx1">
                <a:lumMod val="50000"/>
                <a:lumOff val="50000"/>
              </a:schemeClr>
            </a:solidFill>
          </a:endParaRPr>
        </a:p>
      </dgm:t>
    </dgm:pt>
    <dgm:pt modelId="{8FE0387E-A363-4638-9824-8EB2355060A3}" type="sibTrans" cxnId="{92EDFC09-BE74-4ABA-A379-26B44814E52F}">
      <dgm:prSet custT="1"/>
      <dgm:spPr>
        <a:noFill/>
      </dgm:spPr>
      <dgm:t>
        <a:bodyPr/>
        <a:lstStyle/>
        <a:p>
          <a:endParaRPr lang="en-US" sz="1600" i="1">
            <a:solidFill>
              <a:schemeClr val="tx1">
                <a:lumMod val="50000"/>
                <a:lumOff val="50000"/>
              </a:schemeClr>
            </a:solidFill>
          </a:endParaRPr>
        </a:p>
      </dgm:t>
    </dgm:pt>
    <dgm:pt modelId="{D1BAB489-789C-4DE7-BF74-7824849A0A5B}">
      <dgm:prSet phldrT="[Text]" custT="1"/>
      <dgm:spPr>
        <a:noFill/>
        <a:ln>
          <a:noFill/>
        </a:ln>
      </dgm:spPr>
      <dgm:t>
        <a:bodyPr lIns="0" tIns="0" rIns="0" bIns="0"/>
        <a:lstStyle/>
        <a:p>
          <a:r>
            <a:rPr lang="en-US" sz="1600" i="1" dirty="0">
              <a:solidFill>
                <a:schemeClr val="tx1">
                  <a:lumMod val="50000"/>
                  <a:lumOff val="50000"/>
                </a:schemeClr>
              </a:solidFill>
            </a:rPr>
            <a:t>13</a:t>
          </a:r>
        </a:p>
      </dgm:t>
    </dgm:pt>
    <dgm:pt modelId="{02DEE410-37A3-4D83-884F-876A5A6C37B0}" type="parTrans" cxnId="{2F71960A-2146-4D27-9E3D-842650DCB4D1}">
      <dgm:prSet/>
      <dgm:spPr/>
      <dgm:t>
        <a:bodyPr/>
        <a:lstStyle/>
        <a:p>
          <a:endParaRPr lang="en-US" sz="1600" i="1">
            <a:solidFill>
              <a:schemeClr val="tx1">
                <a:lumMod val="50000"/>
                <a:lumOff val="50000"/>
              </a:schemeClr>
            </a:solidFill>
          </a:endParaRPr>
        </a:p>
      </dgm:t>
    </dgm:pt>
    <dgm:pt modelId="{D676A66D-B943-475E-B7BF-79A2BCCB3068}" type="sibTrans" cxnId="{2F71960A-2146-4D27-9E3D-842650DCB4D1}">
      <dgm:prSet custT="1"/>
      <dgm:spPr>
        <a:noFill/>
      </dgm:spPr>
      <dgm:t>
        <a:bodyPr/>
        <a:lstStyle/>
        <a:p>
          <a:endParaRPr lang="en-US" sz="1600" i="1">
            <a:solidFill>
              <a:schemeClr val="tx1">
                <a:lumMod val="50000"/>
                <a:lumOff val="50000"/>
              </a:schemeClr>
            </a:solidFill>
          </a:endParaRPr>
        </a:p>
      </dgm:t>
    </dgm:pt>
    <dgm:pt modelId="{16099399-E8E7-4C09-9EF8-03D8CAA8D363}">
      <dgm:prSet phldrT="[Text]" custT="1"/>
      <dgm:spPr>
        <a:noFill/>
        <a:ln>
          <a:noFill/>
        </a:ln>
      </dgm:spPr>
      <dgm:t>
        <a:bodyPr lIns="0" tIns="0" rIns="0" bIns="0"/>
        <a:lstStyle/>
        <a:p>
          <a:r>
            <a:rPr lang="en-US" sz="1600" i="1" dirty="0">
              <a:solidFill>
                <a:schemeClr val="tx1">
                  <a:lumMod val="50000"/>
                  <a:lumOff val="50000"/>
                </a:schemeClr>
              </a:solidFill>
            </a:rPr>
            <a:t>14</a:t>
          </a:r>
        </a:p>
      </dgm:t>
    </dgm:pt>
    <dgm:pt modelId="{3B10C4F3-1204-4A3F-B77C-E8DA58D5FABE}" type="parTrans" cxnId="{43918164-A750-4CD0-A082-B58CF21148A3}">
      <dgm:prSet/>
      <dgm:spPr/>
      <dgm:t>
        <a:bodyPr/>
        <a:lstStyle/>
        <a:p>
          <a:endParaRPr lang="en-US" sz="1600" i="1">
            <a:solidFill>
              <a:schemeClr val="tx1">
                <a:lumMod val="50000"/>
                <a:lumOff val="50000"/>
              </a:schemeClr>
            </a:solidFill>
          </a:endParaRPr>
        </a:p>
      </dgm:t>
    </dgm:pt>
    <dgm:pt modelId="{D6536DF3-26F3-42D3-BC6B-F221B626BC83}" type="sibTrans" cxnId="{43918164-A750-4CD0-A082-B58CF21148A3}">
      <dgm:prSet custT="1"/>
      <dgm:spPr>
        <a:noFill/>
      </dgm:spPr>
      <dgm:t>
        <a:bodyPr/>
        <a:lstStyle/>
        <a:p>
          <a:endParaRPr lang="en-US" sz="1600" i="1">
            <a:solidFill>
              <a:schemeClr val="tx1">
                <a:lumMod val="50000"/>
                <a:lumOff val="50000"/>
              </a:schemeClr>
            </a:solidFill>
          </a:endParaRPr>
        </a:p>
      </dgm:t>
    </dgm:pt>
    <dgm:pt modelId="{20A88EEE-D09C-4142-80D3-FD0ECC0D0CB4}">
      <dgm:prSet phldrT="[Text]" custT="1"/>
      <dgm:spPr>
        <a:noFill/>
        <a:ln>
          <a:noFill/>
        </a:ln>
      </dgm:spPr>
      <dgm:t>
        <a:bodyPr lIns="0" tIns="0" rIns="0" bIns="0"/>
        <a:lstStyle/>
        <a:p>
          <a:r>
            <a:rPr lang="en-US" sz="1600" i="1" dirty="0">
              <a:solidFill>
                <a:schemeClr val="tx1">
                  <a:lumMod val="50000"/>
                  <a:lumOff val="50000"/>
                </a:schemeClr>
              </a:solidFill>
            </a:rPr>
            <a:t>15</a:t>
          </a:r>
        </a:p>
      </dgm:t>
    </dgm:pt>
    <dgm:pt modelId="{5A8C9F94-8C39-4693-A1F2-F587F094CE8B}" type="parTrans" cxnId="{F74F1DE3-FC0A-4DD0-8152-C93042E3BFEC}">
      <dgm:prSet/>
      <dgm:spPr/>
      <dgm:t>
        <a:bodyPr/>
        <a:lstStyle/>
        <a:p>
          <a:endParaRPr lang="en-US" sz="1600" i="1">
            <a:solidFill>
              <a:schemeClr val="tx1">
                <a:lumMod val="50000"/>
                <a:lumOff val="50000"/>
              </a:schemeClr>
            </a:solidFill>
          </a:endParaRPr>
        </a:p>
      </dgm:t>
    </dgm:pt>
    <dgm:pt modelId="{BD79D5AC-1B2F-4F61-B6F6-A7318F150E38}" type="sibTrans" cxnId="{F74F1DE3-FC0A-4DD0-8152-C93042E3BFEC}">
      <dgm:prSet custT="1"/>
      <dgm:spPr>
        <a:noFill/>
      </dgm:spPr>
      <dgm:t>
        <a:bodyPr/>
        <a:lstStyle/>
        <a:p>
          <a:endParaRPr lang="en-US" sz="1600" i="1">
            <a:solidFill>
              <a:schemeClr val="tx1">
                <a:lumMod val="50000"/>
                <a:lumOff val="50000"/>
              </a:schemeClr>
            </a:solidFill>
          </a:endParaRPr>
        </a:p>
      </dgm:t>
    </dgm:pt>
    <dgm:pt modelId="{ED856E37-26B2-411A-BC3B-E2DCE40A8D2C}" type="pres">
      <dgm:prSet presAssocID="{53FCFA09-25E0-42DC-AEDE-2A3A519EE58E}" presName="cycle" presStyleCnt="0">
        <dgm:presLayoutVars>
          <dgm:dir/>
          <dgm:resizeHandles val="exact"/>
        </dgm:presLayoutVars>
      </dgm:prSet>
      <dgm:spPr/>
      <dgm:t>
        <a:bodyPr/>
        <a:lstStyle/>
        <a:p>
          <a:endParaRPr lang="en-US"/>
        </a:p>
      </dgm:t>
    </dgm:pt>
    <dgm:pt modelId="{9B8103FE-2675-4B07-820C-E79E7D097738}" type="pres">
      <dgm:prSet presAssocID="{B82D95D7-3681-471F-AFDF-8057D6725C68}" presName="node" presStyleLbl="node1" presStyleIdx="0" presStyleCnt="16" custRadScaleRad="100015" custRadScaleInc="8733">
        <dgm:presLayoutVars>
          <dgm:bulletEnabled val="1"/>
        </dgm:presLayoutVars>
      </dgm:prSet>
      <dgm:spPr/>
      <dgm:t>
        <a:bodyPr/>
        <a:lstStyle/>
        <a:p>
          <a:endParaRPr lang="en-US"/>
        </a:p>
      </dgm:t>
    </dgm:pt>
    <dgm:pt modelId="{3EC61214-0A38-4F46-8B5A-51470B571D70}" type="pres">
      <dgm:prSet presAssocID="{840DE21A-FB42-48FB-B560-8834402CD49A}" presName="sibTrans" presStyleLbl="sibTrans2D1" presStyleIdx="0" presStyleCnt="16" custLinFactNeighborX="-1" custLinFactNeighborY="3521"/>
      <dgm:spPr/>
      <dgm:t>
        <a:bodyPr/>
        <a:lstStyle/>
        <a:p>
          <a:endParaRPr lang="en-US"/>
        </a:p>
      </dgm:t>
    </dgm:pt>
    <dgm:pt modelId="{CAA6717B-BDDF-4BF3-AD3E-571B6FB811AC}" type="pres">
      <dgm:prSet presAssocID="{840DE21A-FB42-48FB-B560-8834402CD49A}" presName="connectorText" presStyleLbl="sibTrans2D1" presStyleIdx="0" presStyleCnt="16"/>
      <dgm:spPr/>
      <dgm:t>
        <a:bodyPr/>
        <a:lstStyle/>
        <a:p>
          <a:endParaRPr lang="en-US"/>
        </a:p>
      </dgm:t>
    </dgm:pt>
    <dgm:pt modelId="{51DC019C-C6AF-4F26-BECE-9B5E8B178F4F}" type="pres">
      <dgm:prSet presAssocID="{B17E3CDC-EC1B-49FA-B3BE-FE70CB48175E}" presName="node" presStyleLbl="node1" presStyleIdx="1" presStyleCnt="16" custRadScaleRad="100669" custRadScaleInc="8016">
        <dgm:presLayoutVars>
          <dgm:bulletEnabled val="1"/>
        </dgm:presLayoutVars>
      </dgm:prSet>
      <dgm:spPr/>
      <dgm:t>
        <a:bodyPr/>
        <a:lstStyle/>
        <a:p>
          <a:endParaRPr lang="en-US"/>
        </a:p>
      </dgm:t>
    </dgm:pt>
    <dgm:pt modelId="{30D46EBD-D36D-41FD-AAD5-9C9AB3EDFA83}" type="pres">
      <dgm:prSet presAssocID="{A18E5D57-F9D5-4A5B-A052-65315B471A07}" presName="sibTrans" presStyleLbl="sibTrans2D1" presStyleIdx="1" presStyleCnt="16" custLinFactNeighborX="-1" custLinFactNeighborY="3521"/>
      <dgm:spPr/>
      <dgm:t>
        <a:bodyPr/>
        <a:lstStyle/>
        <a:p>
          <a:endParaRPr lang="en-US"/>
        </a:p>
      </dgm:t>
    </dgm:pt>
    <dgm:pt modelId="{3C54F79F-8B4A-47F2-9399-7BE1E0697A53}" type="pres">
      <dgm:prSet presAssocID="{A18E5D57-F9D5-4A5B-A052-65315B471A07}" presName="connectorText" presStyleLbl="sibTrans2D1" presStyleIdx="1" presStyleCnt="16"/>
      <dgm:spPr/>
      <dgm:t>
        <a:bodyPr/>
        <a:lstStyle/>
        <a:p>
          <a:endParaRPr lang="en-US"/>
        </a:p>
      </dgm:t>
    </dgm:pt>
    <dgm:pt modelId="{BEFA3DEE-F13D-4375-BCD6-FB5AB4CEF8B4}" type="pres">
      <dgm:prSet presAssocID="{4EF681E0-A19B-4093-A99F-93DFD946C031}" presName="node" presStyleLbl="node1" presStyleIdx="2" presStyleCnt="16" custRadScaleRad="101220" custRadScaleInc="6102">
        <dgm:presLayoutVars>
          <dgm:bulletEnabled val="1"/>
        </dgm:presLayoutVars>
      </dgm:prSet>
      <dgm:spPr/>
      <dgm:t>
        <a:bodyPr/>
        <a:lstStyle/>
        <a:p>
          <a:endParaRPr lang="en-US"/>
        </a:p>
      </dgm:t>
    </dgm:pt>
    <dgm:pt modelId="{4F8D8AB9-AD18-416C-9006-3EBF3F8ADCF2}" type="pres">
      <dgm:prSet presAssocID="{CC8F4582-0511-4994-95FF-7DA17596E754}" presName="sibTrans" presStyleLbl="sibTrans2D1" presStyleIdx="2" presStyleCnt="16" custLinFactNeighborX="-1" custLinFactNeighborY="3521"/>
      <dgm:spPr/>
      <dgm:t>
        <a:bodyPr/>
        <a:lstStyle/>
        <a:p>
          <a:endParaRPr lang="en-US"/>
        </a:p>
      </dgm:t>
    </dgm:pt>
    <dgm:pt modelId="{2718448F-E8AF-4000-A6E5-581FE8B44B11}" type="pres">
      <dgm:prSet presAssocID="{CC8F4582-0511-4994-95FF-7DA17596E754}" presName="connectorText" presStyleLbl="sibTrans2D1" presStyleIdx="2" presStyleCnt="16"/>
      <dgm:spPr/>
      <dgm:t>
        <a:bodyPr/>
        <a:lstStyle/>
        <a:p>
          <a:endParaRPr lang="en-US"/>
        </a:p>
      </dgm:t>
    </dgm:pt>
    <dgm:pt modelId="{AF06B1D6-C4AA-47C1-86C5-0E54EE244230}" type="pres">
      <dgm:prSet presAssocID="{9F942445-7FB9-4879-A3F3-CFBFF349751C}" presName="node" presStyleLbl="node1" presStyleIdx="3" presStyleCnt="16">
        <dgm:presLayoutVars>
          <dgm:bulletEnabled val="1"/>
        </dgm:presLayoutVars>
      </dgm:prSet>
      <dgm:spPr/>
      <dgm:t>
        <a:bodyPr/>
        <a:lstStyle/>
        <a:p>
          <a:endParaRPr lang="en-US"/>
        </a:p>
      </dgm:t>
    </dgm:pt>
    <dgm:pt modelId="{4C821FEC-7C70-47B7-9C69-7EE931DB7427}" type="pres">
      <dgm:prSet presAssocID="{54A9CEA7-A743-4B67-926A-13B5DC25B193}" presName="sibTrans" presStyleLbl="sibTrans2D1" presStyleIdx="3" presStyleCnt="16" custLinFactNeighborX="-1" custLinFactNeighborY="3521"/>
      <dgm:spPr/>
      <dgm:t>
        <a:bodyPr/>
        <a:lstStyle/>
        <a:p>
          <a:endParaRPr lang="en-US"/>
        </a:p>
      </dgm:t>
    </dgm:pt>
    <dgm:pt modelId="{0A344EF3-BEEC-4978-B5F7-07732A5EE8DE}" type="pres">
      <dgm:prSet presAssocID="{54A9CEA7-A743-4B67-926A-13B5DC25B193}" presName="connectorText" presStyleLbl="sibTrans2D1" presStyleIdx="3" presStyleCnt="16"/>
      <dgm:spPr/>
      <dgm:t>
        <a:bodyPr/>
        <a:lstStyle/>
        <a:p>
          <a:endParaRPr lang="en-US"/>
        </a:p>
      </dgm:t>
    </dgm:pt>
    <dgm:pt modelId="{119B607A-A2CE-4DD8-8B71-D4AA08B3A67A}" type="pres">
      <dgm:prSet presAssocID="{4E2CE9BB-2A36-4BE8-B6C8-7E02CB30C99B}" presName="node" presStyleLbl="node1" presStyleIdx="4" presStyleCnt="16">
        <dgm:presLayoutVars>
          <dgm:bulletEnabled val="1"/>
        </dgm:presLayoutVars>
      </dgm:prSet>
      <dgm:spPr/>
      <dgm:t>
        <a:bodyPr/>
        <a:lstStyle/>
        <a:p>
          <a:endParaRPr lang="en-US"/>
        </a:p>
      </dgm:t>
    </dgm:pt>
    <dgm:pt modelId="{6EF553B0-0542-4717-AE73-44B7C77C9434}" type="pres">
      <dgm:prSet presAssocID="{D4509880-136B-4AFB-87E1-5CA5167F5DF6}" presName="sibTrans" presStyleLbl="sibTrans2D1" presStyleIdx="4" presStyleCnt="16" custLinFactNeighborX="-1" custLinFactNeighborY="3521"/>
      <dgm:spPr/>
      <dgm:t>
        <a:bodyPr/>
        <a:lstStyle/>
        <a:p>
          <a:endParaRPr lang="en-US"/>
        </a:p>
      </dgm:t>
    </dgm:pt>
    <dgm:pt modelId="{438AE54A-7B34-4906-AD6F-B65EBFFAC182}" type="pres">
      <dgm:prSet presAssocID="{D4509880-136B-4AFB-87E1-5CA5167F5DF6}" presName="connectorText" presStyleLbl="sibTrans2D1" presStyleIdx="4" presStyleCnt="16"/>
      <dgm:spPr/>
      <dgm:t>
        <a:bodyPr/>
        <a:lstStyle/>
        <a:p>
          <a:endParaRPr lang="en-US"/>
        </a:p>
      </dgm:t>
    </dgm:pt>
    <dgm:pt modelId="{72F66DA1-6CF2-4F0F-AED0-F465B320DB1C}" type="pres">
      <dgm:prSet presAssocID="{1B6F75F6-CFAD-47C2-9B69-A75C97B2DFFB}" presName="node" presStyleLbl="node1" presStyleIdx="5" presStyleCnt="16">
        <dgm:presLayoutVars>
          <dgm:bulletEnabled val="1"/>
        </dgm:presLayoutVars>
      </dgm:prSet>
      <dgm:spPr/>
      <dgm:t>
        <a:bodyPr/>
        <a:lstStyle/>
        <a:p>
          <a:endParaRPr lang="en-US"/>
        </a:p>
      </dgm:t>
    </dgm:pt>
    <dgm:pt modelId="{2A0FF255-DB44-4682-A7FF-FF209AF2D31C}" type="pres">
      <dgm:prSet presAssocID="{418DA20B-379F-4668-94D1-9E09FD6EC420}" presName="sibTrans" presStyleLbl="sibTrans2D1" presStyleIdx="5" presStyleCnt="16" custLinFactNeighborX="-1" custLinFactNeighborY="3521"/>
      <dgm:spPr/>
      <dgm:t>
        <a:bodyPr/>
        <a:lstStyle/>
        <a:p>
          <a:endParaRPr lang="en-US"/>
        </a:p>
      </dgm:t>
    </dgm:pt>
    <dgm:pt modelId="{9A016012-80FA-438F-B2C7-8CDC400BD9DD}" type="pres">
      <dgm:prSet presAssocID="{418DA20B-379F-4668-94D1-9E09FD6EC420}" presName="connectorText" presStyleLbl="sibTrans2D1" presStyleIdx="5" presStyleCnt="16"/>
      <dgm:spPr/>
      <dgm:t>
        <a:bodyPr/>
        <a:lstStyle/>
        <a:p>
          <a:endParaRPr lang="en-US"/>
        </a:p>
      </dgm:t>
    </dgm:pt>
    <dgm:pt modelId="{2561AE8B-289F-4464-ABD6-AEF227881787}" type="pres">
      <dgm:prSet presAssocID="{09734ACD-7621-4A37-B423-CF4EFE9FF14B}" presName="node" presStyleLbl="node1" presStyleIdx="6" presStyleCnt="16">
        <dgm:presLayoutVars>
          <dgm:bulletEnabled val="1"/>
        </dgm:presLayoutVars>
      </dgm:prSet>
      <dgm:spPr/>
      <dgm:t>
        <a:bodyPr/>
        <a:lstStyle/>
        <a:p>
          <a:endParaRPr lang="en-US"/>
        </a:p>
      </dgm:t>
    </dgm:pt>
    <dgm:pt modelId="{DF499081-5598-44A0-84E8-C72F54AC95F2}" type="pres">
      <dgm:prSet presAssocID="{9EA0BBBC-9F19-49DA-8C37-DF0AF07A423D}" presName="sibTrans" presStyleLbl="sibTrans2D1" presStyleIdx="6" presStyleCnt="16" custLinFactNeighborX="-1" custLinFactNeighborY="3521"/>
      <dgm:spPr/>
      <dgm:t>
        <a:bodyPr/>
        <a:lstStyle/>
        <a:p>
          <a:endParaRPr lang="en-US"/>
        </a:p>
      </dgm:t>
    </dgm:pt>
    <dgm:pt modelId="{4F72DE4B-87CE-4DDB-8571-530ED32955B6}" type="pres">
      <dgm:prSet presAssocID="{9EA0BBBC-9F19-49DA-8C37-DF0AF07A423D}" presName="connectorText" presStyleLbl="sibTrans2D1" presStyleIdx="6" presStyleCnt="16"/>
      <dgm:spPr/>
      <dgm:t>
        <a:bodyPr/>
        <a:lstStyle/>
        <a:p>
          <a:endParaRPr lang="en-US"/>
        </a:p>
      </dgm:t>
    </dgm:pt>
    <dgm:pt modelId="{3DC38976-62A3-4A21-9CAC-CB1F46EB8EFB}" type="pres">
      <dgm:prSet presAssocID="{E1B2DC05-DD82-40E1-A80B-3A3F0D150826}" presName="node" presStyleLbl="node1" presStyleIdx="7" presStyleCnt="16">
        <dgm:presLayoutVars>
          <dgm:bulletEnabled val="1"/>
        </dgm:presLayoutVars>
      </dgm:prSet>
      <dgm:spPr/>
      <dgm:t>
        <a:bodyPr/>
        <a:lstStyle/>
        <a:p>
          <a:endParaRPr lang="en-US"/>
        </a:p>
      </dgm:t>
    </dgm:pt>
    <dgm:pt modelId="{991672FA-4286-4707-9346-BC3482C52E8F}" type="pres">
      <dgm:prSet presAssocID="{1292C815-A999-47F1-B2AB-6D8B2FC4801B}" presName="sibTrans" presStyleLbl="sibTrans2D1" presStyleIdx="7" presStyleCnt="16" custLinFactNeighborX="-1" custLinFactNeighborY="3521"/>
      <dgm:spPr/>
      <dgm:t>
        <a:bodyPr/>
        <a:lstStyle/>
        <a:p>
          <a:endParaRPr lang="en-US"/>
        </a:p>
      </dgm:t>
    </dgm:pt>
    <dgm:pt modelId="{8CFDA3A1-6E4D-442D-90BA-453F0E25E27B}" type="pres">
      <dgm:prSet presAssocID="{1292C815-A999-47F1-B2AB-6D8B2FC4801B}" presName="connectorText" presStyleLbl="sibTrans2D1" presStyleIdx="7" presStyleCnt="16"/>
      <dgm:spPr/>
      <dgm:t>
        <a:bodyPr/>
        <a:lstStyle/>
        <a:p>
          <a:endParaRPr lang="en-US"/>
        </a:p>
      </dgm:t>
    </dgm:pt>
    <dgm:pt modelId="{D0DA752E-5018-4DA3-9691-49A3707C419B}" type="pres">
      <dgm:prSet presAssocID="{0E006D6F-D5B3-4AD9-B287-C560C2AF3303}" presName="node" presStyleLbl="node1" presStyleIdx="8" presStyleCnt="16">
        <dgm:presLayoutVars>
          <dgm:bulletEnabled val="1"/>
        </dgm:presLayoutVars>
      </dgm:prSet>
      <dgm:spPr/>
      <dgm:t>
        <a:bodyPr/>
        <a:lstStyle/>
        <a:p>
          <a:endParaRPr lang="en-US"/>
        </a:p>
      </dgm:t>
    </dgm:pt>
    <dgm:pt modelId="{6D554F96-CD44-49AE-9D87-E68C54E0BAC1}" type="pres">
      <dgm:prSet presAssocID="{40954D95-97D2-4C49-9937-C5A860DD54DE}" presName="sibTrans" presStyleLbl="sibTrans2D1" presStyleIdx="8" presStyleCnt="16" custLinFactNeighborX="-1" custLinFactNeighborY="3521"/>
      <dgm:spPr/>
      <dgm:t>
        <a:bodyPr/>
        <a:lstStyle/>
        <a:p>
          <a:endParaRPr lang="en-US"/>
        </a:p>
      </dgm:t>
    </dgm:pt>
    <dgm:pt modelId="{32FDA444-44AC-47B2-8083-BA5F99A50867}" type="pres">
      <dgm:prSet presAssocID="{40954D95-97D2-4C49-9937-C5A860DD54DE}" presName="connectorText" presStyleLbl="sibTrans2D1" presStyleIdx="8" presStyleCnt="16"/>
      <dgm:spPr/>
      <dgm:t>
        <a:bodyPr/>
        <a:lstStyle/>
        <a:p>
          <a:endParaRPr lang="en-US"/>
        </a:p>
      </dgm:t>
    </dgm:pt>
    <dgm:pt modelId="{0D496587-CBC4-4FCD-B928-FA9EE753C7C1}" type="pres">
      <dgm:prSet presAssocID="{18D05F78-20A7-4BE7-B47A-DABF40716FAB}" presName="node" presStyleLbl="node1" presStyleIdx="9" presStyleCnt="16">
        <dgm:presLayoutVars>
          <dgm:bulletEnabled val="1"/>
        </dgm:presLayoutVars>
      </dgm:prSet>
      <dgm:spPr/>
      <dgm:t>
        <a:bodyPr/>
        <a:lstStyle/>
        <a:p>
          <a:endParaRPr lang="en-US"/>
        </a:p>
      </dgm:t>
    </dgm:pt>
    <dgm:pt modelId="{FCA9EE19-60E2-4823-9207-AAECF97AA940}" type="pres">
      <dgm:prSet presAssocID="{42CE9FCF-A22A-4DA9-BA12-A7FC8BCC349E}" presName="sibTrans" presStyleLbl="sibTrans2D1" presStyleIdx="9" presStyleCnt="16" custLinFactNeighborX="-1" custLinFactNeighborY="3521"/>
      <dgm:spPr/>
      <dgm:t>
        <a:bodyPr/>
        <a:lstStyle/>
        <a:p>
          <a:endParaRPr lang="en-US"/>
        </a:p>
      </dgm:t>
    </dgm:pt>
    <dgm:pt modelId="{FAAB4114-43EE-4F4B-84C4-A713EE7A358A}" type="pres">
      <dgm:prSet presAssocID="{42CE9FCF-A22A-4DA9-BA12-A7FC8BCC349E}" presName="connectorText" presStyleLbl="sibTrans2D1" presStyleIdx="9" presStyleCnt="16"/>
      <dgm:spPr/>
      <dgm:t>
        <a:bodyPr/>
        <a:lstStyle/>
        <a:p>
          <a:endParaRPr lang="en-US"/>
        </a:p>
      </dgm:t>
    </dgm:pt>
    <dgm:pt modelId="{864F6C35-FB89-40A1-A240-173D7F39EFDD}" type="pres">
      <dgm:prSet presAssocID="{DB0C4E7F-E656-499E-9631-49607CED98D0}" presName="node" presStyleLbl="node1" presStyleIdx="10" presStyleCnt="16">
        <dgm:presLayoutVars>
          <dgm:bulletEnabled val="1"/>
        </dgm:presLayoutVars>
      </dgm:prSet>
      <dgm:spPr/>
      <dgm:t>
        <a:bodyPr/>
        <a:lstStyle/>
        <a:p>
          <a:endParaRPr lang="en-US"/>
        </a:p>
      </dgm:t>
    </dgm:pt>
    <dgm:pt modelId="{4A696297-7A8A-4EF3-A543-550F16F217D7}" type="pres">
      <dgm:prSet presAssocID="{C07863CA-0B02-455C-AAF9-702EDB99D2A3}" presName="sibTrans" presStyleLbl="sibTrans2D1" presStyleIdx="10" presStyleCnt="16"/>
      <dgm:spPr/>
      <dgm:t>
        <a:bodyPr/>
        <a:lstStyle/>
        <a:p>
          <a:endParaRPr lang="en-US"/>
        </a:p>
      </dgm:t>
    </dgm:pt>
    <dgm:pt modelId="{E2402EBB-F9CC-499B-A5B1-5549EB87B2AB}" type="pres">
      <dgm:prSet presAssocID="{C07863CA-0B02-455C-AAF9-702EDB99D2A3}" presName="connectorText" presStyleLbl="sibTrans2D1" presStyleIdx="10" presStyleCnt="16"/>
      <dgm:spPr/>
      <dgm:t>
        <a:bodyPr/>
        <a:lstStyle/>
        <a:p>
          <a:endParaRPr lang="en-US"/>
        </a:p>
      </dgm:t>
    </dgm:pt>
    <dgm:pt modelId="{053A2F4E-DC85-4041-AF31-5A0BF7027A2B}" type="pres">
      <dgm:prSet presAssocID="{DC65485E-2EC4-4B40-8458-D8FB1C59E2C8}" presName="node" presStyleLbl="node1" presStyleIdx="11" presStyleCnt="16">
        <dgm:presLayoutVars>
          <dgm:bulletEnabled val="1"/>
        </dgm:presLayoutVars>
      </dgm:prSet>
      <dgm:spPr/>
      <dgm:t>
        <a:bodyPr/>
        <a:lstStyle/>
        <a:p>
          <a:endParaRPr lang="en-US"/>
        </a:p>
      </dgm:t>
    </dgm:pt>
    <dgm:pt modelId="{967C4D7A-9024-449D-A0F9-A4DB6E5CE76D}" type="pres">
      <dgm:prSet presAssocID="{A0152593-2F3F-46F3-94AB-43163D17405A}" presName="sibTrans" presStyleLbl="sibTrans2D1" presStyleIdx="11" presStyleCnt="16"/>
      <dgm:spPr/>
      <dgm:t>
        <a:bodyPr/>
        <a:lstStyle/>
        <a:p>
          <a:endParaRPr lang="en-US"/>
        </a:p>
      </dgm:t>
    </dgm:pt>
    <dgm:pt modelId="{4973C34D-92C2-40D2-9B5B-F1D150AD3203}" type="pres">
      <dgm:prSet presAssocID="{A0152593-2F3F-46F3-94AB-43163D17405A}" presName="connectorText" presStyleLbl="sibTrans2D1" presStyleIdx="11" presStyleCnt="16"/>
      <dgm:spPr/>
      <dgm:t>
        <a:bodyPr/>
        <a:lstStyle/>
        <a:p>
          <a:endParaRPr lang="en-US"/>
        </a:p>
      </dgm:t>
    </dgm:pt>
    <dgm:pt modelId="{9B83DD6F-1CE8-47AB-BF2B-2FD33DAFC947}" type="pres">
      <dgm:prSet presAssocID="{5CA3D75B-EC83-4022-B078-A3CC22441544}" presName="node" presStyleLbl="node1" presStyleIdx="12" presStyleCnt="16">
        <dgm:presLayoutVars>
          <dgm:bulletEnabled val="1"/>
        </dgm:presLayoutVars>
      </dgm:prSet>
      <dgm:spPr/>
      <dgm:t>
        <a:bodyPr/>
        <a:lstStyle/>
        <a:p>
          <a:endParaRPr lang="en-US"/>
        </a:p>
      </dgm:t>
    </dgm:pt>
    <dgm:pt modelId="{D38C9851-19D2-497D-92A5-C7B056D90529}" type="pres">
      <dgm:prSet presAssocID="{8FE0387E-A363-4638-9824-8EB2355060A3}" presName="sibTrans" presStyleLbl="sibTrans2D1" presStyleIdx="12" presStyleCnt="16"/>
      <dgm:spPr/>
      <dgm:t>
        <a:bodyPr/>
        <a:lstStyle/>
        <a:p>
          <a:endParaRPr lang="en-US"/>
        </a:p>
      </dgm:t>
    </dgm:pt>
    <dgm:pt modelId="{C7A47BA8-BB2C-4DA8-872F-2306115A325A}" type="pres">
      <dgm:prSet presAssocID="{8FE0387E-A363-4638-9824-8EB2355060A3}" presName="connectorText" presStyleLbl="sibTrans2D1" presStyleIdx="12" presStyleCnt="16"/>
      <dgm:spPr/>
      <dgm:t>
        <a:bodyPr/>
        <a:lstStyle/>
        <a:p>
          <a:endParaRPr lang="en-US"/>
        </a:p>
      </dgm:t>
    </dgm:pt>
    <dgm:pt modelId="{F0AAD80B-1320-4E54-BC3C-1AB080A1DB90}" type="pres">
      <dgm:prSet presAssocID="{D1BAB489-789C-4DE7-BF74-7824849A0A5B}" presName="node" presStyleLbl="node1" presStyleIdx="13" presStyleCnt="16">
        <dgm:presLayoutVars>
          <dgm:bulletEnabled val="1"/>
        </dgm:presLayoutVars>
      </dgm:prSet>
      <dgm:spPr/>
      <dgm:t>
        <a:bodyPr/>
        <a:lstStyle/>
        <a:p>
          <a:endParaRPr lang="en-US"/>
        </a:p>
      </dgm:t>
    </dgm:pt>
    <dgm:pt modelId="{F584AF75-025F-4739-B68F-790056C42DC9}" type="pres">
      <dgm:prSet presAssocID="{D676A66D-B943-475E-B7BF-79A2BCCB3068}" presName="sibTrans" presStyleLbl="sibTrans2D1" presStyleIdx="13" presStyleCnt="16"/>
      <dgm:spPr/>
      <dgm:t>
        <a:bodyPr/>
        <a:lstStyle/>
        <a:p>
          <a:endParaRPr lang="en-US"/>
        </a:p>
      </dgm:t>
    </dgm:pt>
    <dgm:pt modelId="{C6418C61-0F32-4745-990E-E13BE847E43B}" type="pres">
      <dgm:prSet presAssocID="{D676A66D-B943-475E-B7BF-79A2BCCB3068}" presName="connectorText" presStyleLbl="sibTrans2D1" presStyleIdx="13" presStyleCnt="16"/>
      <dgm:spPr/>
      <dgm:t>
        <a:bodyPr/>
        <a:lstStyle/>
        <a:p>
          <a:endParaRPr lang="en-US"/>
        </a:p>
      </dgm:t>
    </dgm:pt>
    <dgm:pt modelId="{600E7B3C-BE3F-420F-AB3F-8C501010770B}" type="pres">
      <dgm:prSet presAssocID="{16099399-E8E7-4C09-9EF8-03D8CAA8D363}" presName="node" presStyleLbl="node1" presStyleIdx="14" presStyleCnt="16">
        <dgm:presLayoutVars>
          <dgm:bulletEnabled val="1"/>
        </dgm:presLayoutVars>
      </dgm:prSet>
      <dgm:spPr/>
      <dgm:t>
        <a:bodyPr/>
        <a:lstStyle/>
        <a:p>
          <a:endParaRPr lang="en-US"/>
        </a:p>
      </dgm:t>
    </dgm:pt>
    <dgm:pt modelId="{06811DA2-79D7-41F5-877B-3B221025E7BB}" type="pres">
      <dgm:prSet presAssocID="{D6536DF3-26F3-42D3-BC6B-F221B626BC83}" presName="sibTrans" presStyleLbl="sibTrans2D1" presStyleIdx="14" presStyleCnt="16"/>
      <dgm:spPr/>
      <dgm:t>
        <a:bodyPr/>
        <a:lstStyle/>
        <a:p>
          <a:endParaRPr lang="en-US"/>
        </a:p>
      </dgm:t>
    </dgm:pt>
    <dgm:pt modelId="{6F35B8D1-CA24-4542-A68C-787B35CF0061}" type="pres">
      <dgm:prSet presAssocID="{D6536DF3-26F3-42D3-BC6B-F221B626BC83}" presName="connectorText" presStyleLbl="sibTrans2D1" presStyleIdx="14" presStyleCnt="16"/>
      <dgm:spPr/>
      <dgm:t>
        <a:bodyPr/>
        <a:lstStyle/>
        <a:p>
          <a:endParaRPr lang="en-US"/>
        </a:p>
      </dgm:t>
    </dgm:pt>
    <dgm:pt modelId="{4C248587-8794-4D16-9672-B0289067816F}" type="pres">
      <dgm:prSet presAssocID="{20A88EEE-D09C-4142-80D3-FD0ECC0D0CB4}" presName="node" presStyleLbl="node1" presStyleIdx="15" presStyleCnt="16">
        <dgm:presLayoutVars>
          <dgm:bulletEnabled val="1"/>
        </dgm:presLayoutVars>
      </dgm:prSet>
      <dgm:spPr/>
      <dgm:t>
        <a:bodyPr/>
        <a:lstStyle/>
        <a:p>
          <a:endParaRPr lang="en-US"/>
        </a:p>
      </dgm:t>
    </dgm:pt>
    <dgm:pt modelId="{19901B25-B654-4D6F-8306-CDCF01BE7AE6}" type="pres">
      <dgm:prSet presAssocID="{BD79D5AC-1B2F-4F61-B6F6-A7318F150E38}" presName="sibTrans" presStyleLbl="sibTrans2D1" presStyleIdx="15" presStyleCnt="16"/>
      <dgm:spPr/>
      <dgm:t>
        <a:bodyPr/>
        <a:lstStyle/>
        <a:p>
          <a:endParaRPr lang="en-US"/>
        </a:p>
      </dgm:t>
    </dgm:pt>
    <dgm:pt modelId="{F23E9550-EC47-4B90-B2AE-D5B5710FACB4}" type="pres">
      <dgm:prSet presAssocID="{BD79D5AC-1B2F-4F61-B6F6-A7318F150E38}" presName="connectorText" presStyleLbl="sibTrans2D1" presStyleIdx="15" presStyleCnt="16"/>
      <dgm:spPr/>
      <dgm:t>
        <a:bodyPr/>
        <a:lstStyle/>
        <a:p>
          <a:endParaRPr lang="en-US"/>
        </a:p>
      </dgm:t>
    </dgm:pt>
  </dgm:ptLst>
  <dgm:cxnLst>
    <dgm:cxn modelId="{F061757E-8A6F-48C2-9B66-FCF5B645A4D2}" srcId="{53FCFA09-25E0-42DC-AEDE-2A3A519EE58E}" destId="{B82D95D7-3681-471F-AFDF-8057D6725C68}" srcOrd="0" destOrd="0" parTransId="{29B55120-6A37-4257-9F55-45E532040178}" sibTransId="{840DE21A-FB42-48FB-B560-8834402CD49A}"/>
    <dgm:cxn modelId="{20C4269D-CF9E-4AA6-A72B-4B157CFD45E1}" type="presOf" srcId="{42CE9FCF-A22A-4DA9-BA12-A7FC8BCC349E}" destId="{FAAB4114-43EE-4F4B-84C4-A713EE7A358A}" srcOrd="1" destOrd="0" presId="urn:microsoft.com/office/officeart/2005/8/layout/cycle2"/>
    <dgm:cxn modelId="{B54166FC-AFDD-471C-8607-AAB7B55C0F28}" type="presOf" srcId="{8FE0387E-A363-4638-9824-8EB2355060A3}" destId="{C7A47BA8-BB2C-4DA8-872F-2306115A325A}" srcOrd="1" destOrd="0" presId="urn:microsoft.com/office/officeart/2005/8/layout/cycle2"/>
    <dgm:cxn modelId="{4D23E049-654A-4AE1-877F-E53F395DB449}" srcId="{53FCFA09-25E0-42DC-AEDE-2A3A519EE58E}" destId="{4E2CE9BB-2A36-4BE8-B6C8-7E02CB30C99B}" srcOrd="4" destOrd="0" parTransId="{4162CEB4-22B5-4E5B-8EA5-9BD8AE4E67BB}" sibTransId="{D4509880-136B-4AFB-87E1-5CA5167F5DF6}"/>
    <dgm:cxn modelId="{17211999-EF90-432B-980D-DD25C51C91D4}" type="presOf" srcId="{D4509880-136B-4AFB-87E1-5CA5167F5DF6}" destId="{6EF553B0-0542-4717-AE73-44B7C77C9434}" srcOrd="0" destOrd="0" presId="urn:microsoft.com/office/officeart/2005/8/layout/cycle2"/>
    <dgm:cxn modelId="{8587D907-6903-4DD0-899B-3C94AB88CDF4}" type="presOf" srcId="{1292C815-A999-47F1-B2AB-6D8B2FC4801B}" destId="{991672FA-4286-4707-9346-BC3482C52E8F}" srcOrd="0" destOrd="0" presId="urn:microsoft.com/office/officeart/2005/8/layout/cycle2"/>
    <dgm:cxn modelId="{A558C371-7231-44E2-B90C-3A87E32524A6}" type="presOf" srcId="{D676A66D-B943-475E-B7BF-79A2BCCB3068}" destId="{F584AF75-025F-4739-B68F-790056C42DC9}" srcOrd="0" destOrd="0" presId="urn:microsoft.com/office/officeart/2005/8/layout/cycle2"/>
    <dgm:cxn modelId="{443D86E7-DE53-4EB3-8523-F011AB0FBF94}" srcId="{53FCFA09-25E0-42DC-AEDE-2A3A519EE58E}" destId="{B17E3CDC-EC1B-49FA-B3BE-FE70CB48175E}" srcOrd="1" destOrd="0" parTransId="{82D513C5-D3EB-4FA6-98AD-04FBFA735E59}" sibTransId="{A18E5D57-F9D5-4A5B-A052-65315B471A07}"/>
    <dgm:cxn modelId="{53E55B23-446C-485E-8018-574848214D6F}" type="presOf" srcId="{CC8F4582-0511-4994-95FF-7DA17596E754}" destId="{4F8D8AB9-AD18-416C-9006-3EBF3F8ADCF2}" srcOrd="0" destOrd="0" presId="urn:microsoft.com/office/officeart/2005/8/layout/cycle2"/>
    <dgm:cxn modelId="{4B4CD25D-588E-4D24-839B-4F5A19F0A486}" type="presOf" srcId="{20A88EEE-D09C-4142-80D3-FD0ECC0D0CB4}" destId="{4C248587-8794-4D16-9672-B0289067816F}" srcOrd="0" destOrd="0" presId="urn:microsoft.com/office/officeart/2005/8/layout/cycle2"/>
    <dgm:cxn modelId="{E09700A6-0351-4BF3-B56F-5D5B08D87777}" type="presOf" srcId="{C07863CA-0B02-455C-AAF9-702EDB99D2A3}" destId="{E2402EBB-F9CC-499B-A5B1-5549EB87B2AB}" srcOrd="1" destOrd="0" presId="urn:microsoft.com/office/officeart/2005/8/layout/cycle2"/>
    <dgm:cxn modelId="{E44D39C3-224E-43C6-A5DB-291A965A67E8}" srcId="{53FCFA09-25E0-42DC-AEDE-2A3A519EE58E}" destId="{DB0C4E7F-E656-499E-9631-49607CED98D0}" srcOrd="10" destOrd="0" parTransId="{D4212191-B16D-4BBE-9A56-7BA3B042CB2B}" sibTransId="{C07863CA-0B02-455C-AAF9-702EDB99D2A3}"/>
    <dgm:cxn modelId="{81B6479F-BFBC-4061-BBFB-0D73B5683191}" srcId="{53FCFA09-25E0-42DC-AEDE-2A3A519EE58E}" destId="{18D05F78-20A7-4BE7-B47A-DABF40716FAB}" srcOrd="9" destOrd="0" parTransId="{F223BA35-C52D-4E0E-9576-21D0AB8CCE03}" sibTransId="{42CE9FCF-A22A-4DA9-BA12-A7FC8BCC349E}"/>
    <dgm:cxn modelId="{0C0E23BC-269D-4A48-93E3-C6DC1B030328}" type="presOf" srcId="{18D05F78-20A7-4BE7-B47A-DABF40716FAB}" destId="{0D496587-CBC4-4FCD-B928-FA9EE753C7C1}" srcOrd="0" destOrd="0" presId="urn:microsoft.com/office/officeart/2005/8/layout/cycle2"/>
    <dgm:cxn modelId="{A04541F9-86C3-44BC-9D9D-94430CD21F1E}" type="presOf" srcId="{54A9CEA7-A743-4B67-926A-13B5DC25B193}" destId="{4C821FEC-7C70-47B7-9C69-7EE931DB7427}" srcOrd="0" destOrd="0" presId="urn:microsoft.com/office/officeart/2005/8/layout/cycle2"/>
    <dgm:cxn modelId="{7296F53E-2C62-4BC3-A9EF-D32978552FB8}" type="presOf" srcId="{A0152593-2F3F-46F3-94AB-43163D17405A}" destId="{4973C34D-92C2-40D2-9B5B-F1D150AD3203}" srcOrd="1" destOrd="0" presId="urn:microsoft.com/office/officeart/2005/8/layout/cycle2"/>
    <dgm:cxn modelId="{F905C230-202F-4269-B746-ED27989CFF2C}" type="presOf" srcId="{53FCFA09-25E0-42DC-AEDE-2A3A519EE58E}" destId="{ED856E37-26B2-411A-BC3B-E2DCE40A8D2C}" srcOrd="0" destOrd="0" presId="urn:microsoft.com/office/officeart/2005/8/layout/cycle2"/>
    <dgm:cxn modelId="{BDB5162A-89F5-4AAF-A4F6-9F06CA08AAD8}" type="presOf" srcId="{B82D95D7-3681-471F-AFDF-8057D6725C68}" destId="{9B8103FE-2675-4B07-820C-E79E7D097738}" srcOrd="0" destOrd="0" presId="urn:microsoft.com/office/officeart/2005/8/layout/cycle2"/>
    <dgm:cxn modelId="{54E4259D-C01A-48A4-937B-F386514D7669}" type="presOf" srcId="{A18E5D57-F9D5-4A5B-A052-65315B471A07}" destId="{3C54F79F-8B4A-47F2-9399-7BE1E0697A53}" srcOrd="1" destOrd="0" presId="urn:microsoft.com/office/officeart/2005/8/layout/cycle2"/>
    <dgm:cxn modelId="{F74F1DE3-FC0A-4DD0-8152-C93042E3BFEC}" srcId="{53FCFA09-25E0-42DC-AEDE-2A3A519EE58E}" destId="{20A88EEE-D09C-4142-80D3-FD0ECC0D0CB4}" srcOrd="15" destOrd="0" parTransId="{5A8C9F94-8C39-4693-A1F2-F587F094CE8B}" sibTransId="{BD79D5AC-1B2F-4F61-B6F6-A7318F150E38}"/>
    <dgm:cxn modelId="{03A79443-A314-497A-8F87-92F7B4A7F111}" type="presOf" srcId="{42CE9FCF-A22A-4DA9-BA12-A7FC8BCC349E}" destId="{FCA9EE19-60E2-4823-9207-AAECF97AA940}" srcOrd="0" destOrd="0" presId="urn:microsoft.com/office/officeart/2005/8/layout/cycle2"/>
    <dgm:cxn modelId="{E392432E-B114-449B-98AB-740DB77BA739}" type="presOf" srcId="{4E2CE9BB-2A36-4BE8-B6C8-7E02CB30C99B}" destId="{119B607A-A2CE-4DD8-8B71-D4AA08B3A67A}" srcOrd="0" destOrd="0" presId="urn:microsoft.com/office/officeart/2005/8/layout/cycle2"/>
    <dgm:cxn modelId="{096BE9E1-D6B1-4E07-9BE2-5084854FD65C}" type="presOf" srcId="{54A9CEA7-A743-4B67-926A-13B5DC25B193}" destId="{0A344EF3-BEEC-4978-B5F7-07732A5EE8DE}" srcOrd="1" destOrd="0" presId="urn:microsoft.com/office/officeart/2005/8/layout/cycle2"/>
    <dgm:cxn modelId="{878E1213-AA47-48AD-8C00-BB5074A98893}" type="presOf" srcId="{8FE0387E-A363-4638-9824-8EB2355060A3}" destId="{D38C9851-19D2-497D-92A5-C7B056D90529}" srcOrd="0" destOrd="0" presId="urn:microsoft.com/office/officeart/2005/8/layout/cycle2"/>
    <dgm:cxn modelId="{A1BEBF26-2224-4B57-B17D-799766A269D5}" type="presOf" srcId="{9F942445-7FB9-4879-A3F3-CFBFF349751C}" destId="{AF06B1D6-C4AA-47C1-86C5-0E54EE244230}" srcOrd="0" destOrd="0" presId="urn:microsoft.com/office/officeart/2005/8/layout/cycle2"/>
    <dgm:cxn modelId="{BBA1A088-5921-46A0-85E7-04060C1F31C9}" type="presOf" srcId="{A0152593-2F3F-46F3-94AB-43163D17405A}" destId="{967C4D7A-9024-449D-A0F9-A4DB6E5CE76D}" srcOrd="0" destOrd="0" presId="urn:microsoft.com/office/officeart/2005/8/layout/cycle2"/>
    <dgm:cxn modelId="{3AEB032D-E05B-41A3-9A7C-A2425E77CCCB}" type="presOf" srcId="{40954D95-97D2-4C49-9937-C5A860DD54DE}" destId="{32FDA444-44AC-47B2-8083-BA5F99A50867}" srcOrd="1" destOrd="0" presId="urn:microsoft.com/office/officeart/2005/8/layout/cycle2"/>
    <dgm:cxn modelId="{601D61FB-434B-423A-943E-221B2B0281C9}" type="presOf" srcId="{CC8F4582-0511-4994-95FF-7DA17596E754}" destId="{2718448F-E8AF-4000-A6E5-581FE8B44B11}" srcOrd="1" destOrd="0" presId="urn:microsoft.com/office/officeart/2005/8/layout/cycle2"/>
    <dgm:cxn modelId="{ABEB3C2C-49E8-4EC6-8043-4DEFE1BCA2B7}" type="presOf" srcId="{09734ACD-7621-4A37-B423-CF4EFE9FF14B}" destId="{2561AE8B-289F-4464-ABD6-AEF227881787}" srcOrd="0" destOrd="0" presId="urn:microsoft.com/office/officeart/2005/8/layout/cycle2"/>
    <dgm:cxn modelId="{6121CA16-0661-43EC-89C1-C8C4898FD9DE}" type="presOf" srcId="{B17E3CDC-EC1B-49FA-B3BE-FE70CB48175E}" destId="{51DC019C-C6AF-4F26-BECE-9B5E8B178F4F}" srcOrd="0" destOrd="0" presId="urn:microsoft.com/office/officeart/2005/8/layout/cycle2"/>
    <dgm:cxn modelId="{826C6629-F137-4B58-9F4F-C6053C24A3CB}" srcId="{53FCFA09-25E0-42DC-AEDE-2A3A519EE58E}" destId="{1B6F75F6-CFAD-47C2-9B69-A75C97B2DFFB}" srcOrd="5" destOrd="0" parTransId="{D55584AE-09B1-4E5F-B04A-C0611F13F174}" sibTransId="{418DA20B-379F-4668-94D1-9E09FD6EC420}"/>
    <dgm:cxn modelId="{76C523AB-2A30-428B-9DFC-BBC55C8AA752}" type="presOf" srcId="{16099399-E8E7-4C09-9EF8-03D8CAA8D363}" destId="{600E7B3C-BE3F-420F-AB3F-8C501010770B}" srcOrd="0" destOrd="0" presId="urn:microsoft.com/office/officeart/2005/8/layout/cycle2"/>
    <dgm:cxn modelId="{84454281-97B0-497F-933C-124C94D2E993}" type="presOf" srcId="{1B6F75F6-CFAD-47C2-9B69-A75C97B2DFFB}" destId="{72F66DA1-6CF2-4F0F-AED0-F465B320DB1C}" srcOrd="0" destOrd="0" presId="urn:microsoft.com/office/officeart/2005/8/layout/cycle2"/>
    <dgm:cxn modelId="{98DECDDE-E157-4C81-9A8E-6B6087172220}" type="presOf" srcId="{9EA0BBBC-9F19-49DA-8C37-DF0AF07A423D}" destId="{4F72DE4B-87CE-4DDB-8571-530ED32955B6}" srcOrd="1" destOrd="0" presId="urn:microsoft.com/office/officeart/2005/8/layout/cycle2"/>
    <dgm:cxn modelId="{2E6265FC-DC83-4EB5-A602-F8E8CFA7B053}" srcId="{53FCFA09-25E0-42DC-AEDE-2A3A519EE58E}" destId="{4EF681E0-A19B-4093-A99F-93DFD946C031}" srcOrd="2" destOrd="0" parTransId="{19C98A71-9A98-4A60-B9B5-7F9F4897A9EE}" sibTransId="{CC8F4582-0511-4994-95FF-7DA17596E754}"/>
    <dgm:cxn modelId="{C3255ED0-4C23-4D75-9B6E-383A949257C5}" srcId="{53FCFA09-25E0-42DC-AEDE-2A3A519EE58E}" destId="{DC65485E-2EC4-4B40-8458-D8FB1C59E2C8}" srcOrd="11" destOrd="0" parTransId="{E2DDBC78-AC94-4BF4-9E5A-037685C4B253}" sibTransId="{A0152593-2F3F-46F3-94AB-43163D17405A}"/>
    <dgm:cxn modelId="{11B16034-5C04-4496-BA1A-E303BD6CD1F2}" type="presOf" srcId="{D1BAB489-789C-4DE7-BF74-7824849A0A5B}" destId="{F0AAD80B-1320-4E54-BC3C-1AB080A1DB90}" srcOrd="0" destOrd="0" presId="urn:microsoft.com/office/officeart/2005/8/layout/cycle2"/>
    <dgm:cxn modelId="{CDEB7CA5-E1D6-42D2-8809-405720795986}" type="presOf" srcId="{DB0C4E7F-E656-499E-9631-49607CED98D0}" destId="{864F6C35-FB89-40A1-A240-173D7F39EFDD}" srcOrd="0" destOrd="0" presId="urn:microsoft.com/office/officeart/2005/8/layout/cycle2"/>
    <dgm:cxn modelId="{B847621A-09C2-4BEC-9465-107E282CD172}" type="presOf" srcId="{D676A66D-B943-475E-B7BF-79A2BCCB3068}" destId="{C6418C61-0F32-4745-990E-E13BE847E43B}" srcOrd="1" destOrd="0" presId="urn:microsoft.com/office/officeart/2005/8/layout/cycle2"/>
    <dgm:cxn modelId="{1360071F-1B49-4C09-81B7-E9E8218F7374}" type="presOf" srcId="{D6536DF3-26F3-42D3-BC6B-F221B626BC83}" destId="{6F35B8D1-CA24-4542-A68C-787B35CF0061}" srcOrd="1" destOrd="0" presId="urn:microsoft.com/office/officeart/2005/8/layout/cycle2"/>
    <dgm:cxn modelId="{453CAAD5-F315-4104-8BC0-AD464AA1DB89}" type="presOf" srcId="{418DA20B-379F-4668-94D1-9E09FD6EC420}" destId="{9A016012-80FA-438F-B2C7-8CDC400BD9DD}" srcOrd="1" destOrd="0" presId="urn:microsoft.com/office/officeart/2005/8/layout/cycle2"/>
    <dgm:cxn modelId="{D073699C-FAA6-4231-BE65-C093777D7EC9}" type="presOf" srcId="{840DE21A-FB42-48FB-B560-8834402CD49A}" destId="{CAA6717B-BDDF-4BF3-AD3E-571B6FB811AC}" srcOrd="1" destOrd="0" presId="urn:microsoft.com/office/officeart/2005/8/layout/cycle2"/>
    <dgm:cxn modelId="{43918164-A750-4CD0-A082-B58CF21148A3}" srcId="{53FCFA09-25E0-42DC-AEDE-2A3A519EE58E}" destId="{16099399-E8E7-4C09-9EF8-03D8CAA8D363}" srcOrd="14" destOrd="0" parTransId="{3B10C4F3-1204-4A3F-B77C-E8DA58D5FABE}" sibTransId="{D6536DF3-26F3-42D3-BC6B-F221B626BC83}"/>
    <dgm:cxn modelId="{383CCC7D-3BE9-481A-A093-FF1B4AE27952}" type="presOf" srcId="{D6536DF3-26F3-42D3-BC6B-F221B626BC83}" destId="{06811DA2-79D7-41F5-877B-3B221025E7BB}" srcOrd="0" destOrd="0" presId="urn:microsoft.com/office/officeart/2005/8/layout/cycle2"/>
    <dgm:cxn modelId="{0547B59B-D2DF-4BF4-9066-37DE6AE49026}" type="presOf" srcId="{DC65485E-2EC4-4B40-8458-D8FB1C59E2C8}" destId="{053A2F4E-DC85-4041-AF31-5A0BF7027A2B}" srcOrd="0" destOrd="0" presId="urn:microsoft.com/office/officeart/2005/8/layout/cycle2"/>
    <dgm:cxn modelId="{F79FA341-08B9-4AB7-AF64-C535A6A26015}" type="presOf" srcId="{418DA20B-379F-4668-94D1-9E09FD6EC420}" destId="{2A0FF255-DB44-4682-A7FF-FF209AF2D31C}" srcOrd="0" destOrd="0" presId="urn:microsoft.com/office/officeart/2005/8/layout/cycle2"/>
    <dgm:cxn modelId="{7A7FCAE5-FA15-4CF1-9893-C80CCC0E5CA4}" srcId="{53FCFA09-25E0-42DC-AEDE-2A3A519EE58E}" destId="{9F942445-7FB9-4879-A3F3-CFBFF349751C}" srcOrd="3" destOrd="0" parTransId="{95D89B49-23DB-4982-9E78-63E50DAE03CA}" sibTransId="{54A9CEA7-A743-4B67-926A-13B5DC25B193}"/>
    <dgm:cxn modelId="{54240B0C-B429-4C0A-BFBC-A4689F47CF2A}" type="presOf" srcId="{D4509880-136B-4AFB-87E1-5CA5167F5DF6}" destId="{438AE54A-7B34-4906-AD6F-B65EBFFAC182}" srcOrd="1" destOrd="0" presId="urn:microsoft.com/office/officeart/2005/8/layout/cycle2"/>
    <dgm:cxn modelId="{92EDFC09-BE74-4ABA-A379-26B44814E52F}" srcId="{53FCFA09-25E0-42DC-AEDE-2A3A519EE58E}" destId="{5CA3D75B-EC83-4022-B078-A3CC22441544}" srcOrd="12" destOrd="0" parTransId="{E6F3C976-2D97-48FA-8596-2E79DB2ADE02}" sibTransId="{8FE0387E-A363-4638-9824-8EB2355060A3}"/>
    <dgm:cxn modelId="{5899F1C7-9CCE-41AD-8A7C-9F856F266405}" type="presOf" srcId="{BD79D5AC-1B2F-4F61-B6F6-A7318F150E38}" destId="{19901B25-B654-4D6F-8306-CDCF01BE7AE6}" srcOrd="0" destOrd="0" presId="urn:microsoft.com/office/officeart/2005/8/layout/cycle2"/>
    <dgm:cxn modelId="{FA8162AF-23E7-44D9-922D-1AD58CB6D7B5}" type="presOf" srcId="{A18E5D57-F9D5-4A5B-A052-65315B471A07}" destId="{30D46EBD-D36D-41FD-AAD5-9C9AB3EDFA83}" srcOrd="0" destOrd="0" presId="urn:microsoft.com/office/officeart/2005/8/layout/cycle2"/>
    <dgm:cxn modelId="{27A1B336-28EA-4AAE-90DD-C6178AB08918}" type="presOf" srcId="{9EA0BBBC-9F19-49DA-8C37-DF0AF07A423D}" destId="{DF499081-5598-44A0-84E8-C72F54AC95F2}" srcOrd="0" destOrd="0" presId="urn:microsoft.com/office/officeart/2005/8/layout/cycle2"/>
    <dgm:cxn modelId="{2BAB6AFF-3775-4E53-A912-53B5148FB142}" type="presOf" srcId="{E1B2DC05-DD82-40E1-A80B-3A3F0D150826}" destId="{3DC38976-62A3-4A21-9CAC-CB1F46EB8EFB}" srcOrd="0" destOrd="0" presId="urn:microsoft.com/office/officeart/2005/8/layout/cycle2"/>
    <dgm:cxn modelId="{8A3BC513-CF26-425F-A44E-5F3E070B62D0}" type="presOf" srcId="{4EF681E0-A19B-4093-A99F-93DFD946C031}" destId="{BEFA3DEE-F13D-4375-BCD6-FB5AB4CEF8B4}" srcOrd="0" destOrd="0" presId="urn:microsoft.com/office/officeart/2005/8/layout/cycle2"/>
    <dgm:cxn modelId="{A846C7F2-1F6C-48EA-AEF0-0A1C649FED70}" srcId="{53FCFA09-25E0-42DC-AEDE-2A3A519EE58E}" destId="{09734ACD-7621-4A37-B423-CF4EFE9FF14B}" srcOrd="6" destOrd="0" parTransId="{37A52F5B-DDEC-4B5B-A4C8-A804F5740020}" sibTransId="{9EA0BBBC-9F19-49DA-8C37-DF0AF07A423D}"/>
    <dgm:cxn modelId="{8408819D-F98A-4D90-8452-D8EFC06D104B}" type="presOf" srcId="{BD79D5AC-1B2F-4F61-B6F6-A7318F150E38}" destId="{F23E9550-EC47-4B90-B2AE-D5B5710FACB4}" srcOrd="1" destOrd="0" presId="urn:microsoft.com/office/officeart/2005/8/layout/cycle2"/>
    <dgm:cxn modelId="{BFAEB340-D83E-4F2E-81B7-2A48DF2BD0AA}" type="presOf" srcId="{1292C815-A999-47F1-B2AB-6D8B2FC4801B}" destId="{8CFDA3A1-6E4D-442D-90BA-453F0E25E27B}" srcOrd="1" destOrd="0" presId="urn:microsoft.com/office/officeart/2005/8/layout/cycle2"/>
    <dgm:cxn modelId="{9BB7A55A-9467-4CA6-AF6B-9A88159C4E92}" srcId="{53FCFA09-25E0-42DC-AEDE-2A3A519EE58E}" destId="{0E006D6F-D5B3-4AD9-B287-C560C2AF3303}" srcOrd="8" destOrd="0" parTransId="{2B993F09-CE53-4F12-9D8D-44F901BA5D29}" sibTransId="{40954D95-97D2-4C49-9937-C5A860DD54DE}"/>
    <dgm:cxn modelId="{3D331903-328B-4D67-8B46-A9E0E6021652}" srcId="{53FCFA09-25E0-42DC-AEDE-2A3A519EE58E}" destId="{E1B2DC05-DD82-40E1-A80B-3A3F0D150826}" srcOrd="7" destOrd="0" parTransId="{32E31B58-FEA1-4C4B-B20D-89442B0952D1}" sibTransId="{1292C815-A999-47F1-B2AB-6D8B2FC4801B}"/>
    <dgm:cxn modelId="{6A985DF9-B0B2-4579-BE07-F4E11F468D5E}" type="presOf" srcId="{C07863CA-0B02-455C-AAF9-702EDB99D2A3}" destId="{4A696297-7A8A-4EF3-A543-550F16F217D7}" srcOrd="0" destOrd="0" presId="urn:microsoft.com/office/officeart/2005/8/layout/cycle2"/>
    <dgm:cxn modelId="{612FB2BF-C2E3-4F92-B115-B7C2A0CB926F}" type="presOf" srcId="{40954D95-97D2-4C49-9937-C5A860DD54DE}" destId="{6D554F96-CD44-49AE-9D87-E68C54E0BAC1}" srcOrd="0" destOrd="0" presId="urn:microsoft.com/office/officeart/2005/8/layout/cycle2"/>
    <dgm:cxn modelId="{3353410B-180B-4B49-82C9-6B79EEB59CF3}" type="presOf" srcId="{5CA3D75B-EC83-4022-B078-A3CC22441544}" destId="{9B83DD6F-1CE8-47AB-BF2B-2FD33DAFC947}" srcOrd="0" destOrd="0" presId="urn:microsoft.com/office/officeart/2005/8/layout/cycle2"/>
    <dgm:cxn modelId="{8D1A8A88-88AC-49EB-89BB-2E4280A9A10E}" type="presOf" srcId="{840DE21A-FB42-48FB-B560-8834402CD49A}" destId="{3EC61214-0A38-4F46-8B5A-51470B571D70}" srcOrd="0" destOrd="0" presId="urn:microsoft.com/office/officeart/2005/8/layout/cycle2"/>
    <dgm:cxn modelId="{2F71960A-2146-4D27-9E3D-842650DCB4D1}" srcId="{53FCFA09-25E0-42DC-AEDE-2A3A519EE58E}" destId="{D1BAB489-789C-4DE7-BF74-7824849A0A5B}" srcOrd="13" destOrd="0" parTransId="{02DEE410-37A3-4D83-884F-876A5A6C37B0}" sibTransId="{D676A66D-B943-475E-B7BF-79A2BCCB3068}"/>
    <dgm:cxn modelId="{46B2115A-EEF8-4C02-B639-1A1F4BE7DD69}" type="presOf" srcId="{0E006D6F-D5B3-4AD9-B287-C560C2AF3303}" destId="{D0DA752E-5018-4DA3-9691-49A3707C419B}" srcOrd="0" destOrd="0" presId="urn:microsoft.com/office/officeart/2005/8/layout/cycle2"/>
    <dgm:cxn modelId="{6A775613-70C2-4697-951D-70811D41910C}" type="presParOf" srcId="{ED856E37-26B2-411A-BC3B-E2DCE40A8D2C}" destId="{9B8103FE-2675-4B07-820C-E79E7D097738}" srcOrd="0" destOrd="0" presId="urn:microsoft.com/office/officeart/2005/8/layout/cycle2"/>
    <dgm:cxn modelId="{D7F032C9-BAC4-4E1B-94AF-994AA932E176}" type="presParOf" srcId="{ED856E37-26B2-411A-BC3B-E2DCE40A8D2C}" destId="{3EC61214-0A38-4F46-8B5A-51470B571D70}" srcOrd="1" destOrd="0" presId="urn:microsoft.com/office/officeart/2005/8/layout/cycle2"/>
    <dgm:cxn modelId="{68540245-8483-4276-8440-4AB66D014D10}" type="presParOf" srcId="{3EC61214-0A38-4F46-8B5A-51470B571D70}" destId="{CAA6717B-BDDF-4BF3-AD3E-571B6FB811AC}" srcOrd="0" destOrd="0" presId="urn:microsoft.com/office/officeart/2005/8/layout/cycle2"/>
    <dgm:cxn modelId="{49F1755C-B446-4745-A24E-9576BD93AD6F}" type="presParOf" srcId="{ED856E37-26B2-411A-BC3B-E2DCE40A8D2C}" destId="{51DC019C-C6AF-4F26-BECE-9B5E8B178F4F}" srcOrd="2" destOrd="0" presId="urn:microsoft.com/office/officeart/2005/8/layout/cycle2"/>
    <dgm:cxn modelId="{4553FB4B-6ED2-4AD2-AAD6-C4CDFE1FB19B}" type="presParOf" srcId="{ED856E37-26B2-411A-BC3B-E2DCE40A8D2C}" destId="{30D46EBD-D36D-41FD-AAD5-9C9AB3EDFA83}" srcOrd="3" destOrd="0" presId="urn:microsoft.com/office/officeart/2005/8/layout/cycle2"/>
    <dgm:cxn modelId="{2CB0268B-5300-4C34-9D2A-D1008B8F61E8}" type="presParOf" srcId="{30D46EBD-D36D-41FD-AAD5-9C9AB3EDFA83}" destId="{3C54F79F-8B4A-47F2-9399-7BE1E0697A53}" srcOrd="0" destOrd="0" presId="urn:microsoft.com/office/officeart/2005/8/layout/cycle2"/>
    <dgm:cxn modelId="{186FC0E0-5420-4A1B-AD74-DA1B93F975E3}" type="presParOf" srcId="{ED856E37-26B2-411A-BC3B-E2DCE40A8D2C}" destId="{BEFA3DEE-F13D-4375-BCD6-FB5AB4CEF8B4}" srcOrd="4" destOrd="0" presId="urn:microsoft.com/office/officeart/2005/8/layout/cycle2"/>
    <dgm:cxn modelId="{1601DAAA-A377-4B4C-8A07-04085B26F086}" type="presParOf" srcId="{ED856E37-26B2-411A-BC3B-E2DCE40A8D2C}" destId="{4F8D8AB9-AD18-416C-9006-3EBF3F8ADCF2}" srcOrd="5" destOrd="0" presId="urn:microsoft.com/office/officeart/2005/8/layout/cycle2"/>
    <dgm:cxn modelId="{132C110E-6474-4C36-A249-A1F75A85A4BF}" type="presParOf" srcId="{4F8D8AB9-AD18-416C-9006-3EBF3F8ADCF2}" destId="{2718448F-E8AF-4000-A6E5-581FE8B44B11}" srcOrd="0" destOrd="0" presId="urn:microsoft.com/office/officeart/2005/8/layout/cycle2"/>
    <dgm:cxn modelId="{C779FDE7-FAC2-4C05-A774-6AE4EA27C7D3}" type="presParOf" srcId="{ED856E37-26B2-411A-BC3B-E2DCE40A8D2C}" destId="{AF06B1D6-C4AA-47C1-86C5-0E54EE244230}" srcOrd="6" destOrd="0" presId="urn:microsoft.com/office/officeart/2005/8/layout/cycle2"/>
    <dgm:cxn modelId="{D137FCBC-3A10-4B6F-A939-E3674A7EA29B}" type="presParOf" srcId="{ED856E37-26B2-411A-BC3B-E2DCE40A8D2C}" destId="{4C821FEC-7C70-47B7-9C69-7EE931DB7427}" srcOrd="7" destOrd="0" presId="urn:microsoft.com/office/officeart/2005/8/layout/cycle2"/>
    <dgm:cxn modelId="{EC100DD1-56F2-4A4B-82FE-8F9359DB58DE}" type="presParOf" srcId="{4C821FEC-7C70-47B7-9C69-7EE931DB7427}" destId="{0A344EF3-BEEC-4978-B5F7-07732A5EE8DE}" srcOrd="0" destOrd="0" presId="urn:microsoft.com/office/officeart/2005/8/layout/cycle2"/>
    <dgm:cxn modelId="{275D7242-9DBD-4AA0-A32A-71400072905B}" type="presParOf" srcId="{ED856E37-26B2-411A-BC3B-E2DCE40A8D2C}" destId="{119B607A-A2CE-4DD8-8B71-D4AA08B3A67A}" srcOrd="8" destOrd="0" presId="urn:microsoft.com/office/officeart/2005/8/layout/cycle2"/>
    <dgm:cxn modelId="{2B2916AC-6B5F-46C3-94B2-EAA2EBB34794}" type="presParOf" srcId="{ED856E37-26B2-411A-BC3B-E2DCE40A8D2C}" destId="{6EF553B0-0542-4717-AE73-44B7C77C9434}" srcOrd="9" destOrd="0" presId="urn:microsoft.com/office/officeart/2005/8/layout/cycle2"/>
    <dgm:cxn modelId="{385EEE79-9934-4335-BA26-2150DF112FDC}" type="presParOf" srcId="{6EF553B0-0542-4717-AE73-44B7C77C9434}" destId="{438AE54A-7B34-4906-AD6F-B65EBFFAC182}" srcOrd="0" destOrd="0" presId="urn:microsoft.com/office/officeart/2005/8/layout/cycle2"/>
    <dgm:cxn modelId="{382EC240-9B69-4F16-B3EB-878E5448C015}" type="presParOf" srcId="{ED856E37-26B2-411A-BC3B-E2DCE40A8D2C}" destId="{72F66DA1-6CF2-4F0F-AED0-F465B320DB1C}" srcOrd="10" destOrd="0" presId="urn:microsoft.com/office/officeart/2005/8/layout/cycle2"/>
    <dgm:cxn modelId="{B52DD10A-7D93-4303-A547-D859BB87ABC0}" type="presParOf" srcId="{ED856E37-26B2-411A-BC3B-E2DCE40A8D2C}" destId="{2A0FF255-DB44-4682-A7FF-FF209AF2D31C}" srcOrd="11" destOrd="0" presId="urn:microsoft.com/office/officeart/2005/8/layout/cycle2"/>
    <dgm:cxn modelId="{BAB54728-74B7-4B05-9C31-7B132C90634D}" type="presParOf" srcId="{2A0FF255-DB44-4682-A7FF-FF209AF2D31C}" destId="{9A016012-80FA-438F-B2C7-8CDC400BD9DD}" srcOrd="0" destOrd="0" presId="urn:microsoft.com/office/officeart/2005/8/layout/cycle2"/>
    <dgm:cxn modelId="{81E90F8C-1990-469E-B082-E955AFF9CCB9}" type="presParOf" srcId="{ED856E37-26B2-411A-BC3B-E2DCE40A8D2C}" destId="{2561AE8B-289F-4464-ABD6-AEF227881787}" srcOrd="12" destOrd="0" presId="urn:microsoft.com/office/officeart/2005/8/layout/cycle2"/>
    <dgm:cxn modelId="{3E02EC0D-1142-435B-B6D2-B4547CEE0243}" type="presParOf" srcId="{ED856E37-26B2-411A-BC3B-E2DCE40A8D2C}" destId="{DF499081-5598-44A0-84E8-C72F54AC95F2}" srcOrd="13" destOrd="0" presId="urn:microsoft.com/office/officeart/2005/8/layout/cycle2"/>
    <dgm:cxn modelId="{CF1E9E50-D3CD-485B-9EED-719BE446F014}" type="presParOf" srcId="{DF499081-5598-44A0-84E8-C72F54AC95F2}" destId="{4F72DE4B-87CE-4DDB-8571-530ED32955B6}" srcOrd="0" destOrd="0" presId="urn:microsoft.com/office/officeart/2005/8/layout/cycle2"/>
    <dgm:cxn modelId="{D46D51AD-EA77-4F14-BCFC-A9804A681547}" type="presParOf" srcId="{ED856E37-26B2-411A-BC3B-E2DCE40A8D2C}" destId="{3DC38976-62A3-4A21-9CAC-CB1F46EB8EFB}" srcOrd="14" destOrd="0" presId="urn:microsoft.com/office/officeart/2005/8/layout/cycle2"/>
    <dgm:cxn modelId="{677FE481-B470-4228-998B-29CAF16E4E29}" type="presParOf" srcId="{ED856E37-26B2-411A-BC3B-E2DCE40A8D2C}" destId="{991672FA-4286-4707-9346-BC3482C52E8F}" srcOrd="15" destOrd="0" presId="urn:microsoft.com/office/officeart/2005/8/layout/cycle2"/>
    <dgm:cxn modelId="{B66A1631-5569-4717-8FC0-B91E510B8FAE}" type="presParOf" srcId="{991672FA-4286-4707-9346-BC3482C52E8F}" destId="{8CFDA3A1-6E4D-442D-90BA-453F0E25E27B}" srcOrd="0" destOrd="0" presId="urn:microsoft.com/office/officeart/2005/8/layout/cycle2"/>
    <dgm:cxn modelId="{23D52C93-BC58-4390-A413-7FA3CA6B1B75}" type="presParOf" srcId="{ED856E37-26B2-411A-BC3B-E2DCE40A8D2C}" destId="{D0DA752E-5018-4DA3-9691-49A3707C419B}" srcOrd="16" destOrd="0" presId="urn:microsoft.com/office/officeart/2005/8/layout/cycle2"/>
    <dgm:cxn modelId="{DA8B7710-6326-43BD-9F87-35730F2680CD}" type="presParOf" srcId="{ED856E37-26B2-411A-BC3B-E2DCE40A8D2C}" destId="{6D554F96-CD44-49AE-9D87-E68C54E0BAC1}" srcOrd="17" destOrd="0" presId="urn:microsoft.com/office/officeart/2005/8/layout/cycle2"/>
    <dgm:cxn modelId="{36910AD7-AFAB-4487-A923-9F0CE5789020}" type="presParOf" srcId="{6D554F96-CD44-49AE-9D87-E68C54E0BAC1}" destId="{32FDA444-44AC-47B2-8083-BA5F99A50867}" srcOrd="0" destOrd="0" presId="urn:microsoft.com/office/officeart/2005/8/layout/cycle2"/>
    <dgm:cxn modelId="{22815C64-E8CB-4681-910D-1F288FD3810F}" type="presParOf" srcId="{ED856E37-26B2-411A-BC3B-E2DCE40A8D2C}" destId="{0D496587-CBC4-4FCD-B928-FA9EE753C7C1}" srcOrd="18" destOrd="0" presId="urn:microsoft.com/office/officeart/2005/8/layout/cycle2"/>
    <dgm:cxn modelId="{C66CAAAE-7482-4D60-B6B1-588A844039C3}" type="presParOf" srcId="{ED856E37-26B2-411A-BC3B-E2DCE40A8D2C}" destId="{FCA9EE19-60E2-4823-9207-AAECF97AA940}" srcOrd="19" destOrd="0" presId="urn:microsoft.com/office/officeart/2005/8/layout/cycle2"/>
    <dgm:cxn modelId="{3A7CD445-60F1-43B4-95A9-2DF7DE4C958E}" type="presParOf" srcId="{FCA9EE19-60E2-4823-9207-AAECF97AA940}" destId="{FAAB4114-43EE-4F4B-84C4-A713EE7A358A}" srcOrd="0" destOrd="0" presId="urn:microsoft.com/office/officeart/2005/8/layout/cycle2"/>
    <dgm:cxn modelId="{BBE1A8D3-1B4C-48E7-B303-40F5CF9FD33F}" type="presParOf" srcId="{ED856E37-26B2-411A-BC3B-E2DCE40A8D2C}" destId="{864F6C35-FB89-40A1-A240-173D7F39EFDD}" srcOrd="20" destOrd="0" presId="urn:microsoft.com/office/officeart/2005/8/layout/cycle2"/>
    <dgm:cxn modelId="{FDC936AF-3A67-4AEF-8606-C392E21E7C4D}" type="presParOf" srcId="{ED856E37-26B2-411A-BC3B-E2DCE40A8D2C}" destId="{4A696297-7A8A-4EF3-A543-550F16F217D7}" srcOrd="21" destOrd="0" presId="urn:microsoft.com/office/officeart/2005/8/layout/cycle2"/>
    <dgm:cxn modelId="{164DC7B8-2C68-4D10-862D-1C18233AD1D7}" type="presParOf" srcId="{4A696297-7A8A-4EF3-A543-550F16F217D7}" destId="{E2402EBB-F9CC-499B-A5B1-5549EB87B2AB}" srcOrd="0" destOrd="0" presId="urn:microsoft.com/office/officeart/2005/8/layout/cycle2"/>
    <dgm:cxn modelId="{22D75461-91F1-481B-B5C7-F584C72365AD}" type="presParOf" srcId="{ED856E37-26B2-411A-BC3B-E2DCE40A8D2C}" destId="{053A2F4E-DC85-4041-AF31-5A0BF7027A2B}" srcOrd="22" destOrd="0" presId="urn:microsoft.com/office/officeart/2005/8/layout/cycle2"/>
    <dgm:cxn modelId="{54B82071-A98B-47FF-8447-B537625D151F}" type="presParOf" srcId="{ED856E37-26B2-411A-BC3B-E2DCE40A8D2C}" destId="{967C4D7A-9024-449D-A0F9-A4DB6E5CE76D}" srcOrd="23" destOrd="0" presId="urn:microsoft.com/office/officeart/2005/8/layout/cycle2"/>
    <dgm:cxn modelId="{682D02A0-ABB4-408F-9CE4-478E960C9479}" type="presParOf" srcId="{967C4D7A-9024-449D-A0F9-A4DB6E5CE76D}" destId="{4973C34D-92C2-40D2-9B5B-F1D150AD3203}" srcOrd="0" destOrd="0" presId="urn:microsoft.com/office/officeart/2005/8/layout/cycle2"/>
    <dgm:cxn modelId="{17EABFAB-03F1-415D-B187-4AEC8E9D290E}" type="presParOf" srcId="{ED856E37-26B2-411A-BC3B-E2DCE40A8D2C}" destId="{9B83DD6F-1CE8-47AB-BF2B-2FD33DAFC947}" srcOrd="24" destOrd="0" presId="urn:microsoft.com/office/officeart/2005/8/layout/cycle2"/>
    <dgm:cxn modelId="{DE2F393A-4A9B-4AF5-9C9B-742FCB6B5E4D}" type="presParOf" srcId="{ED856E37-26B2-411A-BC3B-E2DCE40A8D2C}" destId="{D38C9851-19D2-497D-92A5-C7B056D90529}" srcOrd="25" destOrd="0" presId="urn:microsoft.com/office/officeart/2005/8/layout/cycle2"/>
    <dgm:cxn modelId="{0071E617-69EF-4695-A141-0BA911DBCBFB}" type="presParOf" srcId="{D38C9851-19D2-497D-92A5-C7B056D90529}" destId="{C7A47BA8-BB2C-4DA8-872F-2306115A325A}" srcOrd="0" destOrd="0" presId="urn:microsoft.com/office/officeart/2005/8/layout/cycle2"/>
    <dgm:cxn modelId="{B193E6E8-75EC-401E-B493-1C4DDAA21AF1}" type="presParOf" srcId="{ED856E37-26B2-411A-BC3B-E2DCE40A8D2C}" destId="{F0AAD80B-1320-4E54-BC3C-1AB080A1DB90}" srcOrd="26" destOrd="0" presId="urn:microsoft.com/office/officeart/2005/8/layout/cycle2"/>
    <dgm:cxn modelId="{9B47C4B3-9F07-4DB2-B117-697B076500D2}" type="presParOf" srcId="{ED856E37-26B2-411A-BC3B-E2DCE40A8D2C}" destId="{F584AF75-025F-4739-B68F-790056C42DC9}" srcOrd="27" destOrd="0" presId="urn:microsoft.com/office/officeart/2005/8/layout/cycle2"/>
    <dgm:cxn modelId="{6A494B6E-A71B-4ABF-BBB4-49D6E2CA5FCF}" type="presParOf" srcId="{F584AF75-025F-4739-B68F-790056C42DC9}" destId="{C6418C61-0F32-4745-990E-E13BE847E43B}" srcOrd="0" destOrd="0" presId="urn:microsoft.com/office/officeart/2005/8/layout/cycle2"/>
    <dgm:cxn modelId="{89CAAFE0-9EB7-40DD-8069-EB14237CC969}" type="presParOf" srcId="{ED856E37-26B2-411A-BC3B-E2DCE40A8D2C}" destId="{600E7B3C-BE3F-420F-AB3F-8C501010770B}" srcOrd="28" destOrd="0" presId="urn:microsoft.com/office/officeart/2005/8/layout/cycle2"/>
    <dgm:cxn modelId="{52222A2B-4A8A-4A09-8052-8A1C411F8B81}" type="presParOf" srcId="{ED856E37-26B2-411A-BC3B-E2DCE40A8D2C}" destId="{06811DA2-79D7-41F5-877B-3B221025E7BB}" srcOrd="29" destOrd="0" presId="urn:microsoft.com/office/officeart/2005/8/layout/cycle2"/>
    <dgm:cxn modelId="{B2757BFB-7B5D-4801-87BB-399DE25CB610}" type="presParOf" srcId="{06811DA2-79D7-41F5-877B-3B221025E7BB}" destId="{6F35B8D1-CA24-4542-A68C-787B35CF0061}" srcOrd="0" destOrd="0" presId="urn:microsoft.com/office/officeart/2005/8/layout/cycle2"/>
    <dgm:cxn modelId="{00EDDB9C-B68B-4C2C-B154-5E33D559B7C5}" type="presParOf" srcId="{ED856E37-26B2-411A-BC3B-E2DCE40A8D2C}" destId="{4C248587-8794-4D16-9672-B0289067816F}" srcOrd="30" destOrd="0" presId="urn:microsoft.com/office/officeart/2005/8/layout/cycle2"/>
    <dgm:cxn modelId="{40FA236F-FB2F-4490-A280-01D69D45756C}" type="presParOf" srcId="{ED856E37-26B2-411A-BC3B-E2DCE40A8D2C}" destId="{19901B25-B654-4D6F-8306-CDCF01BE7AE6}" srcOrd="31" destOrd="0" presId="urn:microsoft.com/office/officeart/2005/8/layout/cycle2"/>
    <dgm:cxn modelId="{9B0ACE5F-2A24-48E8-99D3-9F808977F885}" type="presParOf" srcId="{19901B25-B654-4D6F-8306-CDCF01BE7AE6}" destId="{F23E9550-EC47-4B90-B2AE-D5B5710FACB4}" srcOrd="0" destOrd="0" presId="urn:microsoft.com/office/officeart/2005/8/layout/cycle2"/>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2568270" y="513103"/>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16</a:t>
          </a:r>
        </a:p>
      </dsp:txBody>
      <dsp:txXfrm>
        <a:off x="2664248" y="609081"/>
        <a:ext cx="463421" cy="463421"/>
      </dsp:txXfrm>
    </dsp:sp>
    <dsp:sp modelId="{3EC61214-0A38-4F46-8B5A-51470B571D70}">
      <dsp:nvSpPr>
        <dsp:cNvPr id="0" name=""/>
        <dsp:cNvSpPr/>
      </dsp:nvSpPr>
      <dsp:spPr>
        <a:xfrm rot="675003">
          <a:off x="3286456" y="832951"/>
          <a:ext cx="173848"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3286957" y="872102"/>
        <a:ext cx="121694" cy="132713"/>
      </dsp:txXfrm>
    </dsp:sp>
    <dsp:sp modelId="{51DC019C-C6AF-4F26-BECE-9B5E8B178F4F}">
      <dsp:nvSpPr>
        <dsp:cNvPr id="0" name=""/>
        <dsp:cNvSpPr/>
      </dsp:nvSpPr>
      <dsp:spPr>
        <a:xfrm>
          <a:off x="3532768" y="704955"/>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17</a:t>
          </a:r>
        </a:p>
      </dsp:txBody>
      <dsp:txXfrm>
        <a:off x="3628746" y="800933"/>
        <a:ext cx="463421" cy="463421"/>
      </dsp:txXfrm>
    </dsp:sp>
    <dsp:sp modelId="{30D46EBD-D36D-41FD-AAD5-9C9AB3EDFA83}">
      <dsp:nvSpPr>
        <dsp:cNvPr id="0" name=""/>
        <dsp:cNvSpPr/>
      </dsp:nvSpPr>
      <dsp:spPr>
        <a:xfrm rot="2025015">
          <a:off x="4178269" y="1200277"/>
          <a:ext cx="173848"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4182664" y="1230027"/>
        <a:ext cx="121694" cy="132713"/>
      </dsp:txXfrm>
    </dsp:sp>
    <dsp:sp modelId="{BEFA3DEE-F13D-4375-BCD6-FB5AB4CEF8B4}">
      <dsp:nvSpPr>
        <dsp:cNvPr id="0" name=""/>
        <dsp:cNvSpPr/>
      </dsp:nvSpPr>
      <dsp:spPr>
        <a:xfrm>
          <a:off x="4350427" y="1251303"/>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18</a:t>
          </a:r>
        </a:p>
      </dsp:txBody>
      <dsp:txXfrm>
        <a:off x="4446405" y="1347281"/>
        <a:ext cx="463421" cy="463421"/>
      </dsp:txXfrm>
    </dsp:sp>
    <dsp:sp modelId="{4F8D8AB9-AD18-416C-9006-3EBF3F8ADCF2}">
      <dsp:nvSpPr>
        <dsp:cNvPr id="0" name=""/>
        <dsp:cNvSpPr/>
      </dsp:nvSpPr>
      <dsp:spPr>
        <a:xfrm rot="3503727">
          <a:off x="4846540" y="1881122"/>
          <a:ext cx="161475"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4858068" y="1904731"/>
        <a:ext cx="113033" cy="132713"/>
      </dsp:txXfrm>
    </dsp:sp>
    <dsp:sp modelId="{AF06B1D6-C4AA-47C1-86C5-0E54EE244230}">
      <dsp:nvSpPr>
        <dsp:cNvPr id="0" name=""/>
        <dsp:cNvSpPr/>
      </dsp:nvSpPr>
      <dsp:spPr>
        <a:xfrm>
          <a:off x="4853545" y="2068962"/>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19</a:t>
          </a:r>
        </a:p>
      </dsp:txBody>
      <dsp:txXfrm>
        <a:off x="4949523" y="2164940"/>
        <a:ext cx="463421" cy="463421"/>
      </dsp:txXfrm>
    </dsp:sp>
    <dsp:sp modelId="{4C821FEC-7C70-47B7-9C69-7EE931DB7427}">
      <dsp:nvSpPr>
        <dsp:cNvPr id="0" name=""/>
        <dsp:cNvSpPr/>
      </dsp:nvSpPr>
      <dsp:spPr>
        <a:xfrm rot="4725000">
          <a:off x="5189273" y="2771266"/>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5210263" y="2789928"/>
        <a:ext cx="121692" cy="132713"/>
      </dsp:txXfrm>
    </dsp:sp>
    <dsp:sp modelId="{119B607A-A2CE-4DD8-8B71-D4AA08B3A67A}">
      <dsp:nvSpPr>
        <dsp:cNvPr id="0" name=""/>
        <dsp:cNvSpPr/>
      </dsp:nvSpPr>
      <dsp:spPr>
        <a:xfrm>
          <a:off x="5045394" y="3033457"/>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20</a:t>
          </a:r>
        </a:p>
      </dsp:txBody>
      <dsp:txXfrm>
        <a:off x="5141372" y="3129435"/>
        <a:ext cx="463421" cy="463421"/>
      </dsp:txXfrm>
    </dsp:sp>
    <dsp:sp modelId="{6EF553B0-0542-4717-AE73-44B7C77C9434}">
      <dsp:nvSpPr>
        <dsp:cNvPr id="0" name=""/>
        <dsp:cNvSpPr/>
      </dsp:nvSpPr>
      <dsp:spPr>
        <a:xfrm rot="6075000">
          <a:off x="5191193" y="3735760"/>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5222357" y="3754422"/>
        <a:ext cx="121692" cy="132713"/>
      </dsp:txXfrm>
    </dsp:sp>
    <dsp:sp modelId="{72F66DA1-6CF2-4F0F-AED0-F465B320DB1C}">
      <dsp:nvSpPr>
        <dsp:cNvPr id="0" name=""/>
        <dsp:cNvSpPr/>
      </dsp:nvSpPr>
      <dsp:spPr>
        <a:xfrm>
          <a:off x="4853545" y="3997952"/>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21</a:t>
          </a:r>
        </a:p>
      </dsp:txBody>
      <dsp:txXfrm>
        <a:off x="4949523" y="4093930"/>
        <a:ext cx="463421" cy="463421"/>
      </dsp:txXfrm>
    </dsp:sp>
    <dsp:sp modelId="{2A0FF255-DB44-4682-A7FF-FF209AF2D31C}">
      <dsp:nvSpPr>
        <dsp:cNvPr id="0" name=""/>
        <dsp:cNvSpPr/>
      </dsp:nvSpPr>
      <dsp:spPr>
        <a:xfrm rot="7425000">
          <a:off x="4823870" y="4627572"/>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4864435" y="4650128"/>
        <a:ext cx="121692" cy="132713"/>
      </dsp:txXfrm>
    </dsp:sp>
    <dsp:sp modelId="{2561AE8B-289F-4464-ABD6-AEF227881787}">
      <dsp:nvSpPr>
        <dsp:cNvPr id="0" name=""/>
        <dsp:cNvSpPr/>
      </dsp:nvSpPr>
      <dsp:spPr>
        <a:xfrm>
          <a:off x="4307202" y="4815611"/>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22</a:t>
          </a:r>
        </a:p>
      </dsp:txBody>
      <dsp:txXfrm>
        <a:off x="4403180" y="4911589"/>
        <a:ext cx="463421" cy="463421"/>
      </dsp:txXfrm>
    </dsp:sp>
    <dsp:sp modelId="{DF499081-5598-44A0-84E8-C72F54AC95F2}">
      <dsp:nvSpPr>
        <dsp:cNvPr id="0" name=""/>
        <dsp:cNvSpPr/>
      </dsp:nvSpPr>
      <dsp:spPr>
        <a:xfrm rot="8775000">
          <a:off x="4143227" y="5310930"/>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4190986" y="5340680"/>
        <a:ext cx="121692" cy="132713"/>
      </dsp:txXfrm>
    </dsp:sp>
    <dsp:sp modelId="{3DC38976-62A3-4A21-9CAC-CB1F46EB8EFB}">
      <dsp:nvSpPr>
        <dsp:cNvPr id="0" name=""/>
        <dsp:cNvSpPr/>
      </dsp:nvSpPr>
      <dsp:spPr>
        <a:xfrm>
          <a:off x="3489543" y="5361953"/>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23</a:t>
          </a:r>
        </a:p>
      </dsp:txBody>
      <dsp:txXfrm>
        <a:off x="3585521" y="5457931"/>
        <a:ext cx="463421" cy="463421"/>
      </dsp:txXfrm>
    </dsp:sp>
    <dsp:sp modelId="{991672FA-4286-4707-9346-BC3482C52E8F}">
      <dsp:nvSpPr>
        <dsp:cNvPr id="0" name=""/>
        <dsp:cNvSpPr/>
      </dsp:nvSpPr>
      <dsp:spPr>
        <a:xfrm rot="10125000">
          <a:off x="3252885" y="5681800"/>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3304538" y="5720951"/>
        <a:ext cx="121692" cy="132713"/>
      </dsp:txXfrm>
    </dsp:sp>
    <dsp:sp modelId="{D0DA752E-5018-4DA3-9691-49A3707C419B}">
      <dsp:nvSpPr>
        <dsp:cNvPr id="0" name=""/>
        <dsp:cNvSpPr/>
      </dsp:nvSpPr>
      <dsp:spPr>
        <a:xfrm>
          <a:off x="2525048" y="5553803"/>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24</a:t>
          </a:r>
        </a:p>
      </dsp:txBody>
      <dsp:txXfrm>
        <a:off x="2621026" y="5649781"/>
        <a:ext cx="463421" cy="463421"/>
      </dsp:txXfrm>
    </dsp:sp>
    <dsp:sp modelId="{6D554F96-CD44-49AE-9D87-E68C54E0BAC1}">
      <dsp:nvSpPr>
        <dsp:cNvPr id="0" name=""/>
        <dsp:cNvSpPr/>
      </dsp:nvSpPr>
      <dsp:spPr>
        <a:xfrm rot="11475000">
          <a:off x="2288390" y="5683720"/>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2340043" y="5733045"/>
        <a:ext cx="121692" cy="132713"/>
      </dsp:txXfrm>
    </dsp:sp>
    <dsp:sp modelId="{0D496587-CBC4-4FCD-B928-FA9EE753C7C1}">
      <dsp:nvSpPr>
        <dsp:cNvPr id="0" name=""/>
        <dsp:cNvSpPr/>
      </dsp:nvSpPr>
      <dsp:spPr>
        <a:xfrm>
          <a:off x="1560554" y="5361953"/>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25</a:t>
          </a:r>
        </a:p>
      </dsp:txBody>
      <dsp:txXfrm>
        <a:off x="1656532" y="5457931"/>
        <a:ext cx="463421" cy="463421"/>
      </dsp:txXfrm>
    </dsp:sp>
    <dsp:sp modelId="{FCA9EE19-60E2-4823-9207-AAECF97AA940}">
      <dsp:nvSpPr>
        <dsp:cNvPr id="0" name=""/>
        <dsp:cNvSpPr/>
      </dsp:nvSpPr>
      <dsp:spPr>
        <a:xfrm rot="12825000">
          <a:off x="1396579" y="5316397"/>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1444338" y="5375123"/>
        <a:ext cx="121692" cy="132713"/>
      </dsp:txXfrm>
    </dsp:sp>
    <dsp:sp modelId="{864F6C35-FB89-40A1-A240-173D7F39EFDD}">
      <dsp:nvSpPr>
        <dsp:cNvPr id="0" name=""/>
        <dsp:cNvSpPr/>
      </dsp:nvSpPr>
      <dsp:spPr>
        <a:xfrm>
          <a:off x="742894" y="4815611"/>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26</a:t>
          </a:r>
        </a:p>
      </dsp:txBody>
      <dsp:txXfrm>
        <a:off x="838872" y="4911589"/>
        <a:ext cx="463421" cy="463421"/>
      </dsp:txXfrm>
    </dsp:sp>
    <dsp:sp modelId="{4A696297-7A8A-4EF3-A543-550F16F217D7}">
      <dsp:nvSpPr>
        <dsp:cNvPr id="0" name=""/>
        <dsp:cNvSpPr/>
      </dsp:nvSpPr>
      <dsp:spPr>
        <a:xfrm rot="14175000">
          <a:off x="713222" y="4627966"/>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753787" y="4693886"/>
        <a:ext cx="121692" cy="132713"/>
      </dsp:txXfrm>
    </dsp:sp>
    <dsp:sp modelId="{053A2F4E-DC85-4041-AF31-5A0BF7027A2B}">
      <dsp:nvSpPr>
        <dsp:cNvPr id="0" name=""/>
        <dsp:cNvSpPr/>
      </dsp:nvSpPr>
      <dsp:spPr>
        <a:xfrm>
          <a:off x="196552" y="3997952"/>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27</a:t>
          </a:r>
        </a:p>
      </dsp:txBody>
      <dsp:txXfrm>
        <a:off x="292530" y="4093930"/>
        <a:ext cx="463421" cy="463421"/>
      </dsp:txXfrm>
    </dsp:sp>
    <dsp:sp modelId="{967C4D7A-9024-449D-A0F9-A4DB6E5CE76D}">
      <dsp:nvSpPr>
        <dsp:cNvPr id="0" name=""/>
        <dsp:cNvSpPr/>
      </dsp:nvSpPr>
      <dsp:spPr>
        <a:xfrm rot="15525000">
          <a:off x="342352" y="3737624"/>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373516" y="3807438"/>
        <a:ext cx="121692" cy="132713"/>
      </dsp:txXfrm>
    </dsp:sp>
    <dsp:sp modelId="{9B83DD6F-1CE8-47AB-BF2B-2FD33DAFC947}">
      <dsp:nvSpPr>
        <dsp:cNvPr id="0" name=""/>
        <dsp:cNvSpPr/>
      </dsp:nvSpPr>
      <dsp:spPr>
        <a:xfrm>
          <a:off x="4702" y="3033457"/>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28</a:t>
          </a:r>
        </a:p>
      </dsp:txBody>
      <dsp:txXfrm>
        <a:off x="100680" y="3129435"/>
        <a:ext cx="463421" cy="463421"/>
      </dsp:txXfrm>
    </dsp:sp>
    <dsp:sp modelId="{D38C9851-19D2-497D-92A5-C7B056D90529}">
      <dsp:nvSpPr>
        <dsp:cNvPr id="0" name=""/>
        <dsp:cNvSpPr/>
      </dsp:nvSpPr>
      <dsp:spPr>
        <a:xfrm rot="16875000">
          <a:off x="340433" y="2773129"/>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361423" y="2842943"/>
        <a:ext cx="121692" cy="132713"/>
      </dsp:txXfrm>
    </dsp:sp>
    <dsp:sp modelId="{F0AAD80B-1320-4E54-BC3C-1AB080A1DB90}">
      <dsp:nvSpPr>
        <dsp:cNvPr id="0" name=""/>
        <dsp:cNvSpPr/>
      </dsp:nvSpPr>
      <dsp:spPr>
        <a:xfrm>
          <a:off x="196552" y="2068962"/>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29</a:t>
          </a:r>
        </a:p>
      </dsp:txBody>
      <dsp:txXfrm>
        <a:off x="292530" y="2164940"/>
        <a:ext cx="463421" cy="463421"/>
      </dsp:txXfrm>
    </dsp:sp>
    <dsp:sp modelId="{F584AF75-025F-4739-B68F-790056C42DC9}">
      <dsp:nvSpPr>
        <dsp:cNvPr id="0" name=""/>
        <dsp:cNvSpPr/>
      </dsp:nvSpPr>
      <dsp:spPr>
        <a:xfrm rot="18225000">
          <a:off x="707755" y="1881317"/>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719344" y="1947237"/>
        <a:ext cx="121692" cy="132713"/>
      </dsp:txXfrm>
    </dsp:sp>
    <dsp:sp modelId="{600E7B3C-BE3F-420F-AB3F-8C501010770B}">
      <dsp:nvSpPr>
        <dsp:cNvPr id="0" name=""/>
        <dsp:cNvSpPr/>
      </dsp:nvSpPr>
      <dsp:spPr>
        <a:xfrm>
          <a:off x="742894" y="1251303"/>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30</a:t>
          </a:r>
        </a:p>
      </dsp:txBody>
      <dsp:txXfrm>
        <a:off x="838872" y="1347281"/>
        <a:ext cx="463421" cy="463421"/>
      </dsp:txXfrm>
    </dsp:sp>
    <dsp:sp modelId="{06811DA2-79D7-41F5-877B-3B221025E7BB}">
      <dsp:nvSpPr>
        <dsp:cNvPr id="0" name=""/>
        <dsp:cNvSpPr/>
      </dsp:nvSpPr>
      <dsp:spPr>
        <a:xfrm rot="19575000">
          <a:off x="1388398" y="1197959"/>
          <a:ext cx="173846"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1392793" y="1256685"/>
        <a:ext cx="121692" cy="132713"/>
      </dsp:txXfrm>
    </dsp:sp>
    <dsp:sp modelId="{4C248587-8794-4D16-9672-B0289067816F}">
      <dsp:nvSpPr>
        <dsp:cNvPr id="0" name=""/>
        <dsp:cNvSpPr/>
      </dsp:nvSpPr>
      <dsp:spPr>
        <a:xfrm>
          <a:off x="1560554" y="704961"/>
          <a:ext cx="655377" cy="65537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31</a:t>
          </a:r>
        </a:p>
      </dsp:txBody>
      <dsp:txXfrm>
        <a:off x="1656532" y="800939"/>
        <a:ext cx="463421" cy="463421"/>
      </dsp:txXfrm>
    </dsp:sp>
    <dsp:sp modelId="{19901B25-B654-4D6F-8306-CDCF01BE7AE6}">
      <dsp:nvSpPr>
        <dsp:cNvPr id="0" name=""/>
        <dsp:cNvSpPr/>
      </dsp:nvSpPr>
      <dsp:spPr>
        <a:xfrm rot="20953233">
          <a:off x="2288475" y="827165"/>
          <a:ext cx="196333" cy="22118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2288995" y="876911"/>
        <a:ext cx="137433" cy="1327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2075340" y="291944"/>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0</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000</a:t>
          </a:r>
          <a:endParaRPr lang="en-US" sz="2000" b="1" i="0" kern="1200" dirty="0">
            <a:solidFill>
              <a:schemeClr val="tx1"/>
            </a:solidFill>
            <a:latin typeface="Courier New" pitchFamily="49" charset="0"/>
            <a:cs typeface="Courier New" pitchFamily="49" charset="0"/>
          </a:endParaRPr>
        </a:p>
      </dsp:txBody>
      <dsp:txXfrm>
        <a:off x="2152897" y="369501"/>
        <a:ext cx="374476" cy="374476"/>
      </dsp:txXfrm>
    </dsp:sp>
    <dsp:sp modelId="{3EC61214-0A38-4F46-8B5A-51470B571D70}">
      <dsp:nvSpPr>
        <dsp:cNvPr id="0" name=""/>
        <dsp:cNvSpPr/>
      </dsp:nvSpPr>
      <dsp:spPr>
        <a:xfrm rot="675003">
          <a:off x="2655685" y="550404"/>
          <a:ext cx="140482"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2656090" y="582040"/>
        <a:ext cx="98337" cy="107242"/>
      </dsp:txXfrm>
    </dsp:sp>
    <dsp:sp modelId="{51DC019C-C6AF-4F26-BECE-9B5E8B178F4F}">
      <dsp:nvSpPr>
        <dsp:cNvPr id="0" name=""/>
        <dsp:cNvSpPr/>
      </dsp:nvSpPr>
      <dsp:spPr>
        <a:xfrm>
          <a:off x="2854722" y="446974"/>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1</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001</a:t>
          </a:r>
          <a:endParaRPr lang="en-US" sz="1200" i="1" kern="1200" dirty="0">
            <a:solidFill>
              <a:schemeClr val="tx1"/>
            </a:solidFill>
          </a:endParaRPr>
        </a:p>
      </dsp:txBody>
      <dsp:txXfrm>
        <a:off x="2932279" y="524531"/>
        <a:ext cx="374476" cy="374476"/>
      </dsp:txXfrm>
    </dsp:sp>
    <dsp:sp modelId="{30D46EBD-D36D-41FD-AAD5-9C9AB3EDFA83}">
      <dsp:nvSpPr>
        <dsp:cNvPr id="0" name=""/>
        <dsp:cNvSpPr/>
      </dsp:nvSpPr>
      <dsp:spPr>
        <a:xfrm rot="2025015">
          <a:off x="3376332" y="847229"/>
          <a:ext cx="140481"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3379883" y="871269"/>
        <a:ext cx="98337" cy="107242"/>
      </dsp:txXfrm>
    </dsp:sp>
    <dsp:sp modelId="{BEFA3DEE-F13D-4375-BCD6-FB5AB4CEF8B4}">
      <dsp:nvSpPr>
        <dsp:cNvPr id="0" name=""/>
        <dsp:cNvSpPr/>
      </dsp:nvSpPr>
      <dsp:spPr>
        <a:xfrm>
          <a:off x="3515448" y="888461"/>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2</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010</a:t>
          </a:r>
          <a:endParaRPr lang="en-US" sz="1200" i="1" kern="1200" dirty="0">
            <a:solidFill>
              <a:schemeClr val="tx1"/>
            </a:solidFill>
          </a:endParaRPr>
        </a:p>
      </dsp:txBody>
      <dsp:txXfrm>
        <a:off x="3593005" y="966018"/>
        <a:ext cx="374476" cy="374476"/>
      </dsp:txXfrm>
    </dsp:sp>
    <dsp:sp modelId="{4F8D8AB9-AD18-416C-9006-3EBF3F8ADCF2}">
      <dsp:nvSpPr>
        <dsp:cNvPr id="0" name=""/>
        <dsp:cNvSpPr/>
      </dsp:nvSpPr>
      <dsp:spPr>
        <a:xfrm rot="3503727">
          <a:off x="3916342" y="1397399"/>
          <a:ext cx="130483"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3925657" y="1416476"/>
        <a:ext cx="91338" cy="107242"/>
      </dsp:txXfrm>
    </dsp:sp>
    <dsp:sp modelId="{AF06B1D6-C4AA-47C1-86C5-0E54EE244230}">
      <dsp:nvSpPr>
        <dsp:cNvPr id="0" name=""/>
        <dsp:cNvSpPr/>
      </dsp:nvSpPr>
      <dsp:spPr>
        <a:xfrm>
          <a:off x="3922002" y="1549187"/>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3</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011</a:t>
          </a:r>
          <a:endParaRPr lang="en-US" sz="1200" i="1" kern="1200" dirty="0">
            <a:solidFill>
              <a:schemeClr val="tx1"/>
            </a:solidFill>
          </a:endParaRPr>
        </a:p>
      </dsp:txBody>
      <dsp:txXfrm>
        <a:off x="3999559" y="1626744"/>
        <a:ext cx="374476" cy="374476"/>
      </dsp:txXfrm>
    </dsp:sp>
    <dsp:sp modelId="{4C821FEC-7C70-47B7-9C69-7EE931DB7427}">
      <dsp:nvSpPr>
        <dsp:cNvPr id="0" name=""/>
        <dsp:cNvSpPr/>
      </dsp:nvSpPr>
      <dsp:spPr>
        <a:xfrm rot="4725000">
          <a:off x="4193294" y="2116697"/>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4210255" y="2131777"/>
        <a:ext cx="98336" cy="107242"/>
      </dsp:txXfrm>
    </dsp:sp>
    <dsp:sp modelId="{119B607A-A2CE-4DD8-8B71-D4AA08B3A67A}">
      <dsp:nvSpPr>
        <dsp:cNvPr id="0" name=""/>
        <dsp:cNvSpPr/>
      </dsp:nvSpPr>
      <dsp:spPr>
        <a:xfrm>
          <a:off x="4077030" y="2328566"/>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4</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100</a:t>
          </a:r>
          <a:endParaRPr lang="en-US" sz="1200" i="1" kern="1200" dirty="0">
            <a:solidFill>
              <a:schemeClr val="tx1"/>
            </a:solidFill>
          </a:endParaRPr>
        </a:p>
      </dsp:txBody>
      <dsp:txXfrm>
        <a:off x="4154587" y="2406123"/>
        <a:ext cx="374476" cy="374476"/>
      </dsp:txXfrm>
    </dsp:sp>
    <dsp:sp modelId="{6EF553B0-0542-4717-AE73-44B7C77C9434}">
      <dsp:nvSpPr>
        <dsp:cNvPr id="0" name=""/>
        <dsp:cNvSpPr/>
      </dsp:nvSpPr>
      <dsp:spPr>
        <a:xfrm rot="6075000">
          <a:off x="4194845" y="2896076"/>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4220028" y="2911156"/>
        <a:ext cx="98336" cy="107242"/>
      </dsp:txXfrm>
    </dsp:sp>
    <dsp:sp modelId="{72F66DA1-6CF2-4F0F-AED0-F465B320DB1C}">
      <dsp:nvSpPr>
        <dsp:cNvPr id="0" name=""/>
        <dsp:cNvSpPr/>
      </dsp:nvSpPr>
      <dsp:spPr>
        <a:xfrm>
          <a:off x="3922002" y="3107945"/>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5</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101</a:t>
          </a:r>
          <a:endParaRPr lang="en-US" sz="1200" i="1" kern="1200" dirty="0">
            <a:solidFill>
              <a:schemeClr val="tx1"/>
            </a:solidFill>
          </a:endParaRPr>
        </a:p>
      </dsp:txBody>
      <dsp:txXfrm>
        <a:off x="3999559" y="3185502"/>
        <a:ext cx="374476" cy="374476"/>
      </dsp:txXfrm>
    </dsp:sp>
    <dsp:sp modelId="{2A0FF255-DB44-4682-A7FF-FF209AF2D31C}">
      <dsp:nvSpPr>
        <dsp:cNvPr id="0" name=""/>
        <dsp:cNvSpPr/>
      </dsp:nvSpPr>
      <dsp:spPr>
        <a:xfrm rot="7425000">
          <a:off x="3898023" y="3616722"/>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930802" y="3634948"/>
        <a:ext cx="98336" cy="107242"/>
      </dsp:txXfrm>
    </dsp:sp>
    <dsp:sp modelId="{2561AE8B-289F-4464-ABD6-AEF227881787}">
      <dsp:nvSpPr>
        <dsp:cNvPr id="0" name=""/>
        <dsp:cNvSpPr/>
      </dsp:nvSpPr>
      <dsp:spPr>
        <a:xfrm>
          <a:off x="3480519" y="3768670"/>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6</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110</a:t>
          </a:r>
          <a:endParaRPr lang="en-US" sz="1200" i="1" kern="1200" dirty="0">
            <a:solidFill>
              <a:schemeClr val="tx1"/>
            </a:solidFill>
          </a:endParaRPr>
        </a:p>
      </dsp:txBody>
      <dsp:txXfrm>
        <a:off x="3558076" y="3846227"/>
        <a:ext cx="374476" cy="374476"/>
      </dsp:txXfrm>
    </dsp:sp>
    <dsp:sp modelId="{DF499081-5598-44A0-84E8-C72F54AC95F2}">
      <dsp:nvSpPr>
        <dsp:cNvPr id="0" name=""/>
        <dsp:cNvSpPr/>
      </dsp:nvSpPr>
      <dsp:spPr>
        <a:xfrm rot="8775000">
          <a:off x="3348016" y="4168923"/>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386609" y="4192963"/>
        <a:ext cx="98336" cy="107242"/>
      </dsp:txXfrm>
    </dsp:sp>
    <dsp:sp modelId="{3DC38976-62A3-4A21-9CAC-CB1F46EB8EFB}">
      <dsp:nvSpPr>
        <dsp:cNvPr id="0" name=""/>
        <dsp:cNvSpPr/>
      </dsp:nvSpPr>
      <dsp:spPr>
        <a:xfrm>
          <a:off x="2819794" y="4210153"/>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7</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111</a:t>
          </a:r>
          <a:endParaRPr lang="en-US" sz="1200" i="1" kern="1200" dirty="0">
            <a:solidFill>
              <a:schemeClr val="tx1"/>
            </a:solidFill>
          </a:endParaRPr>
        </a:p>
      </dsp:txBody>
      <dsp:txXfrm>
        <a:off x="2897351" y="4287710"/>
        <a:ext cx="374476" cy="374476"/>
      </dsp:txXfrm>
    </dsp:sp>
    <dsp:sp modelId="{991672FA-4286-4707-9346-BC3482C52E8F}">
      <dsp:nvSpPr>
        <dsp:cNvPr id="0" name=""/>
        <dsp:cNvSpPr/>
      </dsp:nvSpPr>
      <dsp:spPr>
        <a:xfrm rot="10125000">
          <a:off x="2628557" y="4468611"/>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2670296" y="4500247"/>
        <a:ext cx="98336" cy="107242"/>
      </dsp:txXfrm>
    </dsp:sp>
    <dsp:sp modelId="{D0DA752E-5018-4DA3-9691-49A3707C419B}">
      <dsp:nvSpPr>
        <dsp:cNvPr id="0" name=""/>
        <dsp:cNvSpPr/>
      </dsp:nvSpPr>
      <dsp:spPr>
        <a:xfrm>
          <a:off x="2040415" y="4365181"/>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-8</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000</a:t>
          </a:r>
          <a:endParaRPr lang="en-US" sz="1200" i="1" kern="1200" dirty="0">
            <a:solidFill>
              <a:schemeClr val="tx1"/>
            </a:solidFill>
          </a:endParaRPr>
        </a:p>
      </dsp:txBody>
      <dsp:txXfrm>
        <a:off x="2117972" y="4442738"/>
        <a:ext cx="374476" cy="374476"/>
      </dsp:txXfrm>
    </dsp:sp>
    <dsp:sp modelId="{6D554F96-CD44-49AE-9D87-E68C54E0BAC1}">
      <dsp:nvSpPr>
        <dsp:cNvPr id="0" name=""/>
        <dsp:cNvSpPr/>
      </dsp:nvSpPr>
      <dsp:spPr>
        <a:xfrm rot="11475000">
          <a:off x="1849178" y="4470163"/>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1890917" y="4510021"/>
        <a:ext cx="98336" cy="107242"/>
      </dsp:txXfrm>
    </dsp:sp>
    <dsp:sp modelId="{0D496587-CBC4-4FCD-B928-FA9EE753C7C1}">
      <dsp:nvSpPr>
        <dsp:cNvPr id="0" name=""/>
        <dsp:cNvSpPr/>
      </dsp:nvSpPr>
      <dsp:spPr>
        <a:xfrm>
          <a:off x="1261036" y="4210153"/>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-7</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001</a:t>
          </a:r>
          <a:endParaRPr lang="en-US" sz="1200" i="1" kern="1200" dirty="0">
            <a:solidFill>
              <a:schemeClr val="tx1"/>
            </a:solidFill>
          </a:endParaRPr>
        </a:p>
      </dsp:txBody>
      <dsp:txXfrm>
        <a:off x="1338593" y="4287710"/>
        <a:ext cx="374476" cy="374476"/>
      </dsp:txXfrm>
    </dsp:sp>
    <dsp:sp modelId="{FCA9EE19-60E2-4823-9207-AAECF97AA940}">
      <dsp:nvSpPr>
        <dsp:cNvPr id="0" name=""/>
        <dsp:cNvSpPr/>
      </dsp:nvSpPr>
      <dsp:spPr>
        <a:xfrm rot="12825000">
          <a:off x="1128533" y="4173341"/>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1167126" y="4220795"/>
        <a:ext cx="98336" cy="107242"/>
      </dsp:txXfrm>
    </dsp:sp>
    <dsp:sp modelId="{864F6C35-FB89-40A1-A240-173D7F39EFDD}">
      <dsp:nvSpPr>
        <dsp:cNvPr id="0" name=""/>
        <dsp:cNvSpPr/>
      </dsp:nvSpPr>
      <dsp:spPr>
        <a:xfrm>
          <a:off x="600310" y="3768670"/>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-6</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010</a:t>
          </a:r>
          <a:endParaRPr lang="en-US" sz="1200" i="1" kern="1200" dirty="0">
            <a:solidFill>
              <a:schemeClr val="tx1"/>
            </a:solidFill>
          </a:endParaRPr>
        </a:p>
      </dsp:txBody>
      <dsp:txXfrm>
        <a:off x="677867" y="3846227"/>
        <a:ext cx="374476" cy="374476"/>
      </dsp:txXfrm>
    </dsp:sp>
    <dsp:sp modelId="{4A696297-7A8A-4EF3-A543-550F16F217D7}">
      <dsp:nvSpPr>
        <dsp:cNvPr id="0" name=""/>
        <dsp:cNvSpPr/>
      </dsp:nvSpPr>
      <dsp:spPr>
        <a:xfrm rot="14175000">
          <a:off x="576333" y="3617040"/>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609112" y="3670308"/>
        <a:ext cx="98336" cy="107242"/>
      </dsp:txXfrm>
    </dsp:sp>
    <dsp:sp modelId="{053A2F4E-DC85-4041-AF31-5A0BF7027A2B}">
      <dsp:nvSpPr>
        <dsp:cNvPr id="0" name=""/>
        <dsp:cNvSpPr/>
      </dsp:nvSpPr>
      <dsp:spPr>
        <a:xfrm>
          <a:off x="158828" y="3107945"/>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-5</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011</a:t>
          </a:r>
          <a:endParaRPr lang="en-US" sz="1200" i="1" kern="1200" dirty="0">
            <a:solidFill>
              <a:schemeClr val="tx1"/>
            </a:solidFill>
          </a:endParaRPr>
        </a:p>
      </dsp:txBody>
      <dsp:txXfrm>
        <a:off x="236385" y="3185502"/>
        <a:ext cx="374476" cy="374476"/>
      </dsp:txXfrm>
    </dsp:sp>
    <dsp:sp modelId="{967C4D7A-9024-449D-A0F9-A4DB6E5CE76D}">
      <dsp:nvSpPr>
        <dsp:cNvPr id="0" name=""/>
        <dsp:cNvSpPr/>
      </dsp:nvSpPr>
      <dsp:spPr>
        <a:xfrm rot="15525000">
          <a:off x="276644" y="2897581"/>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01827" y="2953995"/>
        <a:ext cx="98336" cy="107242"/>
      </dsp:txXfrm>
    </dsp:sp>
    <dsp:sp modelId="{9B83DD6F-1CE8-47AB-BF2B-2FD33DAFC947}">
      <dsp:nvSpPr>
        <dsp:cNvPr id="0" name=""/>
        <dsp:cNvSpPr/>
      </dsp:nvSpPr>
      <dsp:spPr>
        <a:xfrm>
          <a:off x="3800" y="2328566"/>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-4</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100</a:t>
          </a:r>
          <a:endParaRPr lang="en-US" sz="1200" i="1" kern="1200" dirty="0">
            <a:solidFill>
              <a:schemeClr val="tx1"/>
            </a:solidFill>
          </a:endParaRPr>
        </a:p>
      </dsp:txBody>
      <dsp:txXfrm>
        <a:off x="81357" y="2406123"/>
        <a:ext cx="374476" cy="374476"/>
      </dsp:txXfrm>
    </dsp:sp>
    <dsp:sp modelId="{D38C9851-19D2-497D-92A5-C7B056D90529}">
      <dsp:nvSpPr>
        <dsp:cNvPr id="0" name=""/>
        <dsp:cNvSpPr/>
      </dsp:nvSpPr>
      <dsp:spPr>
        <a:xfrm rot="16875000">
          <a:off x="275093" y="2118203"/>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292054" y="2174617"/>
        <a:ext cx="98336" cy="107242"/>
      </dsp:txXfrm>
    </dsp:sp>
    <dsp:sp modelId="{F0AAD80B-1320-4E54-BC3C-1AB080A1DB90}">
      <dsp:nvSpPr>
        <dsp:cNvPr id="0" name=""/>
        <dsp:cNvSpPr/>
      </dsp:nvSpPr>
      <dsp:spPr>
        <a:xfrm>
          <a:off x="158828" y="1549187"/>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-3</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101</a:t>
          </a:r>
          <a:endParaRPr lang="en-US" sz="1200" i="1" kern="1200" dirty="0">
            <a:solidFill>
              <a:schemeClr val="tx1"/>
            </a:solidFill>
          </a:endParaRPr>
        </a:p>
      </dsp:txBody>
      <dsp:txXfrm>
        <a:off x="236385" y="1626744"/>
        <a:ext cx="374476" cy="374476"/>
      </dsp:txXfrm>
    </dsp:sp>
    <dsp:sp modelId="{F584AF75-025F-4739-B68F-790056C42DC9}">
      <dsp:nvSpPr>
        <dsp:cNvPr id="0" name=""/>
        <dsp:cNvSpPr/>
      </dsp:nvSpPr>
      <dsp:spPr>
        <a:xfrm rot="18225000">
          <a:off x="571915" y="1397557"/>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581280" y="1450825"/>
        <a:ext cx="98336" cy="107242"/>
      </dsp:txXfrm>
    </dsp:sp>
    <dsp:sp modelId="{600E7B3C-BE3F-420F-AB3F-8C501010770B}">
      <dsp:nvSpPr>
        <dsp:cNvPr id="0" name=""/>
        <dsp:cNvSpPr/>
      </dsp:nvSpPr>
      <dsp:spPr>
        <a:xfrm>
          <a:off x="600310" y="888461"/>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-2</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110</a:t>
          </a:r>
          <a:endParaRPr lang="en-US" sz="1200" i="1" kern="1200" dirty="0">
            <a:solidFill>
              <a:schemeClr val="tx1"/>
            </a:solidFill>
          </a:endParaRPr>
        </a:p>
      </dsp:txBody>
      <dsp:txXfrm>
        <a:off x="677867" y="966018"/>
        <a:ext cx="374476" cy="374476"/>
      </dsp:txXfrm>
    </dsp:sp>
    <dsp:sp modelId="{06811DA2-79D7-41F5-877B-3B221025E7BB}">
      <dsp:nvSpPr>
        <dsp:cNvPr id="0" name=""/>
        <dsp:cNvSpPr/>
      </dsp:nvSpPr>
      <dsp:spPr>
        <a:xfrm rot="19575000">
          <a:off x="1121922" y="845356"/>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1125473" y="892810"/>
        <a:ext cx="98336" cy="107242"/>
      </dsp:txXfrm>
    </dsp:sp>
    <dsp:sp modelId="{4C248587-8794-4D16-9672-B0289067816F}">
      <dsp:nvSpPr>
        <dsp:cNvPr id="0" name=""/>
        <dsp:cNvSpPr/>
      </dsp:nvSpPr>
      <dsp:spPr>
        <a:xfrm>
          <a:off x="1261036" y="446979"/>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0" i="1" kern="1200" dirty="0">
              <a:solidFill>
                <a:srgbClr val="0000FF"/>
              </a:solidFill>
            </a:rPr>
            <a:t>-1</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111</a:t>
          </a:r>
          <a:endParaRPr lang="en-US" sz="1200" i="1" kern="1200" dirty="0">
            <a:solidFill>
              <a:schemeClr val="tx1"/>
            </a:solidFill>
          </a:endParaRPr>
        </a:p>
      </dsp:txBody>
      <dsp:txXfrm>
        <a:off x="1338593" y="524536"/>
        <a:ext cx="374476" cy="374476"/>
      </dsp:txXfrm>
    </dsp:sp>
    <dsp:sp modelId="{19901B25-B654-4D6F-8306-CDCF01BE7AE6}">
      <dsp:nvSpPr>
        <dsp:cNvPr id="0" name=""/>
        <dsp:cNvSpPr/>
      </dsp:nvSpPr>
      <dsp:spPr>
        <a:xfrm rot="20953233">
          <a:off x="1849247" y="545728"/>
          <a:ext cx="15865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1849667" y="585926"/>
        <a:ext cx="111055" cy="1072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1539211" y="216525"/>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-16</a:t>
          </a:r>
        </a:p>
      </dsp:txBody>
      <dsp:txXfrm>
        <a:off x="1596732" y="274046"/>
        <a:ext cx="277737" cy="277737"/>
      </dsp:txXfrm>
    </dsp:sp>
    <dsp:sp modelId="{3EC61214-0A38-4F46-8B5A-51470B571D70}">
      <dsp:nvSpPr>
        <dsp:cNvPr id="0" name=""/>
        <dsp:cNvSpPr/>
      </dsp:nvSpPr>
      <dsp:spPr>
        <a:xfrm rot="675003">
          <a:off x="1969634" y="408216"/>
          <a:ext cx="104190"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1969934" y="431680"/>
        <a:ext cx="72933" cy="79537"/>
      </dsp:txXfrm>
    </dsp:sp>
    <dsp:sp modelId="{51DC019C-C6AF-4F26-BECE-9B5E8B178F4F}">
      <dsp:nvSpPr>
        <dsp:cNvPr id="0" name=""/>
        <dsp:cNvSpPr/>
      </dsp:nvSpPr>
      <dsp:spPr>
        <a:xfrm>
          <a:off x="2117253" y="331506"/>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-15</a:t>
          </a:r>
        </a:p>
      </dsp:txBody>
      <dsp:txXfrm>
        <a:off x="2174774" y="389027"/>
        <a:ext cx="277737" cy="277737"/>
      </dsp:txXfrm>
    </dsp:sp>
    <dsp:sp modelId="{30D46EBD-D36D-41FD-AAD5-9C9AB3EDFA83}">
      <dsp:nvSpPr>
        <dsp:cNvPr id="0" name=""/>
        <dsp:cNvSpPr/>
      </dsp:nvSpPr>
      <dsp:spPr>
        <a:xfrm rot="2025015">
          <a:off x="2504114" y="628361"/>
          <a:ext cx="104190"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2506748" y="646191"/>
        <a:ext cx="72933" cy="79537"/>
      </dsp:txXfrm>
    </dsp:sp>
    <dsp:sp modelId="{BEFA3DEE-F13D-4375-BCD6-FB5AB4CEF8B4}">
      <dsp:nvSpPr>
        <dsp:cNvPr id="0" name=""/>
        <dsp:cNvSpPr/>
      </dsp:nvSpPr>
      <dsp:spPr>
        <a:xfrm>
          <a:off x="2607292" y="658942"/>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-14</a:t>
          </a:r>
        </a:p>
      </dsp:txBody>
      <dsp:txXfrm>
        <a:off x="2664813" y="716463"/>
        <a:ext cx="277737" cy="277737"/>
      </dsp:txXfrm>
    </dsp:sp>
    <dsp:sp modelId="{4F8D8AB9-AD18-416C-9006-3EBF3F8ADCF2}">
      <dsp:nvSpPr>
        <dsp:cNvPr id="0" name=""/>
        <dsp:cNvSpPr/>
      </dsp:nvSpPr>
      <dsp:spPr>
        <a:xfrm rot="3503727">
          <a:off x="2904621" y="1036404"/>
          <a:ext cx="96775"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2911530" y="1050554"/>
        <a:ext cx="67743" cy="79537"/>
      </dsp:txXfrm>
    </dsp:sp>
    <dsp:sp modelId="{AF06B1D6-C4AA-47C1-86C5-0E54EE244230}">
      <dsp:nvSpPr>
        <dsp:cNvPr id="0" name=""/>
        <dsp:cNvSpPr/>
      </dsp:nvSpPr>
      <dsp:spPr>
        <a:xfrm>
          <a:off x="2908819" y="114898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-13</a:t>
          </a:r>
        </a:p>
      </dsp:txBody>
      <dsp:txXfrm>
        <a:off x="2966340" y="1206501"/>
        <a:ext cx="277737" cy="277737"/>
      </dsp:txXfrm>
    </dsp:sp>
    <dsp:sp modelId="{4C821FEC-7C70-47B7-9C69-7EE931DB7427}">
      <dsp:nvSpPr>
        <dsp:cNvPr id="0" name=""/>
        <dsp:cNvSpPr/>
      </dsp:nvSpPr>
      <dsp:spPr>
        <a:xfrm rot="4725000">
          <a:off x="3110027" y="1569884"/>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3122607" y="1581069"/>
        <a:ext cx="72932" cy="79537"/>
      </dsp:txXfrm>
    </dsp:sp>
    <dsp:sp modelId="{119B607A-A2CE-4DD8-8B71-D4AA08B3A67A}">
      <dsp:nvSpPr>
        <dsp:cNvPr id="0" name=""/>
        <dsp:cNvSpPr/>
      </dsp:nvSpPr>
      <dsp:spPr>
        <a:xfrm>
          <a:off x="3023798" y="172702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-12</a:t>
          </a:r>
        </a:p>
      </dsp:txBody>
      <dsp:txXfrm>
        <a:off x="3081319" y="1784541"/>
        <a:ext cx="277737" cy="277737"/>
      </dsp:txXfrm>
    </dsp:sp>
    <dsp:sp modelId="{6EF553B0-0542-4717-AE73-44B7C77C9434}">
      <dsp:nvSpPr>
        <dsp:cNvPr id="0" name=""/>
        <dsp:cNvSpPr/>
      </dsp:nvSpPr>
      <dsp:spPr>
        <a:xfrm rot="6075000">
          <a:off x="3111178" y="2147924"/>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3129855" y="2159109"/>
        <a:ext cx="72932" cy="79537"/>
      </dsp:txXfrm>
    </dsp:sp>
    <dsp:sp modelId="{72F66DA1-6CF2-4F0F-AED0-F465B320DB1C}">
      <dsp:nvSpPr>
        <dsp:cNvPr id="0" name=""/>
        <dsp:cNvSpPr/>
      </dsp:nvSpPr>
      <dsp:spPr>
        <a:xfrm>
          <a:off x="2908819" y="230506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-11</a:t>
          </a:r>
        </a:p>
      </dsp:txBody>
      <dsp:txXfrm>
        <a:off x="2966340" y="2362581"/>
        <a:ext cx="277737" cy="277737"/>
      </dsp:txXfrm>
    </dsp:sp>
    <dsp:sp modelId="{2A0FF255-DB44-4682-A7FF-FF209AF2D31C}">
      <dsp:nvSpPr>
        <dsp:cNvPr id="0" name=""/>
        <dsp:cNvSpPr/>
      </dsp:nvSpPr>
      <dsp:spPr>
        <a:xfrm rot="7425000">
          <a:off x="2891035" y="2682403"/>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2915346" y="2695921"/>
        <a:ext cx="72932" cy="79537"/>
      </dsp:txXfrm>
    </dsp:sp>
    <dsp:sp modelId="{2561AE8B-289F-4464-ABD6-AEF227881787}">
      <dsp:nvSpPr>
        <dsp:cNvPr id="0" name=""/>
        <dsp:cNvSpPr/>
      </dsp:nvSpPr>
      <dsp:spPr>
        <a:xfrm>
          <a:off x="2581386" y="2795098"/>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-10</a:t>
          </a:r>
        </a:p>
      </dsp:txBody>
      <dsp:txXfrm>
        <a:off x="2638907" y="2852619"/>
        <a:ext cx="277737" cy="277737"/>
      </dsp:txXfrm>
    </dsp:sp>
    <dsp:sp modelId="{DF499081-5598-44A0-84E8-C72F54AC95F2}">
      <dsp:nvSpPr>
        <dsp:cNvPr id="0" name=""/>
        <dsp:cNvSpPr/>
      </dsp:nvSpPr>
      <dsp:spPr>
        <a:xfrm rot="8775000">
          <a:off x="2483113" y="3091952"/>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2511736" y="3109782"/>
        <a:ext cx="72932" cy="79537"/>
      </dsp:txXfrm>
    </dsp:sp>
    <dsp:sp modelId="{3DC38976-62A3-4A21-9CAC-CB1F46EB8EFB}">
      <dsp:nvSpPr>
        <dsp:cNvPr id="0" name=""/>
        <dsp:cNvSpPr/>
      </dsp:nvSpPr>
      <dsp:spPr>
        <a:xfrm>
          <a:off x="2091348" y="3122531"/>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-9</a:t>
          </a:r>
        </a:p>
      </dsp:txBody>
      <dsp:txXfrm>
        <a:off x="2148869" y="3180052"/>
        <a:ext cx="277737" cy="277737"/>
      </dsp:txXfrm>
    </dsp:sp>
    <dsp:sp modelId="{991672FA-4286-4707-9346-BC3482C52E8F}">
      <dsp:nvSpPr>
        <dsp:cNvPr id="0" name=""/>
        <dsp:cNvSpPr/>
      </dsp:nvSpPr>
      <dsp:spPr>
        <a:xfrm rot="10125000">
          <a:off x="1949514" y="3314221"/>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1980471" y="3337685"/>
        <a:ext cx="72932" cy="79537"/>
      </dsp:txXfrm>
    </dsp:sp>
    <dsp:sp modelId="{D0DA752E-5018-4DA3-9691-49A3707C419B}">
      <dsp:nvSpPr>
        <dsp:cNvPr id="0" name=""/>
        <dsp:cNvSpPr/>
      </dsp:nvSpPr>
      <dsp:spPr>
        <a:xfrm>
          <a:off x="1513308" y="323751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-24</a:t>
          </a:r>
        </a:p>
      </dsp:txBody>
      <dsp:txXfrm>
        <a:off x="1570829" y="3295031"/>
        <a:ext cx="277737" cy="277737"/>
      </dsp:txXfrm>
    </dsp:sp>
    <dsp:sp modelId="{6D554F96-CD44-49AE-9D87-E68C54E0BAC1}">
      <dsp:nvSpPr>
        <dsp:cNvPr id="0" name=""/>
        <dsp:cNvSpPr/>
      </dsp:nvSpPr>
      <dsp:spPr>
        <a:xfrm rot="11475000">
          <a:off x="1371474" y="3315372"/>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1402431" y="3344934"/>
        <a:ext cx="72932" cy="79537"/>
      </dsp:txXfrm>
    </dsp:sp>
    <dsp:sp modelId="{0D496587-CBC4-4FCD-B928-FA9EE753C7C1}">
      <dsp:nvSpPr>
        <dsp:cNvPr id="0" name=""/>
        <dsp:cNvSpPr/>
      </dsp:nvSpPr>
      <dsp:spPr>
        <a:xfrm>
          <a:off x="935268" y="3122531"/>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-23</a:t>
          </a:r>
        </a:p>
      </dsp:txBody>
      <dsp:txXfrm>
        <a:off x="992789" y="3180052"/>
        <a:ext cx="277737" cy="277737"/>
      </dsp:txXfrm>
    </dsp:sp>
    <dsp:sp modelId="{FCA9EE19-60E2-4823-9207-AAECF97AA940}">
      <dsp:nvSpPr>
        <dsp:cNvPr id="0" name=""/>
        <dsp:cNvSpPr/>
      </dsp:nvSpPr>
      <dsp:spPr>
        <a:xfrm rot="12825000">
          <a:off x="836995" y="3095229"/>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865618" y="3130425"/>
        <a:ext cx="72932" cy="79537"/>
      </dsp:txXfrm>
    </dsp:sp>
    <dsp:sp modelId="{864F6C35-FB89-40A1-A240-173D7F39EFDD}">
      <dsp:nvSpPr>
        <dsp:cNvPr id="0" name=""/>
        <dsp:cNvSpPr/>
      </dsp:nvSpPr>
      <dsp:spPr>
        <a:xfrm>
          <a:off x="445230" y="2795098"/>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-22</a:t>
          </a:r>
        </a:p>
      </dsp:txBody>
      <dsp:txXfrm>
        <a:off x="502751" y="2852619"/>
        <a:ext cx="277737" cy="277737"/>
      </dsp:txXfrm>
    </dsp:sp>
    <dsp:sp modelId="{4A696297-7A8A-4EF3-A543-550F16F217D7}">
      <dsp:nvSpPr>
        <dsp:cNvPr id="0" name=""/>
        <dsp:cNvSpPr/>
      </dsp:nvSpPr>
      <dsp:spPr>
        <a:xfrm rot="14175000">
          <a:off x="427447" y="2682639"/>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451758" y="2722147"/>
        <a:ext cx="72932" cy="79537"/>
      </dsp:txXfrm>
    </dsp:sp>
    <dsp:sp modelId="{053A2F4E-DC85-4041-AF31-5A0BF7027A2B}">
      <dsp:nvSpPr>
        <dsp:cNvPr id="0" name=""/>
        <dsp:cNvSpPr/>
      </dsp:nvSpPr>
      <dsp:spPr>
        <a:xfrm>
          <a:off x="117797" y="230506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-21</a:t>
          </a:r>
        </a:p>
      </dsp:txBody>
      <dsp:txXfrm>
        <a:off x="175318" y="2362581"/>
        <a:ext cx="277737" cy="277737"/>
      </dsp:txXfrm>
    </dsp:sp>
    <dsp:sp modelId="{967C4D7A-9024-449D-A0F9-A4DB6E5CE76D}">
      <dsp:nvSpPr>
        <dsp:cNvPr id="0" name=""/>
        <dsp:cNvSpPr/>
      </dsp:nvSpPr>
      <dsp:spPr>
        <a:xfrm rot="15525000">
          <a:off x="205178" y="2149040"/>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223855" y="2190881"/>
        <a:ext cx="72932" cy="79537"/>
      </dsp:txXfrm>
    </dsp:sp>
    <dsp:sp modelId="{9B83DD6F-1CE8-47AB-BF2B-2FD33DAFC947}">
      <dsp:nvSpPr>
        <dsp:cNvPr id="0" name=""/>
        <dsp:cNvSpPr/>
      </dsp:nvSpPr>
      <dsp:spPr>
        <a:xfrm>
          <a:off x="2818" y="172702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-20</a:t>
          </a:r>
        </a:p>
      </dsp:txBody>
      <dsp:txXfrm>
        <a:off x="60339" y="1784541"/>
        <a:ext cx="277737" cy="277737"/>
      </dsp:txXfrm>
    </dsp:sp>
    <dsp:sp modelId="{D38C9851-19D2-497D-92A5-C7B056D90529}">
      <dsp:nvSpPr>
        <dsp:cNvPr id="0" name=""/>
        <dsp:cNvSpPr/>
      </dsp:nvSpPr>
      <dsp:spPr>
        <a:xfrm rot="16875000">
          <a:off x="204027" y="1571001"/>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216607" y="1612842"/>
        <a:ext cx="72932" cy="79537"/>
      </dsp:txXfrm>
    </dsp:sp>
    <dsp:sp modelId="{F0AAD80B-1320-4E54-BC3C-1AB080A1DB90}">
      <dsp:nvSpPr>
        <dsp:cNvPr id="0" name=""/>
        <dsp:cNvSpPr/>
      </dsp:nvSpPr>
      <dsp:spPr>
        <a:xfrm>
          <a:off x="117797" y="114898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-19</a:t>
          </a:r>
        </a:p>
      </dsp:txBody>
      <dsp:txXfrm>
        <a:off x="175318" y="1206501"/>
        <a:ext cx="277737" cy="277737"/>
      </dsp:txXfrm>
    </dsp:sp>
    <dsp:sp modelId="{F584AF75-025F-4739-B68F-790056C42DC9}">
      <dsp:nvSpPr>
        <dsp:cNvPr id="0" name=""/>
        <dsp:cNvSpPr/>
      </dsp:nvSpPr>
      <dsp:spPr>
        <a:xfrm rot="18225000">
          <a:off x="424171" y="1036521"/>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431117" y="1076029"/>
        <a:ext cx="72932" cy="79537"/>
      </dsp:txXfrm>
    </dsp:sp>
    <dsp:sp modelId="{600E7B3C-BE3F-420F-AB3F-8C501010770B}">
      <dsp:nvSpPr>
        <dsp:cNvPr id="0" name=""/>
        <dsp:cNvSpPr/>
      </dsp:nvSpPr>
      <dsp:spPr>
        <a:xfrm>
          <a:off x="445230" y="658942"/>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-18</a:t>
          </a:r>
        </a:p>
      </dsp:txBody>
      <dsp:txXfrm>
        <a:off x="502751" y="716463"/>
        <a:ext cx="277737" cy="277737"/>
      </dsp:txXfrm>
    </dsp:sp>
    <dsp:sp modelId="{06811DA2-79D7-41F5-877B-3B221025E7BB}">
      <dsp:nvSpPr>
        <dsp:cNvPr id="0" name=""/>
        <dsp:cNvSpPr/>
      </dsp:nvSpPr>
      <dsp:spPr>
        <a:xfrm rot="19575000">
          <a:off x="832093" y="626972"/>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834727" y="662168"/>
        <a:ext cx="72932" cy="79537"/>
      </dsp:txXfrm>
    </dsp:sp>
    <dsp:sp modelId="{4C248587-8794-4D16-9672-B0289067816F}">
      <dsp:nvSpPr>
        <dsp:cNvPr id="0" name=""/>
        <dsp:cNvSpPr/>
      </dsp:nvSpPr>
      <dsp:spPr>
        <a:xfrm>
          <a:off x="935268" y="331509"/>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-17</a:t>
          </a:r>
        </a:p>
      </dsp:txBody>
      <dsp:txXfrm>
        <a:off x="992789" y="389030"/>
        <a:ext cx="277737" cy="277737"/>
      </dsp:txXfrm>
    </dsp:sp>
    <dsp:sp modelId="{19901B25-B654-4D6F-8306-CDCF01BE7AE6}">
      <dsp:nvSpPr>
        <dsp:cNvPr id="0" name=""/>
        <dsp:cNvSpPr/>
      </dsp:nvSpPr>
      <dsp:spPr>
        <a:xfrm rot="20953233">
          <a:off x="1371525" y="404748"/>
          <a:ext cx="117666"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1371836" y="434562"/>
        <a:ext cx="82366" cy="79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2034273" y="286167"/>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0</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0000</a:t>
          </a:r>
          <a:endParaRPr lang="en-US" sz="2000" b="1" i="0" kern="1200" dirty="0">
            <a:solidFill>
              <a:schemeClr val="tx1"/>
            </a:solidFill>
            <a:latin typeface="Courier New" pitchFamily="49" charset="0"/>
            <a:cs typeface="Courier New" pitchFamily="49" charset="0"/>
          </a:endParaRPr>
        </a:p>
      </dsp:txBody>
      <dsp:txXfrm>
        <a:off x="2110295" y="362189"/>
        <a:ext cx="367066" cy="367066"/>
      </dsp:txXfrm>
    </dsp:sp>
    <dsp:sp modelId="{3EC61214-0A38-4F46-8B5A-51470B571D70}">
      <dsp:nvSpPr>
        <dsp:cNvPr id="0" name=""/>
        <dsp:cNvSpPr/>
      </dsp:nvSpPr>
      <dsp:spPr>
        <a:xfrm rot="675003">
          <a:off x="2603133" y="539512"/>
          <a:ext cx="137702"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2603530" y="570522"/>
        <a:ext cx="96391" cy="105119"/>
      </dsp:txXfrm>
    </dsp:sp>
    <dsp:sp modelId="{51DC019C-C6AF-4F26-BECE-9B5E8B178F4F}">
      <dsp:nvSpPr>
        <dsp:cNvPr id="0" name=""/>
        <dsp:cNvSpPr/>
      </dsp:nvSpPr>
      <dsp:spPr>
        <a:xfrm>
          <a:off x="2798232" y="438129"/>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0001</a:t>
          </a:r>
          <a:endParaRPr lang="en-US" sz="1200" i="1" kern="1200" dirty="0">
            <a:solidFill>
              <a:schemeClr val="tx1"/>
            </a:solidFill>
          </a:endParaRPr>
        </a:p>
      </dsp:txBody>
      <dsp:txXfrm>
        <a:off x="2874254" y="514151"/>
        <a:ext cx="367066" cy="367066"/>
      </dsp:txXfrm>
    </dsp:sp>
    <dsp:sp modelId="{30D46EBD-D36D-41FD-AAD5-9C9AB3EDFA83}">
      <dsp:nvSpPr>
        <dsp:cNvPr id="0" name=""/>
        <dsp:cNvSpPr/>
      </dsp:nvSpPr>
      <dsp:spPr>
        <a:xfrm rot="2025015">
          <a:off x="3309520" y="830463"/>
          <a:ext cx="137701"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3313001" y="854028"/>
        <a:ext cx="96391" cy="105119"/>
      </dsp:txXfrm>
    </dsp:sp>
    <dsp:sp modelId="{BEFA3DEE-F13D-4375-BCD6-FB5AB4CEF8B4}">
      <dsp:nvSpPr>
        <dsp:cNvPr id="0" name=""/>
        <dsp:cNvSpPr/>
      </dsp:nvSpPr>
      <dsp:spPr>
        <a:xfrm>
          <a:off x="3445883" y="870880"/>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2</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0010</a:t>
          </a:r>
          <a:endParaRPr lang="en-US" sz="1200" i="1" kern="1200" dirty="0">
            <a:solidFill>
              <a:schemeClr val="tx1"/>
            </a:solidFill>
          </a:endParaRPr>
        </a:p>
      </dsp:txBody>
      <dsp:txXfrm>
        <a:off x="3521905" y="946902"/>
        <a:ext cx="367066" cy="367066"/>
      </dsp:txXfrm>
    </dsp:sp>
    <dsp:sp modelId="{4F8D8AB9-AD18-416C-9006-3EBF3F8ADCF2}">
      <dsp:nvSpPr>
        <dsp:cNvPr id="0" name=""/>
        <dsp:cNvSpPr/>
      </dsp:nvSpPr>
      <dsp:spPr>
        <a:xfrm rot="3503727">
          <a:off x="3838843" y="1369747"/>
          <a:ext cx="127901"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3847974" y="1388447"/>
        <a:ext cx="89531" cy="105119"/>
      </dsp:txXfrm>
    </dsp:sp>
    <dsp:sp modelId="{AF06B1D6-C4AA-47C1-86C5-0E54EE244230}">
      <dsp:nvSpPr>
        <dsp:cNvPr id="0" name=""/>
        <dsp:cNvSpPr/>
      </dsp:nvSpPr>
      <dsp:spPr>
        <a:xfrm>
          <a:off x="3844391" y="1518531"/>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3</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0011</a:t>
          </a:r>
          <a:endParaRPr lang="en-US" sz="1200" i="1" kern="1200" dirty="0">
            <a:solidFill>
              <a:schemeClr val="tx1"/>
            </a:solidFill>
          </a:endParaRPr>
        </a:p>
      </dsp:txBody>
      <dsp:txXfrm>
        <a:off x="3920413" y="1594553"/>
        <a:ext cx="367066" cy="367066"/>
      </dsp:txXfrm>
    </dsp:sp>
    <dsp:sp modelId="{4C821FEC-7C70-47B7-9C69-7EE931DB7427}">
      <dsp:nvSpPr>
        <dsp:cNvPr id="0" name=""/>
        <dsp:cNvSpPr/>
      </dsp:nvSpPr>
      <dsp:spPr>
        <a:xfrm rot="4725000">
          <a:off x="4110315" y="2074811"/>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4126940" y="2089593"/>
        <a:ext cx="96390" cy="105119"/>
      </dsp:txXfrm>
    </dsp:sp>
    <dsp:sp modelId="{119B607A-A2CE-4DD8-8B71-D4AA08B3A67A}">
      <dsp:nvSpPr>
        <dsp:cNvPr id="0" name=""/>
        <dsp:cNvSpPr/>
      </dsp:nvSpPr>
      <dsp:spPr>
        <a:xfrm>
          <a:off x="3996352" y="2282487"/>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4</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0100</a:t>
          </a:r>
          <a:endParaRPr lang="en-US" sz="1200" i="1" kern="1200" dirty="0">
            <a:solidFill>
              <a:schemeClr val="tx1"/>
            </a:solidFill>
          </a:endParaRPr>
        </a:p>
      </dsp:txBody>
      <dsp:txXfrm>
        <a:off x="4072374" y="2358509"/>
        <a:ext cx="367066" cy="367066"/>
      </dsp:txXfrm>
    </dsp:sp>
    <dsp:sp modelId="{6EF553B0-0542-4717-AE73-44B7C77C9434}">
      <dsp:nvSpPr>
        <dsp:cNvPr id="0" name=""/>
        <dsp:cNvSpPr/>
      </dsp:nvSpPr>
      <dsp:spPr>
        <a:xfrm rot="6075000">
          <a:off x="4111836" y="2838767"/>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4136521" y="2853549"/>
        <a:ext cx="96390" cy="105119"/>
      </dsp:txXfrm>
    </dsp:sp>
    <dsp:sp modelId="{72F66DA1-6CF2-4F0F-AED0-F465B320DB1C}">
      <dsp:nvSpPr>
        <dsp:cNvPr id="0" name=""/>
        <dsp:cNvSpPr/>
      </dsp:nvSpPr>
      <dsp:spPr>
        <a:xfrm>
          <a:off x="3844391" y="3046443"/>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5</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0101</a:t>
          </a:r>
          <a:endParaRPr lang="en-US" sz="1200" i="1" kern="1200" dirty="0">
            <a:solidFill>
              <a:schemeClr val="tx1"/>
            </a:solidFill>
          </a:endParaRPr>
        </a:p>
      </dsp:txBody>
      <dsp:txXfrm>
        <a:off x="3920413" y="3122465"/>
        <a:ext cx="367066" cy="367066"/>
      </dsp:txXfrm>
    </dsp:sp>
    <dsp:sp modelId="{2A0FF255-DB44-4682-A7FF-FF209AF2D31C}">
      <dsp:nvSpPr>
        <dsp:cNvPr id="0" name=""/>
        <dsp:cNvSpPr/>
      </dsp:nvSpPr>
      <dsp:spPr>
        <a:xfrm rot="7425000">
          <a:off x="3820887" y="3545153"/>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853017" y="3563019"/>
        <a:ext cx="96390" cy="105119"/>
      </dsp:txXfrm>
    </dsp:sp>
    <dsp:sp modelId="{2561AE8B-289F-4464-ABD6-AEF227881787}">
      <dsp:nvSpPr>
        <dsp:cNvPr id="0" name=""/>
        <dsp:cNvSpPr/>
      </dsp:nvSpPr>
      <dsp:spPr>
        <a:xfrm>
          <a:off x="3411645" y="3694094"/>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6</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0110</a:t>
          </a:r>
          <a:endParaRPr lang="en-US" sz="1200" i="1" kern="1200" dirty="0">
            <a:solidFill>
              <a:schemeClr val="tx1"/>
            </a:solidFill>
          </a:endParaRPr>
        </a:p>
      </dsp:txBody>
      <dsp:txXfrm>
        <a:off x="3487667" y="3770116"/>
        <a:ext cx="367066" cy="367066"/>
      </dsp:txXfrm>
    </dsp:sp>
    <dsp:sp modelId="{DF499081-5598-44A0-84E8-C72F54AC95F2}">
      <dsp:nvSpPr>
        <dsp:cNvPr id="0" name=""/>
        <dsp:cNvSpPr/>
      </dsp:nvSpPr>
      <dsp:spPr>
        <a:xfrm rot="8775000">
          <a:off x="3281764" y="4086426"/>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319593" y="4109991"/>
        <a:ext cx="96390" cy="105119"/>
      </dsp:txXfrm>
    </dsp:sp>
    <dsp:sp modelId="{3DC38976-62A3-4A21-9CAC-CB1F46EB8EFB}">
      <dsp:nvSpPr>
        <dsp:cNvPr id="0" name=""/>
        <dsp:cNvSpPr/>
      </dsp:nvSpPr>
      <dsp:spPr>
        <a:xfrm>
          <a:off x="2763994" y="4126840"/>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7</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0111</a:t>
          </a:r>
          <a:endParaRPr lang="en-US" sz="1200" i="1" kern="1200" dirty="0">
            <a:solidFill>
              <a:schemeClr val="tx1"/>
            </a:solidFill>
          </a:endParaRPr>
        </a:p>
      </dsp:txBody>
      <dsp:txXfrm>
        <a:off x="2840016" y="4202862"/>
        <a:ext cx="367066" cy="367066"/>
      </dsp:txXfrm>
    </dsp:sp>
    <dsp:sp modelId="{991672FA-4286-4707-9346-BC3482C52E8F}">
      <dsp:nvSpPr>
        <dsp:cNvPr id="0" name=""/>
        <dsp:cNvSpPr/>
      </dsp:nvSpPr>
      <dsp:spPr>
        <a:xfrm rot="10125000">
          <a:off x="2576542" y="4380185"/>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2617455" y="4411195"/>
        <a:ext cx="96390" cy="105119"/>
      </dsp:txXfrm>
    </dsp:sp>
    <dsp:sp modelId="{D0DA752E-5018-4DA3-9691-49A3707C419B}">
      <dsp:nvSpPr>
        <dsp:cNvPr id="0" name=""/>
        <dsp:cNvSpPr/>
      </dsp:nvSpPr>
      <dsp:spPr>
        <a:xfrm>
          <a:off x="2000038" y="4278801"/>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8</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1000</a:t>
          </a:r>
          <a:endParaRPr lang="en-US" sz="1200" i="1" kern="1200" dirty="0">
            <a:solidFill>
              <a:schemeClr val="tx1"/>
            </a:solidFill>
          </a:endParaRPr>
        </a:p>
      </dsp:txBody>
      <dsp:txXfrm>
        <a:off x="2076060" y="4354823"/>
        <a:ext cx="367066" cy="367066"/>
      </dsp:txXfrm>
    </dsp:sp>
    <dsp:sp modelId="{6D554F96-CD44-49AE-9D87-E68C54E0BAC1}">
      <dsp:nvSpPr>
        <dsp:cNvPr id="0" name=""/>
        <dsp:cNvSpPr/>
      </dsp:nvSpPr>
      <dsp:spPr>
        <a:xfrm rot="11475000">
          <a:off x="1812586" y="4381705"/>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1853499" y="4420775"/>
        <a:ext cx="96390" cy="105119"/>
      </dsp:txXfrm>
    </dsp:sp>
    <dsp:sp modelId="{0D496587-CBC4-4FCD-B928-FA9EE753C7C1}">
      <dsp:nvSpPr>
        <dsp:cNvPr id="0" name=""/>
        <dsp:cNvSpPr/>
      </dsp:nvSpPr>
      <dsp:spPr>
        <a:xfrm>
          <a:off x="1236082" y="4126840"/>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9</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1001</a:t>
          </a:r>
          <a:endParaRPr lang="en-US" sz="1200" i="1" kern="1200" dirty="0">
            <a:solidFill>
              <a:schemeClr val="tx1"/>
            </a:solidFill>
          </a:endParaRPr>
        </a:p>
      </dsp:txBody>
      <dsp:txXfrm>
        <a:off x="1312104" y="4202862"/>
        <a:ext cx="367066" cy="367066"/>
      </dsp:txXfrm>
    </dsp:sp>
    <dsp:sp modelId="{FCA9EE19-60E2-4823-9207-AAECF97AA940}">
      <dsp:nvSpPr>
        <dsp:cNvPr id="0" name=""/>
        <dsp:cNvSpPr/>
      </dsp:nvSpPr>
      <dsp:spPr>
        <a:xfrm rot="12825000">
          <a:off x="1106201" y="4090757"/>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1144030" y="4137272"/>
        <a:ext cx="96390" cy="105119"/>
      </dsp:txXfrm>
    </dsp:sp>
    <dsp:sp modelId="{864F6C35-FB89-40A1-A240-173D7F39EFDD}">
      <dsp:nvSpPr>
        <dsp:cNvPr id="0" name=""/>
        <dsp:cNvSpPr/>
      </dsp:nvSpPr>
      <dsp:spPr>
        <a:xfrm>
          <a:off x="588431" y="3694094"/>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10</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1010</a:t>
          </a:r>
          <a:endParaRPr lang="en-US" sz="1200" i="1" kern="1200" dirty="0">
            <a:solidFill>
              <a:schemeClr val="tx1"/>
            </a:solidFill>
          </a:endParaRPr>
        </a:p>
      </dsp:txBody>
      <dsp:txXfrm>
        <a:off x="664453" y="3770116"/>
        <a:ext cx="367066" cy="367066"/>
      </dsp:txXfrm>
    </dsp:sp>
    <dsp:sp modelId="{4A696297-7A8A-4EF3-A543-550F16F217D7}">
      <dsp:nvSpPr>
        <dsp:cNvPr id="0" name=""/>
        <dsp:cNvSpPr/>
      </dsp:nvSpPr>
      <dsp:spPr>
        <a:xfrm rot="14175000">
          <a:off x="564928" y="3545465"/>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597058" y="3597679"/>
        <a:ext cx="96390" cy="105119"/>
      </dsp:txXfrm>
    </dsp:sp>
    <dsp:sp modelId="{053A2F4E-DC85-4041-AF31-5A0BF7027A2B}">
      <dsp:nvSpPr>
        <dsp:cNvPr id="0" name=""/>
        <dsp:cNvSpPr/>
      </dsp:nvSpPr>
      <dsp:spPr>
        <a:xfrm>
          <a:off x="155685" y="3046443"/>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11</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1011</a:t>
          </a:r>
          <a:endParaRPr lang="en-US" sz="1200" i="1" kern="1200" dirty="0">
            <a:solidFill>
              <a:schemeClr val="tx1"/>
            </a:solidFill>
          </a:endParaRPr>
        </a:p>
      </dsp:txBody>
      <dsp:txXfrm>
        <a:off x="231707" y="3122465"/>
        <a:ext cx="367066" cy="367066"/>
      </dsp:txXfrm>
    </dsp:sp>
    <dsp:sp modelId="{967C4D7A-9024-449D-A0F9-A4DB6E5CE76D}">
      <dsp:nvSpPr>
        <dsp:cNvPr id="0" name=""/>
        <dsp:cNvSpPr/>
      </dsp:nvSpPr>
      <dsp:spPr>
        <a:xfrm rot="15525000">
          <a:off x="271170" y="2840243"/>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295855" y="2895541"/>
        <a:ext cx="96390" cy="105119"/>
      </dsp:txXfrm>
    </dsp:sp>
    <dsp:sp modelId="{9B83DD6F-1CE8-47AB-BF2B-2FD33DAFC947}">
      <dsp:nvSpPr>
        <dsp:cNvPr id="0" name=""/>
        <dsp:cNvSpPr/>
      </dsp:nvSpPr>
      <dsp:spPr>
        <a:xfrm>
          <a:off x="3724" y="2282487"/>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12</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1100</a:t>
          </a:r>
          <a:endParaRPr lang="en-US" sz="1200" i="1" kern="1200" dirty="0">
            <a:solidFill>
              <a:schemeClr val="tx1"/>
            </a:solidFill>
          </a:endParaRPr>
        </a:p>
      </dsp:txBody>
      <dsp:txXfrm>
        <a:off x="79746" y="2358509"/>
        <a:ext cx="367066" cy="367066"/>
      </dsp:txXfrm>
    </dsp:sp>
    <dsp:sp modelId="{D38C9851-19D2-497D-92A5-C7B056D90529}">
      <dsp:nvSpPr>
        <dsp:cNvPr id="0" name=""/>
        <dsp:cNvSpPr/>
      </dsp:nvSpPr>
      <dsp:spPr>
        <a:xfrm rot="16875000">
          <a:off x="269649" y="2076287"/>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286274" y="2131585"/>
        <a:ext cx="96390" cy="105119"/>
      </dsp:txXfrm>
    </dsp:sp>
    <dsp:sp modelId="{F0AAD80B-1320-4E54-BC3C-1AB080A1DB90}">
      <dsp:nvSpPr>
        <dsp:cNvPr id="0" name=""/>
        <dsp:cNvSpPr/>
      </dsp:nvSpPr>
      <dsp:spPr>
        <a:xfrm>
          <a:off x="155685" y="1518531"/>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13</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1101</a:t>
          </a:r>
          <a:endParaRPr lang="en-US" sz="1200" i="1" kern="1200" dirty="0">
            <a:solidFill>
              <a:schemeClr val="tx1"/>
            </a:solidFill>
          </a:endParaRPr>
        </a:p>
      </dsp:txBody>
      <dsp:txXfrm>
        <a:off x="231707" y="1594553"/>
        <a:ext cx="367066" cy="367066"/>
      </dsp:txXfrm>
    </dsp:sp>
    <dsp:sp modelId="{F584AF75-025F-4739-B68F-790056C42DC9}">
      <dsp:nvSpPr>
        <dsp:cNvPr id="0" name=""/>
        <dsp:cNvSpPr/>
      </dsp:nvSpPr>
      <dsp:spPr>
        <a:xfrm rot="18225000">
          <a:off x="560598" y="1369901"/>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569778" y="1422115"/>
        <a:ext cx="96390" cy="105119"/>
      </dsp:txXfrm>
    </dsp:sp>
    <dsp:sp modelId="{600E7B3C-BE3F-420F-AB3F-8C501010770B}">
      <dsp:nvSpPr>
        <dsp:cNvPr id="0" name=""/>
        <dsp:cNvSpPr/>
      </dsp:nvSpPr>
      <dsp:spPr>
        <a:xfrm>
          <a:off x="588431" y="870880"/>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14</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1110</a:t>
          </a:r>
          <a:endParaRPr lang="en-US" sz="1200" i="1" kern="1200" dirty="0">
            <a:solidFill>
              <a:schemeClr val="tx1"/>
            </a:solidFill>
          </a:endParaRPr>
        </a:p>
      </dsp:txBody>
      <dsp:txXfrm>
        <a:off x="664453" y="946902"/>
        <a:ext cx="367066" cy="367066"/>
      </dsp:txXfrm>
    </dsp:sp>
    <dsp:sp modelId="{06811DA2-79D7-41F5-877B-3B221025E7BB}">
      <dsp:nvSpPr>
        <dsp:cNvPr id="0" name=""/>
        <dsp:cNvSpPr/>
      </dsp:nvSpPr>
      <dsp:spPr>
        <a:xfrm rot="19575000">
          <a:off x="1099721" y="828628"/>
          <a:ext cx="137700"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1103202" y="875143"/>
        <a:ext cx="96390" cy="105119"/>
      </dsp:txXfrm>
    </dsp:sp>
    <dsp:sp modelId="{4C248587-8794-4D16-9672-B0289067816F}">
      <dsp:nvSpPr>
        <dsp:cNvPr id="0" name=""/>
        <dsp:cNvSpPr/>
      </dsp:nvSpPr>
      <dsp:spPr>
        <a:xfrm>
          <a:off x="1236082" y="438134"/>
          <a:ext cx="519110" cy="51911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15</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1111</a:t>
          </a:r>
          <a:endParaRPr lang="en-US" sz="1200" i="1" kern="1200" dirty="0">
            <a:solidFill>
              <a:schemeClr val="tx1"/>
            </a:solidFill>
          </a:endParaRPr>
        </a:p>
      </dsp:txBody>
      <dsp:txXfrm>
        <a:off x="1312104" y="514156"/>
        <a:ext cx="367066" cy="367066"/>
      </dsp:txXfrm>
    </dsp:sp>
    <dsp:sp modelId="{19901B25-B654-4D6F-8306-CDCF01BE7AE6}">
      <dsp:nvSpPr>
        <dsp:cNvPr id="0" name=""/>
        <dsp:cNvSpPr/>
      </dsp:nvSpPr>
      <dsp:spPr>
        <a:xfrm rot="20953233">
          <a:off x="1812653" y="534929"/>
          <a:ext cx="155511" cy="17519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1813065" y="574332"/>
        <a:ext cx="108858" cy="1051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2620117" y="523461"/>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16</a:t>
          </a:r>
        </a:p>
      </dsp:txBody>
      <dsp:txXfrm>
        <a:off x="2718032" y="621376"/>
        <a:ext cx="472778" cy="472778"/>
      </dsp:txXfrm>
    </dsp:sp>
    <dsp:sp modelId="{3EC61214-0A38-4F46-8B5A-51470B571D70}">
      <dsp:nvSpPr>
        <dsp:cNvPr id="0" name=""/>
        <dsp:cNvSpPr/>
      </dsp:nvSpPr>
      <dsp:spPr>
        <a:xfrm rot="675003">
          <a:off x="3352802" y="849766"/>
          <a:ext cx="177358"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3353313" y="889707"/>
        <a:ext cx="124151" cy="135393"/>
      </dsp:txXfrm>
    </dsp:sp>
    <dsp:sp modelId="{51DC019C-C6AF-4F26-BECE-9B5E8B178F4F}">
      <dsp:nvSpPr>
        <dsp:cNvPr id="0" name=""/>
        <dsp:cNvSpPr/>
      </dsp:nvSpPr>
      <dsp:spPr>
        <a:xfrm>
          <a:off x="3604087" y="719186"/>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17</a:t>
          </a:r>
        </a:p>
      </dsp:txBody>
      <dsp:txXfrm>
        <a:off x="3702002" y="817101"/>
        <a:ext cx="472778" cy="472778"/>
      </dsp:txXfrm>
    </dsp:sp>
    <dsp:sp modelId="{30D46EBD-D36D-41FD-AAD5-9C9AB3EDFA83}">
      <dsp:nvSpPr>
        <dsp:cNvPr id="0" name=""/>
        <dsp:cNvSpPr/>
      </dsp:nvSpPr>
      <dsp:spPr>
        <a:xfrm rot="2025015">
          <a:off x="4262619" y="1224508"/>
          <a:ext cx="177358"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4267103" y="1254859"/>
        <a:ext cx="124151" cy="135393"/>
      </dsp:txXfrm>
    </dsp:sp>
    <dsp:sp modelId="{BEFA3DEE-F13D-4375-BCD6-FB5AB4CEF8B4}">
      <dsp:nvSpPr>
        <dsp:cNvPr id="0" name=""/>
        <dsp:cNvSpPr/>
      </dsp:nvSpPr>
      <dsp:spPr>
        <a:xfrm>
          <a:off x="4438253" y="1276563"/>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18</a:t>
          </a:r>
        </a:p>
      </dsp:txBody>
      <dsp:txXfrm>
        <a:off x="4536168" y="1374478"/>
        <a:ext cx="472778" cy="472778"/>
      </dsp:txXfrm>
    </dsp:sp>
    <dsp:sp modelId="{4F8D8AB9-AD18-416C-9006-3EBF3F8ADCF2}">
      <dsp:nvSpPr>
        <dsp:cNvPr id="0" name=""/>
        <dsp:cNvSpPr/>
      </dsp:nvSpPr>
      <dsp:spPr>
        <a:xfrm rot="3503727">
          <a:off x="4944381" y="1919097"/>
          <a:ext cx="164735"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4956142" y="1943183"/>
        <a:ext cx="115315" cy="135393"/>
      </dsp:txXfrm>
    </dsp:sp>
    <dsp:sp modelId="{AF06B1D6-C4AA-47C1-86C5-0E54EE244230}">
      <dsp:nvSpPr>
        <dsp:cNvPr id="0" name=""/>
        <dsp:cNvSpPr/>
      </dsp:nvSpPr>
      <dsp:spPr>
        <a:xfrm>
          <a:off x="4951527" y="2110730"/>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19</a:t>
          </a:r>
        </a:p>
      </dsp:txBody>
      <dsp:txXfrm>
        <a:off x="5049442" y="2208645"/>
        <a:ext cx="472778" cy="472778"/>
      </dsp:txXfrm>
    </dsp:sp>
    <dsp:sp modelId="{4C821FEC-7C70-47B7-9C69-7EE931DB7427}">
      <dsp:nvSpPr>
        <dsp:cNvPr id="0" name=""/>
        <dsp:cNvSpPr/>
      </dsp:nvSpPr>
      <dsp:spPr>
        <a:xfrm rot="4725000">
          <a:off x="5294033" y="2827211"/>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5315446" y="2846250"/>
        <a:ext cx="124149" cy="135393"/>
      </dsp:txXfrm>
    </dsp:sp>
    <dsp:sp modelId="{119B607A-A2CE-4DD8-8B71-D4AA08B3A67A}">
      <dsp:nvSpPr>
        <dsp:cNvPr id="0" name=""/>
        <dsp:cNvSpPr/>
      </dsp:nvSpPr>
      <dsp:spPr>
        <a:xfrm>
          <a:off x="5147250" y="3094695"/>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20</a:t>
          </a:r>
        </a:p>
      </dsp:txBody>
      <dsp:txXfrm>
        <a:off x="5245165" y="3192610"/>
        <a:ext cx="472778" cy="472778"/>
      </dsp:txXfrm>
    </dsp:sp>
    <dsp:sp modelId="{6EF553B0-0542-4717-AE73-44B7C77C9434}">
      <dsp:nvSpPr>
        <dsp:cNvPr id="0" name=""/>
        <dsp:cNvSpPr/>
      </dsp:nvSpPr>
      <dsp:spPr>
        <a:xfrm rot="6075000">
          <a:off x="5295992" y="3811177"/>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5327786" y="3830216"/>
        <a:ext cx="124149" cy="135393"/>
      </dsp:txXfrm>
    </dsp:sp>
    <dsp:sp modelId="{72F66DA1-6CF2-4F0F-AED0-F465B320DB1C}">
      <dsp:nvSpPr>
        <dsp:cNvPr id="0" name=""/>
        <dsp:cNvSpPr/>
      </dsp:nvSpPr>
      <dsp:spPr>
        <a:xfrm>
          <a:off x="4951527" y="4078661"/>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21</a:t>
          </a:r>
        </a:p>
      </dsp:txBody>
      <dsp:txXfrm>
        <a:off x="5049442" y="4176576"/>
        <a:ext cx="472778" cy="472778"/>
      </dsp:txXfrm>
    </dsp:sp>
    <dsp:sp modelId="{2A0FF255-DB44-4682-A7FF-FF209AF2D31C}">
      <dsp:nvSpPr>
        <dsp:cNvPr id="0" name=""/>
        <dsp:cNvSpPr/>
      </dsp:nvSpPr>
      <dsp:spPr>
        <a:xfrm rot="7425000">
          <a:off x="4921254" y="4720992"/>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4962638" y="4744003"/>
        <a:ext cx="124149" cy="135393"/>
      </dsp:txXfrm>
    </dsp:sp>
    <dsp:sp modelId="{2561AE8B-289F-4464-ABD6-AEF227881787}">
      <dsp:nvSpPr>
        <dsp:cNvPr id="0" name=""/>
        <dsp:cNvSpPr/>
      </dsp:nvSpPr>
      <dsp:spPr>
        <a:xfrm>
          <a:off x="4394155" y="4912827"/>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22</a:t>
          </a:r>
        </a:p>
      </dsp:txBody>
      <dsp:txXfrm>
        <a:off x="4492070" y="5010742"/>
        <a:ext cx="472778" cy="472778"/>
      </dsp:txXfrm>
    </dsp:sp>
    <dsp:sp modelId="{DF499081-5598-44A0-84E8-C72F54AC95F2}">
      <dsp:nvSpPr>
        <dsp:cNvPr id="0" name=""/>
        <dsp:cNvSpPr/>
      </dsp:nvSpPr>
      <dsp:spPr>
        <a:xfrm rot="8775000">
          <a:off x="4226870" y="5418146"/>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4275594" y="5448497"/>
        <a:ext cx="124149" cy="135393"/>
      </dsp:txXfrm>
    </dsp:sp>
    <dsp:sp modelId="{3DC38976-62A3-4A21-9CAC-CB1F46EB8EFB}">
      <dsp:nvSpPr>
        <dsp:cNvPr id="0" name=""/>
        <dsp:cNvSpPr/>
      </dsp:nvSpPr>
      <dsp:spPr>
        <a:xfrm>
          <a:off x="3559989" y="5470199"/>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23</a:t>
          </a:r>
        </a:p>
      </dsp:txBody>
      <dsp:txXfrm>
        <a:off x="3657904" y="5568114"/>
        <a:ext cx="472778" cy="472778"/>
      </dsp:txXfrm>
    </dsp:sp>
    <dsp:sp modelId="{991672FA-4286-4707-9346-BC3482C52E8F}">
      <dsp:nvSpPr>
        <dsp:cNvPr id="0" name=""/>
        <dsp:cNvSpPr/>
      </dsp:nvSpPr>
      <dsp:spPr>
        <a:xfrm rot="10125000">
          <a:off x="3318553" y="5796503"/>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3371249" y="5836444"/>
        <a:ext cx="124149" cy="135393"/>
      </dsp:txXfrm>
    </dsp:sp>
    <dsp:sp modelId="{D0DA752E-5018-4DA3-9691-49A3707C419B}">
      <dsp:nvSpPr>
        <dsp:cNvPr id="0" name=""/>
        <dsp:cNvSpPr/>
      </dsp:nvSpPr>
      <dsp:spPr>
        <a:xfrm>
          <a:off x="2576023" y="5665922"/>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24</a:t>
          </a:r>
        </a:p>
      </dsp:txBody>
      <dsp:txXfrm>
        <a:off x="2673938" y="5763837"/>
        <a:ext cx="472778" cy="472778"/>
      </dsp:txXfrm>
    </dsp:sp>
    <dsp:sp modelId="{6D554F96-CD44-49AE-9D87-E68C54E0BAC1}">
      <dsp:nvSpPr>
        <dsp:cNvPr id="0" name=""/>
        <dsp:cNvSpPr/>
      </dsp:nvSpPr>
      <dsp:spPr>
        <a:xfrm rot="11475000">
          <a:off x="2334588" y="5798461"/>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2387284" y="5848782"/>
        <a:ext cx="124149" cy="135393"/>
      </dsp:txXfrm>
    </dsp:sp>
    <dsp:sp modelId="{0D496587-CBC4-4FCD-B928-FA9EE753C7C1}">
      <dsp:nvSpPr>
        <dsp:cNvPr id="0" name=""/>
        <dsp:cNvSpPr/>
      </dsp:nvSpPr>
      <dsp:spPr>
        <a:xfrm>
          <a:off x="1592058" y="5470199"/>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25</a:t>
          </a:r>
        </a:p>
      </dsp:txBody>
      <dsp:txXfrm>
        <a:off x="1689973" y="5568114"/>
        <a:ext cx="472778" cy="472778"/>
      </dsp:txXfrm>
    </dsp:sp>
    <dsp:sp modelId="{FCA9EE19-60E2-4823-9207-AAECF97AA940}">
      <dsp:nvSpPr>
        <dsp:cNvPr id="0" name=""/>
        <dsp:cNvSpPr/>
      </dsp:nvSpPr>
      <dsp:spPr>
        <a:xfrm rot="12825000">
          <a:off x="1424772" y="5423723"/>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1473496" y="5483634"/>
        <a:ext cx="124149" cy="135393"/>
      </dsp:txXfrm>
    </dsp:sp>
    <dsp:sp modelId="{864F6C35-FB89-40A1-A240-173D7F39EFDD}">
      <dsp:nvSpPr>
        <dsp:cNvPr id="0" name=""/>
        <dsp:cNvSpPr/>
      </dsp:nvSpPr>
      <dsp:spPr>
        <a:xfrm>
          <a:off x="757892" y="4912827"/>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26</a:t>
          </a:r>
        </a:p>
      </dsp:txBody>
      <dsp:txXfrm>
        <a:off x="855807" y="5010742"/>
        <a:ext cx="472778" cy="472778"/>
      </dsp:txXfrm>
    </dsp:sp>
    <dsp:sp modelId="{4A696297-7A8A-4EF3-A543-550F16F217D7}">
      <dsp:nvSpPr>
        <dsp:cNvPr id="0" name=""/>
        <dsp:cNvSpPr/>
      </dsp:nvSpPr>
      <dsp:spPr>
        <a:xfrm rot="14175000">
          <a:off x="727620" y="4721394"/>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769004" y="4788645"/>
        <a:ext cx="124149" cy="135393"/>
      </dsp:txXfrm>
    </dsp:sp>
    <dsp:sp modelId="{053A2F4E-DC85-4041-AF31-5A0BF7027A2B}">
      <dsp:nvSpPr>
        <dsp:cNvPr id="0" name=""/>
        <dsp:cNvSpPr/>
      </dsp:nvSpPr>
      <dsp:spPr>
        <a:xfrm>
          <a:off x="200520" y="4078661"/>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27</a:t>
          </a:r>
        </a:p>
      </dsp:txBody>
      <dsp:txXfrm>
        <a:off x="298435" y="4176576"/>
        <a:ext cx="472778" cy="472778"/>
      </dsp:txXfrm>
    </dsp:sp>
    <dsp:sp modelId="{967C4D7A-9024-449D-A0F9-A4DB6E5CE76D}">
      <dsp:nvSpPr>
        <dsp:cNvPr id="0" name=""/>
        <dsp:cNvSpPr/>
      </dsp:nvSpPr>
      <dsp:spPr>
        <a:xfrm rot="15525000">
          <a:off x="349264" y="3813078"/>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381058" y="3884301"/>
        <a:ext cx="124149" cy="135393"/>
      </dsp:txXfrm>
    </dsp:sp>
    <dsp:sp modelId="{9B83DD6F-1CE8-47AB-BF2B-2FD33DAFC947}">
      <dsp:nvSpPr>
        <dsp:cNvPr id="0" name=""/>
        <dsp:cNvSpPr/>
      </dsp:nvSpPr>
      <dsp:spPr>
        <a:xfrm>
          <a:off x="4797" y="3094695"/>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28</a:t>
          </a:r>
        </a:p>
      </dsp:txBody>
      <dsp:txXfrm>
        <a:off x="102712" y="3192610"/>
        <a:ext cx="472778" cy="472778"/>
      </dsp:txXfrm>
    </dsp:sp>
    <dsp:sp modelId="{D38C9851-19D2-497D-92A5-C7B056D90529}">
      <dsp:nvSpPr>
        <dsp:cNvPr id="0" name=""/>
        <dsp:cNvSpPr/>
      </dsp:nvSpPr>
      <dsp:spPr>
        <a:xfrm rot="16875000">
          <a:off x="347305" y="2829112"/>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368718" y="2900335"/>
        <a:ext cx="124149" cy="135393"/>
      </dsp:txXfrm>
    </dsp:sp>
    <dsp:sp modelId="{F0AAD80B-1320-4E54-BC3C-1AB080A1DB90}">
      <dsp:nvSpPr>
        <dsp:cNvPr id="0" name=""/>
        <dsp:cNvSpPr/>
      </dsp:nvSpPr>
      <dsp:spPr>
        <a:xfrm>
          <a:off x="200520" y="2110730"/>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29</a:t>
          </a:r>
        </a:p>
      </dsp:txBody>
      <dsp:txXfrm>
        <a:off x="298435" y="2208645"/>
        <a:ext cx="472778" cy="472778"/>
      </dsp:txXfrm>
    </dsp:sp>
    <dsp:sp modelId="{F584AF75-025F-4739-B68F-790056C42DC9}">
      <dsp:nvSpPr>
        <dsp:cNvPr id="0" name=""/>
        <dsp:cNvSpPr/>
      </dsp:nvSpPr>
      <dsp:spPr>
        <a:xfrm rot="18225000">
          <a:off x="722043" y="1919297"/>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733866" y="1986548"/>
        <a:ext cx="124149" cy="135393"/>
      </dsp:txXfrm>
    </dsp:sp>
    <dsp:sp modelId="{600E7B3C-BE3F-420F-AB3F-8C501010770B}">
      <dsp:nvSpPr>
        <dsp:cNvPr id="0" name=""/>
        <dsp:cNvSpPr/>
      </dsp:nvSpPr>
      <dsp:spPr>
        <a:xfrm>
          <a:off x="757892" y="1276564"/>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30</a:t>
          </a:r>
        </a:p>
      </dsp:txBody>
      <dsp:txXfrm>
        <a:off x="855807" y="1374479"/>
        <a:ext cx="472778" cy="472778"/>
      </dsp:txXfrm>
    </dsp:sp>
    <dsp:sp modelId="{06811DA2-79D7-41F5-877B-3B221025E7BB}">
      <dsp:nvSpPr>
        <dsp:cNvPr id="0" name=""/>
        <dsp:cNvSpPr/>
      </dsp:nvSpPr>
      <dsp:spPr>
        <a:xfrm rot="19575000">
          <a:off x="1416427" y="1222143"/>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1420910" y="1282054"/>
        <a:ext cx="124149" cy="135393"/>
      </dsp:txXfrm>
    </dsp:sp>
    <dsp:sp modelId="{4C248587-8794-4D16-9672-B0289067816F}">
      <dsp:nvSpPr>
        <dsp:cNvPr id="0" name=""/>
        <dsp:cNvSpPr/>
      </dsp:nvSpPr>
      <dsp:spPr>
        <a:xfrm>
          <a:off x="1592058" y="719192"/>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31</a:t>
          </a:r>
        </a:p>
      </dsp:txBody>
      <dsp:txXfrm>
        <a:off x="1689973" y="817107"/>
        <a:ext cx="472778" cy="472778"/>
      </dsp:txXfrm>
    </dsp:sp>
    <dsp:sp modelId="{19901B25-B654-4D6F-8306-CDCF01BE7AE6}">
      <dsp:nvSpPr>
        <dsp:cNvPr id="0" name=""/>
        <dsp:cNvSpPr/>
      </dsp:nvSpPr>
      <dsp:spPr>
        <a:xfrm rot="20953233">
          <a:off x="2334675" y="843863"/>
          <a:ext cx="20029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2335205" y="894613"/>
        <a:ext cx="140207" cy="1353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2075340" y="291944"/>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0</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0000</a:t>
          </a:r>
          <a:endParaRPr lang="en-US" sz="2000" b="1" i="0" kern="1200" dirty="0">
            <a:solidFill>
              <a:schemeClr val="tx1"/>
            </a:solidFill>
            <a:latin typeface="Courier New" pitchFamily="49" charset="0"/>
            <a:cs typeface="Courier New" pitchFamily="49" charset="0"/>
          </a:endParaRPr>
        </a:p>
      </dsp:txBody>
      <dsp:txXfrm>
        <a:off x="2152897" y="369501"/>
        <a:ext cx="374476" cy="374476"/>
      </dsp:txXfrm>
    </dsp:sp>
    <dsp:sp modelId="{3EC61214-0A38-4F46-8B5A-51470B571D70}">
      <dsp:nvSpPr>
        <dsp:cNvPr id="0" name=""/>
        <dsp:cNvSpPr/>
      </dsp:nvSpPr>
      <dsp:spPr>
        <a:xfrm rot="675003">
          <a:off x="2655685" y="550404"/>
          <a:ext cx="140482"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2656090" y="582040"/>
        <a:ext cx="98337" cy="107242"/>
      </dsp:txXfrm>
    </dsp:sp>
    <dsp:sp modelId="{51DC019C-C6AF-4F26-BECE-9B5E8B178F4F}">
      <dsp:nvSpPr>
        <dsp:cNvPr id="0" name=""/>
        <dsp:cNvSpPr/>
      </dsp:nvSpPr>
      <dsp:spPr>
        <a:xfrm>
          <a:off x="2854722" y="446974"/>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0001</a:t>
          </a:r>
          <a:endParaRPr lang="en-US" sz="1200" i="1" kern="1200" dirty="0">
            <a:solidFill>
              <a:schemeClr val="tx1"/>
            </a:solidFill>
          </a:endParaRPr>
        </a:p>
      </dsp:txBody>
      <dsp:txXfrm>
        <a:off x="2932279" y="524531"/>
        <a:ext cx="374476" cy="374476"/>
      </dsp:txXfrm>
    </dsp:sp>
    <dsp:sp modelId="{30D46EBD-D36D-41FD-AAD5-9C9AB3EDFA83}">
      <dsp:nvSpPr>
        <dsp:cNvPr id="0" name=""/>
        <dsp:cNvSpPr/>
      </dsp:nvSpPr>
      <dsp:spPr>
        <a:xfrm rot="2025015">
          <a:off x="3376332" y="847229"/>
          <a:ext cx="140481"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3379883" y="871269"/>
        <a:ext cx="98337" cy="107242"/>
      </dsp:txXfrm>
    </dsp:sp>
    <dsp:sp modelId="{BEFA3DEE-F13D-4375-BCD6-FB5AB4CEF8B4}">
      <dsp:nvSpPr>
        <dsp:cNvPr id="0" name=""/>
        <dsp:cNvSpPr/>
      </dsp:nvSpPr>
      <dsp:spPr>
        <a:xfrm>
          <a:off x="3515448" y="888461"/>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2</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0010</a:t>
          </a:r>
          <a:endParaRPr lang="en-US" sz="1200" i="1" kern="1200" dirty="0">
            <a:solidFill>
              <a:schemeClr val="tx1"/>
            </a:solidFill>
          </a:endParaRPr>
        </a:p>
      </dsp:txBody>
      <dsp:txXfrm>
        <a:off x="3593005" y="966018"/>
        <a:ext cx="374476" cy="374476"/>
      </dsp:txXfrm>
    </dsp:sp>
    <dsp:sp modelId="{4F8D8AB9-AD18-416C-9006-3EBF3F8ADCF2}">
      <dsp:nvSpPr>
        <dsp:cNvPr id="0" name=""/>
        <dsp:cNvSpPr/>
      </dsp:nvSpPr>
      <dsp:spPr>
        <a:xfrm rot="3503727">
          <a:off x="3916342" y="1397399"/>
          <a:ext cx="130483"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3925657" y="1416476"/>
        <a:ext cx="91338" cy="107242"/>
      </dsp:txXfrm>
    </dsp:sp>
    <dsp:sp modelId="{AF06B1D6-C4AA-47C1-86C5-0E54EE244230}">
      <dsp:nvSpPr>
        <dsp:cNvPr id="0" name=""/>
        <dsp:cNvSpPr/>
      </dsp:nvSpPr>
      <dsp:spPr>
        <a:xfrm>
          <a:off x="3922002" y="1549187"/>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3</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0011</a:t>
          </a:r>
          <a:endParaRPr lang="en-US" sz="1200" i="1" kern="1200" dirty="0">
            <a:solidFill>
              <a:schemeClr val="tx1"/>
            </a:solidFill>
          </a:endParaRPr>
        </a:p>
      </dsp:txBody>
      <dsp:txXfrm>
        <a:off x="3999559" y="1626744"/>
        <a:ext cx="374476" cy="374476"/>
      </dsp:txXfrm>
    </dsp:sp>
    <dsp:sp modelId="{4C821FEC-7C70-47B7-9C69-7EE931DB7427}">
      <dsp:nvSpPr>
        <dsp:cNvPr id="0" name=""/>
        <dsp:cNvSpPr/>
      </dsp:nvSpPr>
      <dsp:spPr>
        <a:xfrm rot="4725000">
          <a:off x="4193294" y="2116697"/>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4210255" y="2131777"/>
        <a:ext cx="98336" cy="107242"/>
      </dsp:txXfrm>
    </dsp:sp>
    <dsp:sp modelId="{119B607A-A2CE-4DD8-8B71-D4AA08B3A67A}">
      <dsp:nvSpPr>
        <dsp:cNvPr id="0" name=""/>
        <dsp:cNvSpPr/>
      </dsp:nvSpPr>
      <dsp:spPr>
        <a:xfrm>
          <a:off x="4077030" y="2328566"/>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4</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0100</a:t>
          </a:r>
          <a:endParaRPr lang="en-US" sz="1200" i="1" kern="1200" dirty="0">
            <a:solidFill>
              <a:schemeClr val="tx1"/>
            </a:solidFill>
          </a:endParaRPr>
        </a:p>
      </dsp:txBody>
      <dsp:txXfrm>
        <a:off x="4154587" y="2406123"/>
        <a:ext cx="374476" cy="374476"/>
      </dsp:txXfrm>
    </dsp:sp>
    <dsp:sp modelId="{6EF553B0-0542-4717-AE73-44B7C77C9434}">
      <dsp:nvSpPr>
        <dsp:cNvPr id="0" name=""/>
        <dsp:cNvSpPr/>
      </dsp:nvSpPr>
      <dsp:spPr>
        <a:xfrm rot="6075000">
          <a:off x="4194845" y="2896076"/>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4220028" y="2911156"/>
        <a:ext cx="98336" cy="107242"/>
      </dsp:txXfrm>
    </dsp:sp>
    <dsp:sp modelId="{72F66DA1-6CF2-4F0F-AED0-F465B320DB1C}">
      <dsp:nvSpPr>
        <dsp:cNvPr id="0" name=""/>
        <dsp:cNvSpPr/>
      </dsp:nvSpPr>
      <dsp:spPr>
        <a:xfrm>
          <a:off x="3922002" y="3107945"/>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5</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0101</a:t>
          </a:r>
          <a:endParaRPr lang="en-US" sz="1200" i="1" kern="1200" dirty="0">
            <a:solidFill>
              <a:schemeClr val="tx1"/>
            </a:solidFill>
          </a:endParaRPr>
        </a:p>
      </dsp:txBody>
      <dsp:txXfrm>
        <a:off x="3999559" y="3185502"/>
        <a:ext cx="374476" cy="374476"/>
      </dsp:txXfrm>
    </dsp:sp>
    <dsp:sp modelId="{2A0FF255-DB44-4682-A7FF-FF209AF2D31C}">
      <dsp:nvSpPr>
        <dsp:cNvPr id="0" name=""/>
        <dsp:cNvSpPr/>
      </dsp:nvSpPr>
      <dsp:spPr>
        <a:xfrm rot="7425000">
          <a:off x="3898023" y="3616722"/>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930802" y="3634948"/>
        <a:ext cx="98336" cy="107242"/>
      </dsp:txXfrm>
    </dsp:sp>
    <dsp:sp modelId="{2561AE8B-289F-4464-ABD6-AEF227881787}">
      <dsp:nvSpPr>
        <dsp:cNvPr id="0" name=""/>
        <dsp:cNvSpPr/>
      </dsp:nvSpPr>
      <dsp:spPr>
        <a:xfrm>
          <a:off x="3480519" y="3768670"/>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6</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0110</a:t>
          </a:r>
          <a:endParaRPr lang="en-US" sz="1200" i="1" kern="1200" dirty="0">
            <a:solidFill>
              <a:schemeClr val="tx1"/>
            </a:solidFill>
          </a:endParaRPr>
        </a:p>
      </dsp:txBody>
      <dsp:txXfrm>
        <a:off x="3558076" y="3846227"/>
        <a:ext cx="374476" cy="374476"/>
      </dsp:txXfrm>
    </dsp:sp>
    <dsp:sp modelId="{DF499081-5598-44A0-84E8-C72F54AC95F2}">
      <dsp:nvSpPr>
        <dsp:cNvPr id="0" name=""/>
        <dsp:cNvSpPr/>
      </dsp:nvSpPr>
      <dsp:spPr>
        <a:xfrm rot="8775000">
          <a:off x="3348016" y="4168923"/>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386609" y="4192963"/>
        <a:ext cx="98336" cy="107242"/>
      </dsp:txXfrm>
    </dsp:sp>
    <dsp:sp modelId="{3DC38976-62A3-4A21-9CAC-CB1F46EB8EFB}">
      <dsp:nvSpPr>
        <dsp:cNvPr id="0" name=""/>
        <dsp:cNvSpPr/>
      </dsp:nvSpPr>
      <dsp:spPr>
        <a:xfrm>
          <a:off x="2819794" y="4210153"/>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7</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0111</a:t>
          </a:r>
          <a:endParaRPr lang="en-US" sz="1200" i="1" kern="1200" dirty="0">
            <a:solidFill>
              <a:schemeClr val="tx1"/>
            </a:solidFill>
          </a:endParaRPr>
        </a:p>
      </dsp:txBody>
      <dsp:txXfrm>
        <a:off x="2897351" y="4287710"/>
        <a:ext cx="374476" cy="374476"/>
      </dsp:txXfrm>
    </dsp:sp>
    <dsp:sp modelId="{991672FA-4286-4707-9346-BC3482C52E8F}">
      <dsp:nvSpPr>
        <dsp:cNvPr id="0" name=""/>
        <dsp:cNvSpPr/>
      </dsp:nvSpPr>
      <dsp:spPr>
        <a:xfrm rot="10125000">
          <a:off x="2628557" y="4468611"/>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2670296" y="4500247"/>
        <a:ext cx="98336" cy="107242"/>
      </dsp:txXfrm>
    </dsp:sp>
    <dsp:sp modelId="{D0DA752E-5018-4DA3-9691-49A3707C419B}">
      <dsp:nvSpPr>
        <dsp:cNvPr id="0" name=""/>
        <dsp:cNvSpPr/>
      </dsp:nvSpPr>
      <dsp:spPr>
        <a:xfrm>
          <a:off x="2040415" y="4365181"/>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8</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1000</a:t>
          </a:r>
          <a:endParaRPr lang="en-US" sz="1200" i="1" kern="1200" dirty="0">
            <a:solidFill>
              <a:schemeClr val="tx1"/>
            </a:solidFill>
          </a:endParaRPr>
        </a:p>
      </dsp:txBody>
      <dsp:txXfrm>
        <a:off x="2117972" y="4442738"/>
        <a:ext cx="374476" cy="374476"/>
      </dsp:txXfrm>
    </dsp:sp>
    <dsp:sp modelId="{6D554F96-CD44-49AE-9D87-E68C54E0BAC1}">
      <dsp:nvSpPr>
        <dsp:cNvPr id="0" name=""/>
        <dsp:cNvSpPr/>
      </dsp:nvSpPr>
      <dsp:spPr>
        <a:xfrm rot="11475000">
          <a:off x="1849178" y="4470163"/>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1890917" y="4510021"/>
        <a:ext cx="98336" cy="107242"/>
      </dsp:txXfrm>
    </dsp:sp>
    <dsp:sp modelId="{0D496587-CBC4-4FCD-B928-FA9EE753C7C1}">
      <dsp:nvSpPr>
        <dsp:cNvPr id="0" name=""/>
        <dsp:cNvSpPr/>
      </dsp:nvSpPr>
      <dsp:spPr>
        <a:xfrm>
          <a:off x="1261036" y="4210153"/>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9</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1001</a:t>
          </a:r>
          <a:endParaRPr lang="en-US" sz="1200" i="1" kern="1200" dirty="0">
            <a:solidFill>
              <a:schemeClr val="tx1"/>
            </a:solidFill>
          </a:endParaRPr>
        </a:p>
      </dsp:txBody>
      <dsp:txXfrm>
        <a:off x="1338593" y="4287710"/>
        <a:ext cx="374476" cy="374476"/>
      </dsp:txXfrm>
    </dsp:sp>
    <dsp:sp modelId="{FCA9EE19-60E2-4823-9207-AAECF97AA940}">
      <dsp:nvSpPr>
        <dsp:cNvPr id="0" name=""/>
        <dsp:cNvSpPr/>
      </dsp:nvSpPr>
      <dsp:spPr>
        <a:xfrm rot="12825000">
          <a:off x="1128533" y="4173341"/>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1167126" y="4220795"/>
        <a:ext cx="98336" cy="107242"/>
      </dsp:txXfrm>
    </dsp:sp>
    <dsp:sp modelId="{864F6C35-FB89-40A1-A240-173D7F39EFDD}">
      <dsp:nvSpPr>
        <dsp:cNvPr id="0" name=""/>
        <dsp:cNvSpPr/>
      </dsp:nvSpPr>
      <dsp:spPr>
        <a:xfrm>
          <a:off x="600310" y="3768670"/>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10</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1010</a:t>
          </a:r>
          <a:endParaRPr lang="en-US" sz="1200" i="1" kern="1200" dirty="0">
            <a:solidFill>
              <a:schemeClr val="tx1"/>
            </a:solidFill>
          </a:endParaRPr>
        </a:p>
      </dsp:txBody>
      <dsp:txXfrm>
        <a:off x="677867" y="3846227"/>
        <a:ext cx="374476" cy="374476"/>
      </dsp:txXfrm>
    </dsp:sp>
    <dsp:sp modelId="{4A696297-7A8A-4EF3-A543-550F16F217D7}">
      <dsp:nvSpPr>
        <dsp:cNvPr id="0" name=""/>
        <dsp:cNvSpPr/>
      </dsp:nvSpPr>
      <dsp:spPr>
        <a:xfrm rot="14175000">
          <a:off x="576333" y="3617040"/>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609112" y="3670308"/>
        <a:ext cx="98336" cy="107242"/>
      </dsp:txXfrm>
    </dsp:sp>
    <dsp:sp modelId="{053A2F4E-DC85-4041-AF31-5A0BF7027A2B}">
      <dsp:nvSpPr>
        <dsp:cNvPr id="0" name=""/>
        <dsp:cNvSpPr/>
      </dsp:nvSpPr>
      <dsp:spPr>
        <a:xfrm>
          <a:off x="158828" y="3107945"/>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11</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1011</a:t>
          </a:r>
          <a:endParaRPr lang="en-US" sz="1200" i="1" kern="1200" dirty="0">
            <a:solidFill>
              <a:schemeClr val="tx1"/>
            </a:solidFill>
          </a:endParaRPr>
        </a:p>
      </dsp:txBody>
      <dsp:txXfrm>
        <a:off x="236385" y="3185502"/>
        <a:ext cx="374476" cy="374476"/>
      </dsp:txXfrm>
    </dsp:sp>
    <dsp:sp modelId="{967C4D7A-9024-449D-A0F9-A4DB6E5CE76D}">
      <dsp:nvSpPr>
        <dsp:cNvPr id="0" name=""/>
        <dsp:cNvSpPr/>
      </dsp:nvSpPr>
      <dsp:spPr>
        <a:xfrm rot="15525000">
          <a:off x="276644" y="2897581"/>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01827" y="2953995"/>
        <a:ext cx="98336" cy="107242"/>
      </dsp:txXfrm>
    </dsp:sp>
    <dsp:sp modelId="{9B83DD6F-1CE8-47AB-BF2B-2FD33DAFC947}">
      <dsp:nvSpPr>
        <dsp:cNvPr id="0" name=""/>
        <dsp:cNvSpPr/>
      </dsp:nvSpPr>
      <dsp:spPr>
        <a:xfrm>
          <a:off x="3800" y="2328566"/>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12</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1100</a:t>
          </a:r>
          <a:endParaRPr lang="en-US" sz="1200" i="1" kern="1200" dirty="0">
            <a:solidFill>
              <a:schemeClr val="tx1"/>
            </a:solidFill>
          </a:endParaRPr>
        </a:p>
      </dsp:txBody>
      <dsp:txXfrm>
        <a:off x="81357" y="2406123"/>
        <a:ext cx="374476" cy="374476"/>
      </dsp:txXfrm>
    </dsp:sp>
    <dsp:sp modelId="{D38C9851-19D2-497D-92A5-C7B056D90529}">
      <dsp:nvSpPr>
        <dsp:cNvPr id="0" name=""/>
        <dsp:cNvSpPr/>
      </dsp:nvSpPr>
      <dsp:spPr>
        <a:xfrm rot="16875000">
          <a:off x="275093" y="2118203"/>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292054" y="2174617"/>
        <a:ext cx="98336" cy="107242"/>
      </dsp:txXfrm>
    </dsp:sp>
    <dsp:sp modelId="{F0AAD80B-1320-4E54-BC3C-1AB080A1DB90}">
      <dsp:nvSpPr>
        <dsp:cNvPr id="0" name=""/>
        <dsp:cNvSpPr/>
      </dsp:nvSpPr>
      <dsp:spPr>
        <a:xfrm>
          <a:off x="158828" y="1549187"/>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13</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1101</a:t>
          </a:r>
          <a:endParaRPr lang="en-US" sz="1200" i="1" kern="1200" dirty="0">
            <a:solidFill>
              <a:schemeClr val="tx1"/>
            </a:solidFill>
          </a:endParaRPr>
        </a:p>
      </dsp:txBody>
      <dsp:txXfrm>
        <a:off x="236385" y="1626744"/>
        <a:ext cx="374476" cy="374476"/>
      </dsp:txXfrm>
    </dsp:sp>
    <dsp:sp modelId="{F584AF75-025F-4739-B68F-790056C42DC9}">
      <dsp:nvSpPr>
        <dsp:cNvPr id="0" name=""/>
        <dsp:cNvSpPr/>
      </dsp:nvSpPr>
      <dsp:spPr>
        <a:xfrm rot="18225000">
          <a:off x="571915" y="1397557"/>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581280" y="1450825"/>
        <a:ext cx="98336" cy="107242"/>
      </dsp:txXfrm>
    </dsp:sp>
    <dsp:sp modelId="{600E7B3C-BE3F-420F-AB3F-8C501010770B}">
      <dsp:nvSpPr>
        <dsp:cNvPr id="0" name=""/>
        <dsp:cNvSpPr/>
      </dsp:nvSpPr>
      <dsp:spPr>
        <a:xfrm>
          <a:off x="600310" y="888461"/>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14</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1110</a:t>
          </a:r>
          <a:endParaRPr lang="en-US" sz="1200" i="1" kern="1200" dirty="0">
            <a:solidFill>
              <a:schemeClr val="tx1"/>
            </a:solidFill>
          </a:endParaRPr>
        </a:p>
      </dsp:txBody>
      <dsp:txXfrm>
        <a:off x="677867" y="966018"/>
        <a:ext cx="374476" cy="374476"/>
      </dsp:txXfrm>
    </dsp:sp>
    <dsp:sp modelId="{06811DA2-79D7-41F5-877B-3B221025E7BB}">
      <dsp:nvSpPr>
        <dsp:cNvPr id="0" name=""/>
        <dsp:cNvSpPr/>
      </dsp:nvSpPr>
      <dsp:spPr>
        <a:xfrm rot="19575000">
          <a:off x="1121922" y="845356"/>
          <a:ext cx="14048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1125473" y="892810"/>
        <a:ext cx="98336" cy="107242"/>
      </dsp:txXfrm>
    </dsp:sp>
    <dsp:sp modelId="{4C248587-8794-4D16-9672-B0289067816F}">
      <dsp:nvSpPr>
        <dsp:cNvPr id="0" name=""/>
        <dsp:cNvSpPr/>
      </dsp:nvSpPr>
      <dsp:spPr>
        <a:xfrm>
          <a:off x="1261036" y="446979"/>
          <a:ext cx="529590" cy="529590"/>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lumMod val="65000"/>
                  <a:lumOff val="35000"/>
                </a:schemeClr>
              </a:solidFill>
            </a:rPr>
            <a:t>15</a:t>
          </a:r>
          <a:br>
            <a:rPr lang="en-US" sz="2000" i="1" kern="1200" dirty="0">
              <a:solidFill>
                <a:schemeClr val="tx1"/>
              </a:solidFill>
            </a:rPr>
          </a:br>
          <a:r>
            <a:rPr lang="en-US" sz="1200" b="1" i="0" kern="1200" dirty="0">
              <a:solidFill>
                <a:schemeClr val="tx1"/>
              </a:solidFill>
              <a:latin typeface="Courier New" pitchFamily="49" charset="0"/>
              <a:cs typeface="Courier New" pitchFamily="49" charset="0"/>
            </a:rPr>
            <a:t>1111</a:t>
          </a:r>
          <a:endParaRPr lang="en-US" sz="1200" i="1" kern="1200" dirty="0">
            <a:solidFill>
              <a:schemeClr val="tx1"/>
            </a:solidFill>
          </a:endParaRPr>
        </a:p>
      </dsp:txBody>
      <dsp:txXfrm>
        <a:off x="1338593" y="524536"/>
        <a:ext cx="374476" cy="374476"/>
      </dsp:txXfrm>
    </dsp:sp>
    <dsp:sp modelId="{19901B25-B654-4D6F-8306-CDCF01BE7AE6}">
      <dsp:nvSpPr>
        <dsp:cNvPr id="0" name=""/>
        <dsp:cNvSpPr/>
      </dsp:nvSpPr>
      <dsp:spPr>
        <a:xfrm rot="20953233">
          <a:off x="1849247" y="545728"/>
          <a:ext cx="158650" cy="17873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1849667" y="585926"/>
        <a:ext cx="111055" cy="1072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1539211" y="216525"/>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-16</a:t>
          </a:r>
        </a:p>
      </dsp:txBody>
      <dsp:txXfrm>
        <a:off x="1596732" y="274046"/>
        <a:ext cx="277737" cy="277737"/>
      </dsp:txXfrm>
    </dsp:sp>
    <dsp:sp modelId="{3EC61214-0A38-4F46-8B5A-51470B571D70}">
      <dsp:nvSpPr>
        <dsp:cNvPr id="0" name=""/>
        <dsp:cNvSpPr/>
      </dsp:nvSpPr>
      <dsp:spPr>
        <a:xfrm rot="675003">
          <a:off x="1969634" y="408216"/>
          <a:ext cx="104190"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1969934" y="431680"/>
        <a:ext cx="72933" cy="79537"/>
      </dsp:txXfrm>
    </dsp:sp>
    <dsp:sp modelId="{51DC019C-C6AF-4F26-BECE-9B5E8B178F4F}">
      <dsp:nvSpPr>
        <dsp:cNvPr id="0" name=""/>
        <dsp:cNvSpPr/>
      </dsp:nvSpPr>
      <dsp:spPr>
        <a:xfrm>
          <a:off x="2117253" y="331506"/>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-15</a:t>
          </a:r>
        </a:p>
      </dsp:txBody>
      <dsp:txXfrm>
        <a:off x="2174774" y="389027"/>
        <a:ext cx="277737" cy="277737"/>
      </dsp:txXfrm>
    </dsp:sp>
    <dsp:sp modelId="{30D46EBD-D36D-41FD-AAD5-9C9AB3EDFA83}">
      <dsp:nvSpPr>
        <dsp:cNvPr id="0" name=""/>
        <dsp:cNvSpPr/>
      </dsp:nvSpPr>
      <dsp:spPr>
        <a:xfrm rot="2025015">
          <a:off x="2504114" y="628361"/>
          <a:ext cx="104190"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2506748" y="646191"/>
        <a:ext cx="72933" cy="79537"/>
      </dsp:txXfrm>
    </dsp:sp>
    <dsp:sp modelId="{BEFA3DEE-F13D-4375-BCD6-FB5AB4CEF8B4}">
      <dsp:nvSpPr>
        <dsp:cNvPr id="0" name=""/>
        <dsp:cNvSpPr/>
      </dsp:nvSpPr>
      <dsp:spPr>
        <a:xfrm>
          <a:off x="2607292" y="658942"/>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-14</a:t>
          </a:r>
        </a:p>
      </dsp:txBody>
      <dsp:txXfrm>
        <a:off x="2664813" y="716463"/>
        <a:ext cx="277737" cy="277737"/>
      </dsp:txXfrm>
    </dsp:sp>
    <dsp:sp modelId="{4F8D8AB9-AD18-416C-9006-3EBF3F8ADCF2}">
      <dsp:nvSpPr>
        <dsp:cNvPr id="0" name=""/>
        <dsp:cNvSpPr/>
      </dsp:nvSpPr>
      <dsp:spPr>
        <a:xfrm rot="3503727">
          <a:off x="2904621" y="1036404"/>
          <a:ext cx="96775"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2911530" y="1050554"/>
        <a:ext cx="67743" cy="79537"/>
      </dsp:txXfrm>
    </dsp:sp>
    <dsp:sp modelId="{AF06B1D6-C4AA-47C1-86C5-0E54EE244230}">
      <dsp:nvSpPr>
        <dsp:cNvPr id="0" name=""/>
        <dsp:cNvSpPr/>
      </dsp:nvSpPr>
      <dsp:spPr>
        <a:xfrm>
          <a:off x="2908819" y="114898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-13</a:t>
          </a:r>
        </a:p>
      </dsp:txBody>
      <dsp:txXfrm>
        <a:off x="2966340" y="1206501"/>
        <a:ext cx="277737" cy="277737"/>
      </dsp:txXfrm>
    </dsp:sp>
    <dsp:sp modelId="{4C821FEC-7C70-47B7-9C69-7EE931DB7427}">
      <dsp:nvSpPr>
        <dsp:cNvPr id="0" name=""/>
        <dsp:cNvSpPr/>
      </dsp:nvSpPr>
      <dsp:spPr>
        <a:xfrm rot="4725000">
          <a:off x="3110027" y="1569884"/>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3122607" y="1581069"/>
        <a:ext cx="72932" cy="79537"/>
      </dsp:txXfrm>
    </dsp:sp>
    <dsp:sp modelId="{119B607A-A2CE-4DD8-8B71-D4AA08B3A67A}">
      <dsp:nvSpPr>
        <dsp:cNvPr id="0" name=""/>
        <dsp:cNvSpPr/>
      </dsp:nvSpPr>
      <dsp:spPr>
        <a:xfrm>
          <a:off x="3023798" y="172702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-12</a:t>
          </a:r>
        </a:p>
      </dsp:txBody>
      <dsp:txXfrm>
        <a:off x="3081319" y="1784541"/>
        <a:ext cx="277737" cy="277737"/>
      </dsp:txXfrm>
    </dsp:sp>
    <dsp:sp modelId="{6EF553B0-0542-4717-AE73-44B7C77C9434}">
      <dsp:nvSpPr>
        <dsp:cNvPr id="0" name=""/>
        <dsp:cNvSpPr/>
      </dsp:nvSpPr>
      <dsp:spPr>
        <a:xfrm rot="6075000">
          <a:off x="3111178" y="2147924"/>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3129855" y="2159109"/>
        <a:ext cx="72932" cy="79537"/>
      </dsp:txXfrm>
    </dsp:sp>
    <dsp:sp modelId="{72F66DA1-6CF2-4F0F-AED0-F465B320DB1C}">
      <dsp:nvSpPr>
        <dsp:cNvPr id="0" name=""/>
        <dsp:cNvSpPr/>
      </dsp:nvSpPr>
      <dsp:spPr>
        <a:xfrm>
          <a:off x="2908819" y="230506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-11</a:t>
          </a:r>
        </a:p>
      </dsp:txBody>
      <dsp:txXfrm>
        <a:off x="2966340" y="2362581"/>
        <a:ext cx="277737" cy="277737"/>
      </dsp:txXfrm>
    </dsp:sp>
    <dsp:sp modelId="{2A0FF255-DB44-4682-A7FF-FF209AF2D31C}">
      <dsp:nvSpPr>
        <dsp:cNvPr id="0" name=""/>
        <dsp:cNvSpPr/>
      </dsp:nvSpPr>
      <dsp:spPr>
        <a:xfrm rot="7425000">
          <a:off x="2891035" y="2682403"/>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2915346" y="2695921"/>
        <a:ext cx="72932" cy="79537"/>
      </dsp:txXfrm>
    </dsp:sp>
    <dsp:sp modelId="{2561AE8B-289F-4464-ABD6-AEF227881787}">
      <dsp:nvSpPr>
        <dsp:cNvPr id="0" name=""/>
        <dsp:cNvSpPr/>
      </dsp:nvSpPr>
      <dsp:spPr>
        <a:xfrm>
          <a:off x="2581386" y="2795098"/>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-10</a:t>
          </a:r>
        </a:p>
      </dsp:txBody>
      <dsp:txXfrm>
        <a:off x="2638907" y="2852619"/>
        <a:ext cx="277737" cy="277737"/>
      </dsp:txXfrm>
    </dsp:sp>
    <dsp:sp modelId="{DF499081-5598-44A0-84E8-C72F54AC95F2}">
      <dsp:nvSpPr>
        <dsp:cNvPr id="0" name=""/>
        <dsp:cNvSpPr/>
      </dsp:nvSpPr>
      <dsp:spPr>
        <a:xfrm rot="8775000">
          <a:off x="2483113" y="3091952"/>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2511736" y="3109782"/>
        <a:ext cx="72932" cy="79537"/>
      </dsp:txXfrm>
    </dsp:sp>
    <dsp:sp modelId="{3DC38976-62A3-4A21-9CAC-CB1F46EB8EFB}">
      <dsp:nvSpPr>
        <dsp:cNvPr id="0" name=""/>
        <dsp:cNvSpPr/>
      </dsp:nvSpPr>
      <dsp:spPr>
        <a:xfrm>
          <a:off x="2091348" y="3122531"/>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-9</a:t>
          </a:r>
        </a:p>
      </dsp:txBody>
      <dsp:txXfrm>
        <a:off x="2148869" y="3180052"/>
        <a:ext cx="277737" cy="277737"/>
      </dsp:txXfrm>
    </dsp:sp>
    <dsp:sp modelId="{991672FA-4286-4707-9346-BC3482C52E8F}">
      <dsp:nvSpPr>
        <dsp:cNvPr id="0" name=""/>
        <dsp:cNvSpPr/>
      </dsp:nvSpPr>
      <dsp:spPr>
        <a:xfrm rot="10125000">
          <a:off x="1949514" y="3314221"/>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1980471" y="3337685"/>
        <a:ext cx="72932" cy="79537"/>
      </dsp:txXfrm>
    </dsp:sp>
    <dsp:sp modelId="{D0DA752E-5018-4DA3-9691-49A3707C419B}">
      <dsp:nvSpPr>
        <dsp:cNvPr id="0" name=""/>
        <dsp:cNvSpPr/>
      </dsp:nvSpPr>
      <dsp:spPr>
        <a:xfrm>
          <a:off x="1513308" y="323751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-8</a:t>
          </a:r>
        </a:p>
      </dsp:txBody>
      <dsp:txXfrm>
        <a:off x="1570829" y="3295031"/>
        <a:ext cx="277737" cy="277737"/>
      </dsp:txXfrm>
    </dsp:sp>
    <dsp:sp modelId="{6D554F96-CD44-49AE-9D87-E68C54E0BAC1}">
      <dsp:nvSpPr>
        <dsp:cNvPr id="0" name=""/>
        <dsp:cNvSpPr/>
      </dsp:nvSpPr>
      <dsp:spPr>
        <a:xfrm rot="11475000">
          <a:off x="1371474" y="3315372"/>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1402431" y="3344934"/>
        <a:ext cx="72932" cy="79537"/>
      </dsp:txXfrm>
    </dsp:sp>
    <dsp:sp modelId="{0D496587-CBC4-4FCD-B928-FA9EE753C7C1}">
      <dsp:nvSpPr>
        <dsp:cNvPr id="0" name=""/>
        <dsp:cNvSpPr/>
      </dsp:nvSpPr>
      <dsp:spPr>
        <a:xfrm>
          <a:off x="935268" y="3122531"/>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-7</a:t>
          </a:r>
        </a:p>
      </dsp:txBody>
      <dsp:txXfrm>
        <a:off x="992789" y="3180052"/>
        <a:ext cx="277737" cy="277737"/>
      </dsp:txXfrm>
    </dsp:sp>
    <dsp:sp modelId="{FCA9EE19-60E2-4823-9207-AAECF97AA940}">
      <dsp:nvSpPr>
        <dsp:cNvPr id="0" name=""/>
        <dsp:cNvSpPr/>
      </dsp:nvSpPr>
      <dsp:spPr>
        <a:xfrm rot="12825000">
          <a:off x="836995" y="3095229"/>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865618" y="3130425"/>
        <a:ext cx="72932" cy="79537"/>
      </dsp:txXfrm>
    </dsp:sp>
    <dsp:sp modelId="{864F6C35-FB89-40A1-A240-173D7F39EFDD}">
      <dsp:nvSpPr>
        <dsp:cNvPr id="0" name=""/>
        <dsp:cNvSpPr/>
      </dsp:nvSpPr>
      <dsp:spPr>
        <a:xfrm>
          <a:off x="445230" y="2795098"/>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-6</a:t>
          </a:r>
        </a:p>
      </dsp:txBody>
      <dsp:txXfrm>
        <a:off x="502751" y="2852619"/>
        <a:ext cx="277737" cy="277737"/>
      </dsp:txXfrm>
    </dsp:sp>
    <dsp:sp modelId="{4A696297-7A8A-4EF3-A543-550F16F217D7}">
      <dsp:nvSpPr>
        <dsp:cNvPr id="0" name=""/>
        <dsp:cNvSpPr/>
      </dsp:nvSpPr>
      <dsp:spPr>
        <a:xfrm rot="14175000">
          <a:off x="427447" y="2682639"/>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451758" y="2722147"/>
        <a:ext cx="72932" cy="79537"/>
      </dsp:txXfrm>
    </dsp:sp>
    <dsp:sp modelId="{053A2F4E-DC85-4041-AF31-5A0BF7027A2B}">
      <dsp:nvSpPr>
        <dsp:cNvPr id="0" name=""/>
        <dsp:cNvSpPr/>
      </dsp:nvSpPr>
      <dsp:spPr>
        <a:xfrm>
          <a:off x="117797" y="230506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-5</a:t>
          </a:r>
        </a:p>
      </dsp:txBody>
      <dsp:txXfrm>
        <a:off x="175318" y="2362581"/>
        <a:ext cx="277737" cy="277737"/>
      </dsp:txXfrm>
    </dsp:sp>
    <dsp:sp modelId="{967C4D7A-9024-449D-A0F9-A4DB6E5CE76D}">
      <dsp:nvSpPr>
        <dsp:cNvPr id="0" name=""/>
        <dsp:cNvSpPr/>
      </dsp:nvSpPr>
      <dsp:spPr>
        <a:xfrm rot="15525000">
          <a:off x="205178" y="2149040"/>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223855" y="2190881"/>
        <a:ext cx="72932" cy="79537"/>
      </dsp:txXfrm>
    </dsp:sp>
    <dsp:sp modelId="{9B83DD6F-1CE8-47AB-BF2B-2FD33DAFC947}">
      <dsp:nvSpPr>
        <dsp:cNvPr id="0" name=""/>
        <dsp:cNvSpPr/>
      </dsp:nvSpPr>
      <dsp:spPr>
        <a:xfrm>
          <a:off x="2818" y="172702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-4</a:t>
          </a:r>
        </a:p>
      </dsp:txBody>
      <dsp:txXfrm>
        <a:off x="60339" y="1784541"/>
        <a:ext cx="277737" cy="277737"/>
      </dsp:txXfrm>
    </dsp:sp>
    <dsp:sp modelId="{D38C9851-19D2-497D-92A5-C7B056D90529}">
      <dsp:nvSpPr>
        <dsp:cNvPr id="0" name=""/>
        <dsp:cNvSpPr/>
      </dsp:nvSpPr>
      <dsp:spPr>
        <a:xfrm rot="16875000">
          <a:off x="204027" y="1571001"/>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216607" y="1612842"/>
        <a:ext cx="72932" cy="79537"/>
      </dsp:txXfrm>
    </dsp:sp>
    <dsp:sp modelId="{F0AAD80B-1320-4E54-BC3C-1AB080A1DB90}">
      <dsp:nvSpPr>
        <dsp:cNvPr id="0" name=""/>
        <dsp:cNvSpPr/>
      </dsp:nvSpPr>
      <dsp:spPr>
        <a:xfrm>
          <a:off x="117797" y="1148980"/>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-3</a:t>
          </a:r>
        </a:p>
      </dsp:txBody>
      <dsp:txXfrm>
        <a:off x="175318" y="1206501"/>
        <a:ext cx="277737" cy="277737"/>
      </dsp:txXfrm>
    </dsp:sp>
    <dsp:sp modelId="{F584AF75-025F-4739-B68F-790056C42DC9}">
      <dsp:nvSpPr>
        <dsp:cNvPr id="0" name=""/>
        <dsp:cNvSpPr/>
      </dsp:nvSpPr>
      <dsp:spPr>
        <a:xfrm rot="18225000">
          <a:off x="424171" y="1036521"/>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431117" y="1076029"/>
        <a:ext cx="72932" cy="79537"/>
      </dsp:txXfrm>
    </dsp:sp>
    <dsp:sp modelId="{600E7B3C-BE3F-420F-AB3F-8C501010770B}">
      <dsp:nvSpPr>
        <dsp:cNvPr id="0" name=""/>
        <dsp:cNvSpPr/>
      </dsp:nvSpPr>
      <dsp:spPr>
        <a:xfrm>
          <a:off x="445230" y="658942"/>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a:t>
          </a:r>
        </a:p>
      </dsp:txBody>
      <dsp:txXfrm>
        <a:off x="502751" y="716463"/>
        <a:ext cx="277737" cy="277737"/>
      </dsp:txXfrm>
    </dsp:sp>
    <dsp:sp modelId="{06811DA2-79D7-41F5-877B-3B221025E7BB}">
      <dsp:nvSpPr>
        <dsp:cNvPr id="0" name=""/>
        <dsp:cNvSpPr/>
      </dsp:nvSpPr>
      <dsp:spPr>
        <a:xfrm rot="19575000">
          <a:off x="832093" y="626972"/>
          <a:ext cx="104189"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834727" y="662168"/>
        <a:ext cx="72932" cy="79537"/>
      </dsp:txXfrm>
    </dsp:sp>
    <dsp:sp modelId="{4C248587-8794-4D16-9672-B0289067816F}">
      <dsp:nvSpPr>
        <dsp:cNvPr id="0" name=""/>
        <dsp:cNvSpPr/>
      </dsp:nvSpPr>
      <dsp:spPr>
        <a:xfrm>
          <a:off x="935268" y="331509"/>
          <a:ext cx="392779" cy="392779"/>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a:t>
          </a:r>
        </a:p>
      </dsp:txBody>
      <dsp:txXfrm>
        <a:off x="992789" y="389030"/>
        <a:ext cx="277737" cy="277737"/>
      </dsp:txXfrm>
    </dsp:sp>
    <dsp:sp modelId="{19901B25-B654-4D6F-8306-CDCF01BE7AE6}">
      <dsp:nvSpPr>
        <dsp:cNvPr id="0" name=""/>
        <dsp:cNvSpPr/>
      </dsp:nvSpPr>
      <dsp:spPr>
        <a:xfrm rot="20953233">
          <a:off x="1371525" y="404748"/>
          <a:ext cx="117666" cy="13256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1371836" y="434562"/>
        <a:ext cx="82366" cy="795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2620369" y="523512"/>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16</a:t>
          </a:r>
        </a:p>
      </dsp:txBody>
      <dsp:txXfrm>
        <a:off x="2718294" y="621437"/>
        <a:ext cx="472822" cy="472822"/>
      </dsp:txXfrm>
    </dsp:sp>
    <dsp:sp modelId="{3EC61214-0A38-4F46-8B5A-51470B571D70}">
      <dsp:nvSpPr>
        <dsp:cNvPr id="0" name=""/>
        <dsp:cNvSpPr/>
      </dsp:nvSpPr>
      <dsp:spPr>
        <a:xfrm rot="675003">
          <a:off x="3353124" y="849848"/>
          <a:ext cx="177375"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3353635" y="889792"/>
        <a:ext cx="124163" cy="135406"/>
      </dsp:txXfrm>
    </dsp:sp>
    <dsp:sp modelId="{51DC019C-C6AF-4F26-BECE-9B5E8B178F4F}">
      <dsp:nvSpPr>
        <dsp:cNvPr id="0" name=""/>
        <dsp:cNvSpPr/>
      </dsp:nvSpPr>
      <dsp:spPr>
        <a:xfrm>
          <a:off x="3604434" y="719255"/>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17</a:t>
          </a:r>
        </a:p>
      </dsp:txBody>
      <dsp:txXfrm>
        <a:off x="3702359" y="817180"/>
        <a:ext cx="472822" cy="472822"/>
      </dsp:txXfrm>
    </dsp:sp>
    <dsp:sp modelId="{30D46EBD-D36D-41FD-AAD5-9C9AB3EDFA83}">
      <dsp:nvSpPr>
        <dsp:cNvPr id="0" name=""/>
        <dsp:cNvSpPr/>
      </dsp:nvSpPr>
      <dsp:spPr>
        <a:xfrm rot="2025015">
          <a:off x="4263030" y="1224626"/>
          <a:ext cx="177375"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4267514" y="1254979"/>
        <a:ext cx="124163" cy="135406"/>
      </dsp:txXfrm>
    </dsp:sp>
    <dsp:sp modelId="{BEFA3DEE-F13D-4375-BCD6-FB5AB4CEF8B4}">
      <dsp:nvSpPr>
        <dsp:cNvPr id="0" name=""/>
        <dsp:cNvSpPr/>
      </dsp:nvSpPr>
      <dsp:spPr>
        <a:xfrm>
          <a:off x="4438680" y="1276686"/>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18</a:t>
          </a:r>
        </a:p>
      </dsp:txBody>
      <dsp:txXfrm>
        <a:off x="4536605" y="1374611"/>
        <a:ext cx="472822" cy="472822"/>
      </dsp:txXfrm>
    </dsp:sp>
    <dsp:sp modelId="{4F8D8AB9-AD18-416C-9006-3EBF3F8ADCF2}">
      <dsp:nvSpPr>
        <dsp:cNvPr id="0" name=""/>
        <dsp:cNvSpPr/>
      </dsp:nvSpPr>
      <dsp:spPr>
        <a:xfrm rot="3503727">
          <a:off x="4944857" y="1919282"/>
          <a:ext cx="164751"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4956619" y="1943370"/>
        <a:ext cx="115326" cy="135406"/>
      </dsp:txXfrm>
    </dsp:sp>
    <dsp:sp modelId="{AF06B1D6-C4AA-47C1-86C5-0E54EE244230}">
      <dsp:nvSpPr>
        <dsp:cNvPr id="0" name=""/>
        <dsp:cNvSpPr/>
      </dsp:nvSpPr>
      <dsp:spPr>
        <a:xfrm>
          <a:off x="4952003" y="2110933"/>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19</a:t>
          </a:r>
        </a:p>
      </dsp:txBody>
      <dsp:txXfrm>
        <a:off x="5049928" y="2208858"/>
        <a:ext cx="472822" cy="472822"/>
      </dsp:txXfrm>
    </dsp:sp>
    <dsp:sp modelId="{4C821FEC-7C70-47B7-9C69-7EE931DB7427}">
      <dsp:nvSpPr>
        <dsp:cNvPr id="0" name=""/>
        <dsp:cNvSpPr/>
      </dsp:nvSpPr>
      <dsp:spPr>
        <a:xfrm rot="4725000">
          <a:off x="5294543" y="2827483"/>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5315958" y="2846523"/>
        <a:ext cx="124161" cy="135406"/>
      </dsp:txXfrm>
    </dsp:sp>
    <dsp:sp modelId="{119B607A-A2CE-4DD8-8B71-D4AA08B3A67A}">
      <dsp:nvSpPr>
        <dsp:cNvPr id="0" name=""/>
        <dsp:cNvSpPr/>
      </dsp:nvSpPr>
      <dsp:spPr>
        <a:xfrm>
          <a:off x="5147745" y="3094993"/>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20</a:t>
          </a:r>
        </a:p>
      </dsp:txBody>
      <dsp:txXfrm>
        <a:off x="5245670" y="3192918"/>
        <a:ext cx="472822" cy="472822"/>
      </dsp:txXfrm>
    </dsp:sp>
    <dsp:sp modelId="{6EF553B0-0542-4717-AE73-44B7C77C9434}">
      <dsp:nvSpPr>
        <dsp:cNvPr id="0" name=""/>
        <dsp:cNvSpPr/>
      </dsp:nvSpPr>
      <dsp:spPr>
        <a:xfrm rot="6075000">
          <a:off x="5296501" y="3811544"/>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5328298" y="3830584"/>
        <a:ext cx="124161" cy="135406"/>
      </dsp:txXfrm>
    </dsp:sp>
    <dsp:sp modelId="{72F66DA1-6CF2-4F0F-AED0-F465B320DB1C}">
      <dsp:nvSpPr>
        <dsp:cNvPr id="0" name=""/>
        <dsp:cNvSpPr/>
      </dsp:nvSpPr>
      <dsp:spPr>
        <a:xfrm>
          <a:off x="4952003" y="4079054"/>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21</a:t>
          </a:r>
        </a:p>
      </dsp:txBody>
      <dsp:txXfrm>
        <a:off x="5049928" y="4176979"/>
        <a:ext cx="472822" cy="472822"/>
      </dsp:txXfrm>
    </dsp:sp>
    <dsp:sp modelId="{2A0FF255-DB44-4682-A7FF-FF209AF2D31C}">
      <dsp:nvSpPr>
        <dsp:cNvPr id="0" name=""/>
        <dsp:cNvSpPr/>
      </dsp:nvSpPr>
      <dsp:spPr>
        <a:xfrm rot="7425000">
          <a:off x="4921727" y="4721447"/>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4963115" y="4744460"/>
        <a:ext cx="124161" cy="135406"/>
      </dsp:txXfrm>
    </dsp:sp>
    <dsp:sp modelId="{2561AE8B-289F-4464-ABD6-AEF227881787}">
      <dsp:nvSpPr>
        <dsp:cNvPr id="0" name=""/>
        <dsp:cNvSpPr/>
      </dsp:nvSpPr>
      <dsp:spPr>
        <a:xfrm>
          <a:off x="4394578" y="4913300"/>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22</a:t>
          </a:r>
        </a:p>
      </dsp:txBody>
      <dsp:txXfrm>
        <a:off x="4492503" y="5011225"/>
        <a:ext cx="472822" cy="472822"/>
      </dsp:txXfrm>
    </dsp:sp>
    <dsp:sp modelId="{DF499081-5598-44A0-84E8-C72F54AC95F2}">
      <dsp:nvSpPr>
        <dsp:cNvPr id="0" name=""/>
        <dsp:cNvSpPr/>
      </dsp:nvSpPr>
      <dsp:spPr>
        <a:xfrm rot="8775000">
          <a:off x="4227276" y="5418667"/>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4276004" y="5449020"/>
        <a:ext cx="124161" cy="135406"/>
      </dsp:txXfrm>
    </dsp:sp>
    <dsp:sp modelId="{3DC38976-62A3-4A21-9CAC-CB1F46EB8EFB}">
      <dsp:nvSpPr>
        <dsp:cNvPr id="0" name=""/>
        <dsp:cNvSpPr/>
      </dsp:nvSpPr>
      <dsp:spPr>
        <a:xfrm>
          <a:off x="3560332" y="5470725"/>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23</a:t>
          </a:r>
        </a:p>
      </dsp:txBody>
      <dsp:txXfrm>
        <a:off x="3658257" y="5568650"/>
        <a:ext cx="472822" cy="472822"/>
      </dsp:txXfrm>
    </dsp:sp>
    <dsp:sp modelId="{991672FA-4286-4707-9346-BC3482C52E8F}">
      <dsp:nvSpPr>
        <dsp:cNvPr id="0" name=""/>
        <dsp:cNvSpPr/>
      </dsp:nvSpPr>
      <dsp:spPr>
        <a:xfrm rot="10125000">
          <a:off x="3318873" y="5797061"/>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3371574" y="5837005"/>
        <a:ext cx="124161" cy="135406"/>
      </dsp:txXfrm>
    </dsp:sp>
    <dsp:sp modelId="{D0DA752E-5018-4DA3-9691-49A3707C419B}">
      <dsp:nvSpPr>
        <dsp:cNvPr id="0" name=""/>
        <dsp:cNvSpPr/>
      </dsp:nvSpPr>
      <dsp:spPr>
        <a:xfrm>
          <a:off x="2576271" y="5666467"/>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8</a:t>
          </a:r>
        </a:p>
      </dsp:txBody>
      <dsp:txXfrm>
        <a:off x="2674196" y="5764392"/>
        <a:ext cx="472822" cy="472822"/>
      </dsp:txXfrm>
    </dsp:sp>
    <dsp:sp modelId="{6D554F96-CD44-49AE-9D87-E68C54E0BAC1}">
      <dsp:nvSpPr>
        <dsp:cNvPr id="0" name=""/>
        <dsp:cNvSpPr/>
      </dsp:nvSpPr>
      <dsp:spPr>
        <a:xfrm rot="11475000">
          <a:off x="2334812" y="5799019"/>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2387513" y="5849345"/>
        <a:ext cx="124161" cy="135406"/>
      </dsp:txXfrm>
    </dsp:sp>
    <dsp:sp modelId="{0D496587-CBC4-4FCD-B928-FA9EE753C7C1}">
      <dsp:nvSpPr>
        <dsp:cNvPr id="0" name=""/>
        <dsp:cNvSpPr/>
      </dsp:nvSpPr>
      <dsp:spPr>
        <a:xfrm>
          <a:off x="1592211" y="5470725"/>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9</a:t>
          </a:r>
        </a:p>
      </dsp:txBody>
      <dsp:txXfrm>
        <a:off x="1690136" y="5568650"/>
        <a:ext cx="472822" cy="472822"/>
      </dsp:txXfrm>
    </dsp:sp>
    <dsp:sp modelId="{FCA9EE19-60E2-4823-9207-AAECF97AA940}">
      <dsp:nvSpPr>
        <dsp:cNvPr id="0" name=""/>
        <dsp:cNvSpPr/>
      </dsp:nvSpPr>
      <dsp:spPr>
        <a:xfrm rot="12825000">
          <a:off x="1424909" y="5424245"/>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1473637" y="5484162"/>
        <a:ext cx="124161" cy="135406"/>
      </dsp:txXfrm>
    </dsp:sp>
    <dsp:sp modelId="{864F6C35-FB89-40A1-A240-173D7F39EFDD}">
      <dsp:nvSpPr>
        <dsp:cNvPr id="0" name=""/>
        <dsp:cNvSpPr/>
      </dsp:nvSpPr>
      <dsp:spPr>
        <a:xfrm>
          <a:off x="757965" y="4913300"/>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10</a:t>
          </a:r>
        </a:p>
      </dsp:txBody>
      <dsp:txXfrm>
        <a:off x="855890" y="5011225"/>
        <a:ext cx="472822" cy="472822"/>
      </dsp:txXfrm>
    </dsp:sp>
    <dsp:sp modelId="{4A696297-7A8A-4EF3-A543-550F16F217D7}">
      <dsp:nvSpPr>
        <dsp:cNvPr id="0" name=""/>
        <dsp:cNvSpPr/>
      </dsp:nvSpPr>
      <dsp:spPr>
        <a:xfrm rot="14175000">
          <a:off x="727690" y="4721849"/>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769078" y="4789106"/>
        <a:ext cx="124161" cy="135406"/>
      </dsp:txXfrm>
    </dsp:sp>
    <dsp:sp modelId="{053A2F4E-DC85-4041-AF31-5A0BF7027A2B}">
      <dsp:nvSpPr>
        <dsp:cNvPr id="0" name=""/>
        <dsp:cNvSpPr/>
      </dsp:nvSpPr>
      <dsp:spPr>
        <a:xfrm>
          <a:off x="200539" y="4079054"/>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11</a:t>
          </a:r>
        </a:p>
      </dsp:txBody>
      <dsp:txXfrm>
        <a:off x="298464" y="4176979"/>
        <a:ext cx="472822" cy="472822"/>
      </dsp:txXfrm>
    </dsp:sp>
    <dsp:sp modelId="{967C4D7A-9024-449D-A0F9-A4DB6E5CE76D}">
      <dsp:nvSpPr>
        <dsp:cNvPr id="0" name=""/>
        <dsp:cNvSpPr/>
      </dsp:nvSpPr>
      <dsp:spPr>
        <a:xfrm rot="15525000">
          <a:off x="349297" y="3813445"/>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381094" y="3884675"/>
        <a:ext cx="124161" cy="135406"/>
      </dsp:txXfrm>
    </dsp:sp>
    <dsp:sp modelId="{9B83DD6F-1CE8-47AB-BF2B-2FD33DAFC947}">
      <dsp:nvSpPr>
        <dsp:cNvPr id="0" name=""/>
        <dsp:cNvSpPr/>
      </dsp:nvSpPr>
      <dsp:spPr>
        <a:xfrm>
          <a:off x="4798" y="3094993"/>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12</a:t>
          </a:r>
        </a:p>
      </dsp:txBody>
      <dsp:txXfrm>
        <a:off x="102723" y="3192918"/>
        <a:ext cx="472822" cy="472822"/>
      </dsp:txXfrm>
    </dsp:sp>
    <dsp:sp modelId="{D38C9851-19D2-497D-92A5-C7B056D90529}">
      <dsp:nvSpPr>
        <dsp:cNvPr id="0" name=""/>
        <dsp:cNvSpPr/>
      </dsp:nvSpPr>
      <dsp:spPr>
        <a:xfrm rot="16875000">
          <a:off x="347339" y="2829384"/>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368754" y="2900614"/>
        <a:ext cx="124161" cy="135406"/>
      </dsp:txXfrm>
    </dsp:sp>
    <dsp:sp modelId="{F0AAD80B-1320-4E54-BC3C-1AB080A1DB90}">
      <dsp:nvSpPr>
        <dsp:cNvPr id="0" name=""/>
        <dsp:cNvSpPr/>
      </dsp:nvSpPr>
      <dsp:spPr>
        <a:xfrm>
          <a:off x="200539" y="2110933"/>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13</a:t>
          </a:r>
        </a:p>
      </dsp:txBody>
      <dsp:txXfrm>
        <a:off x="298464" y="2208858"/>
        <a:ext cx="472822" cy="472822"/>
      </dsp:txXfrm>
    </dsp:sp>
    <dsp:sp modelId="{F584AF75-025F-4739-B68F-790056C42DC9}">
      <dsp:nvSpPr>
        <dsp:cNvPr id="0" name=""/>
        <dsp:cNvSpPr/>
      </dsp:nvSpPr>
      <dsp:spPr>
        <a:xfrm rot="18225000">
          <a:off x="722113" y="1919482"/>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733937" y="1986739"/>
        <a:ext cx="124161" cy="135406"/>
      </dsp:txXfrm>
    </dsp:sp>
    <dsp:sp modelId="{600E7B3C-BE3F-420F-AB3F-8C501010770B}">
      <dsp:nvSpPr>
        <dsp:cNvPr id="0" name=""/>
        <dsp:cNvSpPr/>
      </dsp:nvSpPr>
      <dsp:spPr>
        <a:xfrm>
          <a:off x="757965" y="1276687"/>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14</a:t>
          </a:r>
        </a:p>
      </dsp:txBody>
      <dsp:txXfrm>
        <a:off x="855890" y="1374612"/>
        <a:ext cx="472822" cy="472822"/>
      </dsp:txXfrm>
    </dsp:sp>
    <dsp:sp modelId="{06811DA2-79D7-41F5-877B-3B221025E7BB}">
      <dsp:nvSpPr>
        <dsp:cNvPr id="0" name=""/>
        <dsp:cNvSpPr/>
      </dsp:nvSpPr>
      <dsp:spPr>
        <a:xfrm rot="19575000">
          <a:off x="1416563" y="1222261"/>
          <a:ext cx="177373"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1421047" y="1282178"/>
        <a:ext cx="124161" cy="135406"/>
      </dsp:txXfrm>
    </dsp:sp>
    <dsp:sp modelId="{4C248587-8794-4D16-9672-B0289067816F}">
      <dsp:nvSpPr>
        <dsp:cNvPr id="0" name=""/>
        <dsp:cNvSpPr/>
      </dsp:nvSpPr>
      <dsp:spPr>
        <a:xfrm>
          <a:off x="1592211" y="719261"/>
          <a:ext cx="668672" cy="66867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15</a:t>
          </a:r>
        </a:p>
      </dsp:txBody>
      <dsp:txXfrm>
        <a:off x="1690136" y="817186"/>
        <a:ext cx="472822" cy="472822"/>
      </dsp:txXfrm>
    </dsp:sp>
    <dsp:sp modelId="{19901B25-B654-4D6F-8306-CDCF01BE7AE6}">
      <dsp:nvSpPr>
        <dsp:cNvPr id="0" name=""/>
        <dsp:cNvSpPr/>
      </dsp:nvSpPr>
      <dsp:spPr>
        <a:xfrm rot="20953233">
          <a:off x="2334899" y="843945"/>
          <a:ext cx="200315" cy="225676"/>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2335429" y="894700"/>
        <a:ext cx="140221" cy="1354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2075540" y="291973"/>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0</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000</a:t>
          </a:r>
          <a:endParaRPr lang="en-US" sz="2000" b="1" i="0" kern="1200" dirty="0">
            <a:solidFill>
              <a:schemeClr val="tx1"/>
            </a:solidFill>
            <a:latin typeface="Courier New" pitchFamily="49" charset="0"/>
            <a:cs typeface="Courier New" pitchFamily="49" charset="0"/>
          </a:endParaRPr>
        </a:p>
      </dsp:txBody>
      <dsp:txXfrm>
        <a:off x="2153104" y="369537"/>
        <a:ext cx="374513" cy="374513"/>
      </dsp:txXfrm>
    </dsp:sp>
    <dsp:sp modelId="{3EC61214-0A38-4F46-8B5A-51470B571D70}">
      <dsp:nvSpPr>
        <dsp:cNvPr id="0" name=""/>
        <dsp:cNvSpPr/>
      </dsp:nvSpPr>
      <dsp:spPr>
        <a:xfrm rot="675003">
          <a:off x="2655940" y="550457"/>
          <a:ext cx="140495"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2656345" y="582097"/>
        <a:ext cx="98347" cy="107252"/>
      </dsp:txXfrm>
    </dsp:sp>
    <dsp:sp modelId="{51DC019C-C6AF-4F26-BECE-9B5E8B178F4F}">
      <dsp:nvSpPr>
        <dsp:cNvPr id="0" name=""/>
        <dsp:cNvSpPr/>
      </dsp:nvSpPr>
      <dsp:spPr>
        <a:xfrm>
          <a:off x="2854997" y="447017"/>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1</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001</a:t>
          </a:r>
          <a:endParaRPr lang="en-US" sz="1200" i="1" kern="1200" dirty="0">
            <a:solidFill>
              <a:schemeClr val="tx1"/>
            </a:solidFill>
          </a:endParaRPr>
        </a:p>
      </dsp:txBody>
      <dsp:txXfrm>
        <a:off x="2932561" y="524581"/>
        <a:ext cx="374513" cy="374513"/>
      </dsp:txXfrm>
    </dsp:sp>
    <dsp:sp modelId="{30D46EBD-D36D-41FD-AAD5-9C9AB3EDFA83}">
      <dsp:nvSpPr>
        <dsp:cNvPr id="0" name=""/>
        <dsp:cNvSpPr/>
      </dsp:nvSpPr>
      <dsp:spPr>
        <a:xfrm rot="2025015">
          <a:off x="3376657" y="847310"/>
          <a:ext cx="140495"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3380209" y="871353"/>
        <a:ext cx="98347" cy="107252"/>
      </dsp:txXfrm>
    </dsp:sp>
    <dsp:sp modelId="{BEFA3DEE-F13D-4375-BCD6-FB5AB4CEF8B4}">
      <dsp:nvSpPr>
        <dsp:cNvPr id="0" name=""/>
        <dsp:cNvSpPr/>
      </dsp:nvSpPr>
      <dsp:spPr>
        <a:xfrm>
          <a:off x="3515786" y="888547"/>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2</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010</a:t>
          </a:r>
          <a:endParaRPr lang="en-US" sz="1200" i="1" kern="1200" dirty="0">
            <a:solidFill>
              <a:schemeClr val="tx1"/>
            </a:solidFill>
          </a:endParaRPr>
        </a:p>
      </dsp:txBody>
      <dsp:txXfrm>
        <a:off x="3593350" y="966111"/>
        <a:ext cx="374513" cy="374513"/>
      </dsp:txXfrm>
    </dsp:sp>
    <dsp:sp modelId="{4F8D8AB9-AD18-416C-9006-3EBF3F8ADCF2}">
      <dsp:nvSpPr>
        <dsp:cNvPr id="0" name=""/>
        <dsp:cNvSpPr/>
      </dsp:nvSpPr>
      <dsp:spPr>
        <a:xfrm rot="3503727">
          <a:off x="3916718" y="1397533"/>
          <a:ext cx="130496"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3926034" y="1416613"/>
        <a:ext cx="91347" cy="107252"/>
      </dsp:txXfrm>
    </dsp:sp>
    <dsp:sp modelId="{AF06B1D6-C4AA-47C1-86C5-0E54EE244230}">
      <dsp:nvSpPr>
        <dsp:cNvPr id="0" name=""/>
        <dsp:cNvSpPr/>
      </dsp:nvSpPr>
      <dsp:spPr>
        <a:xfrm>
          <a:off x="3922379" y="1549336"/>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3</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011</a:t>
          </a:r>
          <a:endParaRPr lang="en-US" sz="1200" i="1" kern="1200" dirty="0">
            <a:solidFill>
              <a:schemeClr val="tx1"/>
            </a:solidFill>
          </a:endParaRPr>
        </a:p>
      </dsp:txBody>
      <dsp:txXfrm>
        <a:off x="3999943" y="1626900"/>
        <a:ext cx="374513" cy="374513"/>
      </dsp:txXfrm>
    </dsp:sp>
    <dsp:sp modelId="{4C821FEC-7C70-47B7-9C69-7EE931DB7427}">
      <dsp:nvSpPr>
        <dsp:cNvPr id="0" name=""/>
        <dsp:cNvSpPr/>
      </dsp:nvSpPr>
      <dsp:spPr>
        <a:xfrm rot="4725000">
          <a:off x="4193697" y="2116901"/>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4210660" y="2131983"/>
        <a:ext cx="98345" cy="107252"/>
      </dsp:txXfrm>
    </dsp:sp>
    <dsp:sp modelId="{119B607A-A2CE-4DD8-8B71-D4AA08B3A67A}">
      <dsp:nvSpPr>
        <dsp:cNvPr id="0" name=""/>
        <dsp:cNvSpPr/>
      </dsp:nvSpPr>
      <dsp:spPr>
        <a:xfrm>
          <a:off x="4077422" y="2328790"/>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4</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100</a:t>
          </a:r>
          <a:endParaRPr lang="en-US" sz="1200" i="1" kern="1200" dirty="0">
            <a:solidFill>
              <a:schemeClr val="tx1"/>
            </a:solidFill>
          </a:endParaRPr>
        </a:p>
      </dsp:txBody>
      <dsp:txXfrm>
        <a:off x="4154986" y="2406354"/>
        <a:ext cx="374513" cy="374513"/>
      </dsp:txXfrm>
    </dsp:sp>
    <dsp:sp modelId="{6EF553B0-0542-4717-AE73-44B7C77C9434}">
      <dsp:nvSpPr>
        <dsp:cNvPr id="0" name=""/>
        <dsp:cNvSpPr/>
      </dsp:nvSpPr>
      <dsp:spPr>
        <a:xfrm rot="6075000">
          <a:off x="4195248" y="2896354"/>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4220433" y="2911436"/>
        <a:ext cx="98345" cy="107252"/>
      </dsp:txXfrm>
    </dsp:sp>
    <dsp:sp modelId="{72F66DA1-6CF2-4F0F-AED0-F465B320DB1C}">
      <dsp:nvSpPr>
        <dsp:cNvPr id="0" name=""/>
        <dsp:cNvSpPr/>
      </dsp:nvSpPr>
      <dsp:spPr>
        <a:xfrm>
          <a:off x="3922379" y="3108244"/>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5</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101</a:t>
          </a:r>
          <a:endParaRPr lang="en-US" sz="1200" i="1" kern="1200" dirty="0">
            <a:solidFill>
              <a:schemeClr val="tx1"/>
            </a:solidFill>
          </a:endParaRPr>
        </a:p>
      </dsp:txBody>
      <dsp:txXfrm>
        <a:off x="3999943" y="3185808"/>
        <a:ext cx="374513" cy="374513"/>
      </dsp:txXfrm>
    </dsp:sp>
    <dsp:sp modelId="{2A0FF255-DB44-4682-A7FF-FF209AF2D31C}">
      <dsp:nvSpPr>
        <dsp:cNvPr id="0" name=""/>
        <dsp:cNvSpPr/>
      </dsp:nvSpPr>
      <dsp:spPr>
        <a:xfrm rot="7425000">
          <a:off x="3898398" y="3617070"/>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931180" y="3635299"/>
        <a:ext cx="98345" cy="107252"/>
      </dsp:txXfrm>
    </dsp:sp>
    <dsp:sp modelId="{2561AE8B-289F-4464-ABD6-AEF227881787}">
      <dsp:nvSpPr>
        <dsp:cNvPr id="0" name=""/>
        <dsp:cNvSpPr/>
      </dsp:nvSpPr>
      <dsp:spPr>
        <a:xfrm>
          <a:off x="3480854" y="3769033"/>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6</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110</a:t>
          </a:r>
          <a:endParaRPr lang="en-US" sz="1200" i="1" kern="1200" dirty="0">
            <a:solidFill>
              <a:schemeClr val="tx1"/>
            </a:solidFill>
          </a:endParaRPr>
        </a:p>
      </dsp:txBody>
      <dsp:txXfrm>
        <a:off x="3558418" y="3846597"/>
        <a:ext cx="374513" cy="374513"/>
      </dsp:txXfrm>
    </dsp:sp>
    <dsp:sp modelId="{DF499081-5598-44A0-84E8-C72F54AC95F2}">
      <dsp:nvSpPr>
        <dsp:cNvPr id="0" name=""/>
        <dsp:cNvSpPr/>
      </dsp:nvSpPr>
      <dsp:spPr>
        <a:xfrm rot="8775000">
          <a:off x="3348338" y="4169324"/>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386934" y="4193367"/>
        <a:ext cx="98345" cy="107252"/>
      </dsp:txXfrm>
    </dsp:sp>
    <dsp:sp modelId="{3DC38976-62A3-4A21-9CAC-CB1F46EB8EFB}">
      <dsp:nvSpPr>
        <dsp:cNvPr id="0" name=""/>
        <dsp:cNvSpPr/>
      </dsp:nvSpPr>
      <dsp:spPr>
        <a:xfrm>
          <a:off x="2820065" y="4210558"/>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FF0000"/>
              </a:solidFill>
            </a:rPr>
            <a:t>7</a:t>
          </a:r>
          <a:br>
            <a:rPr lang="en-US" sz="2000" i="1" kern="1200" dirty="0">
              <a:solidFill>
                <a:schemeClr val="tx1"/>
              </a:solidFill>
            </a:rPr>
          </a:br>
          <a:r>
            <a:rPr lang="en-US" sz="1200" b="1" i="0" kern="1200" dirty="0">
              <a:solidFill>
                <a:srgbClr val="FF0000"/>
              </a:solidFill>
              <a:latin typeface="Courier New" pitchFamily="49" charset="0"/>
              <a:cs typeface="Courier New" pitchFamily="49" charset="0"/>
            </a:rPr>
            <a:t>0</a:t>
          </a:r>
          <a:r>
            <a:rPr lang="en-US" sz="1200" b="1" i="0" kern="1200" dirty="0">
              <a:solidFill>
                <a:schemeClr val="tx1"/>
              </a:solidFill>
              <a:latin typeface="Courier New" pitchFamily="49" charset="0"/>
              <a:cs typeface="Courier New" pitchFamily="49" charset="0"/>
            </a:rPr>
            <a:t>111</a:t>
          </a:r>
          <a:endParaRPr lang="en-US" sz="1200" i="1" kern="1200" dirty="0">
            <a:solidFill>
              <a:schemeClr val="tx1"/>
            </a:solidFill>
          </a:endParaRPr>
        </a:p>
      </dsp:txBody>
      <dsp:txXfrm>
        <a:off x="2897629" y="4288122"/>
        <a:ext cx="374513" cy="374513"/>
      </dsp:txXfrm>
    </dsp:sp>
    <dsp:sp modelId="{991672FA-4286-4707-9346-BC3482C52E8F}">
      <dsp:nvSpPr>
        <dsp:cNvPr id="0" name=""/>
        <dsp:cNvSpPr/>
      </dsp:nvSpPr>
      <dsp:spPr>
        <a:xfrm rot="10125000">
          <a:off x="2628810" y="4469041"/>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2670553" y="4500681"/>
        <a:ext cx="98345" cy="107252"/>
      </dsp:txXfrm>
    </dsp:sp>
    <dsp:sp modelId="{D0DA752E-5018-4DA3-9691-49A3707C419B}">
      <dsp:nvSpPr>
        <dsp:cNvPr id="0" name=""/>
        <dsp:cNvSpPr/>
      </dsp:nvSpPr>
      <dsp:spPr>
        <a:xfrm>
          <a:off x="2040611" y="4365601"/>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-8</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000</a:t>
          </a:r>
          <a:endParaRPr lang="en-US" sz="1200" i="1" kern="1200" dirty="0">
            <a:solidFill>
              <a:schemeClr val="tx1"/>
            </a:solidFill>
          </a:endParaRPr>
        </a:p>
      </dsp:txBody>
      <dsp:txXfrm>
        <a:off x="2118175" y="4443165"/>
        <a:ext cx="374513" cy="374513"/>
      </dsp:txXfrm>
    </dsp:sp>
    <dsp:sp modelId="{6D554F96-CD44-49AE-9D87-E68C54E0BAC1}">
      <dsp:nvSpPr>
        <dsp:cNvPr id="0" name=""/>
        <dsp:cNvSpPr/>
      </dsp:nvSpPr>
      <dsp:spPr>
        <a:xfrm rot="11475000">
          <a:off x="1849356" y="4470593"/>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1891099" y="4510455"/>
        <a:ext cx="98345" cy="107252"/>
      </dsp:txXfrm>
    </dsp:sp>
    <dsp:sp modelId="{0D496587-CBC4-4FCD-B928-FA9EE753C7C1}">
      <dsp:nvSpPr>
        <dsp:cNvPr id="0" name=""/>
        <dsp:cNvSpPr/>
      </dsp:nvSpPr>
      <dsp:spPr>
        <a:xfrm>
          <a:off x="1261157" y="4210558"/>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-7</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001</a:t>
          </a:r>
          <a:endParaRPr lang="en-US" sz="1200" i="1" kern="1200" dirty="0">
            <a:solidFill>
              <a:schemeClr val="tx1"/>
            </a:solidFill>
          </a:endParaRPr>
        </a:p>
      </dsp:txBody>
      <dsp:txXfrm>
        <a:off x="1338721" y="4288122"/>
        <a:ext cx="374513" cy="374513"/>
      </dsp:txXfrm>
    </dsp:sp>
    <dsp:sp modelId="{FCA9EE19-60E2-4823-9207-AAECF97AA940}">
      <dsp:nvSpPr>
        <dsp:cNvPr id="0" name=""/>
        <dsp:cNvSpPr/>
      </dsp:nvSpPr>
      <dsp:spPr>
        <a:xfrm rot="12825000">
          <a:off x="1128641" y="4173742"/>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1167237" y="4221201"/>
        <a:ext cx="98345" cy="107252"/>
      </dsp:txXfrm>
    </dsp:sp>
    <dsp:sp modelId="{864F6C35-FB89-40A1-A240-173D7F39EFDD}">
      <dsp:nvSpPr>
        <dsp:cNvPr id="0" name=""/>
        <dsp:cNvSpPr/>
      </dsp:nvSpPr>
      <dsp:spPr>
        <a:xfrm>
          <a:off x="600368" y="3769033"/>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-6</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010</a:t>
          </a:r>
          <a:endParaRPr lang="en-US" sz="1200" i="1" kern="1200" dirty="0">
            <a:solidFill>
              <a:schemeClr val="tx1"/>
            </a:solidFill>
          </a:endParaRPr>
        </a:p>
      </dsp:txBody>
      <dsp:txXfrm>
        <a:off x="677932" y="3846597"/>
        <a:ext cx="374513" cy="374513"/>
      </dsp:txXfrm>
    </dsp:sp>
    <dsp:sp modelId="{4A696297-7A8A-4EF3-A543-550F16F217D7}">
      <dsp:nvSpPr>
        <dsp:cNvPr id="0" name=""/>
        <dsp:cNvSpPr/>
      </dsp:nvSpPr>
      <dsp:spPr>
        <a:xfrm rot="14175000">
          <a:off x="576388" y="3617388"/>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609170" y="3670661"/>
        <a:ext cx="98345" cy="107252"/>
      </dsp:txXfrm>
    </dsp:sp>
    <dsp:sp modelId="{053A2F4E-DC85-4041-AF31-5A0BF7027A2B}">
      <dsp:nvSpPr>
        <dsp:cNvPr id="0" name=""/>
        <dsp:cNvSpPr/>
      </dsp:nvSpPr>
      <dsp:spPr>
        <a:xfrm>
          <a:off x="158843" y="3108244"/>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-5</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011</a:t>
          </a:r>
          <a:endParaRPr lang="en-US" sz="1200" i="1" kern="1200" dirty="0">
            <a:solidFill>
              <a:schemeClr val="tx1"/>
            </a:solidFill>
          </a:endParaRPr>
        </a:p>
      </dsp:txBody>
      <dsp:txXfrm>
        <a:off x="236407" y="3185808"/>
        <a:ext cx="374513" cy="374513"/>
      </dsp:txXfrm>
    </dsp:sp>
    <dsp:sp modelId="{967C4D7A-9024-449D-A0F9-A4DB6E5CE76D}">
      <dsp:nvSpPr>
        <dsp:cNvPr id="0" name=""/>
        <dsp:cNvSpPr/>
      </dsp:nvSpPr>
      <dsp:spPr>
        <a:xfrm rot="15525000">
          <a:off x="276671" y="2897860"/>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rot="10800000">
        <a:off x="301856" y="2954280"/>
        <a:ext cx="98345" cy="107252"/>
      </dsp:txXfrm>
    </dsp:sp>
    <dsp:sp modelId="{9B83DD6F-1CE8-47AB-BF2B-2FD33DAFC947}">
      <dsp:nvSpPr>
        <dsp:cNvPr id="0" name=""/>
        <dsp:cNvSpPr/>
      </dsp:nvSpPr>
      <dsp:spPr>
        <a:xfrm>
          <a:off x="3800" y="2328790"/>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-4</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100</a:t>
          </a:r>
          <a:endParaRPr lang="en-US" sz="1200" i="1" kern="1200" dirty="0">
            <a:solidFill>
              <a:schemeClr val="tx1"/>
            </a:solidFill>
          </a:endParaRPr>
        </a:p>
      </dsp:txBody>
      <dsp:txXfrm>
        <a:off x="81364" y="2406354"/>
        <a:ext cx="374513" cy="374513"/>
      </dsp:txXfrm>
    </dsp:sp>
    <dsp:sp modelId="{D38C9851-19D2-497D-92A5-C7B056D90529}">
      <dsp:nvSpPr>
        <dsp:cNvPr id="0" name=""/>
        <dsp:cNvSpPr/>
      </dsp:nvSpPr>
      <dsp:spPr>
        <a:xfrm rot="16875000">
          <a:off x="275120" y="2118406"/>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292083" y="2174826"/>
        <a:ext cx="98345" cy="107252"/>
      </dsp:txXfrm>
    </dsp:sp>
    <dsp:sp modelId="{F0AAD80B-1320-4E54-BC3C-1AB080A1DB90}">
      <dsp:nvSpPr>
        <dsp:cNvPr id="0" name=""/>
        <dsp:cNvSpPr/>
      </dsp:nvSpPr>
      <dsp:spPr>
        <a:xfrm>
          <a:off x="158843" y="1549336"/>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-3</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101</a:t>
          </a:r>
          <a:endParaRPr lang="en-US" sz="1200" i="1" kern="1200" dirty="0">
            <a:solidFill>
              <a:schemeClr val="tx1"/>
            </a:solidFill>
          </a:endParaRPr>
        </a:p>
      </dsp:txBody>
      <dsp:txXfrm>
        <a:off x="236407" y="1626900"/>
        <a:ext cx="374513" cy="374513"/>
      </dsp:txXfrm>
    </dsp:sp>
    <dsp:sp modelId="{F584AF75-025F-4739-B68F-790056C42DC9}">
      <dsp:nvSpPr>
        <dsp:cNvPr id="0" name=""/>
        <dsp:cNvSpPr/>
      </dsp:nvSpPr>
      <dsp:spPr>
        <a:xfrm rot="18225000">
          <a:off x="571970" y="1397691"/>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581336" y="1450964"/>
        <a:ext cx="98345" cy="107252"/>
      </dsp:txXfrm>
    </dsp:sp>
    <dsp:sp modelId="{600E7B3C-BE3F-420F-AB3F-8C501010770B}">
      <dsp:nvSpPr>
        <dsp:cNvPr id="0" name=""/>
        <dsp:cNvSpPr/>
      </dsp:nvSpPr>
      <dsp:spPr>
        <a:xfrm>
          <a:off x="600368" y="888547"/>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rgbClr val="0000FF"/>
              </a:solidFill>
            </a:rPr>
            <a:t>-2</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110</a:t>
          </a:r>
          <a:endParaRPr lang="en-US" sz="1200" i="1" kern="1200" dirty="0">
            <a:solidFill>
              <a:schemeClr val="tx1"/>
            </a:solidFill>
          </a:endParaRPr>
        </a:p>
      </dsp:txBody>
      <dsp:txXfrm>
        <a:off x="677932" y="966111"/>
        <a:ext cx="374513" cy="374513"/>
      </dsp:txXfrm>
    </dsp:sp>
    <dsp:sp modelId="{06811DA2-79D7-41F5-877B-3B221025E7BB}">
      <dsp:nvSpPr>
        <dsp:cNvPr id="0" name=""/>
        <dsp:cNvSpPr/>
      </dsp:nvSpPr>
      <dsp:spPr>
        <a:xfrm rot="19575000">
          <a:off x="1122030" y="845437"/>
          <a:ext cx="140493"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1125582" y="892896"/>
        <a:ext cx="98345" cy="107252"/>
      </dsp:txXfrm>
    </dsp:sp>
    <dsp:sp modelId="{4C248587-8794-4D16-9672-B0289067816F}">
      <dsp:nvSpPr>
        <dsp:cNvPr id="0" name=""/>
        <dsp:cNvSpPr/>
      </dsp:nvSpPr>
      <dsp:spPr>
        <a:xfrm>
          <a:off x="1261157" y="447022"/>
          <a:ext cx="529641" cy="529641"/>
        </a:xfrm>
        <a:prstGeom prst="ellipse">
          <a:avLst/>
        </a:prstGeom>
        <a:solidFill>
          <a:schemeClr val="accent6">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0" i="1" kern="1200" dirty="0">
              <a:solidFill>
                <a:srgbClr val="0000FF"/>
              </a:solidFill>
            </a:rPr>
            <a:t>-1</a:t>
          </a:r>
          <a:br>
            <a:rPr lang="en-US" sz="2000" i="1" kern="1200" dirty="0">
              <a:solidFill>
                <a:srgbClr val="0000FF"/>
              </a:solidFill>
            </a:rPr>
          </a:br>
          <a:r>
            <a:rPr lang="en-US" sz="1200" b="1" i="0" kern="1200" dirty="0">
              <a:solidFill>
                <a:srgbClr val="0000FF"/>
              </a:solidFill>
              <a:latin typeface="Courier New" pitchFamily="49" charset="0"/>
              <a:cs typeface="Courier New" pitchFamily="49" charset="0"/>
            </a:rPr>
            <a:t>1</a:t>
          </a:r>
          <a:r>
            <a:rPr lang="en-US" sz="1200" b="1" i="0" kern="1200" dirty="0">
              <a:solidFill>
                <a:schemeClr val="tx1"/>
              </a:solidFill>
              <a:latin typeface="Courier New" pitchFamily="49" charset="0"/>
              <a:cs typeface="Courier New" pitchFamily="49" charset="0"/>
            </a:rPr>
            <a:t>111</a:t>
          </a:r>
          <a:endParaRPr lang="en-US" sz="1200" i="1" kern="1200" dirty="0">
            <a:solidFill>
              <a:schemeClr val="tx1"/>
            </a:solidFill>
          </a:endParaRPr>
        </a:p>
      </dsp:txBody>
      <dsp:txXfrm>
        <a:off x="1338721" y="524586"/>
        <a:ext cx="374513" cy="374513"/>
      </dsp:txXfrm>
    </dsp:sp>
    <dsp:sp modelId="{19901B25-B654-4D6F-8306-CDCF01BE7AE6}">
      <dsp:nvSpPr>
        <dsp:cNvPr id="0" name=""/>
        <dsp:cNvSpPr/>
      </dsp:nvSpPr>
      <dsp:spPr>
        <a:xfrm rot="20953233">
          <a:off x="1849425" y="545781"/>
          <a:ext cx="158666" cy="17875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i="1" kern="1200">
            <a:solidFill>
              <a:schemeClr val="tx1"/>
            </a:solidFill>
          </a:endParaRPr>
        </a:p>
      </dsp:txBody>
      <dsp:txXfrm>
        <a:off x="1849845" y="585983"/>
        <a:ext cx="111066" cy="1072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1539359" y="216546"/>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-16</a:t>
          </a:r>
        </a:p>
      </dsp:txBody>
      <dsp:txXfrm>
        <a:off x="1596886" y="274073"/>
        <a:ext cx="277763" cy="277763"/>
      </dsp:txXfrm>
    </dsp:sp>
    <dsp:sp modelId="{3EC61214-0A38-4F46-8B5A-51470B571D70}">
      <dsp:nvSpPr>
        <dsp:cNvPr id="0" name=""/>
        <dsp:cNvSpPr/>
      </dsp:nvSpPr>
      <dsp:spPr>
        <a:xfrm rot="675003">
          <a:off x="1969823" y="408255"/>
          <a:ext cx="104200"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1970123" y="431721"/>
        <a:ext cx="72940" cy="79545"/>
      </dsp:txXfrm>
    </dsp:sp>
    <dsp:sp modelId="{51DC019C-C6AF-4F26-BECE-9B5E8B178F4F}">
      <dsp:nvSpPr>
        <dsp:cNvPr id="0" name=""/>
        <dsp:cNvSpPr/>
      </dsp:nvSpPr>
      <dsp:spPr>
        <a:xfrm>
          <a:off x="2117457" y="331537"/>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-15</a:t>
          </a:r>
        </a:p>
      </dsp:txBody>
      <dsp:txXfrm>
        <a:off x="2174984" y="389064"/>
        <a:ext cx="277763" cy="277763"/>
      </dsp:txXfrm>
    </dsp:sp>
    <dsp:sp modelId="{30D46EBD-D36D-41FD-AAD5-9C9AB3EDFA83}">
      <dsp:nvSpPr>
        <dsp:cNvPr id="0" name=""/>
        <dsp:cNvSpPr/>
      </dsp:nvSpPr>
      <dsp:spPr>
        <a:xfrm rot="2025015">
          <a:off x="2504355" y="628422"/>
          <a:ext cx="104200"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2506989" y="646253"/>
        <a:ext cx="72940" cy="79545"/>
      </dsp:txXfrm>
    </dsp:sp>
    <dsp:sp modelId="{BEFA3DEE-F13D-4375-BCD6-FB5AB4CEF8B4}">
      <dsp:nvSpPr>
        <dsp:cNvPr id="0" name=""/>
        <dsp:cNvSpPr/>
      </dsp:nvSpPr>
      <dsp:spPr>
        <a:xfrm>
          <a:off x="2607542" y="659005"/>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-14</a:t>
          </a:r>
        </a:p>
      </dsp:txBody>
      <dsp:txXfrm>
        <a:off x="2665069" y="716532"/>
        <a:ext cx="277763" cy="277763"/>
      </dsp:txXfrm>
    </dsp:sp>
    <dsp:sp modelId="{4F8D8AB9-AD18-416C-9006-3EBF3F8ADCF2}">
      <dsp:nvSpPr>
        <dsp:cNvPr id="0" name=""/>
        <dsp:cNvSpPr/>
      </dsp:nvSpPr>
      <dsp:spPr>
        <a:xfrm rot="3503727">
          <a:off x="2904901" y="1036504"/>
          <a:ext cx="96784"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2911811" y="1050655"/>
        <a:ext cx="67749" cy="79545"/>
      </dsp:txXfrm>
    </dsp:sp>
    <dsp:sp modelId="{AF06B1D6-C4AA-47C1-86C5-0E54EE244230}">
      <dsp:nvSpPr>
        <dsp:cNvPr id="0" name=""/>
        <dsp:cNvSpPr/>
      </dsp:nvSpPr>
      <dsp:spPr>
        <a:xfrm>
          <a:off x="2909099" y="1149091"/>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-13</a:t>
          </a:r>
        </a:p>
      </dsp:txBody>
      <dsp:txXfrm>
        <a:off x="2966626" y="1206618"/>
        <a:ext cx="277763" cy="277763"/>
      </dsp:txXfrm>
    </dsp:sp>
    <dsp:sp modelId="{4C821FEC-7C70-47B7-9C69-7EE931DB7427}">
      <dsp:nvSpPr>
        <dsp:cNvPr id="0" name=""/>
        <dsp:cNvSpPr/>
      </dsp:nvSpPr>
      <dsp:spPr>
        <a:xfrm rot="4725000">
          <a:off x="3110327" y="1570035"/>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3122908" y="1581220"/>
        <a:ext cx="72939" cy="79545"/>
      </dsp:txXfrm>
    </dsp:sp>
    <dsp:sp modelId="{119B607A-A2CE-4DD8-8B71-D4AA08B3A67A}">
      <dsp:nvSpPr>
        <dsp:cNvPr id="0" name=""/>
        <dsp:cNvSpPr/>
      </dsp:nvSpPr>
      <dsp:spPr>
        <a:xfrm>
          <a:off x="3024089" y="1727186"/>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-12</a:t>
          </a:r>
        </a:p>
      </dsp:txBody>
      <dsp:txXfrm>
        <a:off x="3081616" y="1784713"/>
        <a:ext cx="277763" cy="277763"/>
      </dsp:txXfrm>
    </dsp:sp>
    <dsp:sp modelId="{6EF553B0-0542-4717-AE73-44B7C77C9434}">
      <dsp:nvSpPr>
        <dsp:cNvPr id="0" name=""/>
        <dsp:cNvSpPr/>
      </dsp:nvSpPr>
      <dsp:spPr>
        <a:xfrm rot="6075000">
          <a:off x="3111477" y="2148130"/>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3130156" y="2159315"/>
        <a:ext cx="72939" cy="79545"/>
      </dsp:txXfrm>
    </dsp:sp>
    <dsp:sp modelId="{72F66DA1-6CF2-4F0F-AED0-F465B320DB1C}">
      <dsp:nvSpPr>
        <dsp:cNvPr id="0" name=""/>
        <dsp:cNvSpPr/>
      </dsp:nvSpPr>
      <dsp:spPr>
        <a:xfrm>
          <a:off x="2909099" y="2305281"/>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-11</a:t>
          </a:r>
        </a:p>
      </dsp:txBody>
      <dsp:txXfrm>
        <a:off x="2966626" y="2362808"/>
        <a:ext cx="277763" cy="277763"/>
      </dsp:txXfrm>
    </dsp:sp>
    <dsp:sp modelId="{2A0FF255-DB44-4682-A7FF-FF209AF2D31C}">
      <dsp:nvSpPr>
        <dsp:cNvPr id="0" name=""/>
        <dsp:cNvSpPr/>
      </dsp:nvSpPr>
      <dsp:spPr>
        <a:xfrm rot="7425000">
          <a:off x="2891313" y="2682661"/>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2915627" y="2696180"/>
        <a:ext cx="72939" cy="79545"/>
      </dsp:txXfrm>
    </dsp:sp>
    <dsp:sp modelId="{2561AE8B-289F-4464-ABD6-AEF227881787}">
      <dsp:nvSpPr>
        <dsp:cNvPr id="0" name=""/>
        <dsp:cNvSpPr/>
      </dsp:nvSpPr>
      <dsp:spPr>
        <a:xfrm>
          <a:off x="2581634" y="2795367"/>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-10</a:t>
          </a:r>
        </a:p>
      </dsp:txBody>
      <dsp:txXfrm>
        <a:off x="2639161" y="2852894"/>
        <a:ext cx="277763" cy="277763"/>
      </dsp:txXfrm>
    </dsp:sp>
    <dsp:sp modelId="{DF499081-5598-44A0-84E8-C72F54AC95F2}">
      <dsp:nvSpPr>
        <dsp:cNvPr id="0" name=""/>
        <dsp:cNvSpPr/>
      </dsp:nvSpPr>
      <dsp:spPr>
        <a:xfrm rot="8775000">
          <a:off x="2483352" y="3092250"/>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2511978" y="3110081"/>
        <a:ext cx="72939" cy="79545"/>
      </dsp:txXfrm>
    </dsp:sp>
    <dsp:sp modelId="{3DC38976-62A3-4A21-9CAC-CB1F46EB8EFB}">
      <dsp:nvSpPr>
        <dsp:cNvPr id="0" name=""/>
        <dsp:cNvSpPr/>
      </dsp:nvSpPr>
      <dsp:spPr>
        <a:xfrm>
          <a:off x="2091549" y="3122831"/>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-9</a:t>
          </a:r>
        </a:p>
      </dsp:txBody>
      <dsp:txXfrm>
        <a:off x="2149076" y="3180358"/>
        <a:ext cx="277763" cy="277763"/>
      </dsp:txXfrm>
    </dsp:sp>
    <dsp:sp modelId="{991672FA-4286-4707-9346-BC3482C52E8F}">
      <dsp:nvSpPr>
        <dsp:cNvPr id="0" name=""/>
        <dsp:cNvSpPr/>
      </dsp:nvSpPr>
      <dsp:spPr>
        <a:xfrm rot="10125000">
          <a:off x="1949702" y="3314540"/>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1980662" y="3338006"/>
        <a:ext cx="72939" cy="79545"/>
      </dsp:txXfrm>
    </dsp:sp>
    <dsp:sp modelId="{D0DA752E-5018-4DA3-9691-49A3707C419B}">
      <dsp:nvSpPr>
        <dsp:cNvPr id="0" name=""/>
        <dsp:cNvSpPr/>
      </dsp:nvSpPr>
      <dsp:spPr>
        <a:xfrm>
          <a:off x="1513454" y="3237822"/>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-24</a:t>
          </a:r>
        </a:p>
      </dsp:txBody>
      <dsp:txXfrm>
        <a:off x="1570981" y="3295349"/>
        <a:ext cx="277763" cy="277763"/>
      </dsp:txXfrm>
    </dsp:sp>
    <dsp:sp modelId="{6D554F96-CD44-49AE-9D87-E68C54E0BAC1}">
      <dsp:nvSpPr>
        <dsp:cNvPr id="0" name=""/>
        <dsp:cNvSpPr/>
      </dsp:nvSpPr>
      <dsp:spPr>
        <a:xfrm rot="11475000">
          <a:off x="1371606" y="3315691"/>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1402566" y="3345255"/>
        <a:ext cx="72939" cy="79545"/>
      </dsp:txXfrm>
    </dsp:sp>
    <dsp:sp modelId="{0D496587-CBC4-4FCD-B928-FA9EE753C7C1}">
      <dsp:nvSpPr>
        <dsp:cNvPr id="0" name=""/>
        <dsp:cNvSpPr/>
      </dsp:nvSpPr>
      <dsp:spPr>
        <a:xfrm>
          <a:off x="935358" y="3122831"/>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-23</a:t>
          </a:r>
        </a:p>
      </dsp:txBody>
      <dsp:txXfrm>
        <a:off x="992885" y="3180358"/>
        <a:ext cx="277763" cy="277763"/>
      </dsp:txXfrm>
    </dsp:sp>
    <dsp:sp modelId="{FCA9EE19-60E2-4823-9207-AAECF97AA940}">
      <dsp:nvSpPr>
        <dsp:cNvPr id="0" name=""/>
        <dsp:cNvSpPr/>
      </dsp:nvSpPr>
      <dsp:spPr>
        <a:xfrm rot="12825000">
          <a:off x="837076" y="3095526"/>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865702" y="3130725"/>
        <a:ext cx="72939" cy="79545"/>
      </dsp:txXfrm>
    </dsp:sp>
    <dsp:sp modelId="{864F6C35-FB89-40A1-A240-173D7F39EFDD}">
      <dsp:nvSpPr>
        <dsp:cNvPr id="0" name=""/>
        <dsp:cNvSpPr/>
      </dsp:nvSpPr>
      <dsp:spPr>
        <a:xfrm>
          <a:off x="445273" y="2795367"/>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-22</a:t>
          </a:r>
        </a:p>
      </dsp:txBody>
      <dsp:txXfrm>
        <a:off x="502800" y="2852894"/>
        <a:ext cx="277763" cy="277763"/>
      </dsp:txXfrm>
    </dsp:sp>
    <dsp:sp modelId="{4A696297-7A8A-4EF3-A543-550F16F217D7}">
      <dsp:nvSpPr>
        <dsp:cNvPr id="0" name=""/>
        <dsp:cNvSpPr/>
      </dsp:nvSpPr>
      <dsp:spPr>
        <a:xfrm rot="14175000">
          <a:off x="427488" y="2682897"/>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451802" y="2722408"/>
        <a:ext cx="72939" cy="79545"/>
      </dsp:txXfrm>
    </dsp:sp>
    <dsp:sp modelId="{053A2F4E-DC85-4041-AF31-5A0BF7027A2B}">
      <dsp:nvSpPr>
        <dsp:cNvPr id="0" name=""/>
        <dsp:cNvSpPr/>
      </dsp:nvSpPr>
      <dsp:spPr>
        <a:xfrm>
          <a:off x="117808" y="2305281"/>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-21</a:t>
          </a:r>
        </a:p>
      </dsp:txBody>
      <dsp:txXfrm>
        <a:off x="175335" y="2362808"/>
        <a:ext cx="277763" cy="277763"/>
      </dsp:txXfrm>
    </dsp:sp>
    <dsp:sp modelId="{967C4D7A-9024-449D-A0F9-A4DB6E5CE76D}">
      <dsp:nvSpPr>
        <dsp:cNvPr id="0" name=""/>
        <dsp:cNvSpPr/>
      </dsp:nvSpPr>
      <dsp:spPr>
        <a:xfrm rot="15525000">
          <a:off x="205198" y="2149247"/>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rot="10800000">
        <a:off x="223877" y="2191092"/>
        <a:ext cx="72939" cy="79545"/>
      </dsp:txXfrm>
    </dsp:sp>
    <dsp:sp modelId="{9B83DD6F-1CE8-47AB-BF2B-2FD33DAFC947}">
      <dsp:nvSpPr>
        <dsp:cNvPr id="0" name=""/>
        <dsp:cNvSpPr/>
      </dsp:nvSpPr>
      <dsp:spPr>
        <a:xfrm>
          <a:off x="2818" y="1727186"/>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-20</a:t>
          </a:r>
        </a:p>
      </dsp:txBody>
      <dsp:txXfrm>
        <a:off x="60345" y="1784713"/>
        <a:ext cx="277763" cy="277763"/>
      </dsp:txXfrm>
    </dsp:sp>
    <dsp:sp modelId="{D38C9851-19D2-497D-92A5-C7B056D90529}">
      <dsp:nvSpPr>
        <dsp:cNvPr id="0" name=""/>
        <dsp:cNvSpPr/>
      </dsp:nvSpPr>
      <dsp:spPr>
        <a:xfrm rot="16875000">
          <a:off x="204047" y="1571152"/>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216628" y="1612997"/>
        <a:ext cx="72939" cy="79545"/>
      </dsp:txXfrm>
    </dsp:sp>
    <dsp:sp modelId="{F0AAD80B-1320-4E54-BC3C-1AB080A1DB90}">
      <dsp:nvSpPr>
        <dsp:cNvPr id="0" name=""/>
        <dsp:cNvSpPr/>
      </dsp:nvSpPr>
      <dsp:spPr>
        <a:xfrm>
          <a:off x="117808" y="1149091"/>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-19</a:t>
          </a:r>
        </a:p>
      </dsp:txBody>
      <dsp:txXfrm>
        <a:off x="175335" y="1206618"/>
        <a:ext cx="277763" cy="277763"/>
      </dsp:txXfrm>
    </dsp:sp>
    <dsp:sp modelId="{F584AF75-025F-4739-B68F-790056C42DC9}">
      <dsp:nvSpPr>
        <dsp:cNvPr id="0" name=""/>
        <dsp:cNvSpPr/>
      </dsp:nvSpPr>
      <dsp:spPr>
        <a:xfrm rot="18225000">
          <a:off x="424211" y="1036621"/>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431157" y="1076132"/>
        <a:ext cx="72939" cy="79545"/>
      </dsp:txXfrm>
    </dsp:sp>
    <dsp:sp modelId="{600E7B3C-BE3F-420F-AB3F-8C501010770B}">
      <dsp:nvSpPr>
        <dsp:cNvPr id="0" name=""/>
        <dsp:cNvSpPr/>
      </dsp:nvSpPr>
      <dsp:spPr>
        <a:xfrm>
          <a:off x="445273" y="659006"/>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-18</a:t>
          </a:r>
        </a:p>
      </dsp:txBody>
      <dsp:txXfrm>
        <a:off x="502800" y="716533"/>
        <a:ext cx="277763" cy="277763"/>
      </dsp:txXfrm>
    </dsp:sp>
    <dsp:sp modelId="{06811DA2-79D7-41F5-877B-3B221025E7BB}">
      <dsp:nvSpPr>
        <dsp:cNvPr id="0" name=""/>
        <dsp:cNvSpPr/>
      </dsp:nvSpPr>
      <dsp:spPr>
        <a:xfrm rot="19575000">
          <a:off x="832173" y="627032"/>
          <a:ext cx="104199"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834807" y="662231"/>
        <a:ext cx="72939" cy="79545"/>
      </dsp:txXfrm>
    </dsp:sp>
    <dsp:sp modelId="{4C248587-8794-4D16-9672-B0289067816F}">
      <dsp:nvSpPr>
        <dsp:cNvPr id="0" name=""/>
        <dsp:cNvSpPr/>
      </dsp:nvSpPr>
      <dsp:spPr>
        <a:xfrm>
          <a:off x="935358" y="331541"/>
          <a:ext cx="392817" cy="392817"/>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rgbClr val="0070C0"/>
              </a:solidFill>
            </a:rPr>
            <a:t>-17</a:t>
          </a:r>
        </a:p>
      </dsp:txBody>
      <dsp:txXfrm>
        <a:off x="992885" y="389068"/>
        <a:ext cx="277763" cy="277763"/>
      </dsp:txXfrm>
    </dsp:sp>
    <dsp:sp modelId="{19901B25-B654-4D6F-8306-CDCF01BE7AE6}">
      <dsp:nvSpPr>
        <dsp:cNvPr id="0" name=""/>
        <dsp:cNvSpPr/>
      </dsp:nvSpPr>
      <dsp:spPr>
        <a:xfrm rot="20953233">
          <a:off x="1371657" y="404787"/>
          <a:ext cx="117677" cy="13257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solidFill>
          </a:endParaRPr>
        </a:p>
      </dsp:txBody>
      <dsp:txXfrm>
        <a:off x="1371968" y="434603"/>
        <a:ext cx="82374" cy="795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103FE-2675-4B07-820C-E79E7D097738}">
      <dsp:nvSpPr>
        <dsp:cNvPr id="0" name=""/>
        <dsp:cNvSpPr/>
      </dsp:nvSpPr>
      <dsp:spPr>
        <a:xfrm>
          <a:off x="2620117" y="523461"/>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16</a:t>
          </a:r>
        </a:p>
      </dsp:txBody>
      <dsp:txXfrm>
        <a:off x="2718032" y="621376"/>
        <a:ext cx="472778" cy="472778"/>
      </dsp:txXfrm>
    </dsp:sp>
    <dsp:sp modelId="{3EC61214-0A38-4F46-8B5A-51470B571D70}">
      <dsp:nvSpPr>
        <dsp:cNvPr id="0" name=""/>
        <dsp:cNvSpPr/>
      </dsp:nvSpPr>
      <dsp:spPr>
        <a:xfrm rot="675003">
          <a:off x="3352802" y="849766"/>
          <a:ext cx="177358"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3353313" y="889707"/>
        <a:ext cx="124151" cy="135393"/>
      </dsp:txXfrm>
    </dsp:sp>
    <dsp:sp modelId="{51DC019C-C6AF-4F26-BECE-9B5E8B178F4F}">
      <dsp:nvSpPr>
        <dsp:cNvPr id="0" name=""/>
        <dsp:cNvSpPr/>
      </dsp:nvSpPr>
      <dsp:spPr>
        <a:xfrm>
          <a:off x="3604087" y="719186"/>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17</a:t>
          </a:r>
        </a:p>
      </dsp:txBody>
      <dsp:txXfrm>
        <a:off x="3702002" y="817101"/>
        <a:ext cx="472778" cy="472778"/>
      </dsp:txXfrm>
    </dsp:sp>
    <dsp:sp modelId="{30D46EBD-D36D-41FD-AAD5-9C9AB3EDFA83}">
      <dsp:nvSpPr>
        <dsp:cNvPr id="0" name=""/>
        <dsp:cNvSpPr/>
      </dsp:nvSpPr>
      <dsp:spPr>
        <a:xfrm rot="2025015">
          <a:off x="4262619" y="1224508"/>
          <a:ext cx="177358"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4267103" y="1254859"/>
        <a:ext cx="124151" cy="135393"/>
      </dsp:txXfrm>
    </dsp:sp>
    <dsp:sp modelId="{BEFA3DEE-F13D-4375-BCD6-FB5AB4CEF8B4}">
      <dsp:nvSpPr>
        <dsp:cNvPr id="0" name=""/>
        <dsp:cNvSpPr/>
      </dsp:nvSpPr>
      <dsp:spPr>
        <a:xfrm>
          <a:off x="4438253" y="1276563"/>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18</a:t>
          </a:r>
        </a:p>
      </dsp:txBody>
      <dsp:txXfrm>
        <a:off x="4536168" y="1374478"/>
        <a:ext cx="472778" cy="472778"/>
      </dsp:txXfrm>
    </dsp:sp>
    <dsp:sp modelId="{4F8D8AB9-AD18-416C-9006-3EBF3F8ADCF2}">
      <dsp:nvSpPr>
        <dsp:cNvPr id="0" name=""/>
        <dsp:cNvSpPr/>
      </dsp:nvSpPr>
      <dsp:spPr>
        <a:xfrm rot="3503727">
          <a:off x="4944381" y="1919097"/>
          <a:ext cx="164735"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4956142" y="1943183"/>
        <a:ext cx="115315" cy="135393"/>
      </dsp:txXfrm>
    </dsp:sp>
    <dsp:sp modelId="{AF06B1D6-C4AA-47C1-86C5-0E54EE244230}">
      <dsp:nvSpPr>
        <dsp:cNvPr id="0" name=""/>
        <dsp:cNvSpPr/>
      </dsp:nvSpPr>
      <dsp:spPr>
        <a:xfrm>
          <a:off x="4951527" y="2110730"/>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19</a:t>
          </a:r>
        </a:p>
      </dsp:txBody>
      <dsp:txXfrm>
        <a:off x="5049442" y="2208645"/>
        <a:ext cx="472778" cy="472778"/>
      </dsp:txXfrm>
    </dsp:sp>
    <dsp:sp modelId="{4C821FEC-7C70-47B7-9C69-7EE931DB7427}">
      <dsp:nvSpPr>
        <dsp:cNvPr id="0" name=""/>
        <dsp:cNvSpPr/>
      </dsp:nvSpPr>
      <dsp:spPr>
        <a:xfrm rot="4725000">
          <a:off x="5294033" y="2827211"/>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5315446" y="2846250"/>
        <a:ext cx="124149" cy="135393"/>
      </dsp:txXfrm>
    </dsp:sp>
    <dsp:sp modelId="{119B607A-A2CE-4DD8-8B71-D4AA08B3A67A}">
      <dsp:nvSpPr>
        <dsp:cNvPr id="0" name=""/>
        <dsp:cNvSpPr/>
      </dsp:nvSpPr>
      <dsp:spPr>
        <a:xfrm>
          <a:off x="5147250" y="3094695"/>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20</a:t>
          </a:r>
        </a:p>
      </dsp:txBody>
      <dsp:txXfrm>
        <a:off x="5245165" y="3192610"/>
        <a:ext cx="472778" cy="472778"/>
      </dsp:txXfrm>
    </dsp:sp>
    <dsp:sp modelId="{6EF553B0-0542-4717-AE73-44B7C77C9434}">
      <dsp:nvSpPr>
        <dsp:cNvPr id="0" name=""/>
        <dsp:cNvSpPr/>
      </dsp:nvSpPr>
      <dsp:spPr>
        <a:xfrm rot="6075000">
          <a:off x="5295992" y="3811177"/>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5327786" y="3830216"/>
        <a:ext cx="124149" cy="135393"/>
      </dsp:txXfrm>
    </dsp:sp>
    <dsp:sp modelId="{72F66DA1-6CF2-4F0F-AED0-F465B320DB1C}">
      <dsp:nvSpPr>
        <dsp:cNvPr id="0" name=""/>
        <dsp:cNvSpPr/>
      </dsp:nvSpPr>
      <dsp:spPr>
        <a:xfrm>
          <a:off x="4951527" y="4078661"/>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21</a:t>
          </a:r>
        </a:p>
      </dsp:txBody>
      <dsp:txXfrm>
        <a:off x="5049442" y="4176576"/>
        <a:ext cx="472778" cy="472778"/>
      </dsp:txXfrm>
    </dsp:sp>
    <dsp:sp modelId="{2A0FF255-DB44-4682-A7FF-FF209AF2D31C}">
      <dsp:nvSpPr>
        <dsp:cNvPr id="0" name=""/>
        <dsp:cNvSpPr/>
      </dsp:nvSpPr>
      <dsp:spPr>
        <a:xfrm rot="7425000">
          <a:off x="4921254" y="4720992"/>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4962638" y="4744003"/>
        <a:ext cx="124149" cy="135393"/>
      </dsp:txXfrm>
    </dsp:sp>
    <dsp:sp modelId="{2561AE8B-289F-4464-ABD6-AEF227881787}">
      <dsp:nvSpPr>
        <dsp:cNvPr id="0" name=""/>
        <dsp:cNvSpPr/>
      </dsp:nvSpPr>
      <dsp:spPr>
        <a:xfrm>
          <a:off x="4394155" y="4912827"/>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22</a:t>
          </a:r>
        </a:p>
      </dsp:txBody>
      <dsp:txXfrm>
        <a:off x="4492070" y="5010742"/>
        <a:ext cx="472778" cy="472778"/>
      </dsp:txXfrm>
    </dsp:sp>
    <dsp:sp modelId="{DF499081-5598-44A0-84E8-C72F54AC95F2}">
      <dsp:nvSpPr>
        <dsp:cNvPr id="0" name=""/>
        <dsp:cNvSpPr/>
      </dsp:nvSpPr>
      <dsp:spPr>
        <a:xfrm rot="8775000">
          <a:off x="4226870" y="5418146"/>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4275594" y="5448497"/>
        <a:ext cx="124149" cy="135393"/>
      </dsp:txXfrm>
    </dsp:sp>
    <dsp:sp modelId="{3DC38976-62A3-4A21-9CAC-CB1F46EB8EFB}">
      <dsp:nvSpPr>
        <dsp:cNvPr id="0" name=""/>
        <dsp:cNvSpPr/>
      </dsp:nvSpPr>
      <dsp:spPr>
        <a:xfrm>
          <a:off x="3559989" y="5470199"/>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23</a:t>
          </a:r>
        </a:p>
      </dsp:txBody>
      <dsp:txXfrm>
        <a:off x="3657904" y="5568114"/>
        <a:ext cx="472778" cy="472778"/>
      </dsp:txXfrm>
    </dsp:sp>
    <dsp:sp modelId="{991672FA-4286-4707-9346-BC3482C52E8F}">
      <dsp:nvSpPr>
        <dsp:cNvPr id="0" name=""/>
        <dsp:cNvSpPr/>
      </dsp:nvSpPr>
      <dsp:spPr>
        <a:xfrm rot="10125000">
          <a:off x="3318553" y="5796503"/>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3371249" y="5836444"/>
        <a:ext cx="124149" cy="135393"/>
      </dsp:txXfrm>
    </dsp:sp>
    <dsp:sp modelId="{D0DA752E-5018-4DA3-9691-49A3707C419B}">
      <dsp:nvSpPr>
        <dsp:cNvPr id="0" name=""/>
        <dsp:cNvSpPr/>
      </dsp:nvSpPr>
      <dsp:spPr>
        <a:xfrm>
          <a:off x="2576023" y="5665922"/>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8</a:t>
          </a:r>
        </a:p>
      </dsp:txBody>
      <dsp:txXfrm>
        <a:off x="2673938" y="5763837"/>
        <a:ext cx="472778" cy="472778"/>
      </dsp:txXfrm>
    </dsp:sp>
    <dsp:sp modelId="{6D554F96-CD44-49AE-9D87-E68C54E0BAC1}">
      <dsp:nvSpPr>
        <dsp:cNvPr id="0" name=""/>
        <dsp:cNvSpPr/>
      </dsp:nvSpPr>
      <dsp:spPr>
        <a:xfrm rot="11475000">
          <a:off x="2334588" y="5798461"/>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2387284" y="5848782"/>
        <a:ext cx="124149" cy="135393"/>
      </dsp:txXfrm>
    </dsp:sp>
    <dsp:sp modelId="{0D496587-CBC4-4FCD-B928-FA9EE753C7C1}">
      <dsp:nvSpPr>
        <dsp:cNvPr id="0" name=""/>
        <dsp:cNvSpPr/>
      </dsp:nvSpPr>
      <dsp:spPr>
        <a:xfrm>
          <a:off x="1592058" y="5470199"/>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9</a:t>
          </a:r>
        </a:p>
      </dsp:txBody>
      <dsp:txXfrm>
        <a:off x="1689973" y="5568114"/>
        <a:ext cx="472778" cy="472778"/>
      </dsp:txXfrm>
    </dsp:sp>
    <dsp:sp modelId="{FCA9EE19-60E2-4823-9207-AAECF97AA940}">
      <dsp:nvSpPr>
        <dsp:cNvPr id="0" name=""/>
        <dsp:cNvSpPr/>
      </dsp:nvSpPr>
      <dsp:spPr>
        <a:xfrm rot="12825000">
          <a:off x="1424772" y="5423723"/>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1473496" y="5483634"/>
        <a:ext cx="124149" cy="135393"/>
      </dsp:txXfrm>
    </dsp:sp>
    <dsp:sp modelId="{864F6C35-FB89-40A1-A240-173D7F39EFDD}">
      <dsp:nvSpPr>
        <dsp:cNvPr id="0" name=""/>
        <dsp:cNvSpPr/>
      </dsp:nvSpPr>
      <dsp:spPr>
        <a:xfrm>
          <a:off x="757892" y="4912827"/>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10</a:t>
          </a:r>
        </a:p>
      </dsp:txBody>
      <dsp:txXfrm>
        <a:off x="855807" y="5010742"/>
        <a:ext cx="472778" cy="472778"/>
      </dsp:txXfrm>
    </dsp:sp>
    <dsp:sp modelId="{4A696297-7A8A-4EF3-A543-550F16F217D7}">
      <dsp:nvSpPr>
        <dsp:cNvPr id="0" name=""/>
        <dsp:cNvSpPr/>
      </dsp:nvSpPr>
      <dsp:spPr>
        <a:xfrm rot="14175000">
          <a:off x="727620" y="4721394"/>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769004" y="4788645"/>
        <a:ext cx="124149" cy="135393"/>
      </dsp:txXfrm>
    </dsp:sp>
    <dsp:sp modelId="{053A2F4E-DC85-4041-AF31-5A0BF7027A2B}">
      <dsp:nvSpPr>
        <dsp:cNvPr id="0" name=""/>
        <dsp:cNvSpPr/>
      </dsp:nvSpPr>
      <dsp:spPr>
        <a:xfrm>
          <a:off x="200520" y="4078661"/>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11</a:t>
          </a:r>
        </a:p>
      </dsp:txBody>
      <dsp:txXfrm>
        <a:off x="298435" y="4176576"/>
        <a:ext cx="472778" cy="472778"/>
      </dsp:txXfrm>
    </dsp:sp>
    <dsp:sp modelId="{967C4D7A-9024-449D-A0F9-A4DB6E5CE76D}">
      <dsp:nvSpPr>
        <dsp:cNvPr id="0" name=""/>
        <dsp:cNvSpPr/>
      </dsp:nvSpPr>
      <dsp:spPr>
        <a:xfrm rot="15525000">
          <a:off x="349264" y="3813078"/>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rot="10800000">
        <a:off x="381058" y="3884301"/>
        <a:ext cx="124149" cy="135393"/>
      </dsp:txXfrm>
    </dsp:sp>
    <dsp:sp modelId="{9B83DD6F-1CE8-47AB-BF2B-2FD33DAFC947}">
      <dsp:nvSpPr>
        <dsp:cNvPr id="0" name=""/>
        <dsp:cNvSpPr/>
      </dsp:nvSpPr>
      <dsp:spPr>
        <a:xfrm>
          <a:off x="4797" y="3094695"/>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12</a:t>
          </a:r>
        </a:p>
      </dsp:txBody>
      <dsp:txXfrm>
        <a:off x="102712" y="3192610"/>
        <a:ext cx="472778" cy="472778"/>
      </dsp:txXfrm>
    </dsp:sp>
    <dsp:sp modelId="{D38C9851-19D2-497D-92A5-C7B056D90529}">
      <dsp:nvSpPr>
        <dsp:cNvPr id="0" name=""/>
        <dsp:cNvSpPr/>
      </dsp:nvSpPr>
      <dsp:spPr>
        <a:xfrm rot="16875000">
          <a:off x="347305" y="2829112"/>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368718" y="2900335"/>
        <a:ext cx="124149" cy="135393"/>
      </dsp:txXfrm>
    </dsp:sp>
    <dsp:sp modelId="{F0AAD80B-1320-4E54-BC3C-1AB080A1DB90}">
      <dsp:nvSpPr>
        <dsp:cNvPr id="0" name=""/>
        <dsp:cNvSpPr/>
      </dsp:nvSpPr>
      <dsp:spPr>
        <a:xfrm>
          <a:off x="200520" y="2110730"/>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13</a:t>
          </a:r>
        </a:p>
      </dsp:txBody>
      <dsp:txXfrm>
        <a:off x="298435" y="2208645"/>
        <a:ext cx="472778" cy="472778"/>
      </dsp:txXfrm>
    </dsp:sp>
    <dsp:sp modelId="{F584AF75-025F-4739-B68F-790056C42DC9}">
      <dsp:nvSpPr>
        <dsp:cNvPr id="0" name=""/>
        <dsp:cNvSpPr/>
      </dsp:nvSpPr>
      <dsp:spPr>
        <a:xfrm rot="18225000">
          <a:off x="722043" y="1919297"/>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733866" y="1986548"/>
        <a:ext cx="124149" cy="135393"/>
      </dsp:txXfrm>
    </dsp:sp>
    <dsp:sp modelId="{600E7B3C-BE3F-420F-AB3F-8C501010770B}">
      <dsp:nvSpPr>
        <dsp:cNvPr id="0" name=""/>
        <dsp:cNvSpPr/>
      </dsp:nvSpPr>
      <dsp:spPr>
        <a:xfrm>
          <a:off x="757892" y="1276564"/>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14</a:t>
          </a:r>
        </a:p>
      </dsp:txBody>
      <dsp:txXfrm>
        <a:off x="855807" y="1374479"/>
        <a:ext cx="472778" cy="472778"/>
      </dsp:txXfrm>
    </dsp:sp>
    <dsp:sp modelId="{06811DA2-79D7-41F5-877B-3B221025E7BB}">
      <dsp:nvSpPr>
        <dsp:cNvPr id="0" name=""/>
        <dsp:cNvSpPr/>
      </dsp:nvSpPr>
      <dsp:spPr>
        <a:xfrm rot="19575000">
          <a:off x="1416427" y="1222143"/>
          <a:ext cx="17735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1420910" y="1282054"/>
        <a:ext cx="124149" cy="135393"/>
      </dsp:txXfrm>
    </dsp:sp>
    <dsp:sp modelId="{4C248587-8794-4D16-9672-B0289067816F}">
      <dsp:nvSpPr>
        <dsp:cNvPr id="0" name=""/>
        <dsp:cNvSpPr/>
      </dsp:nvSpPr>
      <dsp:spPr>
        <a:xfrm>
          <a:off x="1592058" y="719192"/>
          <a:ext cx="668608" cy="66860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i="1" kern="1200" dirty="0">
              <a:solidFill>
                <a:schemeClr val="tx1">
                  <a:lumMod val="50000"/>
                  <a:lumOff val="50000"/>
                </a:schemeClr>
              </a:solidFill>
            </a:rPr>
            <a:t>15</a:t>
          </a:r>
        </a:p>
      </dsp:txBody>
      <dsp:txXfrm>
        <a:off x="1689973" y="817107"/>
        <a:ext cx="472778" cy="472778"/>
      </dsp:txXfrm>
    </dsp:sp>
    <dsp:sp modelId="{19901B25-B654-4D6F-8306-CDCF01BE7AE6}">
      <dsp:nvSpPr>
        <dsp:cNvPr id="0" name=""/>
        <dsp:cNvSpPr/>
      </dsp:nvSpPr>
      <dsp:spPr>
        <a:xfrm rot="20953233">
          <a:off x="2334675" y="843863"/>
          <a:ext cx="200296" cy="22565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i="1" kern="1200">
            <a:solidFill>
              <a:schemeClr val="tx1">
                <a:lumMod val="50000"/>
                <a:lumOff val="50000"/>
              </a:schemeClr>
            </a:solidFill>
          </a:endParaRPr>
        </a:p>
      </dsp:txBody>
      <dsp:txXfrm>
        <a:off x="2335205" y="894613"/>
        <a:ext cx="140207" cy="13539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6464" cy="464820"/>
          </a:xfrm>
          <a:prstGeom prst="rect">
            <a:avLst/>
          </a:prstGeom>
        </p:spPr>
        <p:txBody>
          <a:bodyPr vert="horz" lIns="93159" tIns="46580" rIns="93159" bIns="46580" rtlCol="0"/>
          <a:lstStyle>
            <a:lvl1pPr algn="l">
              <a:defRPr sz="1200"/>
            </a:lvl1pPr>
          </a:lstStyle>
          <a:p>
            <a:endParaRPr lang="en-US"/>
          </a:p>
        </p:txBody>
      </p:sp>
      <p:sp>
        <p:nvSpPr>
          <p:cNvPr id="3" name="Date Placeholder 2"/>
          <p:cNvSpPr>
            <a:spLocks noGrp="1"/>
          </p:cNvSpPr>
          <p:nvPr>
            <p:ph type="dt" sz="quarter" idx="1"/>
          </p:nvPr>
        </p:nvSpPr>
        <p:spPr>
          <a:xfrm>
            <a:off x="3969139" y="0"/>
            <a:ext cx="3036464" cy="464820"/>
          </a:xfrm>
          <a:prstGeom prst="rect">
            <a:avLst/>
          </a:prstGeom>
        </p:spPr>
        <p:txBody>
          <a:bodyPr vert="horz" lIns="93159" tIns="46580" rIns="93159" bIns="46580" rtlCol="0"/>
          <a:lstStyle>
            <a:lvl1pPr algn="r">
              <a:defRPr sz="1200"/>
            </a:lvl1pPr>
          </a:lstStyle>
          <a:p>
            <a:fld id="{9CCA70C0-73EC-4ACE-A191-34920E9FF002}" type="datetimeFigureOut">
              <a:rPr lang="en-US" smtClean="0"/>
              <a:pPr/>
              <a:t>1/24/2019</a:t>
            </a:fld>
            <a:endParaRPr lang="en-US"/>
          </a:p>
        </p:txBody>
      </p:sp>
      <p:sp>
        <p:nvSpPr>
          <p:cNvPr id="4" name="Footer Placeholder 3"/>
          <p:cNvSpPr>
            <a:spLocks noGrp="1"/>
          </p:cNvSpPr>
          <p:nvPr>
            <p:ph type="ftr" sz="quarter" idx="2"/>
          </p:nvPr>
        </p:nvSpPr>
        <p:spPr>
          <a:xfrm>
            <a:off x="0" y="8829967"/>
            <a:ext cx="3036464" cy="464820"/>
          </a:xfrm>
          <a:prstGeom prst="rect">
            <a:avLst/>
          </a:prstGeom>
        </p:spPr>
        <p:txBody>
          <a:bodyPr vert="horz" lIns="93159" tIns="46580" rIns="93159" bIns="46580" rtlCol="0" anchor="b"/>
          <a:lstStyle>
            <a:lvl1pPr algn="l">
              <a:defRPr sz="1200"/>
            </a:lvl1pPr>
          </a:lstStyle>
          <a:p>
            <a:endParaRPr lang="en-US"/>
          </a:p>
        </p:txBody>
      </p:sp>
      <p:sp>
        <p:nvSpPr>
          <p:cNvPr id="5" name="Slide Number Placeholder 4"/>
          <p:cNvSpPr>
            <a:spLocks noGrp="1"/>
          </p:cNvSpPr>
          <p:nvPr>
            <p:ph type="sldNum" sz="quarter" idx="3"/>
          </p:nvPr>
        </p:nvSpPr>
        <p:spPr>
          <a:xfrm>
            <a:off x="3969139" y="8829967"/>
            <a:ext cx="3036464" cy="464820"/>
          </a:xfrm>
          <a:prstGeom prst="rect">
            <a:avLst/>
          </a:prstGeom>
        </p:spPr>
        <p:txBody>
          <a:bodyPr vert="horz" lIns="93159" tIns="46580" rIns="93159" bIns="46580" rtlCol="0" anchor="b"/>
          <a:lstStyle>
            <a:lvl1pPr algn="r">
              <a:defRPr sz="1200"/>
            </a:lvl1pPr>
          </a:lstStyle>
          <a:p>
            <a:fld id="{F506046B-EB7D-46E2-9738-33707A12A21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6464" cy="464820"/>
          </a:xfrm>
          <a:prstGeom prst="rect">
            <a:avLst/>
          </a:prstGeom>
        </p:spPr>
        <p:txBody>
          <a:bodyPr vert="horz" lIns="93159" tIns="46580" rIns="93159" bIns="46580" rtlCol="0"/>
          <a:lstStyle>
            <a:lvl1pPr algn="l">
              <a:defRPr sz="1200"/>
            </a:lvl1pPr>
          </a:lstStyle>
          <a:p>
            <a:endParaRPr lang="en-US"/>
          </a:p>
        </p:txBody>
      </p:sp>
      <p:sp>
        <p:nvSpPr>
          <p:cNvPr id="3" name="Date Placeholder 2"/>
          <p:cNvSpPr>
            <a:spLocks noGrp="1"/>
          </p:cNvSpPr>
          <p:nvPr>
            <p:ph type="dt" idx="1"/>
          </p:nvPr>
        </p:nvSpPr>
        <p:spPr>
          <a:xfrm>
            <a:off x="3969139" y="0"/>
            <a:ext cx="3036464" cy="464820"/>
          </a:xfrm>
          <a:prstGeom prst="rect">
            <a:avLst/>
          </a:prstGeom>
        </p:spPr>
        <p:txBody>
          <a:bodyPr vert="horz" lIns="93159" tIns="46580" rIns="93159" bIns="46580" rtlCol="0"/>
          <a:lstStyle>
            <a:lvl1pPr algn="r">
              <a:defRPr sz="1200"/>
            </a:lvl1pPr>
          </a:lstStyle>
          <a:p>
            <a:fld id="{94D4DBF7-7D53-944A-9ECD-B8EBDFEA2058}" type="datetimeFigureOut">
              <a:rPr lang="en-US" smtClean="0"/>
              <a:pPr/>
              <a:t>1/24/2019</a:t>
            </a:fld>
            <a:endParaRPr lang="en-US"/>
          </a:p>
        </p:txBody>
      </p:sp>
      <p:sp>
        <p:nvSpPr>
          <p:cNvPr id="4" name="Slide Image Placeholder 3"/>
          <p:cNvSpPr>
            <a:spLocks noGrp="1" noRot="1" noChangeAspect="1"/>
          </p:cNvSpPr>
          <p:nvPr>
            <p:ph type="sldImg" idx="2"/>
          </p:nvPr>
        </p:nvSpPr>
        <p:spPr>
          <a:xfrm>
            <a:off x="1179513" y="696913"/>
            <a:ext cx="4648200" cy="3486150"/>
          </a:xfrm>
          <a:prstGeom prst="rect">
            <a:avLst/>
          </a:prstGeom>
          <a:noFill/>
          <a:ln w="12700">
            <a:solidFill>
              <a:prstClr val="black"/>
            </a:solidFill>
          </a:ln>
        </p:spPr>
        <p:txBody>
          <a:bodyPr vert="horz" lIns="93159" tIns="46580" rIns="93159" bIns="46580" rtlCol="0" anchor="ctr"/>
          <a:lstStyle/>
          <a:p>
            <a:endParaRPr lang="en-US"/>
          </a:p>
        </p:txBody>
      </p:sp>
      <p:sp>
        <p:nvSpPr>
          <p:cNvPr id="5" name="Notes Placeholder 4"/>
          <p:cNvSpPr>
            <a:spLocks noGrp="1"/>
          </p:cNvSpPr>
          <p:nvPr>
            <p:ph type="body" sz="quarter" idx="3"/>
          </p:nvPr>
        </p:nvSpPr>
        <p:spPr>
          <a:xfrm>
            <a:off x="700723" y="4415790"/>
            <a:ext cx="5605780" cy="4183380"/>
          </a:xfrm>
          <a:prstGeom prst="rect">
            <a:avLst/>
          </a:prstGeom>
        </p:spPr>
        <p:txBody>
          <a:bodyPr vert="horz" lIns="93159" tIns="46580" rIns="93159" bIns="465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6464" cy="464820"/>
          </a:xfrm>
          <a:prstGeom prst="rect">
            <a:avLst/>
          </a:prstGeom>
        </p:spPr>
        <p:txBody>
          <a:bodyPr vert="horz" lIns="93159" tIns="46580" rIns="93159" bIns="46580" rtlCol="0" anchor="b"/>
          <a:lstStyle>
            <a:lvl1pPr algn="l">
              <a:defRPr sz="1200"/>
            </a:lvl1pPr>
          </a:lstStyle>
          <a:p>
            <a:endParaRPr lang="en-US"/>
          </a:p>
        </p:txBody>
      </p:sp>
      <p:sp>
        <p:nvSpPr>
          <p:cNvPr id="7" name="Slide Number Placeholder 6"/>
          <p:cNvSpPr>
            <a:spLocks noGrp="1"/>
          </p:cNvSpPr>
          <p:nvPr>
            <p:ph type="sldNum" sz="quarter" idx="5"/>
          </p:nvPr>
        </p:nvSpPr>
        <p:spPr>
          <a:xfrm>
            <a:off x="3969139" y="8829967"/>
            <a:ext cx="3036464" cy="464820"/>
          </a:xfrm>
          <a:prstGeom prst="rect">
            <a:avLst/>
          </a:prstGeom>
        </p:spPr>
        <p:txBody>
          <a:bodyPr vert="horz" lIns="93159" tIns="46580" rIns="93159" bIns="46580" rtlCol="0" anchor="b"/>
          <a:lstStyle>
            <a:lvl1pPr algn="r">
              <a:defRPr sz="1200"/>
            </a:lvl1pPr>
          </a:lstStyle>
          <a:p>
            <a:fld id="{2FC07D2C-F21D-7847-8EF0-C90BE44DBE10}" type="slidenum">
              <a:rPr lang="en-US" smtClean="0"/>
              <a:pPr/>
              <a:t>‹#›</a:t>
            </a:fld>
            <a:endParaRPr lang="en-US"/>
          </a:p>
        </p:txBody>
      </p:sp>
    </p:spTree>
    <p:extLst>
      <p:ext uri="{BB962C8B-B14F-4D97-AF65-F5344CB8AC3E}">
        <p14:creationId xmlns="" xmlns:p14="http://schemas.microsoft.com/office/powerpoint/2010/main" val="3914593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C07D2C-F21D-7847-8EF0-C90BE44DBE10}" type="slidenum">
              <a:rPr lang="en-US" smtClean="0"/>
              <a:pPr/>
              <a:t>1</a:t>
            </a:fld>
            <a:endParaRPr lang="en-US"/>
          </a:p>
        </p:txBody>
      </p:sp>
    </p:spTree>
    <p:extLst>
      <p:ext uri="{BB962C8B-B14F-4D97-AF65-F5344CB8AC3E}">
        <p14:creationId xmlns="" xmlns:p14="http://schemas.microsoft.com/office/powerpoint/2010/main" val="89633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is </a:t>
            </a:r>
            <a:r>
              <a:rPr lang="en-US" sz="1200" b="0" i="1" kern="1200" dirty="0">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number b such that a + b = 0. What happens when we apply this idea to modular arithmetic? Let's consider the case of m = 16. What would be -1? It would be the number b such that 1 + b = 0 (mod 16). Perhaps surprisingly such a number exists, namely 15. So -1 = 15 (mod 16). </a:t>
            </a:r>
            <a:endParaRPr lang="en-US" dirty="0"/>
          </a:p>
          <a:p>
            <a:endParaRPr lang="en-US" dirty="0"/>
          </a:p>
        </p:txBody>
      </p:sp>
      <p:sp>
        <p:nvSpPr>
          <p:cNvPr id="4" name="Slide Number Placeholder 3"/>
          <p:cNvSpPr>
            <a:spLocks noGrp="1"/>
          </p:cNvSpPr>
          <p:nvPr>
            <p:ph type="sldNum" sz="quarter" idx="5"/>
          </p:nvPr>
        </p:nvSpPr>
        <p:spPr/>
        <p:txBody>
          <a:bodyPr/>
          <a:lstStyle/>
          <a:p>
            <a:fld id="{2FC07D2C-F21D-7847-8EF0-C90BE44DBE10}" type="slidenum">
              <a:rPr lang="en-US" smtClean="0"/>
              <a:pPr/>
              <a:t>15</a:t>
            </a:fld>
            <a:endParaRPr lang="en-US"/>
          </a:p>
        </p:txBody>
      </p:sp>
    </p:spTree>
    <p:extLst>
      <p:ext uri="{BB962C8B-B14F-4D97-AF65-F5344CB8AC3E}">
        <p14:creationId xmlns="" xmlns:p14="http://schemas.microsoft.com/office/powerpoint/2010/main" val="2025428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How to justify additive inverse? Take for example 3 bits, and 2 + (-2). That is 0 + 2 - 2. Move 2 clockwise, you arrive at 2, then 2 points counter-clockwise from 2, you arrive at 0.</a:t>
            </a:r>
          </a:p>
          <a:p>
            <a:endParaRPr lang="en-US" dirty="0"/>
          </a:p>
          <a:p>
            <a:r>
              <a:rPr lang="en-US" dirty="0"/>
              <a:t>How to justify cancellation? Note that –x = 0 – x. Take for example 3 bits, and -(-2). Move 2 steps counter clockwise from 0, you arrive at 6, then move 6 points counter-clockwise from 0, you arrive at 2.</a:t>
            </a:r>
          </a:p>
        </p:txBody>
      </p:sp>
      <p:sp>
        <p:nvSpPr>
          <p:cNvPr id="4" name="Slide Number Placeholder 3"/>
          <p:cNvSpPr>
            <a:spLocks noGrp="1"/>
          </p:cNvSpPr>
          <p:nvPr>
            <p:ph type="sldNum" sz="quarter" idx="5"/>
          </p:nvPr>
        </p:nvSpPr>
        <p:spPr/>
        <p:txBody>
          <a:bodyPr/>
          <a:lstStyle/>
          <a:p>
            <a:fld id="{2FC07D2C-F21D-7847-8EF0-C90BE44DBE10}" type="slidenum">
              <a:rPr lang="en-US" smtClean="0"/>
              <a:pPr/>
              <a:t>16</a:t>
            </a:fld>
            <a:endParaRPr lang="en-US"/>
          </a:p>
        </p:txBody>
      </p:sp>
    </p:spTree>
    <p:extLst>
      <p:ext uri="{BB962C8B-B14F-4D97-AF65-F5344CB8AC3E}">
        <p14:creationId xmlns="" xmlns:p14="http://schemas.microsoft.com/office/powerpoint/2010/main" val="3583200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Other useful observations: given n bits, what how many numbers can you represent?</a:t>
            </a:r>
          </a:p>
          <a:p>
            <a:endParaRPr lang="en-US" dirty="0"/>
          </a:p>
        </p:txBody>
      </p:sp>
      <p:sp>
        <p:nvSpPr>
          <p:cNvPr id="4" name="Slide Number Placeholder 3"/>
          <p:cNvSpPr>
            <a:spLocks noGrp="1"/>
          </p:cNvSpPr>
          <p:nvPr>
            <p:ph type="sldNum" sz="quarter" idx="5"/>
          </p:nvPr>
        </p:nvSpPr>
        <p:spPr/>
        <p:txBody>
          <a:bodyPr/>
          <a:lstStyle/>
          <a:p>
            <a:fld id="{2FC07D2C-F21D-7847-8EF0-C90BE44DBE10}" type="slidenum">
              <a:rPr lang="en-US" smtClean="0"/>
              <a:pPr/>
              <a:t>18</a:t>
            </a:fld>
            <a:endParaRPr lang="en-US"/>
          </a:p>
        </p:txBody>
      </p:sp>
    </p:spTree>
    <p:extLst>
      <p:ext uri="{BB962C8B-B14F-4D97-AF65-F5344CB8AC3E}">
        <p14:creationId xmlns="" xmlns:p14="http://schemas.microsoft.com/office/powerpoint/2010/main" val="3684648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bit </a:t>
            </a:r>
            <a:r>
              <a:rPr lang="en-US" dirty="0" err="1"/>
              <a:t>patterms</a:t>
            </a:r>
            <a:r>
              <a:rPr lang="en-US" dirty="0"/>
              <a:t>: -1 : 111…111</a:t>
            </a:r>
          </a:p>
          <a:p>
            <a:r>
              <a:rPr lang="en-US" dirty="0"/>
              <a:t>INT_MIN: 100…000</a:t>
            </a:r>
          </a:p>
          <a:p>
            <a:r>
              <a:rPr lang="en-US" dirty="0"/>
              <a:t>INT_MAX:0111…1111</a:t>
            </a:r>
          </a:p>
        </p:txBody>
      </p:sp>
      <p:sp>
        <p:nvSpPr>
          <p:cNvPr id="4" name="Slide Number Placeholder 3"/>
          <p:cNvSpPr>
            <a:spLocks noGrp="1"/>
          </p:cNvSpPr>
          <p:nvPr>
            <p:ph type="sldNum" sz="quarter" idx="5"/>
          </p:nvPr>
        </p:nvSpPr>
        <p:spPr/>
        <p:txBody>
          <a:bodyPr/>
          <a:lstStyle/>
          <a:p>
            <a:fld id="{2FC07D2C-F21D-7847-8EF0-C90BE44DBE10}" type="slidenum">
              <a:rPr lang="en-US" smtClean="0"/>
              <a:pPr/>
              <a:t>19</a:t>
            </a:fld>
            <a:endParaRPr lang="en-US"/>
          </a:p>
        </p:txBody>
      </p:sp>
    </p:spTree>
    <p:extLst>
      <p:ext uri="{BB962C8B-B14F-4D97-AF65-F5344CB8AC3E}">
        <p14:creationId xmlns="" xmlns:p14="http://schemas.microsoft.com/office/powerpoint/2010/main" val="235942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x is INT_MAX. INT_MAX + 1 is INT_MIN.</a:t>
            </a:r>
          </a:p>
        </p:txBody>
      </p:sp>
      <p:sp>
        <p:nvSpPr>
          <p:cNvPr id="4" name="Slide Number Placeholder 3"/>
          <p:cNvSpPr>
            <a:spLocks noGrp="1"/>
          </p:cNvSpPr>
          <p:nvPr>
            <p:ph type="sldNum" sz="quarter" idx="5"/>
          </p:nvPr>
        </p:nvSpPr>
        <p:spPr/>
        <p:txBody>
          <a:bodyPr/>
          <a:lstStyle/>
          <a:p>
            <a:fld id="{2FC07D2C-F21D-7847-8EF0-C90BE44DBE10}" type="slidenum">
              <a:rPr lang="en-US" smtClean="0"/>
              <a:pPr/>
              <a:t>20</a:t>
            </a:fld>
            <a:endParaRPr lang="en-US"/>
          </a:p>
        </p:txBody>
      </p:sp>
    </p:spTree>
    <p:extLst>
      <p:ext uri="{BB962C8B-B14F-4D97-AF65-F5344CB8AC3E}">
        <p14:creationId xmlns="" xmlns:p14="http://schemas.microsoft.com/office/powerpoint/2010/main" val="2778124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Addition, subtraction, multiplication, and negation are the standard operations from modular arithmetic; less obvious are the integer division (</a:t>
            </a:r>
            <a:r>
              <a:rPr lang="en-US" dirty="0"/>
              <a:t>/</a:t>
            </a:r>
            <a:r>
              <a:rPr lang="en-US" sz="1200" b="0" i="0" kern="1200" dirty="0">
                <a:solidFill>
                  <a:schemeClr val="tx1"/>
                </a:solidFill>
                <a:effectLst/>
                <a:latin typeface="+mn-lt"/>
                <a:ea typeface="+mn-ea"/>
                <a:cs typeface="+mn-cs"/>
              </a:rPr>
              <a:t>) and modulus (</a:t>
            </a:r>
            <a:r>
              <a:rPr lang="en-US" dirty="0"/>
              <a:t>%</a:t>
            </a:r>
            <a:r>
              <a:rPr lang="en-US" sz="1200" b="0" i="0" kern="1200" dirty="0">
                <a:solidFill>
                  <a:schemeClr val="tx1"/>
                </a:solidFill>
                <a:effectLst/>
                <a:latin typeface="+mn-lt"/>
                <a:ea typeface="+mn-ea"/>
                <a:cs typeface="+mn-cs"/>
              </a:rPr>
              <a:t>). We in general expect division as the multiplicative inverse of division but since we are limited to integers in C0, we cannot define it as such. We know what property we want to hold but that is not sufficient to “define” / and %.  If I take x/y = 0 and x % y = x, the property holds.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Saying </a:t>
            </a:r>
            <a:r>
              <a:rPr lang="en-US" i="0" dirty="0">
                <a:solidFill>
                  <a:srgbClr val="0070C0"/>
                </a:solidFill>
              </a:rPr>
              <a:t>0 &lt;= |x % y| &lt; |y|  rules out that </a:t>
            </a:r>
            <a:r>
              <a:rPr lang="en-US" i="0" dirty="0" err="1">
                <a:solidFill>
                  <a:srgbClr val="0070C0"/>
                </a:solidFill>
              </a:rPr>
              <a:t>anomolous</a:t>
            </a:r>
            <a:r>
              <a:rPr lang="en-US" i="0" dirty="0">
                <a:solidFill>
                  <a:srgbClr val="0070C0"/>
                </a:solidFill>
              </a:rPr>
              <a:t> definition but still leaves the possibility that modulus is positive or negative when y does not divide y evenly. For example 8/3, if we round up would be 3 and the remainder </a:t>
            </a:r>
            <a:r>
              <a:rPr lang="en-US" i="0" dirty="0" err="1">
                <a:solidFill>
                  <a:srgbClr val="0070C0"/>
                </a:solidFill>
              </a:rPr>
              <a:t>x%y</a:t>
            </a:r>
            <a:r>
              <a:rPr lang="en-US" i="0" dirty="0">
                <a:solidFill>
                  <a:srgbClr val="0070C0"/>
                </a:solidFill>
              </a:rPr>
              <a:t> would need to be -1. We don’t round to the nearest.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i="0" dirty="0">
              <a:solidFill>
                <a:srgbClr val="0070C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i="0" dirty="0">
                <a:solidFill>
                  <a:srgbClr val="0070C0"/>
                </a:solidFill>
              </a:rPr>
              <a:t>This is fixed by rounding down to 0. When x is positive, modulus is positive, when x is negative the modulus is negative. 7%5 = 2 and -7 % 5 = -2. This may conflict with what Python does.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i="0" dirty="0">
              <a:solidFill>
                <a:srgbClr val="0070C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i="0" dirty="0">
                <a:solidFill>
                  <a:srgbClr val="0070C0"/>
                </a:solidFill>
              </a:rPr>
              <a:t>Another way to satisfy these properties would have been to truncate down to infinity. Then </a:t>
            </a:r>
            <a:r>
              <a:rPr lang="en-US" i="0" dirty="0" err="1">
                <a:solidFill>
                  <a:srgbClr val="0070C0"/>
                </a:solidFill>
              </a:rPr>
              <a:t>x%y</a:t>
            </a:r>
            <a:r>
              <a:rPr lang="en-US" i="0" dirty="0">
                <a:solidFill>
                  <a:srgbClr val="0070C0"/>
                </a:solidFill>
              </a:rPr>
              <a:t> would be positive exactly when y is positive.</a:t>
            </a:r>
          </a:p>
          <a:p>
            <a:endParaRPr lang="en-US" dirty="0"/>
          </a:p>
        </p:txBody>
      </p:sp>
      <p:sp>
        <p:nvSpPr>
          <p:cNvPr id="4" name="Slide Number Placeholder 3"/>
          <p:cNvSpPr>
            <a:spLocks noGrp="1"/>
          </p:cNvSpPr>
          <p:nvPr>
            <p:ph type="sldNum" sz="quarter" idx="5"/>
          </p:nvPr>
        </p:nvSpPr>
        <p:spPr/>
        <p:txBody>
          <a:bodyPr/>
          <a:lstStyle/>
          <a:p>
            <a:fld id="{2FC07D2C-F21D-7847-8EF0-C90BE44DBE10}" type="slidenum">
              <a:rPr lang="en-US" smtClean="0"/>
              <a:pPr/>
              <a:t>21</a:t>
            </a:fld>
            <a:endParaRPr lang="en-US"/>
          </a:p>
        </p:txBody>
      </p:sp>
    </p:spTree>
    <p:extLst>
      <p:ext uri="{BB962C8B-B14F-4D97-AF65-F5344CB8AC3E}">
        <p14:creationId xmlns="" xmlns:p14="http://schemas.microsoft.com/office/powerpoint/2010/main" val="1985444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--&gt; -3/2;</a:t>
            </a:r>
          </a:p>
          <a:p>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--&gt; -3 % 2;    </a:t>
            </a:r>
          </a:p>
          <a:p>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--&gt; 3/-2;</a:t>
            </a:r>
          </a:p>
          <a:p>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--&gt; 3 % -2;</a:t>
            </a:r>
          </a:p>
          <a:p>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--&gt; </a:t>
            </a:r>
          </a:p>
          <a:p>
            <a:endParaRPr lang="en-US" dirty="0"/>
          </a:p>
        </p:txBody>
      </p:sp>
      <p:sp>
        <p:nvSpPr>
          <p:cNvPr id="4" name="Slide Number Placeholder 3"/>
          <p:cNvSpPr>
            <a:spLocks noGrp="1"/>
          </p:cNvSpPr>
          <p:nvPr>
            <p:ph type="sldNum" sz="quarter" idx="5"/>
          </p:nvPr>
        </p:nvSpPr>
        <p:spPr/>
        <p:txBody>
          <a:bodyPr/>
          <a:lstStyle/>
          <a:p>
            <a:fld id="{2FC07D2C-F21D-7847-8EF0-C90BE44DBE10}" type="slidenum">
              <a:rPr lang="en-US" smtClean="0"/>
              <a:pPr/>
              <a:t>22</a:t>
            </a:fld>
            <a:endParaRPr lang="en-US"/>
          </a:p>
        </p:txBody>
      </p:sp>
    </p:spTree>
    <p:extLst>
      <p:ext uri="{BB962C8B-B14F-4D97-AF65-F5344CB8AC3E}">
        <p14:creationId xmlns="" xmlns:p14="http://schemas.microsoft.com/office/powerpoint/2010/main" val="82827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Integers are used to represent other kinds of data such as images.</a:t>
            </a:r>
          </a:p>
          <a:p>
            <a:r>
              <a:rPr lang="en-US" dirty="0"/>
              <a:t>The highest 8 bits used to represent opaqueness of the color and lower 24 bits the intensity of red, green, blue components</a:t>
            </a:r>
          </a:p>
        </p:txBody>
      </p:sp>
      <p:sp>
        <p:nvSpPr>
          <p:cNvPr id="4" name="Slide Number Placeholder 3"/>
          <p:cNvSpPr>
            <a:spLocks noGrp="1"/>
          </p:cNvSpPr>
          <p:nvPr>
            <p:ph type="sldNum" sz="quarter" idx="5"/>
          </p:nvPr>
        </p:nvSpPr>
        <p:spPr/>
        <p:txBody>
          <a:bodyPr/>
          <a:lstStyle/>
          <a:p>
            <a:fld id="{2FC07D2C-F21D-7847-8EF0-C90BE44DBE10}" type="slidenum">
              <a:rPr lang="en-US" smtClean="0"/>
              <a:pPr/>
              <a:t>24</a:t>
            </a:fld>
            <a:endParaRPr lang="en-US"/>
          </a:p>
        </p:txBody>
      </p:sp>
    </p:spTree>
    <p:extLst>
      <p:ext uri="{BB962C8B-B14F-4D97-AF65-F5344CB8AC3E}">
        <p14:creationId xmlns="" xmlns:p14="http://schemas.microsoft.com/office/powerpoint/2010/main" val="1942235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Integers are used to represent other kinds of data such as images.</a:t>
            </a:r>
          </a:p>
          <a:p>
            <a:r>
              <a:rPr lang="en-US" dirty="0"/>
              <a:t>The highest 8 bits used to represent opaqueness of the color and lower 24 bits the intensity of red, green, blue components</a:t>
            </a:r>
          </a:p>
        </p:txBody>
      </p:sp>
      <p:sp>
        <p:nvSpPr>
          <p:cNvPr id="4" name="Slide Number Placeholder 3"/>
          <p:cNvSpPr>
            <a:spLocks noGrp="1"/>
          </p:cNvSpPr>
          <p:nvPr>
            <p:ph type="sldNum" sz="quarter" idx="5"/>
          </p:nvPr>
        </p:nvSpPr>
        <p:spPr/>
        <p:txBody>
          <a:bodyPr/>
          <a:lstStyle/>
          <a:p>
            <a:fld id="{2FC07D2C-F21D-7847-8EF0-C90BE44DBE10}" type="slidenum">
              <a:rPr lang="en-US" smtClean="0"/>
              <a:pPr/>
              <a:t>25</a:t>
            </a:fld>
            <a:endParaRPr lang="en-US"/>
          </a:p>
        </p:txBody>
      </p:sp>
    </p:spTree>
    <p:extLst>
      <p:ext uri="{BB962C8B-B14F-4D97-AF65-F5344CB8AC3E}">
        <p14:creationId xmlns="" xmlns:p14="http://schemas.microsoft.com/office/powerpoint/2010/main" val="3449177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Mask red, Keep whatever is in the colors </a:t>
            </a:r>
          </a:p>
        </p:txBody>
      </p:sp>
      <p:sp>
        <p:nvSpPr>
          <p:cNvPr id="4" name="Slide Number Placeholder 3"/>
          <p:cNvSpPr>
            <a:spLocks noGrp="1"/>
          </p:cNvSpPr>
          <p:nvPr>
            <p:ph type="sldNum" sz="quarter" idx="5"/>
          </p:nvPr>
        </p:nvSpPr>
        <p:spPr/>
        <p:txBody>
          <a:bodyPr/>
          <a:lstStyle/>
          <a:p>
            <a:fld id="{2FC07D2C-F21D-7847-8EF0-C90BE44DBE10}" type="slidenum">
              <a:rPr lang="en-US" smtClean="0"/>
              <a:pPr/>
              <a:t>29</a:t>
            </a:fld>
            <a:endParaRPr lang="en-US"/>
          </a:p>
        </p:txBody>
      </p:sp>
    </p:spTree>
    <p:extLst>
      <p:ext uri="{BB962C8B-B14F-4D97-AF65-F5344CB8AC3E}">
        <p14:creationId xmlns="" xmlns:p14="http://schemas.microsoft.com/office/powerpoint/2010/main" val="286273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 post summarize what the function does</a:t>
            </a:r>
          </a:p>
          <a:p>
            <a:r>
              <a:rPr lang="en-US" dirty="0"/>
              <a:t>Loop invariants summarize what the loop does</a:t>
            </a:r>
          </a:p>
          <a:p>
            <a:r>
              <a:rPr lang="en-US" dirty="0"/>
              <a:t>Reasoning pointing to line numbers</a:t>
            </a:r>
          </a:p>
        </p:txBody>
      </p:sp>
      <p:sp>
        <p:nvSpPr>
          <p:cNvPr id="4" name="Slide Number Placeholder 3"/>
          <p:cNvSpPr>
            <a:spLocks noGrp="1"/>
          </p:cNvSpPr>
          <p:nvPr>
            <p:ph type="sldNum" sz="quarter" idx="5"/>
          </p:nvPr>
        </p:nvSpPr>
        <p:spPr/>
        <p:txBody>
          <a:bodyPr/>
          <a:lstStyle/>
          <a:p>
            <a:fld id="{2FC07D2C-F21D-7847-8EF0-C90BE44DBE10}" type="slidenum">
              <a:rPr lang="en-US" smtClean="0"/>
              <a:pPr/>
              <a:t>2</a:t>
            </a:fld>
            <a:endParaRPr lang="en-US"/>
          </a:p>
        </p:txBody>
      </p:sp>
    </p:spTree>
    <p:extLst>
      <p:ext uri="{BB962C8B-B14F-4D97-AF65-F5344CB8AC3E}">
        <p14:creationId xmlns="" xmlns:p14="http://schemas.microsoft.com/office/powerpoint/2010/main" val="3634227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Mask everything except red</a:t>
            </a:r>
          </a:p>
        </p:txBody>
      </p:sp>
      <p:sp>
        <p:nvSpPr>
          <p:cNvPr id="4" name="Slide Number Placeholder 3"/>
          <p:cNvSpPr>
            <a:spLocks noGrp="1"/>
          </p:cNvSpPr>
          <p:nvPr>
            <p:ph type="sldNum" sz="quarter" idx="5"/>
          </p:nvPr>
        </p:nvSpPr>
        <p:spPr/>
        <p:txBody>
          <a:bodyPr/>
          <a:lstStyle/>
          <a:p>
            <a:fld id="{2FC07D2C-F21D-7847-8EF0-C90BE44DBE10}" type="slidenum">
              <a:rPr lang="en-US" smtClean="0"/>
              <a:pPr/>
              <a:t>30</a:t>
            </a:fld>
            <a:endParaRPr lang="en-US"/>
          </a:p>
        </p:txBody>
      </p:sp>
    </p:spTree>
    <p:extLst>
      <p:ext uri="{BB962C8B-B14F-4D97-AF65-F5344CB8AC3E}">
        <p14:creationId xmlns="" xmlns:p14="http://schemas.microsoft.com/office/powerpoint/2010/main" val="4162085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everything as is but make opaque</a:t>
            </a:r>
          </a:p>
        </p:txBody>
      </p:sp>
      <p:sp>
        <p:nvSpPr>
          <p:cNvPr id="4" name="Slide Number Placeholder 3"/>
          <p:cNvSpPr>
            <a:spLocks noGrp="1"/>
          </p:cNvSpPr>
          <p:nvPr>
            <p:ph type="sldNum" sz="quarter" idx="5"/>
          </p:nvPr>
        </p:nvSpPr>
        <p:spPr/>
        <p:txBody>
          <a:bodyPr/>
          <a:lstStyle/>
          <a:p>
            <a:fld id="{2FC07D2C-F21D-7847-8EF0-C90BE44DBE10}" type="slidenum">
              <a:rPr lang="en-US" smtClean="0"/>
              <a:pPr/>
              <a:t>31</a:t>
            </a:fld>
            <a:endParaRPr lang="en-US"/>
          </a:p>
        </p:txBody>
      </p:sp>
    </p:spTree>
    <p:extLst>
      <p:ext uri="{BB962C8B-B14F-4D97-AF65-F5344CB8AC3E}">
        <p14:creationId xmlns="" xmlns:p14="http://schemas.microsoft.com/office/powerpoint/2010/main" val="1914518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green from p, and other channels from q</a:t>
            </a:r>
          </a:p>
        </p:txBody>
      </p:sp>
      <p:sp>
        <p:nvSpPr>
          <p:cNvPr id="4" name="Slide Number Placeholder 3"/>
          <p:cNvSpPr>
            <a:spLocks noGrp="1"/>
          </p:cNvSpPr>
          <p:nvPr>
            <p:ph type="sldNum" sz="quarter" idx="5"/>
          </p:nvPr>
        </p:nvSpPr>
        <p:spPr/>
        <p:txBody>
          <a:bodyPr/>
          <a:lstStyle/>
          <a:p>
            <a:fld id="{2FC07D2C-F21D-7847-8EF0-C90BE44DBE10}" type="slidenum">
              <a:rPr lang="en-US" smtClean="0"/>
              <a:pPr/>
              <a:t>32</a:t>
            </a:fld>
            <a:endParaRPr lang="en-US"/>
          </a:p>
        </p:txBody>
      </p:sp>
    </p:spTree>
    <p:extLst>
      <p:ext uri="{BB962C8B-B14F-4D97-AF65-F5344CB8AC3E}">
        <p14:creationId xmlns="" xmlns:p14="http://schemas.microsoft.com/office/powerpoint/2010/main" val="1797097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a good idea to mix and match arithmetic and bit-level operations</a:t>
            </a:r>
          </a:p>
          <a:p>
            <a:endParaRPr lang="en-US" dirty="0"/>
          </a:p>
          <a:p>
            <a:r>
              <a:rPr lang="en-US" dirty="0"/>
              <a:t>Somewhere between bit level and arithmetic</a:t>
            </a:r>
          </a:p>
          <a:p>
            <a:r>
              <a:rPr lang="en-US" dirty="0"/>
              <a:t>Integer multiplication and division by 2^k, in division truncation to -infinity</a:t>
            </a:r>
          </a:p>
        </p:txBody>
      </p:sp>
      <p:sp>
        <p:nvSpPr>
          <p:cNvPr id="4" name="Slide Number Placeholder 3"/>
          <p:cNvSpPr>
            <a:spLocks noGrp="1"/>
          </p:cNvSpPr>
          <p:nvPr>
            <p:ph type="sldNum" sz="quarter" idx="5"/>
          </p:nvPr>
        </p:nvSpPr>
        <p:spPr/>
        <p:txBody>
          <a:bodyPr/>
          <a:lstStyle/>
          <a:p>
            <a:fld id="{2FC07D2C-F21D-7847-8EF0-C90BE44DBE10}" type="slidenum">
              <a:rPr lang="en-US" smtClean="0"/>
              <a:pPr/>
              <a:t>33</a:t>
            </a:fld>
            <a:endParaRPr lang="en-US"/>
          </a:p>
        </p:txBody>
      </p:sp>
    </p:spTree>
    <p:extLst>
      <p:ext uri="{BB962C8B-B14F-4D97-AF65-F5344CB8AC3E}">
        <p14:creationId xmlns="" xmlns:p14="http://schemas.microsoft.com/office/powerpoint/2010/main" val="3396191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leftmost bit is 1, then by sign extension the second line yields to a fully opaque pixel</a:t>
            </a:r>
          </a:p>
        </p:txBody>
      </p:sp>
      <p:sp>
        <p:nvSpPr>
          <p:cNvPr id="4" name="Slide Number Placeholder 3"/>
          <p:cNvSpPr>
            <a:spLocks noGrp="1"/>
          </p:cNvSpPr>
          <p:nvPr>
            <p:ph type="sldNum" sz="quarter" idx="5"/>
          </p:nvPr>
        </p:nvSpPr>
        <p:spPr/>
        <p:txBody>
          <a:bodyPr/>
          <a:lstStyle/>
          <a:p>
            <a:fld id="{2FC07D2C-F21D-7847-8EF0-C90BE44DBE10}" type="slidenum">
              <a:rPr lang="en-US" smtClean="0"/>
              <a:pPr/>
              <a:t>35</a:t>
            </a:fld>
            <a:endParaRPr lang="en-US"/>
          </a:p>
        </p:txBody>
      </p:sp>
    </p:spTree>
    <p:extLst>
      <p:ext uri="{BB962C8B-B14F-4D97-AF65-F5344CB8AC3E}">
        <p14:creationId xmlns="" xmlns:p14="http://schemas.microsoft.com/office/powerpoint/2010/main" val="1066594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leftmost bit is 1, then by sign extension the second line yields to a fully opaque pixel</a:t>
            </a:r>
          </a:p>
        </p:txBody>
      </p:sp>
      <p:sp>
        <p:nvSpPr>
          <p:cNvPr id="4" name="Slide Number Placeholder 3"/>
          <p:cNvSpPr>
            <a:spLocks noGrp="1"/>
          </p:cNvSpPr>
          <p:nvPr>
            <p:ph type="sldNum" sz="quarter" idx="5"/>
          </p:nvPr>
        </p:nvSpPr>
        <p:spPr/>
        <p:txBody>
          <a:bodyPr/>
          <a:lstStyle/>
          <a:p>
            <a:fld id="{2FC07D2C-F21D-7847-8EF0-C90BE44DBE10}" type="slidenum">
              <a:rPr lang="en-US" smtClean="0"/>
              <a:pPr/>
              <a:t>36</a:t>
            </a:fld>
            <a:endParaRPr lang="en-US"/>
          </a:p>
        </p:txBody>
      </p:sp>
    </p:spTree>
    <p:extLst>
      <p:ext uri="{BB962C8B-B14F-4D97-AF65-F5344CB8AC3E}">
        <p14:creationId xmlns="" xmlns:p14="http://schemas.microsoft.com/office/powerpoint/2010/main" val="262257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 </a:t>
            </a:r>
            <a:r>
              <a:rPr lang="en-US" dirty="0" err="1"/>
              <a:t>int</a:t>
            </a:r>
            <a:r>
              <a:rPr lang="en-US" sz="1200" b="0" i="0" kern="1200" dirty="0">
                <a:solidFill>
                  <a:schemeClr val="tx1"/>
                </a:solidFill>
                <a:effectLst/>
                <a:latin typeface="+mn-lt"/>
                <a:ea typeface="+mn-ea"/>
                <a:cs typeface="+mn-cs"/>
              </a:rPr>
              <a:t> is the only numeric type in C0. We would like to think of it as the type of integers ..., -3, -2, -1, 0, 1, 2, 3, ... but this is not quite correct because its values only cover a fixed range, namely from -2</a:t>
            </a:r>
            <a:r>
              <a:rPr lang="en-US" sz="1200" b="0" i="0" kern="1200" baseline="30000" dirty="0">
                <a:solidFill>
                  <a:schemeClr val="tx1"/>
                </a:solidFill>
                <a:effectLst/>
                <a:latin typeface="+mn-lt"/>
                <a:ea typeface="+mn-ea"/>
                <a:cs typeface="+mn-cs"/>
              </a:rPr>
              <a:t>31</a:t>
            </a:r>
            <a:r>
              <a:rPr lang="en-US" sz="1200" b="0" i="0" kern="1200" dirty="0">
                <a:solidFill>
                  <a:schemeClr val="tx1"/>
                </a:solidFill>
                <a:effectLst/>
                <a:latin typeface="+mn-lt"/>
                <a:ea typeface="+mn-ea"/>
                <a:cs typeface="+mn-cs"/>
              </a:rPr>
              <a:t> to 2</a:t>
            </a:r>
            <a:r>
              <a:rPr lang="en-US" sz="1200" b="0" i="0" kern="1200" baseline="30000" dirty="0">
                <a:solidFill>
                  <a:schemeClr val="tx1"/>
                </a:solidFill>
                <a:effectLst/>
                <a:latin typeface="+mn-lt"/>
                <a:ea typeface="+mn-ea"/>
                <a:cs typeface="+mn-cs"/>
              </a:rPr>
              <a:t>31</a:t>
            </a:r>
            <a:r>
              <a:rPr lang="en-US" sz="1200" b="0" i="0" kern="1200" dirty="0">
                <a:solidFill>
                  <a:schemeClr val="tx1"/>
                </a:solidFill>
                <a:effectLst/>
                <a:latin typeface="+mn-lt"/>
                <a:ea typeface="+mn-ea"/>
                <a:cs typeface="+mn-cs"/>
              </a:rPr>
              <a:t>-1, inclusively.</a:t>
            </a:r>
            <a:endParaRPr lang="en-US" dirty="0"/>
          </a:p>
          <a:p>
            <a:endParaRPr lang="en-US" dirty="0"/>
          </a:p>
        </p:txBody>
      </p:sp>
      <p:sp>
        <p:nvSpPr>
          <p:cNvPr id="4" name="Slide Number Placeholder 3"/>
          <p:cNvSpPr>
            <a:spLocks noGrp="1"/>
          </p:cNvSpPr>
          <p:nvPr>
            <p:ph type="sldNum" sz="quarter" idx="5"/>
          </p:nvPr>
        </p:nvSpPr>
        <p:spPr/>
        <p:txBody>
          <a:bodyPr/>
          <a:lstStyle/>
          <a:p>
            <a:fld id="{2FC07D2C-F21D-7847-8EF0-C90BE44DBE10}" type="slidenum">
              <a:rPr lang="en-US" smtClean="0"/>
              <a:pPr/>
              <a:t>3</a:t>
            </a:fld>
            <a:endParaRPr lang="en-US"/>
          </a:p>
        </p:txBody>
      </p:sp>
    </p:spTree>
    <p:extLst>
      <p:ext uri="{BB962C8B-B14F-4D97-AF65-F5344CB8AC3E}">
        <p14:creationId xmlns="" xmlns:p14="http://schemas.microsoft.com/office/powerpoint/2010/main" val="408636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at fixed number representation</a:t>
            </a:r>
          </a:p>
        </p:txBody>
      </p:sp>
      <p:sp>
        <p:nvSpPr>
          <p:cNvPr id="4" name="Slide Number Placeholder 3"/>
          <p:cNvSpPr>
            <a:spLocks noGrp="1"/>
          </p:cNvSpPr>
          <p:nvPr>
            <p:ph type="sldNum" sz="quarter" idx="5"/>
          </p:nvPr>
        </p:nvSpPr>
        <p:spPr/>
        <p:txBody>
          <a:bodyPr/>
          <a:lstStyle/>
          <a:p>
            <a:fld id="{2FC07D2C-F21D-7847-8EF0-C90BE44DBE10}" type="slidenum">
              <a:rPr lang="en-US" smtClean="0"/>
              <a:pPr/>
              <a:t>6</a:t>
            </a:fld>
            <a:endParaRPr lang="en-US"/>
          </a:p>
        </p:txBody>
      </p:sp>
    </p:spTree>
    <p:extLst>
      <p:ext uri="{BB962C8B-B14F-4D97-AF65-F5344CB8AC3E}">
        <p14:creationId xmlns="" xmlns:p14="http://schemas.microsoft.com/office/powerpoint/2010/main" val="2477698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Processor's instructions directly operate on registers that have a fixed size. This native </a:t>
            </a:r>
            <a:r>
              <a:rPr lang="en-US" sz="1200" b="0" i="1" kern="1200" dirty="0">
                <a:solidFill>
                  <a:schemeClr val="tx1"/>
                </a:solidFill>
                <a:effectLst/>
                <a:latin typeface="+mn-lt"/>
                <a:ea typeface="+mn-ea"/>
                <a:cs typeface="+mn-cs"/>
              </a:rPr>
              <a:t>word size</a:t>
            </a:r>
            <a:r>
              <a:rPr lang="en-US" sz="1200" b="0" i="0" kern="1200" dirty="0">
                <a:solidFill>
                  <a:schemeClr val="tx1"/>
                </a:solidFill>
                <a:effectLst/>
                <a:latin typeface="+mn-lt"/>
                <a:ea typeface="+mn-ea"/>
                <a:cs typeface="+mn-cs"/>
              </a:rPr>
              <a:t> is the number of bits (0 or 1) that can be stored and manipulated by single instructions. Throughout history the word size of processors has increased, as design and manufacturing techniques have improved. Modern processors have a word size of 64 bits, although they are often used as if the word size was just 32 bits. In order for the basic operators to map directly to machine instructions, the size of the basic representation of integers in C0 was chosen to be 32 bits.</a:t>
            </a:r>
          </a:p>
          <a:p>
            <a:endParaRPr lang="en-US" dirty="0"/>
          </a:p>
          <a:p>
            <a:r>
              <a:rPr lang="en-US" sz="1200" b="0" i="0" kern="1200" dirty="0">
                <a:solidFill>
                  <a:schemeClr val="tx1"/>
                </a:solidFill>
                <a:effectLst/>
                <a:latin typeface="+mn-lt"/>
                <a:ea typeface="+mn-ea"/>
                <a:cs typeface="+mn-cs"/>
              </a:rPr>
              <a:t>How many different values of type </a:t>
            </a:r>
            <a:r>
              <a:rPr lang="en-US" dirty="0" err="1"/>
              <a:t>int</a:t>
            </a:r>
            <a:r>
              <a:rPr lang="en-US" sz="1200" b="0" i="0" kern="1200" dirty="0">
                <a:solidFill>
                  <a:schemeClr val="tx1"/>
                </a:solidFill>
                <a:effectLst/>
                <a:latin typeface="+mn-lt"/>
                <a:ea typeface="+mn-ea"/>
                <a:cs typeface="+mn-cs"/>
              </a:rPr>
              <a:t> are there? One bit can have 2 values (0 or 1), two bits have 2 * 2 = 4 values, three bits have 2 * 2 * 2 = 8 values, etc., since we can chose the bits independently. In general, a word of k bits can have 2</a:t>
            </a:r>
            <a:r>
              <a:rPr lang="en-US" sz="1200" b="0" i="0" kern="1200" baseline="300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different values. So the type </a:t>
            </a:r>
            <a:r>
              <a:rPr lang="en-US" dirty="0" err="1"/>
              <a:t>int</a:t>
            </a:r>
            <a:r>
              <a:rPr lang="en-US" sz="1200" b="0" i="0" kern="1200" dirty="0">
                <a:solidFill>
                  <a:schemeClr val="tx1"/>
                </a:solidFill>
                <a:effectLst/>
                <a:latin typeface="+mn-lt"/>
                <a:ea typeface="+mn-ea"/>
                <a:cs typeface="+mn-cs"/>
              </a:rPr>
              <a:t> has 2</a:t>
            </a:r>
            <a:r>
              <a:rPr lang="en-US" sz="1200" b="0" i="0" kern="1200" baseline="30000" dirty="0">
                <a:solidFill>
                  <a:schemeClr val="tx1"/>
                </a:solidFill>
                <a:effectLst/>
                <a:latin typeface="+mn-lt"/>
                <a:ea typeface="+mn-ea"/>
                <a:cs typeface="+mn-cs"/>
              </a:rPr>
              <a:t>32</a:t>
            </a:r>
            <a:r>
              <a:rPr lang="en-US" sz="1200" b="0" i="0" kern="1200" dirty="0">
                <a:solidFill>
                  <a:schemeClr val="tx1"/>
                </a:solidFill>
                <a:effectLst/>
                <a:latin typeface="+mn-lt"/>
                <a:ea typeface="+mn-ea"/>
                <a:cs typeface="+mn-cs"/>
              </a:rPr>
              <a:t> = 4,294,967,296 (about 4 billion) different values.</a:t>
            </a:r>
            <a:r>
              <a:rPr lang="en-US" dirty="0"/>
              <a:t/>
            </a:r>
            <a:br>
              <a:rPr lang="en-US" dirty="0"/>
            </a:br>
            <a:endParaRPr lang="en-US" dirty="0"/>
          </a:p>
        </p:txBody>
      </p:sp>
      <p:sp>
        <p:nvSpPr>
          <p:cNvPr id="4" name="Slide Number Placeholder 3"/>
          <p:cNvSpPr>
            <a:spLocks noGrp="1"/>
          </p:cNvSpPr>
          <p:nvPr>
            <p:ph type="sldNum" sz="quarter" idx="5"/>
          </p:nvPr>
        </p:nvSpPr>
        <p:spPr/>
        <p:txBody>
          <a:bodyPr/>
          <a:lstStyle/>
          <a:p>
            <a:fld id="{2FC07D2C-F21D-7847-8EF0-C90BE44DBE10}" type="slidenum">
              <a:rPr lang="en-US" smtClean="0"/>
              <a:pPr/>
              <a:t>8</a:t>
            </a:fld>
            <a:endParaRPr lang="en-US"/>
          </a:p>
        </p:txBody>
      </p:sp>
    </p:spTree>
    <p:extLst>
      <p:ext uri="{BB962C8B-B14F-4D97-AF65-F5344CB8AC3E}">
        <p14:creationId xmlns="" xmlns:p14="http://schemas.microsoft.com/office/powerpoint/2010/main" val="722820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a:t>
            </a:r>
            <a:r>
              <a:rPr lang="en-US" baseline="0" dirty="0" smtClean="0"/>
              <a:t>m https://blog.bugsnag.com/bug-day-ariane-5-disaster/:</a:t>
            </a:r>
          </a:p>
          <a:p>
            <a:endParaRPr lang="en-US" baseline="0" dirty="0" smtClean="0"/>
          </a:p>
          <a:p>
            <a:r>
              <a:rPr lang="en-US" dirty="0" smtClean="0"/>
              <a:t>The fault was quickly identified as a software bug in the rocket’s Inertial Reference System. The rocket used this system to determine whether it was pointing up or down, which is formally known as the horizontal bias, or informally as a BH value. This value was represented by a 64-bit floating variable, which was perfectly adequate.</a:t>
            </a:r>
          </a:p>
          <a:p>
            <a:endParaRPr lang="en-US" dirty="0" smtClean="0"/>
          </a:p>
          <a:p>
            <a:r>
              <a:rPr lang="en-US" dirty="0" smtClean="0"/>
              <a:t>However, problems began to occur when the software attempted to stuff this 64-bit variable, which can represent billions of potential values, into a 16-bit integer, which can only represent 65,535 potential values. For the first few seconds of flight, the rocket’s acceleration was low, so the conversion between these two values was successful. However, as the rocket’s velocity increased, the 64-bit variable exceeded 65k, and became too large to fit in a 16-bit variable. It was at this point that the processor encountered an operand error, and populated the BH variable with a diagnostic value.</a:t>
            </a:r>
          </a:p>
        </p:txBody>
      </p:sp>
      <p:sp>
        <p:nvSpPr>
          <p:cNvPr id="4" name="Slide Number Placeholder 3"/>
          <p:cNvSpPr>
            <a:spLocks noGrp="1"/>
          </p:cNvSpPr>
          <p:nvPr>
            <p:ph type="sldNum" sz="quarter" idx="5"/>
          </p:nvPr>
        </p:nvSpPr>
        <p:spPr/>
        <p:txBody>
          <a:bodyPr/>
          <a:lstStyle/>
          <a:p>
            <a:fld id="{2FC07D2C-F21D-7847-8EF0-C90BE44DBE10}" type="slidenum">
              <a:rPr lang="en-US" smtClean="0"/>
              <a:pPr/>
              <a:t>9</a:t>
            </a:fld>
            <a:endParaRPr lang="en-US"/>
          </a:p>
        </p:txBody>
      </p:sp>
    </p:spTree>
    <p:extLst>
      <p:ext uri="{BB962C8B-B14F-4D97-AF65-F5344CB8AC3E}">
        <p14:creationId xmlns="" xmlns:p14="http://schemas.microsoft.com/office/powerpoint/2010/main" val="5197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Processor's instructions directly operate on registers that have a fixed size. This native </a:t>
            </a:r>
            <a:r>
              <a:rPr lang="en-US" sz="1200" b="0" i="1" kern="1200" dirty="0">
                <a:solidFill>
                  <a:schemeClr val="tx1"/>
                </a:solidFill>
                <a:effectLst/>
                <a:latin typeface="+mn-lt"/>
                <a:ea typeface="+mn-ea"/>
                <a:cs typeface="+mn-cs"/>
              </a:rPr>
              <a:t>word size</a:t>
            </a:r>
            <a:r>
              <a:rPr lang="en-US" sz="1200" b="0" i="0" kern="1200" dirty="0">
                <a:solidFill>
                  <a:schemeClr val="tx1"/>
                </a:solidFill>
                <a:effectLst/>
                <a:latin typeface="+mn-lt"/>
                <a:ea typeface="+mn-ea"/>
                <a:cs typeface="+mn-cs"/>
              </a:rPr>
              <a:t> is the number of bits (0 or 1) that can be stored and manipulated by single instructions. Throughout history the word size of processors has increased, as design and manufacturing techniques have improved. Modern processors have a word size of 64 bits, although they are often used as if the word size was just 32 bits. In order for the basic operators to map directly to machine instructions, the size of the basic representation of integers in C0 was chosen to be 32 bits.</a:t>
            </a:r>
          </a:p>
          <a:p>
            <a:endParaRPr lang="en-US" dirty="0"/>
          </a:p>
          <a:p>
            <a:r>
              <a:rPr lang="en-US" sz="1200" b="0" i="0" kern="1200" dirty="0">
                <a:solidFill>
                  <a:schemeClr val="tx1"/>
                </a:solidFill>
                <a:effectLst/>
                <a:latin typeface="+mn-lt"/>
                <a:ea typeface="+mn-ea"/>
                <a:cs typeface="+mn-cs"/>
              </a:rPr>
              <a:t>How many different values of type </a:t>
            </a:r>
            <a:r>
              <a:rPr lang="en-US" dirty="0" err="1"/>
              <a:t>int</a:t>
            </a:r>
            <a:r>
              <a:rPr lang="en-US" sz="1200" b="0" i="0" kern="1200" dirty="0">
                <a:solidFill>
                  <a:schemeClr val="tx1"/>
                </a:solidFill>
                <a:effectLst/>
                <a:latin typeface="+mn-lt"/>
                <a:ea typeface="+mn-ea"/>
                <a:cs typeface="+mn-cs"/>
              </a:rPr>
              <a:t> are there? One bit can have 2 values (0 or 1), two bits have 2 * 2 = 4 values, three bits have 2 * 2 * 2 = 8 values, etc., since we can chose the bits independently. In general, a word of k bits can have 2</a:t>
            </a:r>
            <a:r>
              <a:rPr lang="en-US" sz="1200" b="0" i="0" kern="1200" baseline="300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different values. So the type </a:t>
            </a:r>
            <a:r>
              <a:rPr lang="en-US" dirty="0" err="1"/>
              <a:t>int</a:t>
            </a:r>
            <a:r>
              <a:rPr lang="en-US" sz="1200" b="0" i="0" kern="1200" dirty="0">
                <a:solidFill>
                  <a:schemeClr val="tx1"/>
                </a:solidFill>
                <a:effectLst/>
                <a:latin typeface="+mn-lt"/>
                <a:ea typeface="+mn-ea"/>
                <a:cs typeface="+mn-cs"/>
              </a:rPr>
              <a:t> has 2</a:t>
            </a:r>
            <a:r>
              <a:rPr lang="en-US" sz="1200" b="0" i="0" kern="1200" baseline="30000" dirty="0">
                <a:solidFill>
                  <a:schemeClr val="tx1"/>
                </a:solidFill>
                <a:effectLst/>
                <a:latin typeface="+mn-lt"/>
                <a:ea typeface="+mn-ea"/>
                <a:cs typeface="+mn-cs"/>
              </a:rPr>
              <a:t>32</a:t>
            </a:r>
            <a:r>
              <a:rPr lang="en-US" sz="1200" b="0" i="0" kern="1200" dirty="0">
                <a:solidFill>
                  <a:schemeClr val="tx1"/>
                </a:solidFill>
                <a:effectLst/>
                <a:latin typeface="+mn-lt"/>
                <a:ea typeface="+mn-ea"/>
                <a:cs typeface="+mn-cs"/>
              </a:rPr>
              <a:t> = 4,294,967,296 (about 4 billion) different values.</a:t>
            </a:r>
            <a:r>
              <a:rPr lang="en-US" dirty="0"/>
              <a:t/>
            </a:r>
            <a:br>
              <a:rPr lang="en-US" dirty="0"/>
            </a:br>
            <a:endParaRPr lang="en-US" dirty="0"/>
          </a:p>
        </p:txBody>
      </p:sp>
      <p:sp>
        <p:nvSpPr>
          <p:cNvPr id="4" name="Slide Number Placeholder 3"/>
          <p:cNvSpPr>
            <a:spLocks noGrp="1"/>
          </p:cNvSpPr>
          <p:nvPr>
            <p:ph type="sldNum" sz="quarter" idx="5"/>
          </p:nvPr>
        </p:nvSpPr>
        <p:spPr/>
        <p:txBody>
          <a:bodyPr/>
          <a:lstStyle/>
          <a:p>
            <a:fld id="{2FC07D2C-F21D-7847-8EF0-C90BE44DBE10}" type="slidenum">
              <a:rPr lang="en-US" smtClean="0"/>
              <a:pPr/>
              <a:t>10</a:t>
            </a:fld>
            <a:endParaRPr lang="en-US"/>
          </a:p>
        </p:txBody>
      </p:sp>
    </p:spTree>
    <p:extLst>
      <p:ext uri="{BB962C8B-B14F-4D97-AF65-F5344CB8AC3E}">
        <p14:creationId xmlns="" xmlns:p14="http://schemas.microsoft.com/office/powerpoint/2010/main" val="722820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5 bits,  I could use 0000 to mean</a:t>
            </a:r>
          </a:p>
        </p:txBody>
      </p:sp>
      <p:sp>
        <p:nvSpPr>
          <p:cNvPr id="4" name="Slide Number Placeholder 3"/>
          <p:cNvSpPr>
            <a:spLocks noGrp="1"/>
          </p:cNvSpPr>
          <p:nvPr>
            <p:ph type="sldNum" sz="quarter" idx="5"/>
          </p:nvPr>
        </p:nvSpPr>
        <p:spPr/>
        <p:txBody>
          <a:bodyPr/>
          <a:lstStyle/>
          <a:p>
            <a:fld id="{2FC07D2C-F21D-7847-8EF0-C90BE44DBE10}" type="slidenum">
              <a:rPr lang="en-US" smtClean="0"/>
              <a:pPr/>
              <a:t>11</a:t>
            </a:fld>
            <a:endParaRPr lang="en-US"/>
          </a:p>
        </p:txBody>
      </p:sp>
    </p:spTree>
    <p:extLst>
      <p:ext uri="{BB962C8B-B14F-4D97-AF65-F5344CB8AC3E}">
        <p14:creationId xmlns="" xmlns:p14="http://schemas.microsoft.com/office/powerpoint/2010/main" val="3332535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line </a:t>
            </a:r>
            <a:r>
              <a:rPr lang="en-US" dirty="0"/>
              <a:t>to number circle. Discard overflow bits and use modular arithmetic, reasoning works like for usual numbers. </a:t>
            </a:r>
            <a:r>
              <a:rPr lang="en-US" sz="1200" b="0" i="0" kern="1200" dirty="0">
                <a:solidFill>
                  <a:schemeClr val="tx1"/>
                </a:solidFill>
                <a:effectLst/>
                <a:latin typeface="+mn-lt"/>
                <a:ea typeface="+mn-ea"/>
                <a:cs typeface="+mn-cs"/>
              </a:rPr>
              <a:t>Arithmetic modulo 16 corresponds to a fictional machine with word size 4, because 2</a:t>
            </a:r>
            <a:r>
              <a:rPr lang="en-US" sz="1200" b="0" i="0" kern="1200" baseline="30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 16. </a:t>
            </a:r>
            <a:endParaRPr lang="en-US" dirty="0"/>
          </a:p>
          <a:p>
            <a:endParaRPr lang="en-US" dirty="0"/>
          </a:p>
        </p:txBody>
      </p:sp>
      <p:sp>
        <p:nvSpPr>
          <p:cNvPr id="4" name="Slide Number Placeholder 3"/>
          <p:cNvSpPr>
            <a:spLocks noGrp="1"/>
          </p:cNvSpPr>
          <p:nvPr>
            <p:ph type="sldNum" sz="quarter" idx="5"/>
          </p:nvPr>
        </p:nvSpPr>
        <p:spPr/>
        <p:txBody>
          <a:bodyPr/>
          <a:lstStyle/>
          <a:p>
            <a:fld id="{2FC07D2C-F21D-7847-8EF0-C90BE44DBE10}" type="slidenum">
              <a:rPr lang="en-US" smtClean="0"/>
              <a:pPr/>
              <a:t>12</a:t>
            </a:fld>
            <a:endParaRPr lang="en-US"/>
          </a:p>
        </p:txBody>
      </p:sp>
    </p:spTree>
    <p:extLst>
      <p:ext uri="{BB962C8B-B14F-4D97-AF65-F5344CB8AC3E}">
        <p14:creationId xmlns="" xmlns:p14="http://schemas.microsoft.com/office/powerpoint/2010/main" val="614909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70DA45-EE0A-FD43-A1AE-EE77381450E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158280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70DA45-EE0A-FD43-A1AE-EE77381450E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255588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70DA45-EE0A-FD43-A1AE-EE77381450E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388583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70DA45-EE0A-FD43-A1AE-EE77381450E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421005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0DA45-EE0A-FD43-A1AE-EE77381450E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157247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70DA45-EE0A-FD43-A1AE-EE77381450E1}"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23267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70DA45-EE0A-FD43-A1AE-EE77381450E1}"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95780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70DA45-EE0A-FD43-A1AE-EE77381450E1}"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325502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0DA45-EE0A-FD43-A1AE-EE77381450E1}"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345180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0DA45-EE0A-FD43-A1AE-EE77381450E1}"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418862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0DA45-EE0A-FD43-A1AE-EE77381450E1}"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333236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0DA45-EE0A-FD43-A1AE-EE77381450E1}" type="datetimeFigureOut">
              <a:rPr lang="en-US" smtClean="0"/>
              <a:pPr/>
              <a:t>1/24/2019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E6EB-A842-C040-986B-707FC6501D23}" type="slidenum">
              <a:rPr lang="en-US" smtClean="0"/>
              <a:pPr/>
              <a:t>‹#›</a:t>
            </a:fld>
            <a:endParaRPr lang="en-US"/>
          </a:p>
        </p:txBody>
      </p:sp>
    </p:spTree>
    <p:extLst>
      <p:ext uri="{BB962C8B-B14F-4D97-AF65-F5344CB8AC3E}">
        <p14:creationId xmlns="" xmlns:p14="http://schemas.microsoft.com/office/powerpoint/2010/main" val="2406991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12"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microsoft.com/office/2007/relationships/diagramDrawing" Target="../diagrams/drawing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QuickStyle" Target="../diagrams/quickStyle5.xml"/><Relationship Id="rId3" Type="http://schemas.openxmlformats.org/officeDocument/2006/relationships/diagramData" Target="../diagrams/data3.xml"/><Relationship Id="rId7" Type="http://schemas.openxmlformats.org/officeDocument/2006/relationships/diagramData" Target="../diagrams/data4.xml"/><Relationship Id="rId12" Type="http://schemas.openxmlformats.org/officeDocument/2006/relationships/diagramLayout" Target="../diagrams/layout5.xml"/><Relationship Id="rId17" Type="http://schemas.microsoft.com/office/2007/relationships/diagramDrawing" Target="../diagrams/drawing5.xml"/><Relationship Id="rId2" Type="http://schemas.openxmlformats.org/officeDocument/2006/relationships/notesSlide" Target="../notesSlides/notesSlide10.xml"/><Relationship Id="rId16" Type="http://schemas.microsoft.com/office/2007/relationships/diagramDrawing" Target="../diagrams/drawing4.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Data" Target="../diagrams/data5.xml"/><Relationship Id="rId5" Type="http://schemas.openxmlformats.org/officeDocument/2006/relationships/diagramQuickStyle" Target="../diagrams/quickStyle3.xml"/><Relationship Id="rId15" Type="http://schemas.microsoft.com/office/2007/relationships/diagramDrawing" Target="../diagrams/drawing3.xml"/><Relationship Id="rId10"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diagramQuickStyle" Target="../diagrams/quickStyle4.xml"/><Relationship Id="rId14" Type="http://schemas.openxmlformats.org/officeDocument/2006/relationships/diagramColors" Target="../diagrams/colors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7.xml"/><Relationship Id="rId13" Type="http://schemas.openxmlformats.org/officeDocument/2006/relationships/diagramColors" Target="../diagrams/colors8.xml"/><Relationship Id="rId3" Type="http://schemas.openxmlformats.org/officeDocument/2006/relationships/diagramLayout" Target="../diagrams/layout6.xml"/><Relationship Id="rId7" Type="http://schemas.openxmlformats.org/officeDocument/2006/relationships/diagramLayout" Target="../diagrams/layout7.xml"/><Relationship Id="rId12" Type="http://schemas.openxmlformats.org/officeDocument/2006/relationships/diagramQuickStyle" Target="../diagrams/quickStyle8.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diagramData" Target="../diagrams/data7.xml"/><Relationship Id="rId11" Type="http://schemas.openxmlformats.org/officeDocument/2006/relationships/diagramLayout" Target="../diagrams/layout8.xml"/><Relationship Id="rId5" Type="http://schemas.openxmlformats.org/officeDocument/2006/relationships/diagramColors" Target="../diagrams/colors6.xml"/><Relationship Id="rId10" Type="http://schemas.openxmlformats.org/officeDocument/2006/relationships/diagramData" Target="../diagrams/data8.xml"/><Relationship Id="rId4" Type="http://schemas.openxmlformats.org/officeDocument/2006/relationships/diagramQuickStyle" Target="../diagrams/quickStyle6.xml"/><Relationship Id="rId9" Type="http://schemas.openxmlformats.org/officeDocument/2006/relationships/diagramColors" Target="../diagrams/colors7.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QuickStyle" Target="../diagrams/quickStyle11.xml"/><Relationship Id="rId3" Type="http://schemas.openxmlformats.org/officeDocument/2006/relationships/diagramData" Target="../diagrams/data9.xml"/><Relationship Id="rId7" Type="http://schemas.openxmlformats.org/officeDocument/2006/relationships/diagramData" Target="../diagrams/data10.xml"/><Relationship Id="rId12" Type="http://schemas.openxmlformats.org/officeDocument/2006/relationships/diagramLayout" Target="../diagrams/layout11.xml"/><Relationship Id="rId17" Type="http://schemas.microsoft.com/office/2007/relationships/diagramDrawing" Target="../diagrams/drawing8.xml"/><Relationship Id="rId2" Type="http://schemas.openxmlformats.org/officeDocument/2006/relationships/notesSlide" Target="../notesSlides/notesSlide12.xml"/><Relationship Id="rId16" Type="http://schemas.microsoft.com/office/2007/relationships/diagramDrawing" Target="../diagrams/drawing7.xml"/><Relationship Id="rId1" Type="http://schemas.openxmlformats.org/officeDocument/2006/relationships/slideLayout" Target="../slideLayouts/slideLayout4.xml"/><Relationship Id="rId6" Type="http://schemas.openxmlformats.org/officeDocument/2006/relationships/diagramColors" Target="../diagrams/colors9.xml"/><Relationship Id="rId11" Type="http://schemas.openxmlformats.org/officeDocument/2006/relationships/diagramData" Target="../diagrams/data11.xml"/><Relationship Id="rId5" Type="http://schemas.openxmlformats.org/officeDocument/2006/relationships/diagramQuickStyle" Target="../diagrams/quickStyle9.xml"/><Relationship Id="rId15" Type="http://schemas.microsoft.com/office/2007/relationships/diagramDrawing" Target="../diagrams/drawing6.xml"/><Relationship Id="rId10" Type="http://schemas.openxmlformats.org/officeDocument/2006/relationships/diagramColors" Target="../diagrams/colors10.xml"/><Relationship Id="rId4" Type="http://schemas.openxmlformats.org/officeDocument/2006/relationships/diagramLayout" Target="../diagrams/layout9.xml"/><Relationship Id="rId9" Type="http://schemas.openxmlformats.org/officeDocument/2006/relationships/diagramQuickStyle" Target="../diagrams/quickStyle10.xml"/><Relationship Id="rId14" Type="http://schemas.openxmlformats.org/officeDocument/2006/relationships/diagramColors" Target="../diagrams/colors1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QuickStyle" Target="../diagrams/quickStyle14.xml"/><Relationship Id="rId3" Type="http://schemas.openxmlformats.org/officeDocument/2006/relationships/diagramData" Target="../diagrams/data12.xml"/><Relationship Id="rId7" Type="http://schemas.openxmlformats.org/officeDocument/2006/relationships/diagramData" Target="../diagrams/data13.xml"/><Relationship Id="rId12" Type="http://schemas.openxmlformats.org/officeDocument/2006/relationships/diagramLayout" Target="../diagrams/layout14.xml"/><Relationship Id="rId17" Type="http://schemas.microsoft.com/office/2007/relationships/diagramDrawing" Target="../diagrams/drawing11.xml"/><Relationship Id="rId2" Type="http://schemas.openxmlformats.org/officeDocument/2006/relationships/notesSlide" Target="../notesSlides/notesSlide13.xml"/><Relationship Id="rId16" Type="http://schemas.microsoft.com/office/2007/relationships/diagramDrawing" Target="../diagrams/drawing10.xml"/><Relationship Id="rId1" Type="http://schemas.openxmlformats.org/officeDocument/2006/relationships/slideLayout" Target="../slideLayouts/slideLayout6.xml"/><Relationship Id="rId6" Type="http://schemas.openxmlformats.org/officeDocument/2006/relationships/diagramColors" Target="../diagrams/colors12.xml"/><Relationship Id="rId11" Type="http://schemas.openxmlformats.org/officeDocument/2006/relationships/diagramData" Target="../diagrams/data14.xml"/><Relationship Id="rId5" Type="http://schemas.openxmlformats.org/officeDocument/2006/relationships/diagramQuickStyle" Target="../diagrams/quickStyle12.xml"/><Relationship Id="rId15" Type="http://schemas.microsoft.com/office/2007/relationships/diagramDrawing" Target="../diagrams/drawing9.xml"/><Relationship Id="rId10" Type="http://schemas.openxmlformats.org/officeDocument/2006/relationships/diagramColors" Target="../diagrams/colors13.xml"/><Relationship Id="rId4" Type="http://schemas.openxmlformats.org/officeDocument/2006/relationships/diagramLayout" Target="../diagrams/layout12.xml"/><Relationship Id="rId9" Type="http://schemas.openxmlformats.org/officeDocument/2006/relationships/diagramQuickStyle" Target="../diagrams/quickStyle13.xml"/><Relationship Id="rId14" Type="http://schemas.openxmlformats.org/officeDocument/2006/relationships/diagramColors" Target="../diagrams/colors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Integers</a:t>
            </a:r>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F9D2A2-0C6A-D843-8B76-B191B2700C72}"/>
              </a:ext>
            </a:extLst>
          </p:cNvPr>
          <p:cNvSpPr>
            <a:spLocks noGrp="1"/>
          </p:cNvSpPr>
          <p:nvPr>
            <p:ph type="title"/>
          </p:nvPr>
        </p:nvSpPr>
        <p:spPr/>
        <p:txBody>
          <a:bodyPr>
            <a:normAutofit/>
          </a:bodyPr>
          <a:lstStyle/>
          <a:p>
            <a:r>
              <a:rPr lang="en-US" dirty="0" smtClean="0"/>
              <a:t>Handling Overflow as Error</a:t>
            </a:r>
            <a:endParaRPr lang="en-US" dirty="0"/>
          </a:p>
        </p:txBody>
      </p:sp>
      <p:sp>
        <p:nvSpPr>
          <p:cNvPr id="3" name="Content Placeholder 2">
            <a:extLst>
              <a:ext uri="{FF2B5EF4-FFF2-40B4-BE49-F238E27FC236}">
                <a16:creationId xmlns="" xmlns:a16="http://schemas.microsoft.com/office/drawing/2014/main" id="{F148D23E-660C-1E40-83A4-2678A2AB2490}"/>
              </a:ext>
            </a:extLst>
          </p:cNvPr>
          <p:cNvSpPr>
            <a:spLocks noGrp="1"/>
          </p:cNvSpPr>
          <p:nvPr>
            <p:ph idx="1"/>
          </p:nvPr>
        </p:nvSpPr>
        <p:spPr/>
        <p:txBody>
          <a:bodyPr/>
          <a:lstStyle/>
          <a:p>
            <a:r>
              <a:rPr lang="en-US" dirty="0" smtClean="0"/>
              <a:t>Hard to reason about code</a:t>
            </a:r>
          </a:p>
          <a:p>
            <a:pPr lvl="1"/>
            <a:r>
              <a:rPr lang="en-US" i="1" dirty="0" smtClean="0"/>
              <a:t> </a:t>
            </a:r>
            <a:r>
              <a:rPr lang="en-US" i="1" dirty="0" smtClean="0">
                <a:solidFill>
                  <a:srgbClr val="0070C0"/>
                </a:solidFill>
              </a:rPr>
              <a:t>n + (n - n) </a:t>
            </a:r>
            <a:r>
              <a:rPr lang="en-US" dirty="0" smtClean="0"/>
              <a:t>and</a:t>
            </a:r>
            <a:r>
              <a:rPr lang="en-US" i="1" dirty="0" smtClean="0">
                <a:solidFill>
                  <a:srgbClr val="0070C0"/>
                </a:solidFill>
              </a:rPr>
              <a:t> (n + n) - n</a:t>
            </a:r>
            <a:r>
              <a:rPr lang="en-US" dirty="0" smtClean="0"/>
              <a:t> are equal in math</a:t>
            </a:r>
            <a:endParaRPr lang="en-US" dirty="0"/>
          </a:p>
          <a:p>
            <a:r>
              <a:rPr lang="en-US" dirty="0"/>
              <a:t>But </a:t>
            </a:r>
            <a:r>
              <a:rPr lang="en-US" dirty="0" smtClean="0"/>
              <a:t>with fixed size numbers,</a:t>
            </a:r>
          </a:p>
          <a:p>
            <a:pPr lvl="1"/>
            <a:r>
              <a:rPr lang="en-US" dirty="0" smtClean="0"/>
              <a:t> </a:t>
            </a:r>
            <a:r>
              <a:rPr lang="en-US" i="1" dirty="0" smtClean="0">
                <a:solidFill>
                  <a:srgbClr val="0070C0"/>
                </a:solidFill>
              </a:rPr>
              <a:t>n + (n - n) </a:t>
            </a:r>
            <a:r>
              <a:rPr lang="en-US" dirty="0" smtClean="0"/>
              <a:t>always equal to </a:t>
            </a:r>
            <a:r>
              <a:rPr lang="en-US" i="1" dirty="0" smtClean="0">
                <a:solidFill>
                  <a:srgbClr val="0070C0"/>
                </a:solidFill>
              </a:rPr>
              <a:t>n</a:t>
            </a:r>
            <a:endParaRPr lang="en-US" dirty="0" smtClean="0"/>
          </a:p>
          <a:p>
            <a:pPr lvl="1"/>
            <a:r>
              <a:rPr lang="en-US" i="1" dirty="0" smtClean="0"/>
              <a:t> </a:t>
            </a:r>
            <a:r>
              <a:rPr lang="en-US" i="1" dirty="0" smtClean="0">
                <a:solidFill>
                  <a:srgbClr val="0070C0"/>
                </a:solidFill>
              </a:rPr>
              <a:t>(n + n) - n</a:t>
            </a:r>
            <a:r>
              <a:rPr lang="en-US" dirty="0" smtClean="0"/>
              <a:t> may overflow</a:t>
            </a:r>
          </a:p>
          <a:p>
            <a:pPr lvl="1"/>
            <a:endParaRPr lang="en-US" dirty="0" smtClean="0"/>
          </a:p>
          <a:p>
            <a:pPr>
              <a:buNone/>
            </a:pPr>
            <a:r>
              <a:rPr lang="en-US" dirty="0" smtClean="0"/>
              <a:t>We want to be able to use the laws of arithmetic</a:t>
            </a:r>
            <a:endParaRPr lang="en-US" dirty="0"/>
          </a:p>
        </p:txBody>
      </p:sp>
    </p:spTree>
    <p:extLst>
      <p:ext uri="{BB962C8B-B14F-4D97-AF65-F5344CB8AC3E}">
        <p14:creationId xmlns="" xmlns:p14="http://schemas.microsoft.com/office/powerpoint/2010/main" val="3542090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Modular arithmetic</a:t>
            </a:r>
          </a:p>
        </p:txBody>
      </p:sp>
      <p:sp>
        <p:nvSpPr>
          <p:cNvPr id="2" name="TextBox 1"/>
          <p:cNvSpPr txBox="1"/>
          <p:nvPr/>
        </p:nvSpPr>
        <p:spPr>
          <a:xfrm>
            <a:off x="815648" y="1840839"/>
            <a:ext cx="1846930" cy="1754327"/>
          </a:xfrm>
          <a:prstGeom prst="rect">
            <a:avLst/>
          </a:prstGeom>
          <a:noFill/>
        </p:spPr>
        <p:txBody>
          <a:bodyPr wrap="none" rtlCol="0">
            <a:spAutoFit/>
          </a:bodyPr>
          <a:lstStyle/>
          <a:p>
            <a:r>
              <a:rPr lang="en-US" dirty="0">
                <a:latin typeface="Courier New"/>
                <a:cs typeface="Courier New"/>
              </a:rPr>
              <a:t>   </a:t>
            </a:r>
            <a:r>
              <a:rPr lang="en-US" i="1" dirty="0">
                <a:latin typeface="Courier New"/>
                <a:cs typeface="Courier New"/>
              </a:rPr>
              <a:t>1</a:t>
            </a:r>
          </a:p>
          <a:p>
            <a:r>
              <a:rPr lang="en-US" dirty="0">
                <a:latin typeface="Courier New"/>
                <a:cs typeface="Courier New"/>
              </a:rPr>
              <a:t>  </a:t>
            </a:r>
            <a:r>
              <a:rPr lang="en-US" b="1" dirty="0">
                <a:latin typeface="Courier New"/>
                <a:cs typeface="Courier New"/>
              </a:rPr>
              <a:t>1010</a:t>
            </a:r>
            <a:r>
              <a:rPr lang="en-US" dirty="0">
                <a:latin typeface="Courier New"/>
                <a:cs typeface="Courier New"/>
              </a:rPr>
              <a:t>  (10)</a:t>
            </a:r>
          </a:p>
          <a:p>
            <a:r>
              <a:rPr lang="en-US" dirty="0">
                <a:latin typeface="Courier New"/>
                <a:cs typeface="Courier New"/>
              </a:rPr>
              <a:t>+ </a:t>
            </a:r>
            <a:r>
              <a:rPr lang="en-US" b="1" dirty="0">
                <a:latin typeface="Courier New"/>
                <a:cs typeface="Courier New"/>
              </a:rPr>
              <a:t>1010</a:t>
            </a:r>
            <a:r>
              <a:rPr lang="en-US" dirty="0">
                <a:latin typeface="Courier New"/>
                <a:cs typeface="Courier New"/>
              </a:rPr>
              <a:t>  (10)</a:t>
            </a:r>
          </a:p>
          <a:p>
            <a:r>
              <a:rPr lang="en-US" dirty="0">
                <a:latin typeface="Courier New"/>
                <a:cs typeface="Courier New"/>
              </a:rPr>
              <a:t> </a:t>
            </a:r>
            <a:r>
              <a:rPr lang="en-US" strike="sngStrike" dirty="0">
                <a:solidFill>
                  <a:srgbClr val="FF0000"/>
                </a:solidFill>
                <a:latin typeface="Courier New"/>
                <a:cs typeface="Courier New"/>
              </a:rPr>
              <a:t>1</a:t>
            </a:r>
            <a:r>
              <a:rPr lang="en-US" b="1" dirty="0">
                <a:latin typeface="Courier New"/>
                <a:cs typeface="Courier New"/>
              </a:rPr>
              <a:t>0100</a:t>
            </a:r>
            <a:r>
              <a:rPr lang="en-US" dirty="0">
                <a:latin typeface="Courier New"/>
                <a:cs typeface="Courier New"/>
              </a:rPr>
              <a:t>  (20)</a:t>
            </a:r>
          </a:p>
          <a:p>
            <a:endParaRPr lang="en-US" dirty="0">
              <a:latin typeface="Courier New"/>
              <a:cs typeface="Courier New"/>
            </a:endParaRPr>
          </a:p>
          <a:p>
            <a:r>
              <a:rPr lang="en-US" dirty="0">
                <a:latin typeface="Courier New"/>
                <a:cs typeface="Courier New"/>
              </a:rPr>
              <a:t>  </a:t>
            </a:r>
            <a:r>
              <a:rPr lang="en-US" b="1" dirty="0">
                <a:latin typeface="Courier New"/>
                <a:cs typeface="Courier New"/>
              </a:rPr>
              <a:t>0100</a:t>
            </a:r>
            <a:r>
              <a:rPr lang="en-US" dirty="0">
                <a:latin typeface="Courier New"/>
                <a:cs typeface="Courier New"/>
              </a:rPr>
              <a:t>  (4)</a:t>
            </a:r>
          </a:p>
        </p:txBody>
      </p:sp>
      <p:cxnSp>
        <p:nvCxnSpPr>
          <p:cNvPr id="5" name="Straight Connector 4"/>
          <p:cNvCxnSpPr/>
          <p:nvPr/>
        </p:nvCxnSpPr>
        <p:spPr>
          <a:xfrm flipH="1">
            <a:off x="838952" y="2726307"/>
            <a:ext cx="905871"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3540117" y="1865079"/>
            <a:ext cx="4369544" cy="2862323"/>
          </a:xfrm>
          <a:prstGeom prst="rect">
            <a:avLst/>
          </a:prstGeom>
          <a:noFill/>
        </p:spPr>
        <p:txBody>
          <a:bodyPr wrap="square" rtlCol="0">
            <a:spAutoFit/>
          </a:bodyPr>
          <a:lstStyle/>
          <a:p>
            <a:endParaRPr lang="en-US" dirty="0">
              <a:latin typeface="Courier New"/>
              <a:cs typeface="Courier New"/>
            </a:endParaRPr>
          </a:p>
          <a:p>
            <a:r>
              <a:rPr lang="en-US" dirty="0">
                <a:latin typeface="Courier New"/>
                <a:cs typeface="Courier New"/>
              </a:rPr>
              <a:t>          </a:t>
            </a:r>
            <a:r>
              <a:rPr lang="en-US" b="1" dirty="0">
                <a:latin typeface="Courier New"/>
                <a:cs typeface="Courier New"/>
              </a:rPr>
              <a:t>0110</a:t>
            </a:r>
            <a:r>
              <a:rPr lang="en-US" dirty="0">
                <a:latin typeface="Courier New"/>
                <a:cs typeface="Courier New"/>
              </a:rPr>
              <a:t>  (6)</a:t>
            </a:r>
          </a:p>
          <a:p>
            <a:r>
              <a:rPr lang="en-US" dirty="0">
                <a:latin typeface="Courier New"/>
                <a:cs typeface="Courier New"/>
              </a:rPr>
              <a:t>        x </a:t>
            </a:r>
            <a:r>
              <a:rPr lang="en-US" b="1" dirty="0">
                <a:latin typeface="Courier New"/>
                <a:cs typeface="Courier New"/>
              </a:rPr>
              <a:t>1010</a:t>
            </a:r>
            <a:r>
              <a:rPr lang="en-US" dirty="0">
                <a:latin typeface="Courier New"/>
                <a:cs typeface="Courier New"/>
              </a:rPr>
              <a:t>  (10)</a:t>
            </a:r>
          </a:p>
          <a:p>
            <a:r>
              <a:rPr lang="en-US" dirty="0">
                <a:latin typeface="Courier New"/>
                <a:cs typeface="Courier New"/>
              </a:rPr>
              <a:t>          </a:t>
            </a:r>
            <a:r>
              <a:rPr lang="en-US" i="1" dirty="0">
                <a:latin typeface="Courier New"/>
                <a:cs typeface="Courier New"/>
              </a:rPr>
              <a:t>0000</a:t>
            </a:r>
          </a:p>
          <a:p>
            <a:r>
              <a:rPr lang="en-US" i="1" dirty="0">
                <a:latin typeface="Courier New"/>
                <a:cs typeface="Courier New"/>
              </a:rPr>
              <a:t>         0110</a:t>
            </a:r>
          </a:p>
          <a:p>
            <a:r>
              <a:rPr lang="en-US" i="1" dirty="0">
                <a:latin typeface="Courier New"/>
                <a:cs typeface="Courier New"/>
              </a:rPr>
              <a:t>        0000</a:t>
            </a:r>
          </a:p>
          <a:p>
            <a:r>
              <a:rPr lang="en-US" i="1" dirty="0">
                <a:latin typeface="Courier New"/>
                <a:cs typeface="Courier New"/>
              </a:rPr>
              <a:t>     + 0110</a:t>
            </a:r>
          </a:p>
          <a:p>
            <a:r>
              <a:rPr lang="en-US" dirty="0">
                <a:latin typeface="Courier New"/>
                <a:cs typeface="Courier New"/>
              </a:rPr>
              <a:t>        </a:t>
            </a:r>
            <a:r>
              <a:rPr lang="en-US" strike="sngStrike" dirty="0">
                <a:solidFill>
                  <a:srgbClr val="FF0000"/>
                </a:solidFill>
                <a:latin typeface="Courier New"/>
                <a:cs typeface="Courier New"/>
              </a:rPr>
              <a:t>11</a:t>
            </a:r>
            <a:r>
              <a:rPr lang="en-US" b="1" dirty="0">
                <a:latin typeface="Courier New"/>
                <a:cs typeface="Courier New"/>
              </a:rPr>
              <a:t>1100</a:t>
            </a:r>
            <a:r>
              <a:rPr lang="en-US" dirty="0">
                <a:latin typeface="Courier New"/>
                <a:cs typeface="Courier New"/>
              </a:rPr>
              <a:t>  (60)</a:t>
            </a:r>
          </a:p>
          <a:p>
            <a:endParaRPr lang="en-US" dirty="0">
              <a:latin typeface="Courier New"/>
              <a:cs typeface="Courier New"/>
            </a:endParaRPr>
          </a:p>
          <a:p>
            <a:r>
              <a:rPr lang="en-US" dirty="0">
                <a:latin typeface="Courier New"/>
                <a:cs typeface="Courier New"/>
              </a:rPr>
              <a:t>          </a:t>
            </a:r>
            <a:r>
              <a:rPr lang="en-US" b="1" dirty="0">
                <a:latin typeface="Courier New"/>
                <a:cs typeface="Courier New"/>
              </a:rPr>
              <a:t>1100</a:t>
            </a:r>
            <a:r>
              <a:rPr lang="en-US" dirty="0">
                <a:latin typeface="Courier New"/>
                <a:cs typeface="Courier New"/>
              </a:rPr>
              <a:t>  (12)</a:t>
            </a:r>
            <a:endParaRPr lang="en-US" i="1" dirty="0">
              <a:latin typeface="Courier New"/>
              <a:cs typeface="Courier New"/>
            </a:endParaRPr>
          </a:p>
        </p:txBody>
      </p:sp>
      <p:cxnSp>
        <p:nvCxnSpPr>
          <p:cNvPr id="7" name="Straight Connector 6"/>
          <p:cNvCxnSpPr/>
          <p:nvPr/>
        </p:nvCxnSpPr>
        <p:spPr>
          <a:xfrm flipH="1">
            <a:off x="4273036" y="2750547"/>
            <a:ext cx="1270041"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273036" y="3861445"/>
            <a:ext cx="1270042" cy="0"/>
          </a:xfrm>
          <a:prstGeom prst="line">
            <a:avLst/>
          </a:prstGeom>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7467908" y="6150090"/>
            <a:ext cx="566181" cy="584775"/>
          </a:xfrm>
          <a:prstGeom prst="rect">
            <a:avLst/>
          </a:prstGeom>
          <a:noFill/>
        </p:spPr>
        <p:txBody>
          <a:bodyPr wrap="none" rtlCol="0">
            <a:spAutoFit/>
          </a:bodyPr>
          <a:lstStyle/>
          <a:p>
            <a:r>
              <a:rPr lang="en-US" sz="3200" dirty="0">
                <a:solidFill>
                  <a:srgbClr val="FF0000"/>
                </a:solidFill>
              </a:rPr>
              <a:t>??</a:t>
            </a:r>
          </a:p>
        </p:txBody>
      </p:sp>
      <p:grpSp>
        <p:nvGrpSpPr>
          <p:cNvPr id="3" name="Group 2">
            <a:extLst>
              <a:ext uri="{FF2B5EF4-FFF2-40B4-BE49-F238E27FC236}">
                <a16:creationId xmlns="" xmlns:a16="http://schemas.microsoft.com/office/drawing/2014/main" id="{3392570A-2E6E-514C-A036-5AA9E4BE3D20}"/>
              </a:ext>
            </a:extLst>
          </p:cNvPr>
          <p:cNvGrpSpPr/>
          <p:nvPr/>
        </p:nvGrpSpPr>
        <p:grpSpPr>
          <a:xfrm>
            <a:off x="-55267" y="5458493"/>
            <a:ext cx="8988727" cy="1105169"/>
            <a:chOff x="322420" y="5458493"/>
            <a:chExt cx="8988727" cy="1105169"/>
          </a:xfrm>
        </p:grpSpPr>
        <p:cxnSp>
          <p:nvCxnSpPr>
            <p:cNvPr id="8" name="Straight Connector 7"/>
            <p:cNvCxnSpPr/>
            <p:nvPr/>
          </p:nvCxnSpPr>
          <p:spPr>
            <a:xfrm>
              <a:off x="580103" y="5525729"/>
              <a:ext cx="7787149"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22420"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0000</a:t>
              </a:r>
            </a:p>
          </p:txBody>
        </p:sp>
        <p:cxnSp>
          <p:nvCxnSpPr>
            <p:cNvPr id="11" name="Straight Connector 10"/>
            <p:cNvCxnSpPr/>
            <p:nvPr/>
          </p:nvCxnSpPr>
          <p:spPr>
            <a:xfrm rot="5400000" flipH="1" flipV="1">
              <a:off x="4997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flipH="1" flipV="1">
              <a:off x="869919"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01772"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0001</a:t>
              </a:r>
            </a:p>
          </p:txBody>
        </p:sp>
        <p:sp>
          <p:nvSpPr>
            <p:cNvPr id="14" name="TextBox 13"/>
            <p:cNvSpPr txBox="1"/>
            <p:nvPr/>
          </p:nvSpPr>
          <p:spPr>
            <a:xfrm>
              <a:off x="1073336"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0010</a:t>
              </a:r>
            </a:p>
          </p:txBody>
        </p:sp>
        <p:cxnSp>
          <p:nvCxnSpPr>
            <p:cNvPr id="15" name="Straight Connector 14"/>
            <p:cNvCxnSpPr/>
            <p:nvPr/>
          </p:nvCxnSpPr>
          <p:spPr>
            <a:xfrm rot="5400000" flipH="1" flipV="1">
              <a:off x="1238001"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flipH="1" flipV="1">
              <a:off x="16144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446338"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0011</a:t>
              </a:r>
            </a:p>
          </p:txBody>
        </p:sp>
        <p:sp>
          <p:nvSpPr>
            <p:cNvPr id="18" name="TextBox 17"/>
            <p:cNvSpPr txBox="1"/>
            <p:nvPr/>
          </p:nvSpPr>
          <p:spPr>
            <a:xfrm>
              <a:off x="1808320"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0100</a:t>
              </a:r>
            </a:p>
          </p:txBody>
        </p:sp>
        <p:cxnSp>
          <p:nvCxnSpPr>
            <p:cNvPr id="19" name="Straight Connector 18"/>
            <p:cNvCxnSpPr/>
            <p:nvPr/>
          </p:nvCxnSpPr>
          <p:spPr>
            <a:xfrm rot="5400000" flipH="1" flipV="1">
              <a:off x="19856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H="1" flipV="1">
              <a:off x="2355819"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87672"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0101</a:t>
              </a:r>
            </a:p>
          </p:txBody>
        </p:sp>
        <p:sp>
          <p:nvSpPr>
            <p:cNvPr id="22" name="TextBox 21"/>
            <p:cNvSpPr txBox="1"/>
            <p:nvPr/>
          </p:nvSpPr>
          <p:spPr>
            <a:xfrm>
              <a:off x="2559236"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0110</a:t>
              </a:r>
            </a:p>
          </p:txBody>
        </p:sp>
        <p:cxnSp>
          <p:nvCxnSpPr>
            <p:cNvPr id="23" name="Straight Connector 22"/>
            <p:cNvCxnSpPr/>
            <p:nvPr/>
          </p:nvCxnSpPr>
          <p:spPr>
            <a:xfrm rot="5400000" flipH="1" flipV="1">
              <a:off x="2723901"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H="1" flipV="1">
              <a:off x="31003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932238"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0111</a:t>
              </a:r>
            </a:p>
          </p:txBody>
        </p:sp>
        <p:sp>
          <p:nvSpPr>
            <p:cNvPr id="26" name="TextBox 25"/>
            <p:cNvSpPr txBox="1"/>
            <p:nvPr/>
          </p:nvSpPr>
          <p:spPr>
            <a:xfrm>
              <a:off x="3294220"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1000</a:t>
              </a:r>
            </a:p>
          </p:txBody>
        </p:sp>
        <p:cxnSp>
          <p:nvCxnSpPr>
            <p:cNvPr id="27" name="Straight Connector 26"/>
            <p:cNvCxnSpPr/>
            <p:nvPr/>
          </p:nvCxnSpPr>
          <p:spPr>
            <a:xfrm rot="5400000" flipH="1" flipV="1">
              <a:off x="34715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H="1" flipV="1">
              <a:off x="3841719"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673572"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1001</a:t>
              </a:r>
            </a:p>
          </p:txBody>
        </p:sp>
        <p:sp>
          <p:nvSpPr>
            <p:cNvPr id="30" name="TextBox 29"/>
            <p:cNvSpPr txBox="1"/>
            <p:nvPr/>
          </p:nvSpPr>
          <p:spPr>
            <a:xfrm>
              <a:off x="4045136"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1010</a:t>
              </a:r>
            </a:p>
          </p:txBody>
        </p:sp>
        <p:cxnSp>
          <p:nvCxnSpPr>
            <p:cNvPr id="31" name="Straight Connector 30"/>
            <p:cNvCxnSpPr/>
            <p:nvPr/>
          </p:nvCxnSpPr>
          <p:spPr>
            <a:xfrm rot="5400000" flipH="1" flipV="1">
              <a:off x="4209801"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5400000" flipH="1" flipV="1">
              <a:off x="45862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418138"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1011</a:t>
              </a:r>
            </a:p>
          </p:txBody>
        </p:sp>
        <p:sp>
          <p:nvSpPr>
            <p:cNvPr id="34" name="TextBox 33"/>
            <p:cNvSpPr txBox="1"/>
            <p:nvPr/>
          </p:nvSpPr>
          <p:spPr>
            <a:xfrm>
              <a:off x="4780120"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1100</a:t>
              </a:r>
            </a:p>
          </p:txBody>
        </p:sp>
        <p:cxnSp>
          <p:nvCxnSpPr>
            <p:cNvPr id="35" name="Straight Connector 34"/>
            <p:cNvCxnSpPr/>
            <p:nvPr/>
          </p:nvCxnSpPr>
          <p:spPr>
            <a:xfrm rot="5400000" flipH="1" flipV="1">
              <a:off x="49574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flipH="1" flipV="1">
              <a:off x="5327619"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159472"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1101</a:t>
              </a:r>
            </a:p>
          </p:txBody>
        </p:sp>
        <p:sp>
          <p:nvSpPr>
            <p:cNvPr id="38" name="TextBox 37"/>
            <p:cNvSpPr txBox="1"/>
            <p:nvPr/>
          </p:nvSpPr>
          <p:spPr>
            <a:xfrm>
              <a:off x="5531036"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1110</a:t>
              </a:r>
            </a:p>
          </p:txBody>
        </p:sp>
        <p:cxnSp>
          <p:nvCxnSpPr>
            <p:cNvPr id="39" name="Straight Connector 38"/>
            <p:cNvCxnSpPr/>
            <p:nvPr/>
          </p:nvCxnSpPr>
          <p:spPr>
            <a:xfrm rot="5400000" flipH="1" flipV="1">
              <a:off x="5695701"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flipH="1" flipV="1">
              <a:off x="60721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04038"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1111</a:t>
              </a:r>
            </a:p>
          </p:txBody>
        </p:sp>
        <p:sp>
          <p:nvSpPr>
            <p:cNvPr id="42" name="Left Bracket 41"/>
            <p:cNvSpPr/>
            <p:nvPr/>
          </p:nvSpPr>
          <p:spPr>
            <a:xfrm rot="16200000">
              <a:off x="3340690" y="3036348"/>
              <a:ext cx="179044" cy="585388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3028756" y="6194330"/>
              <a:ext cx="696024" cy="369332"/>
            </a:xfrm>
            <a:prstGeom prst="rect">
              <a:avLst/>
            </a:prstGeom>
            <a:noFill/>
          </p:spPr>
          <p:txBody>
            <a:bodyPr wrap="none" rtlCol="0">
              <a:spAutoFit/>
            </a:bodyPr>
            <a:lstStyle/>
            <a:p>
              <a:r>
                <a:rPr lang="en-US" dirty="0">
                  <a:solidFill>
                    <a:srgbClr val="0070C0"/>
                  </a:solidFill>
                </a:rPr>
                <a:t>4 bits</a:t>
              </a:r>
            </a:p>
          </p:txBody>
        </p:sp>
        <p:sp>
          <p:nvSpPr>
            <p:cNvPr id="45" name="Left Bracket 44"/>
            <p:cNvSpPr/>
            <p:nvPr/>
          </p:nvSpPr>
          <p:spPr>
            <a:xfrm rot="16200000">
              <a:off x="7762371" y="4508955"/>
              <a:ext cx="183965" cy="2913587"/>
            </a:xfrm>
            <a:prstGeom prst="lef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6" name="Straight Connector 45"/>
            <p:cNvCxnSpPr/>
            <p:nvPr/>
          </p:nvCxnSpPr>
          <p:spPr>
            <a:xfrm>
              <a:off x="8367252" y="5527317"/>
              <a:ext cx="776748" cy="1588"/>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5400000" flipH="1" flipV="1">
              <a:off x="6462769"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5400000" flipH="1" flipV="1">
              <a:off x="6832903"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flipV="1">
              <a:off x="7200985"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flipH="1" flipV="1">
              <a:off x="7577469"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flipH="1" flipV="1">
              <a:off x="7948669"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flipH="1" flipV="1">
              <a:off x="8318803"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flipH="1" flipV="1">
              <a:off x="8686885"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74403" y="5634025"/>
              <a:ext cx="529312" cy="230832"/>
            </a:xfrm>
            <a:prstGeom prst="rect">
              <a:avLst/>
            </a:prstGeom>
            <a:noFill/>
          </p:spPr>
          <p:txBody>
            <a:bodyPr wrap="none" rtlCol="0">
              <a:spAutoFit/>
            </a:bodyPr>
            <a:lstStyle/>
            <a:p>
              <a:r>
                <a:rPr lang="en-US" sz="900" strike="sngStrike" dirty="0">
                  <a:solidFill>
                    <a:srgbClr val="FF0000"/>
                  </a:solidFill>
                  <a:latin typeface="Courier New" pitchFamily="49" charset="0"/>
                  <a:cs typeface="Courier New" pitchFamily="49" charset="0"/>
                </a:rPr>
                <a:t>1</a:t>
              </a:r>
              <a:r>
                <a:rPr lang="en-US" sz="900" dirty="0">
                  <a:latin typeface="Courier New" pitchFamily="49" charset="0"/>
                  <a:cs typeface="Courier New" pitchFamily="49" charset="0"/>
                </a:rPr>
                <a:t>0000</a:t>
              </a:r>
            </a:p>
          </p:txBody>
        </p:sp>
        <p:sp>
          <p:nvSpPr>
            <p:cNvPr id="55" name="TextBox 54"/>
            <p:cNvSpPr txBox="1"/>
            <p:nvPr/>
          </p:nvSpPr>
          <p:spPr>
            <a:xfrm>
              <a:off x="6645878" y="5634025"/>
              <a:ext cx="529312" cy="230832"/>
            </a:xfrm>
            <a:prstGeom prst="rect">
              <a:avLst/>
            </a:prstGeom>
            <a:noFill/>
          </p:spPr>
          <p:txBody>
            <a:bodyPr wrap="none" rtlCol="0">
              <a:spAutoFit/>
            </a:bodyPr>
            <a:lstStyle/>
            <a:p>
              <a:r>
                <a:rPr lang="en-US" sz="900" strike="sngStrike" dirty="0">
                  <a:solidFill>
                    <a:srgbClr val="FF0000"/>
                  </a:solidFill>
                  <a:latin typeface="Courier New" pitchFamily="49" charset="0"/>
                  <a:cs typeface="Courier New" pitchFamily="49" charset="0"/>
                </a:rPr>
                <a:t>1</a:t>
              </a:r>
              <a:r>
                <a:rPr lang="en-US" sz="900" dirty="0">
                  <a:latin typeface="Courier New" pitchFamily="49" charset="0"/>
                  <a:cs typeface="Courier New" pitchFamily="49" charset="0"/>
                </a:rPr>
                <a:t>0001</a:t>
              </a:r>
            </a:p>
          </p:txBody>
        </p:sp>
        <p:sp>
          <p:nvSpPr>
            <p:cNvPr id="56" name="TextBox 55"/>
            <p:cNvSpPr txBox="1"/>
            <p:nvPr/>
          </p:nvSpPr>
          <p:spPr>
            <a:xfrm>
              <a:off x="7019466" y="5634025"/>
              <a:ext cx="529312" cy="230832"/>
            </a:xfrm>
            <a:prstGeom prst="rect">
              <a:avLst/>
            </a:prstGeom>
            <a:noFill/>
          </p:spPr>
          <p:txBody>
            <a:bodyPr wrap="none" rtlCol="0">
              <a:spAutoFit/>
            </a:bodyPr>
            <a:lstStyle/>
            <a:p>
              <a:r>
                <a:rPr lang="en-US" sz="900" strike="sngStrike" dirty="0">
                  <a:solidFill>
                    <a:srgbClr val="FF0000"/>
                  </a:solidFill>
                  <a:latin typeface="Courier New" pitchFamily="49" charset="0"/>
                  <a:cs typeface="Courier New" pitchFamily="49" charset="0"/>
                </a:rPr>
                <a:t>1</a:t>
              </a:r>
              <a:r>
                <a:rPr lang="en-US" sz="900" dirty="0">
                  <a:latin typeface="Courier New" pitchFamily="49" charset="0"/>
                  <a:cs typeface="Courier New" pitchFamily="49" charset="0"/>
                </a:rPr>
                <a:t>0010</a:t>
              </a:r>
            </a:p>
          </p:txBody>
        </p:sp>
        <p:sp>
          <p:nvSpPr>
            <p:cNvPr id="57" name="TextBox 56"/>
            <p:cNvSpPr txBox="1"/>
            <p:nvPr/>
          </p:nvSpPr>
          <p:spPr>
            <a:xfrm>
              <a:off x="7388739" y="5634025"/>
              <a:ext cx="529312" cy="230832"/>
            </a:xfrm>
            <a:prstGeom prst="rect">
              <a:avLst/>
            </a:prstGeom>
            <a:noFill/>
          </p:spPr>
          <p:txBody>
            <a:bodyPr wrap="none" rtlCol="0">
              <a:spAutoFit/>
            </a:bodyPr>
            <a:lstStyle/>
            <a:p>
              <a:r>
                <a:rPr lang="en-US" sz="900" strike="sngStrike" dirty="0">
                  <a:solidFill>
                    <a:srgbClr val="FF0000"/>
                  </a:solidFill>
                  <a:latin typeface="Courier New" pitchFamily="49" charset="0"/>
                  <a:cs typeface="Courier New" pitchFamily="49" charset="0"/>
                </a:rPr>
                <a:t>1</a:t>
              </a:r>
              <a:r>
                <a:rPr lang="en-US" sz="900" dirty="0">
                  <a:latin typeface="Courier New" pitchFamily="49" charset="0"/>
                  <a:cs typeface="Courier New" pitchFamily="49" charset="0"/>
                </a:rPr>
                <a:t>0011</a:t>
              </a:r>
            </a:p>
          </p:txBody>
        </p:sp>
        <p:sp>
          <p:nvSpPr>
            <p:cNvPr id="58" name="TextBox 57"/>
            <p:cNvSpPr txBox="1"/>
            <p:nvPr/>
          </p:nvSpPr>
          <p:spPr>
            <a:xfrm>
              <a:off x="7760303" y="5634025"/>
              <a:ext cx="529312" cy="230832"/>
            </a:xfrm>
            <a:prstGeom prst="rect">
              <a:avLst/>
            </a:prstGeom>
            <a:noFill/>
          </p:spPr>
          <p:txBody>
            <a:bodyPr wrap="none" rtlCol="0">
              <a:spAutoFit/>
            </a:bodyPr>
            <a:lstStyle/>
            <a:p>
              <a:r>
                <a:rPr lang="en-US" sz="900" strike="sngStrike" dirty="0">
                  <a:solidFill>
                    <a:srgbClr val="FF0000"/>
                  </a:solidFill>
                  <a:latin typeface="Courier New" pitchFamily="49" charset="0"/>
                  <a:cs typeface="Courier New" pitchFamily="49" charset="0"/>
                </a:rPr>
                <a:t>1</a:t>
              </a:r>
              <a:r>
                <a:rPr lang="en-US" sz="900" dirty="0">
                  <a:latin typeface="Courier New" pitchFamily="49" charset="0"/>
                  <a:cs typeface="Courier New" pitchFamily="49" charset="0"/>
                </a:rPr>
                <a:t>0100</a:t>
              </a:r>
            </a:p>
          </p:txBody>
        </p:sp>
        <p:sp>
          <p:nvSpPr>
            <p:cNvPr id="59" name="TextBox 58"/>
            <p:cNvSpPr txBox="1"/>
            <p:nvPr/>
          </p:nvSpPr>
          <p:spPr>
            <a:xfrm>
              <a:off x="8133305" y="5634025"/>
              <a:ext cx="529312" cy="230832"/>
            </a:xfrm>
            <a:prstGeom prst="rect">
              <a:avLst/>
            </a:prstGeom>
            <a:noFill/>
          </p:spPr>
          <p:txBody>
            <a:bodyPr wrap="none" rtlCol="0">
              <a:spAutoFit/>
            </a:bodyPr>
            <a:lstStyle/>
            <a:p>
              <a:r>
                <a:rPr lang="en-US" sz="900" strike="sngStrike" dirty="0">
                  <a:solidFill>
                    <a:srgbClr val="FF0000"/>
                  </a:solidFill>
                  <a:latin typeface="Courier New" pitchFamily="49" charset="0"/>
                  <a:cs typeface="Courier New" pitchFamily="49" charset="0"/>
                </a:rPr>
                <a:t>1</a:t>
              </a:r>
              <a:r>
                <a:rPr lang="en-US" sz="900" dirty="0">
                  <a:latin typeface="Courier New" pitchFamily="49" charset="0"/>
                  <a:cs typeface="Courier New" pitchFamily="49" charset="0"/>
                </a:rPr>
                <a:t>0101</a:t>
              </a:r>
            </a:p>
          </p:txBody>
        </p:sp>
      </p:grpSp>
    </p:spTree>
    <p:extLst>
      <p:ext uri="{BB962C8B-B14F-4D97-AF65-F5344CB8AC3E}">
        <p14:creationId xmlns="" xmlns:p14="http://schemas.microsoft.com/office/powerpoint/2010/main" val="3995737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5724" y="122788"/>
            <a:ext cx="5705475" cy="6722292"/>
            <a:chOff x="-228600" y="-1066800"/>
            <a:chExt cx="7696200" cy="9067800"/>
          </a:xfrm>
        </p:grpSpPr>
        <p:graphicFrame>
          <p:nvGraphicFramePr>
            <p:cNvPr id="6" name="Diagram 5"/>
            <p:cNvGraphicFramePr>
              <a:graphicFrameLocks noChangeAspect="1"/>
            </p:cNvGraphicFramePr>
            <p:nvPr/>
          </p:nvGraphicFramePr>
          <p:xfrm>
            <a:off x="-228600" y="-1066800"/>
            <a:ext cx="7696200" cy="906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ircular Arrow 2"/>
            <p:cNvSpPr/>
            <p:nvPr/>
          </p:nvSpPr>
          <p:spPr>
            <a:xfrm rot="15718701">
              <a:off x="359554" y="156384"/>
              <a:ext cx="6570662" cy="6570662"/>
            </a:xfrm>
            <a:prstGeom prst="circularArrow">
              <a:avLst>
                <a:gd name="adj1" fmla="val 11808"/>
                <a:gd name="adj2" fmla="val 856904"/>
                <a:gd name="adj3" fmla="val 20663728"/>
                <a:gd name="adj4" fmla="val 23161"/>
                <a:gd name="adj5" fmla="val 8965"/>
              </a:avLst>
            </a:prstGeom>
            <a:solidFill>
              <a:schemeClr val="tx2">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aphicFrame>
          <p:nvGraphicFramePr>
            <p:cNvPr id="2" name="Diagram 1"/>
            <p:cNvGraphicFramePr/>
            <p:nvPr/>
          </p:nvGraphicFramePr>
          <p:xfrm>
            <a:off x="609600" y="0"/>
            <a:ext cx="6096000" cy="685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5" name="Title 4"/>
          <p:cNvSpPr>
            <a:spLocks noGrp="1"/>
          </p:cNvSpPr>
          <p:nvPr>
            <p:ph type="title"/>
          </p:nvPr>
        </p:nvSpPr>
        <p:spPr>
          <a:xfrm>
            <a:off x="4733925" y="312738"/>
            <a:ext cx="4410075" cy="1143000"/>
          </a:xfrm>
        </p:spPr>
        <p:txBody>
          <a:bodyPr>
            <a:normAutofit fontScale="90000"/>
          </a:bodyPr>
          <a:lstStyle/>
          <a:p>
            <a:r>
              <a:rPr lang="en-US" dirty="0"/>
              <a:t>Integers modulo 16</a:t>
            </a:r>
          </a:p>
        </p:txBody>
      </p:sp>
      <p:sp>
        <p:nvSpPr>
          <p:cNvPr id="4" name="TextBox 3">
            <a:extLst>
              <a:ext uri="{FF2B5EF4-FFF2-40B4-BE49-F238E27FC236}">
                <a16:creationId xmlns="" xmlns:a16="http://schemas.microsoft.com/office/drawing/2014/main" id="{5A23E481-F438-A348-810A-7D1DC082174B}"/>
              </a:ext>
            </a:extLst>
          </p:cNvPr>
          <p:cNvSpPr txBox="1"/>
          <p:nvPr/>
        </p:nvSpPr>
        <p:spPr>
          <a:xfrm>
            <a:off x="5953431" y="2272327"/>
            <a:ext cx="2868670" cy="369332"/>
          </a:xfrm>
          <a:prstGeom prst="rect">
            <a:avLst/>
          </a:prstGeom>
          <a:noFill/>
        </p:spPr>
        <p:txBody>
          <a:bodyPr wrap="none" rtlCol="0">
            <a:spAutoFit/>
          </a:bodyPr>
          <a:lstStyle/>
          <a:p>
            <a:r>
              <a:rPr lang="en-US" dirty="0"/>
              <a:t>Addition is moving clockwise</a:t>
            </a:r>
          </a:p>
        </p:txBody>
      </p:sp>
      <p:sp>
        <p:nvSpPr>
          <p:cNvPr id="8" name="TextBox 7">
            <a:extLst>
              <a:ext uri="{FF2B5EF4-FFF2-40B4-BE49-F238E27FC236}">
                <a16:creationId xmlns="" xmlns:a16="http://schemas.microsoft.com/office/drawing/2014/main" id="{E6D8770D-7F05-A646-A710-DA205D24DD79}"/>
              </a:ext>
            </a:extLst>
          </p:cNvPr>
          <p:cNvSpPr txBox="1"/>
          <p:nvPr/>
        </p:nvSpPr>
        <p:spPr>
          <a:xfrm>
            <a:off x="5359367" y="1400599"/>
            <a:ext cx="3624967" cy="369332"/>
          </a:xfrm>
          <a:prstGeom prst="rect">
            <a:avLst/>
          </a:prstGeom>
          <a:noFill/>
        </p:spPr>
        <p:txBody>
          <a:bodyPr wrap="none" rtlCol="0">
            <a:spAutoFit/>
          </a:bodyPr>
          <a:lstStyle/>
          <a:p>
            <a:r>
              <a:rPr lang="en-US" dirty="0"/>
              <a:t>From number line to a number circle</a:t>
            </a:r>
          </a:p>
        </p:txBody>
      </p:sp>
      <p:sp>
        <p:nvSpPr>
          <p:cNvPr id="9" name="TextBox 8">
            <a:extLst>
              <a:ext uri="{FF2B5EF4-FFF2-40B4-BE49-F238E27FC236}">
                <a16:creationId xmlns="" xmlns:a16="http://schemas.microsoft.com/office/drawing/2014/main" id="{72B4F71C-15B9-BB44-9432-D63C8A5D291E}"/>
              </a:ext>
            </a:extLst>
          </p:cNvPr>
          <p:cNvSpPr txBox="1"/>
          <p:nvPr/>
        </p:nvSpPr>
        <p:spPr>
          <a:xfrm>
            <a:off x="6033264" y="2959389"/>
            <a:ext cx="2669577" cy="923330"/>
          </a:xfrm>
          <a:prstGeom prst="rect">
            <a:avLst/>
          </a:prstGeom>
          <a:noFill/>
        </p:spPr>
        <p:txBody>
          <a:bodyPr wrap="none" rtlCol="0">
            <a:spAutoFit/>
          </a:bodyPr>
          <a:lstStyle/>
          <a:p>
            <a:r>
              <a:rPr lang="en-US" dirty="0"/>
              <a:t>Arithmetic mod </a:t>
            </a:r>
            <a:r>
              <a:rPr lang="en-US" dirty="0" smtClean="0"/>
              <a:t>16 (= 2</a:t>
            </a:r>
            <a:r>
              <a:rPr lang="en-US" baseline="30000" dirty="0" smtClean="0"/>
              <a:t>4</a:t>
            </a:r>
            <a:r>
              <a:rPr lang="en-US" dirty="0" smtClean="0"/>
              <a:t>),</a:t>
            </a:r>
            <a:endParaRPr lang="en-US" dirty="0"/>
          </a:p>
          <a:p>
            <a:r>
              <a:rPr lang="en-US" dirty="0"/>
              <a:t>corresponds to a fictional </a:t>
            </a:r>
          </a:p>
          <a:p>
            <a:r>
              <a:rPr lang="en-US" dirty="0"/>
              <a:t>machine with word size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Laws of modular arithmetic</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432887004"/>
              </p:ext>
            </p:extLst>
          </p:nvPr>
        </p:nvGraphicFramePr>
        <p:xfrm>
          <a:off x="457200" y="1600200"/>
          <a:ext cx="8229600" cy="365760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370840">
                <a:tc>
                  <a:txBody>
                    <a:bodyPr/>
                    <a:lstStyle/>
                    <a:p>
                      <a:pPr algn="ctr"/>
                      <a:r>
                        <a:rPr lang="en-US" sz="2400" b="0" i="1" dirty="0">
                          <a:solidFill>
                            <a:sysClr val="windowText" lastClr="000000"/>
                          </a:solidFill>
                        </a:rPr>
                        <a:t>x + y = y + 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r>
                        <a:rPr lang="en-US" sz="2400" b="0" dirty="0" err="1">
                          <a:solidFill>
                            <a:sysClr val="windowText" lastClr="000000"/>
                          </a:solidFill>
                        </a:rPr>
                        <a:t>Commutativity</a:t>
                      </a:r>
                      <a:r>
                        <a:rPr lang="en-US" sz="2400" b="0" dirty="0">
                          <a:solidFill>
                            <a:sysClr val="windowText" lastClr="000000"/>
                          </a:solidFill>
                        </a:rPr>
                        <a:t> of addition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 xmlns:a16="http://schemas.microsoft.com/office/drawing/2014/main" val="10000"/>
                  </a:ext>
                </a:extLst>
              </a:tr>
              <a:tr h="370840">
                <a:tc>
                  <a:txBody>
                    <a:bodyPr/>
                    <a:lstStyle/>
                    <a:p>
                      <a:pPr algn="ctr"/>
                      <a:r>
                        <a:rPr lang="en-US" sz="2400" b="0" i="1" dirty="0">
                          <a:solidFill>
                            <a:sysClr val="windowText" lastClr="000000"/>
                          </a:solidFill>
                        </a:rPr>
                        <a:t>(x + y) + z = x + (y + z)</a:t>
                      </a:r>
                    </a:p>
                  </a:txBody>
                  <a:tcPr>
                    <a:lnL w="12700" cap="flat" cmpd="sng" algn="ctr">
                      <a:solidFill>
                        <a:schemeClr val="tx1"/>
                      </a:solidFill>
                      <a:prstDash val="solid"/>
                      <a:round/>
                      <a:headEnd type="none" w="med" len="med"/>
                      <a:tailEnd type="none" w="med" len="med"/>
                    </a:lnL>
                    <a:noFill/>
                  </a:tcPr>
                </a:tc>
                <a:tc>
                  <a:txBody>
                    <a:bodyPr/>
                    <a:lstStyle/>
                    <a:p>
                      <a:r>
                        <a:rPr lang="en-US" sz="2400" dirty="0" err="1">
                          <a:solidFill>
                            <a:sysClr val="windowText" lastClr="000000"/>
                          </a:solidFill>
                        </a:rPr>
                        <a:t>Associativity</a:t>
                      </a:r>
                      <a:r>
                        <a:rPr lang="en-US" sz="2400" dirty="0">
                          <a:solidFill>
                            <a:sysClr val="windowText" lastClr="000000"/>
                          </a:solidFill>
                        </a:rPr>
                        <a:t> of addition</a:t>
                      </a:r>
                    </a:p>
                  </a:txBody>
                  <a:tcPr>
                    <a:lnR w="12700" cap="flat" cmpd="sng" algn="ctr">
                      <a:solidFill>
                        <a:schemeClr val="tx1"/>
                      </a:solidFill>
                      <a:prstDash val="solid"/>
                      <a:round/>
                      <a:headEnd type="none" w="med" len="med"/>
                      <a:tailEnd type="none" w="med" len="med"/>
                    </a:lnR>
                    <a:noFill/>
                  </a:tcPr>
                </a:tc>
                <a:extLst>
                  <a:ext uri="{0D108BD9-81ED-4DB2-BD59-A6C34878D82A}">
                    <a16:rowId xmlns="" xmlns:a16="http://schemas.microsoft.com/office/drawing/2014/main" val="10001"/>
                  </a:ext>
                </a:extLst>
              </a:tr>
              <a:tr h="370840">
                <a:tc>
                  <a:txBody>
                    <a:bodyPr/>
                    <a:lstStyle/>
                    <a:p>
                      <a:pPr algn="ctr"/>
                      <a:r>
                        <a:rPr lang="en-US" sz="2400" b="0" i="1" dirty="0">
                          <a:solidFill>
                            <a:sysClr val="windowText" lastClr="000000"/>
                          </a:solidFill>
                        </a:rPr>
                        <a:t>x + 0 = x</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r>
                        <a:rPr lang="en-US" sz="2400" dirty="0">
                          <a:solidFill>
                            <a:sysClr val="windowText" lastClr="000000"/>
                          </a:solidFill>
                        </a:rPr>
                        <a:t>Additive unit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a:txBody>
                    <a:bodyPr/>
                    <a:lstStyle/>
                    <a:p>
                      <a:pPr algn="ctr"/>
                      <a:r>
                        <a:rPr lang="es-ES" sz="2400" b="0" i="1" dirty="0">
                          <a:solidFill>
                            <a:sysClr val="windowText" lastClr="000000"/>
                          </a:solidFill>
                        </a:rPr>
                        <a:t>x * y = y * x</a:t>
                      </a:r>
                      <a:endParaRPr lang="en-US" sz="2400" b="0" i="1" dirty="0">
                        <a:solidFill>
                          <a:sysClr val="windowText" lastClr="00000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r>
                        <a:rPr lang="en-US" sz="2400" dirty="0" err="1">
                          <a:solidFill>
                            <a:sysClr val="windowText" lastClr="000000"/>
                          </a:solidFill>
                        </a:rPr>
                        <a:t>Commutativity</a:t>
                      </a:r>
                      <a:r>
                        <a:rPr lang="en-US" sz="2400" dirty="0">
                          <a:solidFill>
                            <a:sysClr val="windowText" lastClr="000000"/>
                          </a:solidFill>
                        </a:rPr>
                        <a:t> of multiplication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 xmlns:a16="http://schemas.microsoft.com/office/drawing/2014/main" val="10003"/>
                  </a:ext>
                </a:extLst>
              </a:tr>
              <a:tr h="370840">
                <a:tc>
                  <a:txBody>
                    <a:bodyPr/>
                    <a:lstStyle/>
                    <a:p>
                      <a:pPr algn="ctr"/>
                      <a:r>
                        <a:rPr lang="pl-PL" sz="2400" b="0" i="1" dirty="0">
                          <a:solidFill>
                            <a:sysClr val="windowText" lastClr="000000"/>
                          </a:solidFill>
                        </a:rPr>
                        <a:t>(x *</a:t>
                      </a:r>
                      <a:r>
                        <a:rPr lang="en-US" sz="2400" b="0" i="1" dirty="0">
                          <a:solidFill>
                            <a:sysClr val="windowText" lastClr="000000"/>
                          </a:solidFill>
                        </a:rPr>
                        <a:t> </a:t>
                      </a:r>
                      <a:r>
                        <a:rPr lang="pl-PL" sz="2400" b="0" i="1" dirty="0">
                          <a:solidFill>
                            <a:sysClr val="windowText" lastClr="000000"/>
                          </a:solidFill>
                        </a:rPr>
                        <a:t>y) *</a:t>
                      </a:r>
                      <a:r>
                        <a:rPr lang="en-US" sz="2400" b="0" i="1" dirty="0">
                          <a:solidFill>
                            <a:sysClr val="windowText" lastClr="000000"/>
                          </a:solidFill>
                        </a:rPr>
                        <a:t> </a:t>
                      </a:r>
                      <a:r>
                        <a:rPr lang="pl-PL" sz="2400" b="0" i="1" dirty="0">
                          <a:solidFill>
                            <a:sysClr val="windowText" lastClr="000000"/>
                          </a:solidFill>
                        </a:rPr>
                        <a:t>z = x *</a:t>
                      </a:r>
                      <a:r>
                        <a:rPr lang="en-US" sz="2400" b="0" i="1" dirty="0">
                          <a:solidFill>
                            <a:sysClr val="windowText" lastClr="000000"/>
                          </a:solidFill>
                        </a:rPr>
                        <a:t> </a:t>
                      </a:r>
                      <a:r>
                        <a:rPr lang="pl-PL" sz="2400" b="0" i="1" dirty="0">
                          <a:solidFill>
                            <a:sysClr val="windowText" lastClr="000000"/>
                          </a:solidFill>
                        </a:rPr>
                        <a:t>(y *</a:t>
                      </a:r>
                      <a:r>
                        <a:rPr lang="en-US" sz="2400" b="0" i="1" dirty="0">
                          <a:solidFill>
                            <a:sysClr val="windowText" lastClr="000000"/>
                          </a:solidFill>
                        </a:rPr>
                        <a:t> </a:t>
                      </a:r>
                      <a:r>
                        <a:rPr lang="pl-PL" sz="2400" b="0" i="1" dirty="0">
                          <a:solidFill>
                            <a:sysClr val="windowText" lastClr="000000"/>
                          </a:solidFill>
                        </a:rPr>
                        <a:t>z)</a:t>
                      </a:r>
                      <a:endParaRPr lang="en-US" sz="2400" b="0" i="1" dirty="0">
                        <a:solidFill>
                          <a:sysClr val="windowText" lastClr="000000"/>
                        </a:solidFill>
                      </a:endParaRPr>
                    </a:p>
                  </a:txBody>
                  <a:tcPr>
                    <a:lnL w="12700" cap="flat" cmpd="sng" algn="ctr">
                      <a:solidFill>
                        <a:schemeClr val="tx1"/>
                      </a:solidFill>
                      <a:prstDash val="solid"/>
                      <a:round/>
                      <a:headEnd type="none" w="med" len="med"/>
                      <a:tailEnd type="none" w="med" len="med"/>
                    </a:lnL>
                    <a:noFill/>
                  </a:tcPr>
                </a:tc>
                <a:tc>
                  <a:txBody>
                    <a:bodyPr/>
                    <a:lstStyle/>
                    <a:p>
                      <a:r>
                        <a:rPr lang="en-US" sz="2400" dirty="0" err="1">
                          <a:solidFill>
                            <a:sysClr val="windowText" lastClr="000000"/>
                          </a:solidFill>
                        </a:rPr>
                        <a:t>Associativity</a:t>
                      </a:r>
                      <a:r>
                        <a:rPr lang="en-US" sz="2400" dirty="0">
                          <a:solidFill>
                            <a:sysClr val="windowText" lastClr="000000"/>
                          </a:solidFill>
                        </a:rPr>
                        <a:t> of multiplication</a:t>
                      </a:r>
                    </a:p>
                  </a:txBody>
                  <a:tcPr>
                    <a:lnR w="12700" cap="flat" cmpd="sng" algn="ctr">
                      <a:solidFill>
                        <a:schemeClr val="tx1"/>
                      </a:solidFill>
                      <a:prstDash val="solid"/>
                      <a:round/>
                      <a:headEnd type="none" w="med" len="med"/>
                      <a:tailEnd type="none" w="med" len="med"/>
                    </a:lnR>
                    <a:noFill/>
                  </a:tcPr>
                </a:tc>
                <a:extLst>
                  <a:ext uri="{0D108BD9-81ED-4DB2-BD59-A6C34878D82A}">
                    <a16:rowId xmlns="" xmlns:a16="http://schemas.microsoft.com/office/drawing/2014/main" val="10004"/>
                  </a:ext>
                </a:extLst>
              </a:tr>
              <a:tr h="370840">
                <a:tc>
                  <a:txBody>
                    <a:bodyPr/>
                    <a:lstStyle/>
                    <a:p>
                      <a:pPr algn="ctr"/>
                      <a:r>
                        <a:rPr lang="en-US" sz="2400" b="0" i="1" dirty="0">
                          <a:solidFill>
                            <a:sysClr val="windowText" lastClr="000000"/>
                          </a:solidFill>
                        </a:rPr>
                        <a:t>x * 1 = x</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r>
                        <a:rPr lang="en-US" sz="2400" dirty="0">
                          <a:solidFill>
                            <a:sysClr val="windowText" lastClr="000000"/>
                          </a:solidFill>
                        </a:rPr>
                        <a:t>Multiplicative unit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70840">
                <a:tc>
                  <a:txBody>
                    <a:bodyPr/>
                    <a:lstStyle/>
                    <a:p>
                      <a:pPr algn="ctr"/>
                      <a:r>
                        <a:rPr lang="pl-PL" sz="2400" b="0" i="1" dirty="0">
                          <a:solidFill>
                            <a:sysClr val="windowText" lastClr="000000"/>
                          </a:solidFill>
                        </a:rPr>
                        <a:t>x *</a:t>
                      </a:r>
                      <a:r>
                        <a:rPr lang="en-US" sz="2400" b="0" i="1" dirty="0">
                          <a:solidFill>
                            <a:sysClr val="windowText" lastClr="000000"/>
                          </a:solidFill>
                        </a:rPr>
                        <a:t> </a:t>
                      </a:r>
                      <a:r>
                        <a:rPr lang="pl-PL" sz="2400" b="0" i="1" dirty="0">
                          <a:solidFill>
                            <a:sysClr val="windowText" lastClr="000000"/>
                          </a:solidFill>
                        </a:rPr>
                        <a:t>(y + z) = x *</a:t>
                      </a:r>
                      <a:r>
                        <a:rPr lang="en-US" sz="2400" b="0" i="1" dirty="0">
                          <a:solidFill>
                            <a:sysClr val="windowText" lastClr="000000"/>
                          </a:solidFill>
                        </a:rPr>
                        <a:t> </a:t>
                      </a:r>
                      <a:r>
                        <a:rPr lang="pl-PL" sz="2400" b="0" i="1" dirty="0">
                          <a:solidFill>
                            <a:sysClr val="windowText" lastClr="000000"/>
                          </a:solidFill>
                        </a:rPr>
                        <a:t>y + x *</a:t>
                      </a:r>
                      <a:r>
                        <a:rPr lang="en-US" sz="2400" b="0" i="1" dirty="0">
                          <a:solidFill>
                            <a:sysClr val="windowText" lastClr="000000"/>
                          </a:solidFill>
                        </a:rPr>
                        <a:t> </a:t>
                      </a:r>
                      <a:r>
                        <a:rPr lang="pl-PL" sz="2400" b="0" i="1" dirty="0">
                          <a:solidFill>
                            <a:sysClr val="windowText" lastClr="000000"/>
                          </a:solidFill>
                        </a:rPr>
                        <a:t>z</a:t>
                      </a:r>
                      <a:endParaRPr lang="en-US" sz="2400" b="0" i="1" dirty="0">
                        <a:solidFill>
                          <a:sysClr val="windowText" lastClr="00000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r>
                        <a:rPr lang="en-US" sz="2400" dirty="0" err="1">
                          <a:solidFill>
                            <a:sysClr val="windowText" lastClr="000000"/>
                          </a:solidFill>
                        </a:rPr>
                        <a:t>Distributivity</a:t>
                      </a:r>
                      <a:endParaRPr lang="en-US" sz="2400" dirty="0">
                        <a:solidFill>
                          <a:sysClr val="windowText" lastClr="00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 xmlns:a16="http://schemas.microsoft.com/office/drawing/2014/main" val="10006"/>
                  </a:ext>
                </a:extLst>
              </a:tr>
              <a:tr h="370840">
                <a:tc>
                  <a:txBody>
                    <a:bodyPr/>
                    <a:lstStyle/>
                    <a:p>
                      <a:pPr algn="ctr"/>
                      <a:r>
                        <a:rPr lang="en-US" sz="2400" b="0" i="1" dirty="0">
                          <a:solidFill>
                            <a:sysClr val="windowText" lastClr="000000"/>
                          </a:solidFill>
                        </a:rPr>
                        <a:t>x * 0 = 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r>
                        <a:rPr lang="en-US" sz="2400" dirty="0">
                          <a:solidFill>
                            <a:sysClr val="windowText" lastClr="000000"/>
                          </a:solidFill>
                        </a:rPr>
                        <a:t>Annihilation</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sp>
        <p:nvSpPr>
          <p:cNvPr id="5" name="TextBox 4"/>
          <p:cNvSpPr txBox="1"/>
          <p:nvPr/>
        </p:nvSpPr>
        <p:spPr>
          <a:xfrm>
            <a:off x="1868984" y="5765180"/>
            <a:ext cx="5406032" cy="523220"/>
          </a:xfrm>
          <a:prstGeom prst="rect">
            <a:avLst/>
          </a:prstGeom>
          <a:noFill/>
        </p:spPr>
        <p:txBody>
          <a:bodyPr wrap="none" rtlCol="0">
            <a:spAutoFit/>
          </a:bodyPr>
          <a:lstStyle/>
          <a:p>
            <a:r>
              <a:rPr lang="en-US" sz="2800" dirty="0"/>
              <a:t>Same laws as traditional arithmetic!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Reasoning about </a:t>
            </a:r>
            <a:r>
              <a:rPr lang="en-US" dirty="0" err="1">
                <a:latin typeface="Courier New" pitchFamily="49" charset="0"/>
                <a:cs typeface="Courier New" pitchFamily="49" charset="0"/>
              </a:rPr>
              <a:t>int</a:t>
            </a:r>
            <a:r>
              <a:rPr lang="en-US" dirty="0" err="1"/>
              <a:t>`s</a:t>
            </a:r>
            <a:endParaRPr lang="en-US" dirty="0"/>
          </a:p>
        </p:txBody>
      </p:sp>
      <p:sp>
        <p:nvSpPr>
          <p:cNvPr id="4" name="Content Placeholder 3"/>
          <p:cNvSpPr>
            <a:spLocks noGrp="1"/>
          </p:cNvSpPr>
          <p:nvPr>
            <p:ph idx="1"/>
          </p:nvPr>
        </p:nvSpPr>
        <p:spPr/>
        <p:txBody>
          <a:bodyPr/>
          <a:lstStyle/>
          <a:p>
            <a:pPr>
              <a:buNone/>
            </a:pPr>
            <a:r>
              <a:rPr lang="en-US" sz="2800" b="1" dirty="0">
                <a:latin typeface="Courier New" pitchFamily="49" charset="0"/>
                <a:cs typeface="Courier New" pitchFamily="49" charset="0"/>
              </a:rPr>
              <a:t>string</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foo</a:t>
            </a:r>
            <a:r>
              <a:rPr lang="en-US" sz="2800" dirty="0">
                <a:latin typeface="Courier New" pitchFamily="49" charset="0"/>
                <a:cs typeface="Courier New" pitchFamily="49" charset="0"/>
              </a:rPr>
              <a:t>(</a:t>
            </a:r>
            <a:r>
              <a:rPr lang="en-US" sz="2800" b="1" dirty="0" err="1">
                <a:latin typeface="Courier New" pitchFamily="49" charset="0"/>
                <a:cs typeface="Courier New" pitchFamily="49" charset="0"/>
              </a:rPr>
              <a:t>int</a:t>
            </a:r>
            <a:r>
              <a:rPr lang="en-US" sz="2800" dirty="0">
                <a:latin typeface="Courier New" pitchFamily="49" charset="0"/>
                <a:cs typeface="Courier New" pitchFamily="49" charset="0"/>
              </a:rPr>
              <a:t> x) {</a:t>
            </a:r>
          </a:p>
          <a:p>
            <a:pPr>
              <a:buNone/>
            </a:pPr>
            <a:r>
              <a:rPr lang="en-US" sz="2800" dirty="0">
                <a:latin typeface="Courier New" pitchFamily="49" charset="0"/>
                <a:cs typeface="Courier New" pitchFamily="49" charset="0"/>
              </a:rPr>
              <a:t>  </a:t>
            </a:r>
            <a:r>
              <a:rPr lang="en-US" sz="2800" b="1" dirty="0" err="1">
                <a:latin typeface="Courier New" pitchFamily="49" charset="0"/>
                <a:cs typeface="Courier New" pitchFamily="49" charset="0"/>
              </a:rPr>
              <a:t>int</a:t>
            </a:r>
            <a:r>
              <a:rPr lang="en-US" sz="2800" dirty="0">
                <a:latin typeface="Courier New" pitchFamily="49" charset="0"/>
                <a:cs typeface="Courier New" pitchFamily="49" charset="0"/>
              </a:rPr>
              <a:t> z = 1+x;</a:t>
            </a:r>
          </a:p>
          <a:p>
            <a:pPr>
              <a:buNone/>
            </a:pPr>
            <a:r>
              <a:rPr lang="en-US" sz="2800" dirty="0">
                <a:latin typeface="Courier New" pitchFamily="49" charset="0"/>
                <a:cs typeface="Courier New" pitchFamily="49" charset="0"/>
              </a:rPr>
              <a:t>  </a:t>
            </a:r>
            <a:r>
              <a:rPr lang="en-US" sz="2800" b="1" dirty="0">
                <a:latin typeface="Courier New" pitchFamily="49" charset="0"/>
                <a:cs typeface="Courier New" pitchFamily="49" charset="0"/>
              </a:rPr>
              <a:t>if</a:t>
            </a:r>
            <a:r>
              <a:rPr lang="en-US" sz="2800" dirty="0">
                <a:latin typeface="Courier New" pitchFamily="49" charset="0"/>
                <a:cs typeface="Courier New" pitchFamily="49" charset="0"/>
              </a:rPr>
              <a:t> (x+1 == z)</a:t>
            </a:r>
          </a:p>
          <a:p>
            <a:pPr>
              <a:buNone/>
            </a:pPr>
            <a:r>
              <a:rPr lang="en-US" sz="2800" dirty="0">
                <a:latin typeface="Courier New" pitchFamily="49" charset="0"/>
                <a:cs typeface="Courier New" pitchFamily="49" charset="0"/>
              </a:rPr>
              <a:t>    </a:t>
            </a:r>
            <a:r>
              <a:rPr lang="en-US" sz="2800" b="1" dirty="0">
                <a:latin typeface="Courier New" pitchFamily="49" charset="0"/>
                <a:cs typeface="Courier New" pitchFamily="49" charset="0"/>
              </a:rPr>
              <a:t>return</a:t>
            </a:r>
            <a:r>
              <a:rPr lang="en-US" sz="2800" dirty="0">
                <a:latin typeface="Courier New" pitchFamily="49" charset="0"/>
                <a:cs typeface="Courier New" pitchFamily="49" charset="0"/>
              </a:rPr>
              <a:t> </a:t>
            </a:r>
            <a:r>
              <a:rPr lang="en-US" sz="2800" dirty="0">
                <a:solidFill>
                  <a:srgbClr val="00B050"/>
                </a:solidFill>
                <a:latin typeface="Courier New" pitchFamily="49" charset="0"/>
                <a:cs typeface="Courier New" pitchFamily="49" charset="0"/>
              </a:rPr>
              <a:t>"Good"</a:t>
            </a:r>
            <a:r>
              <a:rPr lang="en-US" sz="2800" dirty="0">
                <a:latin typeface="Courier New" pitchFamily="49" charset="0"/>
                <a:cs typeface="Courier New" pitchFamily="49" charset="0"/>
              </a:rPr>
              <a:t>;</a:t>
            </a:r>
          </a:p>
          <a:p>
            <a:pPr>
              <a:buNone/>
            </a:pPr>
            <a:r>
              <a:rPr lang="en-US" sz="2800" dirty="0">
                <a:latin typeface="Courier New" pitchFamily="49" charset="0"/>
                <a:cs typeface="Courier New" pitchFamily="49" charset="0"/>
              </a:rPr>
              <a:t>  </a:t>
            </a:r>
            <a:r>
              <a:rPr lang="en-US" sz="2800" b="1" dirty="0">
                <a:latin typeface="Courier New" pitchFamily="49" charset="0"/>
                <a:cs typeface="Courier New" pitchFamily="49" charset="0"/>
              </a:rPr>
              <a:t>else</a:t>
            </a:r>
          </a:p>
          <a:p>
            <a:pPr>
              <a:buNone/>
            </a:pPr>
            <a:r>
              <a:rPr lang="en-US" sz="2800" dirty="0">
                <a:latin typeface="Courier New" pitchFamily="49" charset="0"/>
                <a:cs typeface="Courier New" pitchFamily="49" charset="0"/>
              </a:rPr>
              <a:t>    </a:t>
            </a:r>
            <a:r>
              <a:rPr lang="en-US" sz="2800" b="1" dirty="0">
                <a:latin typeface="Courier New" pitchFamily="49" charset="0"/>
                <a:cs typeface="Courier New" pitchFamily="49" charset="0"/>
              </a:rPr>
              <a:t>return</a:t>
            </a:r>
            <a:r>
              <a:rPr lang="en-US" sz="2800" dirty="0">
                <a:latin typeface="Courier New" pitchFamily="49" charset="0"/>
                <a:cs typeface="Courier New" pitchFamily="49" charset="0"/>
              </a:rPr>
              <a:t> </a:t>
            </a:r>
            <a:r>
              <a:rPr lang="en-US" sz="2800" dirty="0">
                <a:solidFill>
                  <a:srgbClr val="00B050"/>
                </a:solidFill>
                <a:latin typeface="Courier New" pitchFamily="49" charset="0"/>
                <a:cs typeface="Courier New" pitchFamily="49" charset="0"/>
              </a:rPr>
              <a:t>"Bad"</a:t>
            </a:r>
            <a:r>
              <a:rPr lang="en-US" sz="2800" dirty="0">
                <a:latin typeface="Courier New" pitchFamily="49" charset="0"/>
                <a:cs typeface="Courier New" pitchFamily="49" charset="0"/>
              </a:rPr>
              <a:t>;</a:t>
            </a:r>
          </a:p>
          <a:p>
            <a:pPr>
              <a:buNone/>
            </a:pPr>
            <a:r>
              <a:rPr lang="en-US" sz="2800" dirty="0">
                <a:latin typeface="Courier New" pitchFamily="49" charset="0"/>
                <a:cs typeface="Courier New" pitchFamily="49" charset="0"/>
              </a:rPr>
              <a:t>}</a:t>
            </a:r>
          </a:p>
          <a:p>
            <a:pPr>
              <a:buNone/>
            </a:pP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1" y="0"/>
            <a:ext cx="5820656" cy="6858000"/>
            <a:chOff x="-228600" y="-1066800"/>
            <a:chExt cx="7696200" cy="9067800"/>
          </a:xfrm>
        </p:grpSpPr>
        <p:graphicFrame>
          <p:nvGraphicFramePr>
            <p:cNvPr id="6" name="Diagram 5"/>
            <p:cNvGraphicFramePr>
              <a:graphicFrameLocks noChangeAspect="1"/>
            </p:cNvGraphicFramePr>
            <p:nvPr/>
          </p:nvGraphicFramePr>
          <p:xfrm>
            <a:off x="-228600" y="-1066800"/>
            <a:ext cx="7696200" cy="906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ircular Arrow 2"/>
            <p:cNvSpPr/>
            <p:nvPr/>
          </p:nvSpPr>
          <p:spPr>
            <a:xfrm rot="15718701">
              <a:off x="359554" y="156384"/>
              <a:ext cx="6570662" cy="6570662"/>
            </a:xfrm>
            <a:prstGeom prst="circularArrow">
              <a:avLst>
                <a:gd name="adj1" fmla="val 11808"/>
                <a:gd name="adj2" fmla="val 856904"/>
                <a:gd name="adj3" fmla="val 20663728"/>
                <a:gd name="adj4" fmla="val 23161"/>
                <a:gd name="adj5" fmla="val 8965"/>
              </a:avLst>
            </a:prstGeom>
            <a:solidFill>
              <a:schemeClr val="tx2">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aphicFrame>
          <p:nvGraphicFramePr>
            <p:cNvPr id="2" name="Diagram 1"/>
            <p:cNvGraphicFramePr/>
            <p:nvPr/>
          </p:nvGraphicFramePr>
          <p:xfrm>
            <a:off x="609600" y="0"/>
            <a:ext cx="6096000" cy="685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p:cNvGraphicFramePr>
              <a:graphicFrameLocks noChangeAspect="1"/>
            </p:cNvGraphicFramePr>
            <p:nvPr/>
          </p:nvGraphicFramePr>
          <p:xfrm>
            <a:off x="1371600" y="914401"/>
            <a:ext cx="4521202" cy="50863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pSp>
      <p:sp>
        <p:nvSpPr>
          <p:cNvPr id="7" name="Title 6"/>
          <p:cNvSpPr>
            <a:spLocks noGrp="1"/>
          </p:cNvSpPr>
          <p:nvPr>
            <p:ph type="title"/>
          </p:nvPr>
        </p:nvSpPr>
        <p:spPr>
          <a:xfrm>
            <a:off x="5438775" y="274638"/>
            <a:ext cx="3705225" cy="1143000"/>
          </a:xfrm>
        </p:spPr>
        <p:txBody>
          <a:bodyPr>
            <a:normAutofit fontScale="90000"/>
          </a:bodyPr>
          <a:lstStyle/>
          <a:p>
            <a:r>
              <a:rPr lang="en-US" dirty="0"/>
              <a:t>What about the negatives?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Subtraction</a:t>
            </a:r>
          </a:p>
        </p:txBody>
      </p:sp>
      <p:graphicFrame>
        <p:nvGraphicFramePr>
          <p:cNvPr id="4" name="Content Placeholder 3"/>
          <p:cNvGraphicFramePr>
            <a:graphicFrameLocks noGrp="1"/>
          </p:cNvGraphicFramePr>
          <p:nvPr>
            <p:ph idx="1"/>
          </p:nvPr>
        </p:nvGraphicFramePr>
        <p:xfrm>
          <a:off x="457200" y="3741192"/>
          <a:ext cx="8229600" cy="91440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370840">
                <a:tc>
                  <a:txBody>
                    <a:bodyPr/>
                    <a:lstStyle/>
                    <a:p>
                      <a:pPr algn="ctr"/>
                      <a:r>
                        <a:rPr lang="en-US" sz="2400" b="0" i="1" dirty="0">
                          <a:solidFill>
                            <a:sysClr val="windowText" lastClr="000000"/>
                          </a:solidFill>
                        </a:rPr>
                        <a:t>x + (-x) = 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r>
                        <a:rPr lang="en-US" sz="2400" b="0" dirty="0">
                          <a:solidFill>
                            <a:sysClr val="windowText" lastClr="000000"/>
                          </a:solidFill>
                        </a:rPr>
                        <a:t>Additive inverse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 xmlns:a16="http://schemas.microsoft.com/office/drawing/2014/main" val="10000"/>
                  </a:ext>
                </a:extLst>
              </a:tr>
              <a:tr h="370840">
                <a:tc>
                  <a:txBody>
                    <a:bodyPr/>
                    <a:lstStyle/>
                    <a:p>
                      <a:pPr algn="ctr"/>
                      <a:r>
                        <a:rPr lang="en-US" sz="2400" b="0" i="1" dirty="0">
                          <a:solidFill>
                            <a:sysClr val="windowText" lastClr="000000"/>
                          </a:solidFill>
                        </a:rPr>
                        <a:t>-(-x) = x</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r>
                        <a:rPr lang="en-US" sz="2400" dirty="0">
                          <a:solidFill>
                            <a:sysClr val="windowText" lastClr="000000"/>
                          </a:solidFill>
                        </a:rPr>
                        <a:t>Cancelation</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5" name="TextBox 4"/>
          <p:cNvSpPr txBox="1"/>
          <p:nvPr/>
        </p:nvSpPr>
        <p:spPr>
          <a:xfrm>
            <a:off x="1436174" y="5765180"/>
            <a:ext cx="5406032" cy="523220"/>
          </a:xfrm>
          <a:prstGeom prst="rect">
            <a:avLst/>
          </a:prstGeom>
          <a:noFill/>
        </p:spPr>
        <p:txBody>
          <a:bodyPr wrap="none" rtlCol="0">
            <a:spAutoFit/>
          </a:bodyPr>
          <a:lstStyle/>
          <a:p>
            <a:r>
              <a:rPr lang="en-US" sz="2800" dirty="0"/>
              <a:t>Same laws as traditional arithmetic!</a:t>
            </a:r>
          </a:p>
        </p:txBody>
      </p:sp>
      <p:sp>
        <p:nvSpPr>
          <p:cNvPr id="6" name="Content Placeholder 3"/>
          <p:cNvSpPr txBox="1">
            <a:spLocks/>
          </p:cNvSpPr>
          <p:nvPr/>
        </p:nvSpPr>
        <p:spPr>
          <a:xfrm>
            <a:off x="457200" y="1600200"/>
            <a:ext cx="8686800" cy="1812073"/>
          </a:xfrm>
          <a:prstGeom prst="rect">
            <a:avLst/>
          </a:prstGeom>
        </p:spPr>
        <p:txBody>
          <a:bodyPr vert="horz" lIns="91440" tIns="45720" rIns="91440" bIns="45720" rtlCol="0">
            <a:normAutofit fontScale="925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1" u="none" strike="noStrike" kern="1200" cap="none" spc="0" normalizeH="0" baseline="0" noProof="0" dirty="0" smtClean="0">
                <a:ln>
                  <a:noFill/>
                </a:ln>
                <a:solidFill>
                  <a:schemeClr val="tx1"/>
                </a:solidFill>
                <a:effectLst/>
                <a:uLnTx/>
                <a:uFillTx/>
                <a:latin typeface="+mn-lt"/>
                <a:ea typeface="+mn-ea"/>
                <a:cs typeface="+mn-cs"/>
              </a:rPr>
              <a:t> </a:t>
            </a:r>
            <a:r>
              <a:rPr lang="en-US" sz="3200" i="1" dirty="0" smtClean="0">
                <a:solidFill>
                  <a:srgbClr val="0070C0"/>
                </a:solidFill>
              </a:rPr>
              <a:t>x </a:t>
            </a:r>
            <a:r>
              <a:rPr lang="en-US" sz="3200" i="1" dirty="0">
                <a:solidFill>
                  <a:srgbClr val="0070C0"/>
                </a:solidFill>
              </a:rPr>
              <a:t>– y </a:t>
            </a:r>
            <a:r>
              <a:rPr kumimoji="0" lang="en-US" sz="3200" b="0" i="0" u="none" strike="noStrike" kern="1200" cap="none" spc="0" normalizeH="0" baseline="0" noProof="0" dirty="0">
                <a:ln>
                  <a:noFill/>
                </a:ln>
                <a:solidFill>
                  <a:schemeClr val="tx1"/>
                </a:solidFill>
                <a:effectLst/>
                <a:uLnTx/>
                <a:uFillTx/>
                <a:latin typeface="+mn-lt"/>
                <a:ea typeface="+mn-ea"/>
                <a:cs typeface="+mn-cs"/>
              </a:rPr>
              <a:t>is stepping </a:t>
            </a:r>
            <a:r>
              <a:rPr lang="en-US" sz="3200" i="1" dirty="0">
                <a:solidFill>
                  <a:srgbClr val="0070C0"/>
                </a:solidFill>
              </a:rPr>
              <a:t>y</a:t>
            </a:r>
            <a:r>
              <a:rPr kumimoji="0" lang="en-US" sz="3200" b="0" i="0" u="none" strike="noStrike" kern="1200" cap="none" spc="0" normalizeH="0" baseline="0" noProof="0" dirty="0">
                <a:ln>
                  <a:noFill/>
                </a:ln>
                <a:solidFill>
                  <a:schemeClr val="tx1"/>
                </a:solidFill>
                <a:effectLst/>
                <a:uLnTx/>
                <a:uFillTx/>
                <a:latin typeface="+mn-lt"/>
                <a:ea typeface="+mn-ea"/>
                <a:cs typeface="+mn-cs"/>
              </a:rPr>
              <a:t> times counter-clockwise from </a:t>
            </a:r>
            <a:r>
              <a:rPr lang="en-US" sz="3200" i="1" dirty="0">
                <a:solidFill>
                  <a:srgbClr val="0070C0"/>
                </a:solidFill>
              </a:rPr>
              <a:t>x</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Define </a:t>
            </a:r>
            <a:r>
              <a:rPr lang="en-US" sz="3200" i="1" dirty="0">
                <a:solidFill>
                  <a:srgbClr val="0070C0"/>
                </a:solidFill>
              </a:rPr>
              <a:t>–x</a:t>
            </a:r>
            <a:r>
              <a:rPr kumimoji="0" lang="en-US" sz="3200" b="0" i="1" u="none" strike="noStrike" kern="1200" cap="none" spc="0" normalizeH="0" baseline="0" noProof="0" dirty="0">
                <a:ln>
                  <a:noFill/>
                </a:ln>
                <a:solidFill>
                  <a:schemeClr val="tx1"/>
                </a:solidFill>
                <a:effectLst/>
                <a:uLnTx/>
                <a:uFillTx/>
                <a:latin typeface="+mn-lt"/>
                <a:ea typeface="+mn-ea"/>
                <a:cs typeface="+mn-cs"/>
              </a:rPr>
              <a:t> = </a:t>
            </a:r>
            <a:r>
              <a:rPr lang="en-US" sz="3200" i="1" dirty="0">
                <a:solidFill>
                  <a:srgbClr val="0070C0"/>
                </a:solidFill>
              </a:rPr>
              <a:t>0 – x</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235324"/>
            <a:ext cx="4114800" cy="1143000"/>
          </a:xfrm>
        </p:spPr>
        <p:txBody>
          <a:bodyPr/>
          <a:lstStyle/>
          <a:p>
            <a:r>
              <a:rPr lang="en-US" dirty="0" smtClean="0"/>
              <a:t>Rendering</a:t>
            </a:r>
            <a:endParaRPr lang="en-US" dirty="0"/>
          </a:p>
        </p:txBody>
      </p:sp>
      <p:sp>
        <p:nvSpPr>
          <p:cNvPr id="3" name="Content Placeholder 2"/>
          <p:cNvSpPr>
            <a:spLocks noGrp="1"/>
          </p:cNvSpPr>
          <p:nvPr>
            <p:ph idx="1"/>
          </p:nvPr>
        </p:nvSpPr>
        <p:spPr>
          <a:xfrm>
            <a:off x="5812854" y="1600200"/>
            <a:ext cx="3331146" cy="4525963"/>
          </a:xfrm>
        </p:spPr>
        <p:txBody>
          <a:bodyPr/>
          <a:lstStyle/>
          <a:p>
            <a:pPr marL="60325" indent="-60325">
              <a:buNone/>
            </a:pPr>
            <a:r>
              <a:rPr lang="en-US" dirty="0" smtClean="0"/>
              <a:t>How should the computer print back to us </a:t>
            </a:r>
            <a:r>
              <a:rPr lang="en-US" b="1" dirty="0" smtClean="0"/>
              <a:t>0100</a:t>
            </a:r>
            <a:r>
              <a:rPr lang="en-US" dirty="0" smtClean="0"/>
              <a:t>?</a:t>
            </a:r>
          </a:p>
          <a:p>
            <a:r>
              <a:rPr lang="en-US" dirty="0" smtClean="0"/>
              <a:t>4? 20? -12?</a:t>
            </a:r>
          </a:p>
          <a:p>
            <a:pPr marL="0" indent="0">
              <a:buNone/>
            </a:pPr>
            <a:endParaRPr lang="en-US" dirty="0" smtClean="0"/>
          </a:p>
          <a:p>
            <a:pPr marL="0" indent="0">
              <a:buNone/>
            </a:pPr>
            <a:r>
              <a:rPr lang="en-US" dirty="0" smtClean="0"/>
              <a:t>What about </a:t>
            </a:r>
            <a:r>
              <a:rPr lang="en-US" b="1" dirty="0" smtClean="0"/>
              <a:t>1101</a:t>
            </a:r>
            <a:r>
              <a:rPr lang="en-US" dirty="0" smtClean="0"/>
              <a:t>?</a:t>
            </a:r>
          </a:p>
          <a:p>
            <a:r>
              <a:rPr lang="en-US" dirty="0" smtClean="0"/>
              <a:t>13? 29? -3?</a:t>
            </a:r>
            <a:endParaRPr lang="en-US" dirty="0"/>
          </a:p>
        </p:txBody>
      </p:sp>
      <p:grpSp>
        <p:nvGrpSpPr>
          <p:cNvPr id="4" name="Group 3"/>
          <p:cNvGrpSpPr/>
          <p:nvPr/>
        </p:nvGrpSpPr>
        <p:grpSpPr>
          <a:xfrm>
            <a:off x="76201" y="0"/>
            <a:ext cx="5820656" cy="6858000"/>
            <a:chOff x="-228600" y="-1066800"/>
            <a:chExt cx="7696200" cy="9067800"/>
          </a:xfrm>
        </p:grpSpPr>
        <p:graphicFrame>
          <p:nvGraphicFramePr>
            <p:cNvPr id="5" name="Diagram 4"/>
            <p:cNvGraphicFramePr>
              <a:graphicFrameLocks noChangeAspect="1"/>
            </p:cNvGraphicFramePr>
            <p:nvPr/>
          </p:nvGraphicFramePr>
          <p:xfrm>
            <a:off x="-228600" y="-1066800"/>
            <a:ext cx="7696200" cy="906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ircular Arrow 5"/>
            <p:cNvSpPr/>
            <p:nvPr/>
          </p:nvSpPr>
          <p:spPr>
            <a:xfrm rot="15718701">
              <a:off x="359554" y="156384"/>
              <a:ext cx="6570662" cy="6570662"/>
            </a:xfrm>
            <a:prstGeom prst="circularArrow">
              <a:avLst>
                <a:gd name="adj1" fmla="val 11808"/>
                <a:gd name="adj2" fmla="val 856904"/>
                <a:gd name="adj3" fmla="val 20663728"/>
                <a:gd name="adj4" fmla="val 23161"/>
                <a:gd name="adj5" fmla="val 8965"/>
              </a:avLst>
            </a:prstGeom>
            <a:solidFill>
              <a:schemeClr val="tx2">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aphicFrame>
          <p:nvGraphicFramePr>
            <p:cNvPr id="7" name="Diagram 6"/>
            <p:cNvGraphicFramePr/>
            <p:nvPr/>
          </p:nvGraphicFramePr>
          <p:xfrm>
            <a:off x="609600" y="0"/>
            <a:ext cx="6096000" cy="685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Diagram 7"/>
            <p:cNvGraphicFramePr>
              <a:graphicFrameLocks noChangeAspect="1"/>
            </p:cNvGraphicFramePr>
            <p:nvPr/>
          </p:nvGraphicFramePr>
          <p:xfrm>
            <a:off x="1371600" y="914401"/>
            <a:ext cx="4521202" cy="508635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76201" y="-660"/>
            <a:ext cx="5821216" cy="6858660"/>
            <a:chOff x="-228600" y="-1066800"/>
            <a:chExt cx="7696200" cy="9067800"/>
          </a:xfrm>
        </p:grpSpPr>
        <p:graphicFrame>
          <p:nvGraphicFramePr>
            <p:cNvPr id="6" name="Diagram 5"/>
            <p:cNvGraphicFramePr>
              <a:graphicFrameLocks noChangeAspect="1"/>
            </p:cNvGraphicFramePr>
            <p:nvPr/>
          </p:nvGraphicFramePr>
          <p:xfrm>
            <a:off x="-228600" y="-1066800"/>
            <a:ext cx="7696200" cy="906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ircular Arrow 2"/>
            <p:cNvSpPr/>
            <p:nvPr/>
          </p:nvSpPr>
          <p:spPr>
            <a:xfrm rot="15718701">
              <a:off x="359554" y="156384"/>
              <a:ext cx="6570662" cy="6570662"/>
            </a:xfrm>
            <a:prstGeom prst="circularArrow">
              <a:avLst>
                <a:gd name="adj1" fmla="val 11808"/>
                <a:gd name="adj2" fmla="val 856904"/>
                <a:gd name="adj3" fmla="val 20663728"/>
                <a:gd name="adj4" fmla="val 23161"/>
                <a:gd name="adj5" fmla="val 8965"/>
              </a:avLst>
            </a:prstGeom>
            <a:solidFill>
              <a:schemeClr val="tx2">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aphicFrame>
          <p:nvGraphicFramePr>
            <p:cNvPr id="2" name="Diagram 1"/>
            <p:cNvGraphicFramePr/>
            <p:nvPr/>
          </p:nvGraphicFramePr>
          <p:xfrm>
            <a:off x="609600" y="0"/>
            <a:ext cx="6096000" cy="685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p:cNvGraphicFramePr>
              <a:graphicFrameLocks noChangeAspect="1"/>
            </p:cNvGraphicFramePr>
            <p:nvPr/>
          </p:nvGraphicFramePr>
          <p:xfrm>
            <a:off x="1371600" y="914401"/>
            <a:ext cx="4521202" cy="50863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Connector 7"/>
            <p:cNvCxnSpPr/>
            <p:nvPr/>
          </p:nvCxnSpPr>
          <p:spPr>
            <a:xfrm rot="16200000" flipH="1">
              <a:off x="190500" y="2705100"/>
              <a:ext cx="6858000" cy="1447800"/>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9947179">
              <a:off x="2801289" y="2187844"/>
              <a:ext cx="2050268" cy="2590800"/>
            </a:xfrm>
            <a:prstGeom prst="rect">
              <a:avLst/>
            </a:prstGeom>
            <a:noFill/>
          </p:spPr>
          <p:txBody>
            <a:bodyPr wrap="none" lIns="91440" tIns="45720" rIns="91440" bIns="45720">
              <a:prstTxWarp prst="textCircle">
                <a:avLst>
                  <a:gd name="adj" fmla="val 5538454"/>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solidFill>
                    <a:srgbClr val="FF0000"/>
                  </a:solidFill>
                </a:rPr>
                <a:t>Positive</a:t>
              </a:r>
            </a:p>
          </p:txBody>
        </p:sp>
        <p:sp>
          <p:nvSpPr>
            <p:cNvPr id="10" name="Rectangle 9"/>
            <p:cNvSpPr/>
            <p:nvPr/>
          </p:nvSpPr>
          <p:spPr>
            <a:xfrm rot="20909585">
              <a:off x="2588722" y="2159664"/>
              <a:ext cx="2050268" cy="2590800"/>
            </a:xfrm>
            <a:prstGeom prst="rect">
              <a:avLst/>
            </a:prstGeom>
            <a:noFill/>
          </p:spPr>
          <p:txBody>
            <a:bodyPr wrap="none" lIns="91440" tIns="45720" rIns="91440" bIns="45720">
              <a:prstTxWarp prst="textCircle">
                <a:avLst>
                  <a:gd name="adj" fmla="val 5538454"/>
                </a:avLst>
              </a:prstTxWarp>
              <a:spAutoFit/>
              <a:scene3d>
                <a:camera prst="orthographicFront"/>
                <a:lightRig rig="flat" dir="tl">
                  <a:rot lat="0" lon="0" rev="6600000"/>
                </a:lightRig>
              </a:scene3d>
              <a:sp3d extrusionH="25400" contourW="8890">
                <a:bevelT w="38100" h="31750"/>
                <a:contourClr>
                  <a:srgbClr val="0000FF"/>
                </a:contourClr>
              </a:sp3d>
            </a:bodyPr>
            <a:lstStyle/>
            <a:p>
              <a:pPr algn="ctr"/>
              <a:r>
                <a:rPr lang="en-US" sz="5400" b="1" dirty="0">
                  <a:ln w="11430"/>
                  <a:solidFill>
                    <a:srgbClr val="0000FF"/>
                  </a:solidFill>
                </a:rPr>
                <a:t>Negative</a:t>
              </a:r>
            </a:p>
          </p:txBody>
        </p:sp>
      </p:grpSp>
      <p:sp>
        <p:nvSpPr>
          <p:cNvPr id="14" name="Content Placeholder 13"/>
          <p:cNvSpPr>
            <a:spLocks noGrp="1"/>
          </p:cNvSpPr>
          <p:nvPr>
            <p:ph sz="half" idx="2"/>
          </p:nvPr>
        </p:nvSpPr>
        <p:spPr>
          <a:xfrm>
            <a:off x="5897416" y="1600200"/>
            <a:ext cx="2789383" cy="4525963"/>
          </a:xfrm>
        </p:spPr>
        <p:txBody>
          <a:bodyPr/>
          <a:lstStyle/>
          <a:p>
            <a:pPr>
              <a:buNone/>
            </a:pPr>
            <a:endParaRPr lang="en-US" dirty="0"/>
          </a:p>
        </p:txBody>
      </p:sp>
      <p:sp>
        <p:nvSpPr>
          <p:cNvPr id="16" name="Title 10"/>
          <p:cNvSpPr>
            <a:spLocks noGrp="1"/>
          </p:cNvSpPr>
          <p:nvPr>
            <p:ph type="title"/>
          </p:nvPr>
        </p:nvSpPr>
        <p:spPr>
          <a:xfrm>
            <a:off x="4848225" y="274638"/>
            <a:ext cx="4295775" cy="1143000"/>
          </a:xfrm>
        </p:spPr>
        <p:txBody>
          <a:bodyPr>
            <a:normAutofit fontScale="90000"/>
          </a:bodyPr>
          <a:lstStyle/>
          <a:p>
            <a:r>
              <a:rPr lang="en-US" dirty="0"/>
              <a:t>Two’s complement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76201" y="0"/>
            <a:ext cx="5820656" cy="6858000"/>
            <a:chOff x="-228600" y="-1066800"/>
            <a:chExt cx="7696200" cy="9067800"/>
          </a:xfrm>
        </p:grpSpPr>
        <p:graphicFrame>
          <p:nvGraphicFramePr>
            <p:cNvPr id="6" name="Diagram 5"/>
            <p:cNvGraphicFramePr>
              <a:graphicFrameLocks noChangeAspect="1"/>
            </p:cNvGraphicFramePr>
            <p:nvPr/>
          </p:nvGraphicFramePr>
          <p:xfrm>
            <a:off x="-228600" y="-1066800"/>
            <a:ext cx="7696200" cy="906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ircular Arrow 2"/>
            <p:cNvSpPr/>
            <p:nvPr/>
          </p:nvSpPr>
          <p:spPr>
            <a:xfrm rot="15718701">
              <a:off x="359554" y="156384"/>
              <a:ext cx="6570662" cy="6570662"/>
            </a:xfrm>
            <a:prstGeom prst="circularArrow">
              <a:avLst>
                <a:gd name="adj1" fmla="val 11808"/>
                <a:gd name="adj2" fmla="val 856904"/>
                <a:gd name="adj3" fmla="val 20663728"/>
                <a:gd name="adj4" fmla="val 23161"/>
                <a:gd name="adj5" fmla="val 8965"/>
              </a:avLst>
            </a:prstGeom>
            <a:solidFill>
              <a:schemeClr val="tx2">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aphicFrame>
          <p:nvGraphicFramePr>
            <p:cNvPr id="2" name="Diagram 1"/>
            <p:cNvGraphicFramePr/>
            <p:nvPr/>
          </p:nvGraphicFramePr>
          <p:xfrm>
            <a:off x="609600" y="0"/>
            <a:ext cx="6096000" cy="685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p:cNvGraphicFramePr>
              <a:graphicFrameLocks noChangeAspect="1"/>
            </p:cNvGraphicFramePr>
            <p:nvPr/>
          </p:nvGraphicFramePr>
          <p:xfrm>
            <a:off x="1371600" y="914401"/>
            <a:ext cx="4521202" cy="50863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Connector 7"/>
            <p:cNvCxnSpPr/>
            <p:nvPr/>
          </p:nvCxnSpPr>
          <p:spPr>
            <a:xfrm rot="16200000" flipH="1">
              <a:off x="190500" y="2705100"/>
              <a:ext cx="6858000" cy="1447800"/>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9947179">
              <a:off x="2801289" y="2187844"/>
              <a:ext cx="2050268" cy="2590800"/>
            </a:xfrm>
            <a:prstGeom prst="rect">
              <a:avLst/>
            </a:prstGeom>
            <a:noFill/>
          </p:spPr>
          <p:txBody>
            <a:bodyPr wrap="none" lIns="91440" tIns="45720" rIns="91440" bIns="45720">
              <a:prstTxWarp prst="textCircle">
                <a:avLst>
                  <a:gd name="adj" fmla="val 5538454"/>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solidFill>
                    <a:srgbClr val="FF0000"/>
                  </a:solidFill>
                </a:rPr>
                <a:t>Positive</a:t>
              </a:r>
            </a:p>
          </p:txBody>
        </p:sp>
        <p:sp>
          <p:nvSpPr>
            <p:cNvPr id="10" name="Rectangle 9"/>
            <p:cNvSpPr/>
            <p:nvPr/>
          </p:nvSpPr>
          <p:spPr>
            <a:xfrm rot="20909585">
              <a:off x="2588722" y="2159664"/>
              <a:ext cx="2050268" cy="2590800"/>
            </a:xfrm>
            <a:prstGeom prst="rect">
              <a:avLst/>
            </a:prstGeom>
            <a:noFill/>
          </p:spPr>
          <p:txBody>
            <a:bodyPr wrap="none" lIns="91440" tIns="45720" rIns="91440" bIns="45720">
              <a:prstTxWarp prst="textCircle">
                <a:avLst>
                  <a:gd name="adj" fmla="val 5538454"/>
                </a:avLst>
              </a:prstTxWarp>
              <a:spAutoFit/>
              <a:scene3d>
                <a:camera prst="orthographicFront"/>
                <a:lightRig rig="flat" dir="tl">
                  <a:rot lat="0" lon="0" rev="6600000"/>
                </a:lightRig>
              </a:scene3d>
              <a:sp3d extrusionH="25400" contourW="8890">
                <a:bevelT w="38100" h="31750"/>
                <a:contourClr>
                  <a:srgbClr val="0000FF"/>
                </a:contourClr>
              </a:sp3d>
            </a:bodyPr>
            <a:lstStyle/>
            <a:p>
              <a:pPr algn="ctr"/>
              <a:r>
                <a:rPr lang="en-US" sz="5400" b="1" dirty="0">
                  <a:ln w="11430"/>
                  <a:solidFill>
                    <a:srgbClr val="0000FF"/>
                  </a:solidFill>
                </a:rPr>
                <a:t>Negative</a:t>
              </a:r>
            </a:p>
          </p:txBody>
        </p:sp>
      </p:grpSp>
      <p:sp>
        <p:nvSpPr>
          <p:cNvPr id="11" name="Title 10"/>
          <p:cNvSpPr>
            <a:spLocks noGrp="1"/>
          </p:cNvSpPr>
          <p:nvPr>
            <p:ph type="title"/>
          </p:nvPr>
        </p:nvSpPr>
        <p:spPr>
          <a:xfrm>
            <a:off x="4848225" y="274638"/>
            <a:ext cx="4295775" cy="1143000"/>
          </a:xfrm>
        </p:spPr>
        <p:txBody>
          <a:bodyPr>
            <a:normAutofit fontScale="90000"/>
          </a:bodyPr>
          <a:lstStyle/>
          <a:p>
            <a:r>
              <a:rPr lang="en-US" dirty="0"/>
              <a:t>Two’s complement</a:t>
            </a:r>
          </a:p>
        </p:txBody>
      </p:sp>
      <p:sp>
        <p:nvSpPr>
          <p:cNvPr id="13" name="Rectangle 12"/>
          <p:cNvSpPr/>
          <p:nvPr/>
        </p:nvSpPr>
        <p:spPr>
          <a:xfrm>
            <a:off x="3595931" y="5311871"/>
            <a:ext cx="403411" cy="217392"/>
          </a:xfrm>
          <a:prstGeom prst="rect">
            <a:avLst/>
          </a:prstGeom>
          <a:solidFill>
            <a:srgbClr val="FFFF00">
              <a:alpha val="57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rgbClr val="FF0000"/>
                </a:solidFill>
                <a:latin typeface="Courier New" pitchFamily="49" charset="0"/>
                <a:cs typeface="Courier New" pitchFamily="49" charset="0"/>
              </a:rPr>
              <a:t>0</a:t>
            </a:r>
            <a:r>
              <a:rPr lang="en-US" sz="1200" b="1" dirty="0">
                <a:solidFill>
                  <a:schemeClr val="tx1"/>
                </a:solidFill>
                <a:latin typeface="Courier New" pitchFamily="49" charset="0"/>
                <a:cs typeface="Courier New" pitchFamily="49" charset="0"/>
              </a:rPr>
              <a:t>111</a:t>
            </a:r>
          </a:p>
        </p:txBody>
      </p:sp>
      <p:sp>
        <p:nvSpPr>
          <p:cNvPr id="14" name="Rectangle 13"/>
          <p:cNvSpPr/>
          <p:nvPr/>
        </p:nvSpPr>
        <p:spPr>
          <a:xfrm>
            <a:off x="2815971" y="5470855"/>
            <a:ext cx="403411" cy="217392"/>
          </a:xfrm>
          <a:prstGeom prst="rect">
            <a:avLst/>
          </a:prstGeom>
          <a:solidFill>
            <a:srgbClr val="FFFF00">
              <a:alpha val="57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rgbClr val="0000FF"/>
                </a:solidFill>
                <a:latin typeface="Courier New" pitchFamily="49" charset="0"/>
                <a:cs typeface="Courier New" pitchFamily="49" charset="0"/>
              </a:rPr>
              <a:t>1</a:t>
            </a:r>
            <a:r>
              <a:rPr lang="en-US" sz="1200" b="1" dirty="0">
                <a:solidFill>
                  <a:schemeClr val="tx1"/>
                </a:solidFill>
                <a:latin typeface="Courier New" pitchFamily="49" charset="0"/>
                <a:cs typeface="Courier New" pitchFamily="49" charset="0"/>
              </a:rPr>
              <a:t>000</a:t>
            </a:r>
          </a:p>
        </p:txBody>
      </p:sp>
      <p:sp>
        <p:nvSpPr>
          <p:cNvPr id="15" name="TextBox 14"/>
          <p:cNvSpPr txBox="1"/>
          <p:nvPr/>
        </p:nvSpPr>
        <p:spPr>
          <a:xfrm>
            <a:off x="3860730" y="5993546"/>
            <a:ext cx="1690206" cy="369332"/>
          </a:xfrm>
          <a:prstGeom prst="rect">
            <a:avLst/>
          </a:prstGeom>
          <a:solidFill>
            <a:srgbClr val="FFFF00"/>
          </a:solidFill>
          <a:ln>
            <a:solidFill>
              <a:schemeClr val="tx1"/>
            </a:solidFill>
          </a:ln>
        </p:spPr>
        <p:txBody>
          <a:bodyPr wrap="none" rtlCol="0">
            <a:spAutoFit/>
          </a:bodyPr>
          <a:lstStyle/>
          <a:p>
            <a:r>
              <a:rPr lang="en-US" dirty="0" err="1"/>
              <a:t>int_max</a:t>
            </a:r>
            <a:r>
              <a:rPr lang="en-US" dirty="0"/>
              <a:t> = 2</a:t>
            </a:r>
            <a:r>
              <a:rPr lang="en-US" baseline="30000" dirty="0"/>
              <a:t>3</a:t>
            </a:r>
            <a:r>
              <a:rPr lang="en-US" dirty="0"/>
              <a:t> - 1</a:t>
            </a:r>
          </a:p>
        </p:txBody>
      </p:sp>
      <p:sp>
        <p:nvSpPr>
          <p:cNvPr id="16" name="TextBox 15"/>
          <p:cNvSpPr txBox="1"/>
          <p:nvPr/>
        </p:nvSpPr>
        <p:spPr>
          <a:xfrm>
            <a:off x="1823487" y="6211888"/>
            <a:ext cx="1395895" cy="369332"/>
          </a:xfrm>
          <a:prstGeom prst="rect">
            <a:avLst/>
          </a:prstGeom>
          <a:solidFill>
            <a:srgbClr val="FFFF00"/>
          </a:solidFill>
          <a:ln>
            <a:solidFill>
              <a:schemeClr val="tx1"/>
            </a:solidFill>
          </a:ln>
        </p:spPr>
        <p:txBody>
          <a:bodyPr wrap="none" rtlCol="0">
            <a:spAutoFit/>
          </a:bodyPr>
          <a:lstStyle/>
          <a:p>
            <a:r>
              <a:rPr lang="en-US" dirty="0" err="1"/>
              <a:t>int_min</a:t>
            </a:r>
            <a:r>
              <a:rPr lang="en-US" dirty="0"/>
              <a:t> = -2</a:t>
            </a:r>
            <a:r>
              <a:rPr lang="en-US" baseline="30000" dirty="0"/>
              <a:t>3</a:t>
            </a:r>
            <a:endParaRPr lang="en-US" dirty="0"/>
          </a:p>
        </p:txBody>
      </p:sp>
      <p:sp>
        <p:nvSpPr>
          <p:cNvPr id="17" name="Content Placeholder 13"/>
          <p:cNvSpPr txBox="1">
            <a:spLocks/>
          </p:cNvSpPr>
          <p:nvPr/>
        </p:nvSpPr>
        <p:spPr>
          <a:xfrm>
            <a:off x="5897416" y="1600200"/>
            <a:ext cx="3246584" cy="4525963"/>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With </a:t>
            </a:r>
            <a:r>
              <a:rPr lang="en-US" sz="3200" i="1" dirty="0" smtClean="0">
                <a:solidFill>
                  <a:srgbClr val="0070C0"/>
                </a:solidFill>
              </a:rPr>
              <a:t>k</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bits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smtClean="0"/>
              <a:t> </a:t>
            </a:r>
            <a:r>
              <a:rPr lang="en-US" sz="2800" dirty="0" err="1" smtClean="0">
                <a:solidFill>
                  <a:srgbClr val="0070C0"/>
                </a:solidFill>
              </a:rPr>
              <a:t>int_max</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 </a:t>
            </a:r>
            <a:r>
              <a:rPr lang="en-US" sz="2800" i="1" dirty="0" smtClean="0">
                <a:solidFill>
                  <a:srgbClr val="0070C0"/>
                </a:solidFill>
              </a:rPr>
              <a:t>2k - 1</a:t>
            </a:r>
            <a:endParaRPr lang="en-US" sz="3200" i="1" dirty="0" smtClean="0">
              <a:solidFill>
                <a:srgbClr val="0070C0"/>
              </a:solidFill>
            </a:endParaRPr>
          </a:p>
          <a:p>
            <a:pPr marL="342900" lvl="0" indent="-342900">
              <a:spcBef>
                <a:spcPct val="20000"/>
              </a:spcBef>
              <a:buFont typeface="Arial"/>
              <a:buChar char="•"/>
            </a:pPr>
            <a:r>
              <a:rPr lang="en-US" sz="2800" dirty="0" smtClean="0"/>
              <a:t> </a:t>
            </a:r>
            <a:r>
              <a:rPr lang="en-US" sz="2800" dirty="0" err="1" smtClean="0">
                <a:solidFill>
                  <a:srgbClr val="0070C0"/>
                </a:solidFill>
              </a:rPr>
              <a:t>int_min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 </a:t>
            </a:r>
            <a:r>
              <a:rPr lang="en-US" sz="2800" i="1" dirty="0" smtClean="0">
                <a:solidFill>
                  <a:srgbClr val="0070C0"/>
                </a:solidFill>
              </a:rPr>
              <a:t>-2k</a:t>
            </a:r>
          </a:p>
          <a:p>
            <a:pPr marL="342900" marR="0" lvl="0" indent="-342900" algn="l" defTabSz="457200" rtl="0" eaLnBrk="1" fontAlgn="auto" latinLnBrk="0" hangingPunct="1">
              <a:lnSpc>
                <a:spcPct val="100000"/>
              </a:lnSpc>
              <a:spcBef>
                <a:spcPct val="20000"/>
              </a:spcBef>
              <a:spcAft>
                <a:spcPts val="0"/>
              </a:spcAft>
              <a:buClrTx/>
              <a:buSzTx/>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Off by one because of 0</a:t>
            </a:r>
          </a:p>
          <a:p>
            <a:pPr marL="342900" marR="0" lvl="0" indent="-342900" algn="l" defTabSz="457200" rtl="0" eaLnBrk="1" fontAlgn="auto" latinLnBrk="0" hangingPunct="1">
              <a:lnSpc>
                <a:spcPct val="100000"/>
              </a:lnSpc>
              <a:spcBef>
                <a:spcPct val="20000"/>
              </a:spcBef>
              <a:spcAft>
                <a:spcPts val="0"/>
              </a:spcAft>
              <a:buClrTx/>
              <a:buSzTx/>
              <a:tabLst/>
              <a:defRPr/>
            </a:pPr>
            <a:endParaRPr lang="en-US" sz="2400" dirty="0" smtClean="0"/>
          </a:p>
          <a:p>
            <a:pPr marR="0" lvl="0" algn="l" defTabSz="457200" rtl="0" eaLnBrk="1" fontAlgn="auto" latinLnBrk="0" hangingPunct="1">
              <a:lnSpc>
                <a:spcPct val="100000"/>
              </a:lnSpc>
              <a:spcBef>
                <a:spcPct val="20000"/>
              </a:spcBef>
              <a:spcAft>
                <a:spcPts val="0"/>
              </a:spcAft>
              <a:buClrTx/>
              <a:buSzTx/>
              <a:tabLst/>
              <a:defRPr/>
            </a:pPr>
            <a:r>
              <a:rPr lang="en-US" sz="3200" dirty="0" smtClean="0"/>
              <a:t>We can now talk about </a:t>
            </a:r>
            <a:r>
              <a:rPr lang="en-US" sz="3200" b="1" dirty="0" smtClean="0"/>
              <a:t>ordering</a:t>
            </a:r>
          </a:p>
          <a:p>
            <a:pPr marL="342900" marR="0" lvl="0" indent="-342900" algn="l" defTabSz="457200" rtl="0" eaLnBrk="1" fontAlgn="auto" latinLnBrk="0" hangingPunct="1">
              <a:lnSpc>
                <a:spcPct val="100000"/>
              </a:lnSpc>
              <a:spcBef>
                <a:spcPct val="20000"/>
              </a:spcBef>
              <a:spcAft>
                <a:spcPts val="0"/>
              </a:spcAft>
              <a:buClrTx/>
              <a:buSzTx/>
              <a:buFont typeface="Arial" pitchFamily="34" charset="0"/>
              <a:buChar char="•"/>
              <a:tabLst/>
              <a:defRPr/>
            </a:pPr>
            <a:r>
              <a:rPr lang="en-US" sz="2800" i="1" dirty="0" smtClean="0"/>
              <a:t> </a:t>
            </a:r>
            <a:r>
              <a:rPr lang="en-US" sz="2800" i="1" dirty="0" smtClean="0">
                <a:solidFill>
                  <a:srgbClr val="0070C0"/>
                </a:solidFill>
              </a:rPr>
              <a:t>x &lt; y</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lang="en-US" sz="2800" i="1" dirty="0" smtClean="0">
                <a:solidFill>
                  <a:srgbClr val="0070C0"/>
                </a:solidFill>
              </a:rPr>
              <a:t>x &lt;= y</a:t>
            </a:r>
            <a:r>
              <a:rPr kumimoji="0" lang="en-US" sz="2800" b="0" i="0" u="none" strike="noStrike" kern="1200" cap="none" spc="0" normalizeH="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tabLst/>
              <a:defRPr/>
            </a:pPr>
            <a:endParaRPr lang="en-US" sz="2400" dirty="0" smtClean="0"/>
          </a:p>
          <a:p>
            <a:pPr marL="342900" marR="0" lvl="0" indent="-342900" algn="l" defTabSz="4572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AF6E6C-5EA8-284D-ADB2-82DF382C058D}"/>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 xmlns:a16="http://schemas.microsoft.com/office/drawing/2014/main" id="{174A3441-E4C1-1749-9404-21583FCE33AE}"/>
              </a:ext>
            </a:extLst>
          </p:cNvPr>
          <p:cNvSpPr>
            <a:spLocks noGrp="1"/>
          </p:cNvSpPr>
          <p:nvPr>
            <p:ph idx="1"/>
          </p:nvPr>
        </p:nvSpPr>
        <p:spPr/>
        <p:txBody>
          <a:bodyPr/>
          <a:lstStyle/>
          <a:p>
            <a:r>
              <a:rPr lang="en-US" dirty="0"/>
              <a:t>Contracts:</a:t>
            </a:r>
          </a:p>
          <a:p>
            <a:pPr lvl="1"/>
            <a:r>
              <a:rPr lang="en-US" b="1" dirty="0"/>
              <a:t>Safety</a:t>
            </a:r>
            <a:r>
              <a:rPr lang="en-US" dirty="0"/>
              <a:t>: </a:t>
            </a:r>
            <a:r>
              <a:rPr lang="en-US" dirty="0">
                <a:solidFill>
                  <a:srgbClr val="C00000"/>
                </a:solidFill>
              </a:rPr>
              <a:t>preconditions</a:t>
            </a:r>
            <a:r>
              <a:rPr lang="en-US" dirty="0"/>
              <a:t> of functions you call must be met</a:t>
            </a:r>
          </a:p>
          <a:p>
            <a:pPr lvl="1"/>
            <a:r>
              <a:rPr lang="en-US" b="1" dirty="0"/>
              <a:t>Correctness</a:t>
            </a:r>
            <a:r>
              <a:rPr lang="en-US" dirty="0"/>
              <a:t>: </a:t>
            </a:r>
            <a:r>
              <a:rPr lang="en-US" dirty="0">
                <a:solidFill>
                  <a:srgbClr val="C00000"/>
                </a:solidFill>
              </a:rPr>
              <a:t>postconditions</a:t>
            </a:r>
            <a:r>
              <a:rPr lang="en-US" dirty="0"/>
              <a:t> are met when preconditions hold</a:t>
            </a:r>
          </a:p>
          <a:p>
            <a:pPr lvl="1"/>
            <a:r>
              <a:rPr lang="en-US" dirty="0">
                <a:solidFill>
                  <a:srgbClr val="C00000"/>
                </a:solidFill>
              </a:rPr>
              <a:t>Loop invariants</a:t>
            </a:r>
            <a:r>
              <a:rPr lang="en-US" dirty="0"/>
              <a:t>:</a:t>
            </a:r>
          </a:p>
          <a:p>
            <a:pPr lvl="2"/>
            <a:r>
              <a:rPr lang="en-US" dirty="0"/>
              <a:t>Hold initially</a:t>
            </a:r>
          </a:p>
          <a:p>
            <a:pPr lvl="2"/>
            <a:r>
              <a:rPr lang="en-US" dirty="0"/>
              <a:t>Preserved throughout iterations of the loop</a:t>
            </a:r>
          </a:p>
          <a:p>
            <a:pPr lvl="1"/>
            <a:endParaRPr lang="en-US" dirty="0"/>
          </a:p>
        </p:txBody>
      </p:sp>
    </p:spTree>
    <p:extLst>
      <p:ext uri="{BB962C8B-B14F-4D97-AF65-F5344CB8AC3E}">
        <p14:creationId xmlns="" xmlns:p14="http://schemas.microsoft.com/office/powerpoint/2010/main" val="34108924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Reasoning about </a:t>
            </a:r>
            <a:r>
              <a:rPr lang="en-US" dirty="0" err="1">
                <a:latin typeface="Courier New" pitchFamily="49" charset="0"/>
                <a:cs typeface="Courier New" pitchFamily="49" charset="0"/>
              </a:rPr>
              <a:t>int</a:t>
            </a:r>
            <a:r>
              <a:rPr lang="en-US" dirty="0" err="1"/>
              <a:t>`s</a:t>
            </a:r>
            <a:endParaRPr lang="en-US" dirty="0"/>
          </a:p>
        </p:txBody>
      </p:sp>
      <p:sp>
        <p:nvSpPr>
          <p:cNvPr id="4" name="Content Placeholder 3"/>
          <p:cNvSpPr>
            <a:spLocks noGrp="1"/>
          </p:cNvSpPr>
          <p:nvPr>
            <p:ph idx="1"/>
          </p:nvPr>
        </p:nvSpPr>
        <p:spPr/>
        <p:txBody>
          <a:bodyPr/>
          <a:lstStyle/>
          <a:p>
            <a:pPr>
              <a:buNone/>
            </a:pPr>
            <a:r>
              <a:rPr lang="en-US" sz="2800" b="1" dirty="0">
                <a:latin typeface="Courier New" pitchFamily="49" charset="0"/>
                <a:cs typeface="Courier New" pitchFamily="49" charset="0"/>
              </a:rPr>
              <a:t>string</a:t>
            </a:r>
            <a:r>
              <a:rPr lang="en-US" sz="2800" dirty="0">
                <a:latin typeface="Courier New" pitchFamily="49" charset="0"/>
                <a:cs typeface="Courier New" pitchFamily="49" charset="0"/>
              </a:rPr>
              <a:t> bar(</a:t>
            </a:r>
            <a:r>
              <a:rPr lang="en-US" sz="2800" b="1" dirty="0" err="1">
                <a:latin typeface="Courier New" pitchFamily="49" charset="0"/>
                <a:cs typeface="Courier New" pitchFamily="49" charset="0"/>
              </a:rPr>
              <a:t>int</a:t>
            </a:r>
            <a:r>
              <a:rPr lang="en-US" sz="2800" dirty="0">
                <a:latin typeface="Courier New" pitchFamily="49" charset="0"/>
                <a:cs typeface="Courier New" pitchFamily="49" charset="0"/>
              </a:rPr>
              <a:t> x) {</a:t>
            </a:r>
          </a:p>
          <a:p>
            <a:pPr>
              <a:buNone/>
            </a:pPr>
            <a:r>
              <a:rPr lang="en-US" sz="2800" dirty="0">
                <a:latin typeface="Courier New" pitchFamily="49" charset="0"/>
                <a:cs typeface="Courier New" pitchFamily="49" charset="0"/>
              </a:rPr>
              <a:t>  </a:t>
            </a:r>
            <a:r>
              <a:rPr lang="en-US" sz="2800" b="1" dirty="0">
                <a:latin typeface="Courier New" pitchFamily="49" charset="0"/>
                <a:cs typeface="Courier New" pitchFamily="49" charset="0"/>
              </a:rPr>
              <a:t>if</a:t>
            </a:r>
            <a:r>
              <a:rPr lang="en-US" sz="2800" dirty="0">
                <a:latin typeface="Courier New" pitchFamily="49" charset="0"/>
                <a:cs typeface="Courier New" pitchFamily="49" charset="0"/>
              </a:rPr>
              <a:t> (x+1 &gt; x)</a:t>
            </a:r>
          </a:p>
          <a:p>
            <a:pPr>
              <a:buNone/>
            </a:pPr>
            <a:r>
              <a:rPr lang="en-US" sz="2800" dirty="0">
                <a:latin typeface="Courier New" pitchFamily="49" charset="0"/>
                <a:cs typeface="Courier New" pitchFamily="49" charset="0"/>
              </a:rPr>
              <a:t>    </a:t>
            </a:r>
            <a:r>
              <a:rPr lang="en-US" sz="2800" b="1" dirty="0">
                <a:latin typeface="Courier New" pitchFamily="49" charset="0"/>
                <a:cs typeface="Courier New" pitchFamily="49" charset="0"/>
              </a:rPr>
              <a:t>return</a:t>
            </a:r>
            <a:r>
              <a:rPr lang="en-US" sz="2800" dirty="0">
                <a:latin typeface="Courier New" pitchFamily="49" charset="0"/>
                <a:cs typeface="Courier New" pitchFamily="49" charset="0"/>
              </a:rPr>
              <a:t> </a:t>
            </a:r>
            <a:r>
              <a:rPr lang="en-US" sz="2800" dirty="0">
                <a:solidFill>
                  <a:srgbClr val="00B050"/>
                </a:solidFill>
                <a:latin typeface="Courier New" pitchFamily="49" charset="0"/>
                <a:cs typeface="Courier New" pitchFamily="49" charset="0"/>
              </a:rPr>
              <a:t>"Good"</a:t>
            </a:r>
            <a:r>
              <a:rPr lang="en-US" sz="2800" dirty="0">
                <a:latin typeface="Courier New" pitchFamily="49" charset="0"/>
                <a:cs typeface="Courier New" pitchFamily="49" charset="0"/>
              </a:rPr>
              <a:t>;</a:t>
            </a:r>
          </a:p>
          <a:p>
            <a:pPr>
              <a:buNone/>
            </a:pPr>
            <a:r>
              <a:rPr lang="en-US" sz="2800" dirty="0">
                <a:latin typeface="Courier New" pitchFamily="49" charset="0"/>
                <a:cs typeface="Courier New" pitchFamily="49" charset="0"/>
              </a:rPr>
              <a:t>  </a:t>
            </a:r>
            <a:r>
              <a:rPr lang="en-US" sz="2800" b="1" dirty="0">
                <a:latin typeface="Courier New" pitchFamily="49" charset="0"/>
                <a:cs typeface="Courier New" pitchFamily="49" charset="0"/>
              </a:rPr>
              <a:t>else</a:t>
            </a:r>
          </a:p>
          <a:p>
            <a:pPr>
              <a:buNone/>
            </a:pPr>
            <a:r>
              <a:rPr lang="en-US" sz="2800" dirty="0">
                <a:latin typeface="Courier New" pitchFamily="49" charset="0"/>
                <a:cs typeface="Courier New" pitchFamily="49" charset="0"/>
              </a:rPr>
              <a:t>    </a:t>
            </a:r>
            <a:r>
              <a:rPr lang="en-US" sz="2800" b="1" dirty="0">
                <a:latin typeface="Courier New" pitchFamily="49" charset="0"/>
                <a:cs typeface="Courier New" pitchFamily="49" charset="0"/>
              </a:rPr>
              <a:t>return</a:t>
            </a:r>
            <a:r>
              <a:rPr lang="en-US" sz="2800" dirty="0">
                <a:latin typeface="Courier New" pitchFamily="49" charset="0"/>
                <a:cs typeface="Courier New" pitchFamily="49" charset="0"/>
              </a:rPr>
              <a:t> </a:t>
            </a:r>
            <a:r>
              <a:rPr lang="en-US" sz="2800" dirty="0">
                <a:solidFill>
                  <a:srgbClr val="00B050"/>
                </a:solidFill>
                <a:latin typeface="Courier New" pitchFamily="49" charset="0"/>
                <a:cs typeface="Courier New" pitchFamily="49" charset="0"/>
              </a:rPr>
              <a:t>"Strange"</a:t>
            </a:r>
            <a:r>
              <a:rPr lang="en-US" sz="2800" dirty="0">
                <a:latin typeface="Courier New" pitchFamily="49" charset="0"/>
                <a:cs typeface="Courier New" pitchFamily="49" charset="0"/>
              </a:rPr>
              <a:t>;</a:t>
            </a:r>
          </a:p>
          <a:p>
            <a:pPr>
              <a:buNone/>
            </a:pPr>
            <a:r>
              <a:rPr lang="en-US" sz="2800" dirty="0">
                <a:latin typeface="Courier New" pitchFamily="49" charset="0"/>
                <a:cs typeface="Courier New" pitchFamily="49" charset="0"/>
              </a:rPr>
              <a:t>}</a:t>
            </a:r>
          </a:p>
        </p:txBody>
      </p:sp>
      <p:sp>
        <p:nvSpPr>
          <p:cNvPr id="2" name="TextBox 1">
            <a:extLst>
              <a:ext uri="{FF2B5EF4-FFF2-40B4-BE49-F238E27FC236}">
                <a16:creationId xmlns="" xmlns:a16="http://schemas.microsoft.com/office/drawing/2014/main" id="{0F9CB036-4077-0946-B9EE-85EB061F2557}"/>
              </a:ext>
            </a:extLst>
          </p:cNvPr>
          <p:cNvSpPr txBox="1"/>
          <p:nvPr/>
        </p:nvSpPr>
        <p:spPr>
          <a:xfrm>
            <a:off x="1801321" y="5372977"/>
            <a:ext cx="6281463" cy="584775"/>
          </a:xfrm>
          <a:prstGeom prst="rect">
            <a:avLst/>
          </a:prstGeom>
          <a:noFill/>
        </p:spPr>
        <p:txBody>
          <a:bodyPr wrap="none" rtlCol="0">
            <a:spAutoFit/>
          </a:bodyPr>
          <a:lstStyle/>
          <a:p>
            <a:r>
              <a:rPr lang="en-US" sz="3200" dirty="0"/>
              <a:t>When is </a:t>
            </a:r>
            <a:r>
              <a:rPr lang="en-US" sz="3200" i="1" dirty="0">
                <a:solidFill>
                  <a:srgbClr val="0070C0"/>
                </a:solidFill>
              </a:rPr>
              <a:t>x+1</a:t>
            </a:r>
            <a:r>
              <a:rPr lang="en-US" sz="3200" dirty="0"/>
              <a:t> </a:t>
            </a:r>
            <a:r>
              <a:rPr lang="en-US" sz="3200" i="1" dirty="0"/>
              <a:t>not</a:t>
            </a:r>
            <a:r>
              <a:rPr lang="en-US" sz="3200" dirty="0"/>
              <a:t> larger than </a:t>
            </a:r>
            <a:r>
              <a:rPr lang="en-US" sz="3200" i="1" dirty="0">
                <a:solidFill>
                  <a:srgbClr val="0070C0"/>
                </a:solidFill>
              </a:rPr>
              <a:t>x</a:t>
            </a:r>
            <a:r>
              <a:rPr lang="en-US" sz="3200" dirty="0"/>
              <a:t> in C0?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9EACA-80D3-2545-B8DD-F232D2D3509C}"/>
              </a:ext>
            </a:extLst>
          </p:cNvPr>
          <p:cNvSpPr>
            <a:spLocks noGrp="1"/>
          </p:cNvSpPr>
          <p:nvPr>
            <p:ph type="title"/>
          </p:nvPr>
        </p:nvSpPr>
        <p:spPr/>
        <p:txBody>
          <a:bodyPr/>
          <a:lstStyle/>
          <a:p>
            <a:r>
              <a:rPr lang="en-US" dirty="0"/>
              <a:t>Division and </a:t>
            </a:r>
            <a:r>
              <a:rPr lang="en-US" dirty="0" smtClean="0"/>
              <a:t>Modulus</a:t>
            </a:r>
            <a:endParaRPr lang="en-US" dirty="0"/>
          </a:p>
        </p:txBody>
      </p:sp>
      <p:sp>
        <p:nvSpPr>
          <p:cNvPr id="3" name="Content Placeholder 2">
            <a:extLst>
              <a:ext uri="{FF2B5EF4-FFF2-40B4-BE49-F238E27FC236}">
                <a16:creationId xmlns="" xmlns:a16="http://schemas.microsoft.com/office/drawing/2014/main" id="{AF202221-71F3-544F-ACEC-0B59EF37D134}"/>
              </a:ext>
            </a:extLst>
          </p:cNvPr>
          <p:cNvSpPr>
            <a:spLocks noGrp="1"/>
          </p:cNvSpPr>
          <p:nvPr>
            <p:ph idx="1"/>
          </p:nvPr>
        </p:nvSpPr>
        <p:spPr>
          <a:xfrm>
            <a:off x="457200" y="1600200"/>
            <a:ext cx="8229600" cy="4720213"/>
          </a:xfrm>
        </p:spPr>
        <p:txBody>
          <a:bodyPr>
            <a:normAutofit fontScale="92500" lnSpcReduction="20000"/>
          </a:bodyPr>
          <a:lstStyle/>
          <a:p>
            <a:r>
              <a:rPr lang="en-US" dirty="0" smtClean="0"/>
              <a:t>In math, </a:t>
            </a:r>
            <a:r>
              <a:rPr lang="en-US" sz="2800" i="1" dirty="0" smtClean="0">
                <a:solidFill>
                  <a:srgbClr val="0070C0"/>
                </a:solidFill>
              </a:rPr>
              <a:t>(x/y)</a:t>
            </a:r>
            <a:r>
              <a:rPr lang="en-US" dirty="0" smtClean="0"/>
              <a:t> is </a:t>
            </a:r>
            <a:r>
              <a:rPr lang="en-US" sz="2800" i="1" dirty="0" smtClean="0">
                <a:solidFill>
                  <a:srgbClr val="0070C0"/>
                </a:solidFill>
              </a:rPr>
              <a:t>z</a:t>
            </a:r>
            <a:r>
              <a:rPr lang="en-US" dirty="0" smtClean="0"/>
              <a:t> such that </a:t>
            </a:r>
            <a:r>
              <a:rPr lang="en-US" sz="2800" i="1" dirty="0" smtClean="0">
                <a:solidFill>
                  <a:srgbClr val="0070C0"/>
                </a:solidFill>
              </a:rPr>
              <a:t>y * z = x</a:t>
            </a:r>
          </a:p>
          <a:p>
            <a:pPr lvl="1"/>
            <a:r>
              <a:rPr lang="en-US" dirty="0" smtClean="0"/>
              <a:t>Doesn’t work with integers</a:t>
            </a:r>
          </a:p>
          <a:p>
            <a:pPr lvl="1"/>
            <a:r>
              <a:rPr lang="en-US" dirty="0" smtClean="0"/>
              <a:t>No </a:t>
            </a:r>
            <a:r>
              <a:rPr lang="en-US" dirty="0" err="1" smtClean="0">
                <a:solidFill>
                  <a:srgbClr val="00B050"/>
                </a:solidFill>
                <a:latin typeface="Courier New" pitchFamily="49" charset="0"/>
                <a:cs typeface="Courier New" pitchFamily="49" charset="0"/>
              </a:rPr>
              <a:t>int</a:t>
            </a:r>
            <a:r>
              <a:rPr lang="en-US" dirty="0" smtClean="0"/>
              <a:t> </a:t>
            </a:r>
            <a:r>
              <a:rPr lang="en-US" i="1" dirty="0" smtClean="0">
                <a:solidFill>
                  <a:srgbClr val="0070C0"/>
                </a:solidFill>
              </a:rPr>
              <a:t>z</a:t>
            </a:r>
            <a:r>
              <a:rPr lang="en-US" dirty="0" smtClean="0"/>
              <a:t> such that </a:t>
            </a:r>
            <a:r>
              <a:rPr lang="en-US" i="1" dirty="0" smtClean="0">
                <a:solidFill>
                  <a:srgbClr val="0070C0"/>
                </a:solidFill>
              </a:rPr>
              <a:t>2 * z = 3</a:t>
            </a:r>
          </a:p>
          <a:p>
            <a:r>
              <a:rPr lang="en-US" dirty="0" smtClean="0"/>
              <a:t>We </a:t>
            </a:r>
            <a:r>
              <a:rPr lang="en-US" dirty="0"/>
              <a:t>want the following to hold:</a:t>
            </a:r>
          </a:p>
          <a:p>
            <a:pPr lvl="1">
              <a:buFont typeface="Wingdings" pitchFamily="2" charset="2"/>
              <a:buChar char="Ø"/>
            </a:pPr>
            <a:r>
              <a:rPr lang="en-US" dirty="0" smtClean="0"/>
              <a:t> </a:t>
            </a:r>
            <a:r>
              <a:rPr lang="en-US" i="1" dirty="0" smtClean="0">
                <a:solidFill>
                  <a:srgbClr val="0070C0"/>
                </a:solidFill>
              </a:rPr>
              <a:t>(x/y) * y +  (</a:t>
            </a:r>
            <a:r>
              <a:rPr lang="en-US" i="1" dirty="0" err="1" smtClean="0">
                <a:solidFill>
                  <a:srgbClr val="0070C0"/>
                </a:solidFill>
              </a:rPr>
              <a:t>x%y</a:t>
            </a:r>
            <a:r>
              <a:rPr lang="en-US" i="1" dirty="0" smtClean="0">
                <a:solidFill>
                  <a:srgbClr val="0070C0"/>
                </a:solidFill>
              </a:rPr>
              <a:t>) = x</a:t>
            </a:r>
          </a:p>
          <a:p>
            <a:pPr lvl="1">
              <a:buFont typeface="Wingdings" pitchFamily="2" charset="2"/>
              <a:buChar char="Ø"/>
            </a:pPr>
            <a:r>
              <a:rPr lang="en-US" dirty="0" smtClean="0"/>
              <a:t> </a:t>
            </a:r>
            <a:r>
              <a:rPr lang="en-US" i="1" dirty="0" smtClean="0">
                <a:solidFill>
                  <a:srgbClr val="0070C0"/>
                </a:solidFill>
              </a:rPr>
              <a:t>0 &lt;= |x % y| &lt; |y| </a:t>
            </a:r>
            <a:endParaRPr lang="en-US" dirty="0" smtClean="0"/>
          </a:p>
          <a:p>
            <a:r>
              <a:rPr lang="en-US" i="1" dirty="0" smtClean="0">
                <a:solidFill>
                  <a:srgbClr val="0070C0"/>
                </a:solidFill>
              </a:rPr>
              <a:t>x/y </a:t>
            </a:r>
            <a:r>
              <a:rPr lang="en-US" dirty="0"/>
              <a:t>rounds down for positive </a:t>
            </a:r>
            <a:r>
              <a:rPr lang="en-US" i="1" dirty="0">
                <a:solidFill>
                  <a:srgbClr val="0070C0"/>
                </a:solidFill>
              </a:rPr>
              <a:t>x</a:t>
            </a:r>
            <a:r>
              <a:rPr lang="en-US" dirty="0"/>
              <a:t> and </a:t>
            </a:r>
            <a:r>
              <a:rPr lang="en-US" i="1" dirty="0">
                <a:solidFill>
                  <a:srgbClr val="0070C0"/>
                </a:solidFill>
              </a:rPr>
              <a:t>y</a:t>
            </a:r>
          </a:p>
          <a:p>
            <a:r>
              <a:rPr lang="en-US" dirty="0"/>
              <a:t>What should </a:t>
            </a:r>
            <a:r>
              <a:rPr lang="en-US" i="1" dirty="0">
                <a:solidFill>
                  <a:srgbClr val="0070C0"/>
                </a:solidFill>
              </a:rPr>
              <a:t>(x/y) </a:t>
            </a:r>
            <a:r>
              <a:rPr lang="en-US" dirty="0"/>
              <a:t>round down to for negative numbers? </a:t>
            </a:r>
          </a:p>
          <a:p>
            <a:pPr lvl="1"/>
            <a:r>
              <a:rPr lang="en-US" dirty="0"/>
              <a:t>C0 rounds </a:t>
            </a:r>
            <a:r>
              <a:rPr lang="en-US" dirty="0" smtClean="0"/>
              <a:t>“down” </a:t>
            </a:r>
            <a:r>
              <a:rPr lang="en-US" dirty="0"/>
              <a:t>to </a:t>
            </a:r>
            <a:r>
              <a:rPr lang="en-US" dirty="0" smtClean="0"/>
              <a:t>0</a:t>
            </a:r>
          </a:p>
          <a:p>
            <a:pPr lvl="1"/>
            <a:r>
              <a:rPr lang="en-US" dirty="0" smtClean="0"/>
              <a:t>Python rounds towards -∞</a:t>
            </a:r>
            <a:endParaRPr lang="en-US" dirty="0"/>
          </a:p>
        </p:txBody>
      </p:sp>
    </p:spTree>
    <p:extLst>
      <p:ext uri="{BB962C8B-B14F-4D97-AF65-F5344CB8AC3E}">
        <p14:creationId xmlns="" xmlns:p14="http://schemas.microsoft.com/office/powerpoint/2010/main" val="139089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9EACA-80D3-2545-B8DD-F232D2D3509C}"/>
              </a:ext>
            </a:extLst>
          </p:cNvPr>
          <p:cNvSpPr>
            <a:spLocks noGrp="1"/>
          </p:cNvSpPr>
          <p:nvPr>
            <p:ph type="title"/>
          </p:nvPr>
        </p:nvSpPr>
        <p:spPr/>
        <p:txBody>
          <a:bodyPr>
            <a:normAutofit/>
          </a:bodyPr>
          <a:lstStyle/>
          <a:p>
            <a:r>
              <a:rPr lang="en-US" dirty="0"/>
              <a:t>Safety </a:t>
            </a:r>
            <a:r>
              <a:rPr lang="en-US" dirty="0" smtClean="0"/>
              <a:t>requirements</a:t>
            </a:r>
            <a:endParaRPr lang="en-US" dirty="0"/>
          </a:p>
        </p:txBody>
      </p:sp>
      <p:sp>
        <p:nvSpPr>
          <p:cNvPr id="3" name="Content Placeholder 2">
            <a:extLst>
              <a:ext uri="{FF2B5EF4-FFF2-40B4-BE49-F238E27FC236}">
                <a16:creationId xmlns="" xmlns:a16="http://schemas.microsoft.com/office/drawing/2014/main" id="{AF202221-71F3-544F-ACEC-0B59EF37D134}"/>
              </a:ext>
            </a:extLst>
          </p:cNvPr>
          <p:cNvSpPr>
            <a:spLocks noGrp="1"/>
          </p:cNvSpPr>
          <p:nvPr>
            <p:ph idx="1"/>
          </p:nvPr>
        </p:nvSpPr>
        <p:spPr>
          <a:xfrm>
            <a:off x="457199" y="1600200"/>
            <a:ext cx="8485833" cy="4525963"/>
          </a:xfrm>
        </p:spPr>
        <p:txBody>
          <a:bodyPr>
            <a:normAutofit/>
          </a:bodyPr>
          <a:lstStyle/>
          <a:p>
            <a:pPr marL="280988" indent="-280988"/>
            <a:r>
              <a:rPr lang="en-US" dirty="0" smtClean="0"/>
              <a:t>Division by 0 is undefined (same for modulus)</a:t>
            </a:r>
          </a:p>
          <a:p>
            <a:pPr marL="681038" lvl="1" indent="-280988"/>
            <a:r>
              <a:rPr lang="en-US" dirty="0" smtClean="0"/>
              <a:t>Any time we have </a:t>
            </a:r>
            <a:r>
              <a:rPr lang="en-US" dirty="0" smtClean="0">
                <a:solidFill>
                  <a:srgbClr val="00B050"/>
                </a:solidFill>
                <a:latin typeface="Courier New" pitchFamily="49" charset="0"/>
                <a:cs typeface="Courier New" pitchFamily="49" charset="0"/>
              </a:rPr>
              <a:t>x/y</a:t>
            </a:r>
            <a:r>
              <a:rPr lang="en-US" dirty="0" smtClean="0"/>
              <a:t> in a program, we must have a reason to believe that y != 0</a:t>
            </a:r>
          </a:p>
          <a:p>
            <a:pPr marL="681038" lvl="1" indent="-280988"/>
            <a:r>
              <a:rPr lang="en-US" dirty="0" smtClean="0"/>
              <a:t>This is a safety requirement</a:t>
            </a:r>
          </a:p>
          <a:p>
            <a:pPr marL="681038" lvl="1" indent="-280988"/>
            <a:r>
              <a:rPr lang="en-US" dirty="0" smtClean="0">
                <a:cs typeface="Courier New" pitchFamily="49" charset="0"/>
              </a:rPr>
              <a:t> </a:t>
            </a:r>
            <a:r>
              <a:rPr lang="en-US" dirty="0" smtClean="0">
                <a:solidFill>
                  <a:srgbClr val="00B050"/>
                </a:solidFill>
                <a:latin typeface="Courier New" pitchFamily="49" charset="0"/>
                <a:cs typeface="Courier New" pitchFamily="49" charset="0"/>
              </a:rPr>
              <a:t>x/y</a:t>
            </a:r>
            <a:r>
              <a:rPr lang="en-US" dirty="0" smtClean="0">
                <a:cs typeface="Courier New" panose="02070309020205020404" pitchFamily="49" charset="0"/>
              </a:rPr>
              <a:t> and </a:t>
            </a:r>
            <a:r>
              <a:rPr lang="en-US" dirty="0" err="1" smtClean="0">
                <a:solidFill>
                  <a:srgbClr val="00B050"/>
                </a:solidFill>
                <a:latin typeface="Courier New" pitchFamily="49" charset="0"/>
                <a:cs typeface="Courier New" pitchFamily="49" charset="0"/>
              </a:rPr>
              <a:t>x%y</a:t>
            </a:r>
            <a:r>
              <a:rPr lang="en-US" dirty="0" smtClean="0">
                <a:cs typeface="Courier New" panose="02070309020205020404" pitchFamily="49" charset="0"/>
              </a:rPr>
              <a:t> have </a:t>
            </a:r>
            <a:r>
              <a:rPr lang="en-US" i="1" dirty="0" smtClean="0">
                <a:cs typeface="Courier New" panose="02070309020205020404" pitchFamily="49" charset="0"/>
              </a:rPr>
              <a:t>preconditions</a:t>
            </a:r>
          </a:p>
          <a:p>
            <a:pPr marL="681038" lvl="1" indent="-280988"/>
            <a:endParaRPr lang="en-US" sz="1400" i="1" dirty="0" smtClean="0">
              <a:cs typeface="Courier New" panose="02070309020205020404" pitchFamily="49" charset="0"/>
            </a:endParaRPr>
          </a:p>
          <a:p>
            <a:pPr marL="744538" indent="-1588">
              <a:buNone/>
            </a:pPr>
            <a:r>
              <a:rPr lang="en-US" sz="2400" b="1" dirty="0" smtClean="0">
                <a:solidFill>
                  <a:srgbClr val="C00000"/>
                </a:solidFill>
                <a:latin typeface="Courier New" panose="02070309020205020404" pitchFamily="49" charset="0"/>
                <a:cs typeface="Courier New" panose="02070309020205020404" pitchFamily="49" charset="0"/>
              </a:rPr>
              <a:t>//@</a:t>
            </a:r>
            <a:r>
              <a:rPr lang="en-US" sz="2400" b="1" dirty="0">
                <a:solidFill>
                  <a:srgbClr val="C00000"/>
                </a:solidFill>
                <a:latin typeface="Courier New" panose="02070309020205020404" pitchFamily="49" charset="0"/>
                <a:cs typeface="Courier New" panose="02070309020205020404" pitchFamily="49" charset="0"/>
              </a:rPr>
              <a:t>requires</a:t>
            </a:r>
            <a:r>
              <a:rPr lang="en-US" sz="2400" dirty="0">
                <a:solidFill>
                  <a:srgbClr val="C00000"/>
                </a:solidFill>
                <a:latin typeface="Courier New" panose="02070309020205020404" pitchFamily="49" charset="0"/>
                <a:cs typeface="Courier New" panose="02070309020205020404" pitchFamily="49" charset="0"/>
              </a:rPr>
              <a:t> </a:t>
            </a:r>
            <a:r>
              <a:rPr lang="en-US" sz="2400" dirty="0" smtClean="0">
                <a:solidFill>
                  <a:srgbClr val="C00000"/>
                </a:solidFill>
                <a:latin typeface="Courier New" panose="02070309020205020404" pitchFamily="49" charset="0"/>
                <a:cs typeface="Courier New" panose="02070309020205020404" pitchFamily="49" charset="0"/>
              </a:rPr>
              <a:t>y != 0</a:t>
            </a:r>
            <a:r>
              <a:rPr lang="en-US" sz="2400" dirty="0">
                <a:solidFill>
                  <a:srgbClr val="C00000"/>
                </a:solidFill>
                <a:latin typeface="Courier New" panose="02070309020205020404" pitchFamily="49" charset="0"/>
                <a:cs typeface="Courier New" panose="02070309020205020404" pitchFamily="49" charset="0"/>
              </a:rPr>
              <a:t>;</a:t>
            </a:r>
          </a:p>
          <a:p>
            <a:pPr marL="744538" indent="-1588">
              <a:spcBef>
                <a:spcPts val="0"/>
              </a:spcBef>
              <a:buNone/>
            </a:pPr>
            <a:r>
              <a:rPr lang="en-US" sz="2400" b="1" dirty="0" smtClean="0">
                <a:solidFill>
                  <a:srgbClr val="C00000"/>
                </a:solidFill>
                <a:latin typeface="Courier New" panose="02070309020205020404" pitchFamily="49" charset="0"/>
                <a:cs typeface="Courier New" panose="02070309020205020404" pitchFamily="49" charset="0"/>
              </a:rPr>
              <a:t>//@</a:t>
            </a:r>
            <a:r>
              <a:rPr lang="en-US" sz="2400" b="1" dirty="0">
                <a:solidFill>
                  <a:srgbClr val="C00000"/>
                </a:solidFill>
                <a:latin typeface="Courier New" panose="02070309020205020404" pitchFamily="49" charset="0"/>
                <a:cs typeface="Courier New" panose="02070309020205020404" pitchFamily="49" charset="0"/>
              </a:rPr>
              <a:t>requires </a:t>
            </a:r>
            <a:r>
              <a:rPr lang="en-US" sz="2400" dirty="0">
                <a:solidFill>
                  <a:srgbClr val="C00000"/>
                </a:solidFill>
                <a:latin typeface="Courier New" panose="02070309020205020404" pitchFamily="49" charset="0"/>
                <a:cs typeface="Courier New" panose="02070309020205020404" pitchFamily="49" charset="0"/>
              </a:rPr>
              <a:t>!(x == </a:t>
            </a:r>
            <a:r>
              <a:rPr lang="en-US" sz="2400" dirty="0" err="1">
                <a:solidFill>
                  <a:srgbClr val="C00000"/>
                </a:solidFill>
                <a:latin typeface="Courier New" panose="02070309020205020404" pitchFamily="49" charset="0"/>
                <a:cs typeface="Courier New" panose="02070309020205020404" pitchFamily="49" charset="0"/>
              </a:rPr>
              <a:t>int_min</a:t>
            </a:r>
            <a:r>
              <a:rPr lang="en-US" sz="2400" dirty="0">
                <a:solidFill>
                  <a:srgbClr val="C00000"/>
                </a:solidFill>
                <a:latin typeface="Courier New" panose="02070309020205020404" pitchFamily="49" charset="0"/>
                <a:cs typeface="Courier New" panose="02070309020205020404" pitchFamily="49" charset="0"/>
              </a:rPr>
              <a:t>() &amp;&amp; y == -1</a:t>
            </a:r>
            <a:r>
              <a:rPr lang="en-US" sz="2400" dirty="0" smtClean="0">
                <a:solidFill>
                  <a:srgbClr val="C00000"/>
                </a:solidFill>
                <a:latin typeface="Courier New" panose="02070309020205020404" pitchFamily="49" charset="0"/>
                <a:cs typeface="Courier New" panose="02070309020205020404" pitchFamily="49" charset="0"/>
              </a:rPr>
              <a:t>);</a:t>
            </a:r>
            <a:endParaRPr lang="en-US" sz="1200" dirty="0" smtClean="0">
              <a:cs typeface="Courier New" panose="02070309020205020404" pitchFamily="49" charset="0"/>
            </a:endParaRPr>
          </a:p>
          <a:p>
            <a:pPr lvl="3">
              <a:buFont typeface="Wingdings" pitchFamily="2" charset="2"/>
              <a:buChar char="Ø"/>
            </a:pPr>
            <a:r>
              <a:rPr lang="en-US" sz="1600" dirty="0" smtClean="0">
                <a:cs typeface="Courier New" panose="02070309020205020404" pitchFamily="49" charset="0"/>
              </a:rPr>
              <a:t>because chips raise errors on these inputs </a:t>
            </a:r>
            <a:endParaRPr lang="en-US" sz="1600" dirty="0">
              <a:cs typeface="Courier New" panose="02070309020205020404" pitchFamily="49" charset="0"/>
            </a:endParaRPr>
          </a:p>
        </p:txBody>
      </p:sp>
    </p:spTree>
    <p:extLst>
      <p:ext uri="{BB962C8B-B14F-4D97-AF65-F5344CB8AC3E}">
        <p14:creationId xmlns="" xmlns:p14="http://schemas.microsoft.com/office/powerpoint/2010/main" val="253489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C31297-C741-394F-89F8-2C42473AB20D}"/>
              </a:ext>
            </a:extLst>
          </p:cNvPr>
          <p:cNvSpPr>
            <a:spLocks noGrp="1"/>
          </p:cNvSpPr>
          <p:nvPr>
            <p:ph type="title"/>
          </p:nvPr>
        </p:nvSpPr>
        <p:spPr/>
        <p:txBody>
          <a:bodyPr/>
          <a:lstStyle/>
          <a:p>
            <a:r>
              <a:rPr lang="en-US" dirty="0" smtClean="0"/>
              <a:t>Bit Patterns</a:t>
            </a:r>
            <a:endParaRPr lang="en-US" dirty="0"/>
          </a:p>
        </p:txBody>
      </p:sp>
      <p:sp>
        <p:nvSpPr>
          <p:cNvPr id="3" name="Content Placeholder 2">
            <a:extLst>
              <a:ext uri="{FF2B5EF4-FFF2-40B4-BE49-F238E27FC236}">
                <a16:creationId xmlns="" xmlns:a16="http://schemas.microsoft.com/office/drawing/2014/main" id="{FD37A937-EC27-304D-A170-EA7C5C3C6971}"/>
              </a:ext>
            </a:extLst>
          </p:cNvPr>
          <p:cNvSpPr>
            <a:spLocks noGrp="1"/>
          </p:cNvSpPr>
          <p:nvPr>
            <p:ph idx="1"/>
          </p:nvPr>
        </p:nvSpPr>
        <p:spPr>
          <a:xfrm>
            <a:off x="457200" y="1600200"/>
            <a:ext cx="8405446" cy="4525963"/>
          </a:xfrm>
        </p:spPr>
        <p:txBody>
          <a:bodyPr>
            <a:normAutofit/>
          </a:bodyPr>
          <a:lstStyle/>
          <a:p>
            <a:r>
              <a:rPr lang="en-US" dirty="0" smtClean="0"/>
              <a:t>use </a:t>
            </a:r>
            <a:r>
              <a:rPr lang="en-US" dirty="0" err="1" smtClean="0">
                <a:solidFill>
                  <a:srgbClr val="00B050"/>
                </a:solidFill>
                <a:latin typeface="Courier New" pitchFamily="49" charset="0"/>
                <a:cs typeface="Courier New" pitchFamily="49" charset="0"/>
              </a:rPr>
              <a:t>int</a:t>
            </a:r>
            <a:r>
              <a:rPr lang="en-US" dirty="0" smtClean="0"/>
              <a:t> to represent data other than numbers</a:t>
            </a:r>
          </a:p>
          <a:p>
            <a:pPr lvl="1"/>
            <a:r>
              <a:rPr lang="en-US" dirty="0" smtClean="0"/>
              <a:t>pixels</a:t>
            </a:r>
          </a:p>
          <a:p>
            <a:pPr lvl="1"/>
            <a:r>
              <a:rPr lang="en-US" dirty="0" smtClean="0"/>
              <a:t>network packets</a:t>
            </a:r>
          </a:p>
          <a:p>
            <a:pPr lvl="1"/>
            <a:r>
              <a:rPr lang="en-US" dirty="0" smtClean="0"/>
              <a:t>…</a:t>
            </a:r>
          </a:p>
          <a:p>
            <a:pPr lvl="1">
              <a:buNone/>
            </a:pPr>
            <a:endParaRPr lang="en-US" dirty="0" smtClean="0"/>
          </a:p>
          <a:p>
            <a:r>
              <a:rPr lang="en-US" dirty="0" smtClean="0"/>
              <a:t>New set of operations to manipulate them</a:t>
            </a:r>
          </a:p>
          <a:p>
            <a:pPr lvl="1"/>
            <a:r>
              <a:rPr lang="en-US" dirty="0" smtClean="0"/>
              <a:t>bitwise operators</a:t>
            </a:r>
          </a:p>
          <a:p>
            <a:pPr lvl="1"/>
            <a:r>
              <a:rPr lang="en-US" dirty="0" smtClean="0"/>
              <a:t>shifts</a:t>
            </a:r>
            <a:endParaRPr lang="en-US" dirty="0"/>
          </a:p>
        </p:txBody>
      </p:sp>
    </p:spTree>
    <p:extLst>
      <p:ext uri="{BB962C8B-B14F-4D97-AF65-F5344CB8AC3E}">
        <p14:creationId xmlns="" xmlns:p14="http://schemas.microsoft.com/office/powerpoint/2010/main" val="217729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667178"/>
          </a:xfrm>
        </p:spPr>
        <p:txBody>
          <a:bodyPr>
            <a:normAutofit/>
          </a:bodyPr>
          <a:lstStyle/>
          <a:p>
            <a:r>
              <a:rPr lang="en-US" dirty="0"/>
              <a:t>Pixels as 32-bit </a:t>
            </a:r>
            <a:r>
              <a:rPr lang="en-US" dirty="0" err="1">
                <a:latin typeface="Courier New" pitchFamily="49" charset="0"/>
                <a:cs typeface="Courier New" pitchFamily="49" charset="0"/>
              </a:rPr>
              <a:t>int</a:t>
            </a:r>
            <a:r>
              <a:rPr lang="en-US" dirty="0" err="1"/>
              <a:t>’s</a:t>
            </a:r>
            <a:r>
              <a:rPr lang="en-US" dirty="0"/>
              <a:t/>
            </a:r>
            <a:br>
              <a:rPr lang="en-US" dirty="0"/>
            </a:br>
            <a:r>
              <a:rPr lang="en-US" dirty="0"/>
              <a:t>(ARGB)</a:t>
            </a:r>
          </a:p>
        </p:txBody>
      </p:sp>
      <p:graphicFrame>
        <p:nvGraphicFramePr>
          <p:cNvPr id="5" name="Table 4"/>
          <p:cNvGraphicFramePr>
            <a:graphicFrameLocks noGrp="1"/>
          </p:cNvGraphicFramePr>
          <p:nvPr/>
        </p:nvGraphicFramePr>
        <p:xfrm>
          <a:off x="510294" y="3148704"/>
          <a:ext cx="7924791" cy="980440"/>
        </p:xfrm>
        <a:graphic>
          <a:graphicData uri="http://schemas.openxmlformats.org/drawingml/2006/table">
            <a:tbl>
              <a:tblPr>
                <a:tableStyleId>{5C22544A-7EE6-4342-B048-85BDC9FD1C3A}</a:tableStyleId>
              </a:tblPr>
              <a:tblGrid>
                <a:gridCol w="238061">
                  <a:extLst>
                    <a:ext uri="{9D8B030D-6E8A-4147-A177-3AD203B41FA5}">
                      <a16:colId xmlns="" xmlns:a16="http://schemas.microsoft.com/office/drawing/2014/main" val="20000"/>
                    </a:ext>
                  </a:extLst>
                </a:gridCol>
                <a:gridCol w="247959">
                  <a:extLst>
                    <a:ext uri="{9D8B030D-6E8A-4147-A177-3AD203B41FA5}">
                      <a16:colId xmlns="" xmlns:a16="http://schemas.microsoft.com/office/drawing/2014/main" val="20001"/>
                    </a:ext>
                  </a:extLst>
                </a:gridCol>
                <a:gridCol w="247959">
                  <a:extLst>
                    <a:ext uri="{9D8B030D-6E8A-4147-A177-3AD203B41FA5}">
                      <a16:colId xmlns="" xmlns:a16="http://schemas.microsoft.com/office/drawing/2014/main" val="20002"/>
                    </a:ext>
                  </a:extLst>
                </a:gridCol>
                <a:gridCol w="247959">
                  <a:extLst>
                    <a:ext uri="{9D8B030D-6E8A-4147-A177-3AD203B41FA5}">
                      <a16:colId xmlns="" xmlns:a16="http://schemas.microsoft.com/office/drawing/2014/main" val="20003"/>
                    </a:ext>
                  </a:extLst>
                </a:gridCol>
                <a:gridCol w="247959">
                  <a:extLst>
                    <a:ext uri="{9D8B030D-6E8A-4147-A177-3AD203B41FA5}">
                      <a16:colId xmlns="" xmlns:a16="http://schemas.microsoft.com/office/drawing/2014/main" val="20004"/>
                    </a:ext>
                  </a:extLst>
                </a:gridCol>
                <a:gridCol w="247959">
                  <a:extLst>
                    <a:ext uri="{9D8B030D-6E8A-4147-A177-3AD203B41FA5}">
                      <a16:colId xmlns="" xmlns:a16="http://schemas.microsoft.com/office/drawing/2014/main" val="20005"/>
                    </a:ext>
                  </a:extLst>
                </a:gridCol>
                <a:gridCol w="247959">
                  <a:extLst>
                    <a:ext uri="{9D8B030D-6E8A-4147-A177-3AD203B41FA5}">
                      <a16:colId xmlns="" xmlns:a16="http://schemas.microsoft.com/office/drawing/2014/main" val="20006"/>
                    </a:ext>
                  </a:extLst>
                </a:gridCol>
                <a:gridCol w="247959">
                  <a:extLst>
                    <a:ext uri="{9D8B030D-6E8A-4147-A177-3AD203B41FA5}">
                      <a16:colId xmlns="" xmlns:a16="http://schemas.microsoft.com/office/drawing/2014/main" val="20007"/>
                    </a:ext>
                  </a:extLst>
                </a:gridCol>
                <a:gridCol w="260982">
                  <a:extLst>
                    <a:ext uri="{9D8B030D-6E8A-4147-A177-3AD203B41FA5}">
                      <a16:colId xmlns="" xmlns:a16="http://schemas.microsoft.com/office/drawing/2014/main" val="20008"/>
                    </a:ext>
                  </a:extLst>
                </a:gridCol>
                <a:gridCol w="234937">
                  <a:extLst>
                    <a:ext uri="{9D8B030D-6E8A-4147-A177-3AD203B41FA5}">
                      <a16:colId xmlns="" xmlns:a16="http://schemas.microsoft.com/office/drawing/2014/main" val="20009"/>
                    </a:ext>
                  </a:extLst>
                </a:gridCol>
                <a:gridCol w="247959">
                  <a:extLst>
                    <a:ext uri="{9D8B030D-6E8A-4147-A177-3AD203B41FA5}">
                      <a16:colId xmlns="" xmlns:a16="http://schemas.microsoft.com/office/drawing/2014/main" val="20010"/>
                    </a:ext>
                  </a:extLst>
                </a:gridCol>
                <a:gridCol w="247959">
                  <a:extLst>
                    <a:ext uri="{9D8B030D-6E8A-4147-A177-3AD203B41FA5}">
                      <a16:colId xmlns="" xmlns:a16="http://schemas.microsoft.com/office/drawing/2014/main" val="20011"/>
                    </a:ext>
                  </a:extLst>
                </a:gridCol>
                <a:gridCol w="247959">
                  <a:extLst>
                    <a:ext uri="{9D8B030D-6E8A-4147-A177-3AD203B41FA5}">
                      <a16:colId xmlns="" xmlns:a16="http://schemas.microsoft.com/office/drawing/2014/main" val="20012"/>
                    </a:ext>
                  </a:extLst>
                </a:gridCol>
                <a:gridCol w="247959">
                  <a:extLst>
                    <a:ext uri="{9D8B030D-6E8A-4147-A177-3AD203B41FA5}">
                      <a16:colId xmlns="" xmlns:a16="http://schemas.microsoft.com/office/drawing/2014/main" val="20013"/>
                    </a:ext>
                  </a:extLst>
                </a:gridCol>
                <a:gridCol w="247959">
                  <a:extLst>
                    <a:ext uri="{9D8B030D-6E8A-4147-A177-3AD203B41FA5}">
                      <a16:colId xmlns="" xmlns:a16="http://schemas.microsoft.com/office/drawing/2014/main" val="20014"/>
                    </a:ext>
                  </a:extLst>
                </a:gridCol>
                <a:gridCol w="247959">
                  <a:extLst>
                    <a:ext uri="{9D8B030D-6E8A-4147-A177-3AD203B41FA5}">
                      <a16:colId xmlns="" xmlns:a16="http://schemas.microsoft.com/office/drawing/2014/main" val="20015"/>
                    </a:ext>
                  </a:extLst>
                </a:gridCol>
                <a:gridCol w="247959">
                  <a:extLst>
                    <a:ext uri="{9D8B030D-6E8A-4147-A177-3AD203B41FA5}">
                      <a16:colId xmlns="" xmlns:a16="http://schemas.microsoft.com/office/drawing/2014/main" val="20016"/>
                    </a:ext>
                  </a:extLst>
                </a:gridCol>
                <a:gridCol w="247959">
                  <a:extLst>
                    <a:ext uri="{9D8B030D-6E8A-4147-A177-3AD203B41FA5}">
                      <a16:colId xmlns="" xmlns:a16="http://schemas.microsoft.com/office/drawing/2014/main" val="20017"/>
                    </a:ext>
                  </a:extLst>
                </a:gridCol>
                <a:gridCol w="247959">
                  <a:extLst>
                    <a:ext uri="{9D8B030D-6E8A-4147-A177-3AD203B41FA5}">
                      <a16:colId xmlns="" xmlns:a16="http://schemas.microsoft.com/office/drawing/2014/main" val="20018"/>
                    </a:ext>
                  </a:extLst>
                </a:gridCol>
                <a:gridCol w="247959">
                  <a:extLst>
                    <a:ext uri="{9D8B030D-6E8A-4147-A177-3AD203B41FA5}">
                      <a16:colId xmlns="" xmlns:a16="http://schemas.microsoft.com/office/drawing/2014/main" val="20019"/>
                    </a:ext>
                  </a:extLst>
                </a:gridCol>
                <a:gridCol w="247959">
                  <a:extLst>
                    <a:ext uri="{9D8B030D-6E8A-4147-A177-3AD203B41FA5}">
                      <a16:colId xmlns="" xmlns:a16="http://schemas.microsoft.com/office/drawing/2014/main" val="20020"/>
                    </a:ext>
                  </a:extLst>
                </a:gridCol>
                <a:gridCol w="247959">
                  <a:extLst>
                    <a:ext uri="{9D8B030D-6E8A-4147-A177-3AD203B41FA5}">
                      <a16:colId xmlns="" xmlns:a16="http://schemas.microsoft.com/office/drawing/2014/main" val="20021"/>
                    </a:ext>
                  </a:extLst>
                </a:gridCol>
                <a:gridCol w="247959">
                  <a:extLst>
                    <a:ext uri="{9D8B030D-6E8A-4147-A177-3AD203B41FA5}">
                      <a16:colId xmlns="" xmlns:a16="http://schemas.microsoft.com/office/drawing/2014/main" val="20022"/>
                    </a:ext>
                  </a:extLst>
                </a:gridCol>
                <a:gridCol w="247959">
                  <a:extLst>
                    <a:ext uri="{9D8B030D-6E8A-4147-A177-3AD203B41FA5}">
                      <a16:colId xmlns="" xmlns:a16="http://schemas.microsoft.com/office/drawing/2014/main" val="20023"/>
                    </a:ext>
                  </a:extLst>
                </a:gridCol>
                <a:gridCol w="247959">
                  <a:extLst>
                    <a:ext uri="{9D8B030D-6E8A-4147-A177-3AD203B41FA5}">
                      <a16:colId xmlns="" xmlns:a16="http://schemas.microsoft.com/office/drawing/2014/main" val="20024"/>
                    </a:ext>
                  </a:extLst>
                </a:gridCol>
                <a:gridCol w="247959">
                  <a:extLst>
                    <a:ext uri="{9D8B030D-6E8A-4147-A177-3AD203B41FA5}">
                      <a16:colId xmlns="" xmlns:a16="http://schemas.microsoft.com/office/drawing/2014/main" val="20025"/>
                    </a:ext>
                  </a:extLst>
                </a:gridCol>
                <a:gridCol w="247959">
                  <a:extLst>
                    <a:ext uri="{9D8B030D-6E8A-4147-A177-3AD203B41FA5}">
                      <a16:colId xmlns="" xmlns:a16="http://schemas.microsoft.com/office/drawing/2014/main" val="20026"/>
                    </a:ext>
                  </a:extLst>
                </a:gridCol>
                <a:gridCol w="247959">
                  <a:extLst>
                    <a:ext uri="{9D8B030D-6E8A-4147-A177-3AD203B41FA5}">
                      <a16:colId xmlns="" xmlns:a16="http://schemas.microsoft.com/office/drawing/2014/main" val="20027"/>
                    </a:ext>
                  </a:extLst>
                </a:gridCol>
                <a:gridCol w="247959">
                  <a:extLst>
                    <a:ext uri="{9D8B030D-6E8A-4147-A177-3AD203B41FA5}">
                      <a16:colId xmlns="" xmlns:a16="http://schemas.microsoft.com/office/drawing/2014/main" val="20028"/>
                    </a:ext>
                  </a:extLst>
                </a:gridCol>
                <a:gridCol w="247959">
                  <a:extLst>
                    <a:ext uri="{9D8B030D-6E8A-4147-A177-3AD203B41FA5}">
                      <a16:colId xmlns="" xmlns:a16="http://schemas.microsoft.com/office/drawing/2014/main" val="20029"/>
                    </a:ext>
                  </a:extLst>
                </a:gridCol>
                <a:gridCol w="247959">
                  <a:extLst>
                    <a:ext uri="{9D8B030D-6E8A-4147-A177-3AD203B41FA5}">
                      <a16:colId xmlns="" xmlns:a16="http://schemas.microsoft.com/office/drawing/2014/main" val="20030"/>
                    </a:ext>
                  </a:extLst>
                </a:gridCol>
                <a:gridCol w="247959">
                  <a:extLst>
                    <a:ext uri="{9D8B030D-6E8A-4147-A177-3AD203B41FA5}">
                      <a16:colId xmlns="" xmlns:a16="http://schemas.microsoft.com/office/drawing/2014/main" val="20031"/>
                    </a:ext>
                  </a:extLst>
                </a:gridCol>
              </a:tblGrid>
              <a:tr h="370840">
                <a:tc gridSpan="8">
                  <a:txBody>
                    <a:bodyPr/>
                    <a:lstStyle/>
                    <a:p>
                      <a:pPr algn="ctr"/>
                      <a:r>
                        <a:rPr lang="en-US" dirty="0"/>
                        <a:t>alpha</a:t>
                      </a:r>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red</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green</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blue</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0"/>
                  </a:ext>
                </a:extLst>
              </a:tr>
              <a:tr h="238760">
                <a:tc>
                  <a:txBody>
                    <a:bodyPr/>
                    <a:lstStyle/>
                    <a:p>
                      <a:pPr algn="ctr"/>
                      <a:r>
                        <a:rPr lang="en-US" sz="1000" dirty="0"/>
                        <a:t>31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0</a:t>
                      </a:r>
                    </a:p>
                  </a:txBody>
                  <a:tcPr marL="0" marR="0" marT="0" anchor="b">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08065"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4" name="Title 3"/>
          <p:cNvSpPr>
            <a:spLocks noGrp="1"/>
          </p:cNvSpPr>
          <p:nvPr>
            <p:ph type="title"/>
          </p:nvPr>
        </p:nvSpPr>
        <p:spPr>
          <a:xfrm>
            <a:off x="457200" y="274638"/>
            <a:ext cx="8229600" cy="1667178"/>
          </a:xfrm>
        </p:spPr>
        <p:txBody>
          <a:bodyPr>
            <a:normAutofit/>
          </a:bodyPr>
          <a:lstStyle/>
          <a:p>
            <a:r>
              <a:rPr lang="en-US" dirty="0"/>
              <a:t>Example: pixel </a:t>
            </a:r>
          </a:p>
        </p:txBody>
      </p:sp>
      <p:graphicFrame>
        <p:nvGraphicFramePr>
          <p:cNvPr id="5" name="Table 4"/>
          <p:cNvGraphicFramePr>
            <a:graphicFrameLocks noGrp="1"/>
          </p:cNvGraphicFramePr>
          <p:nvPr/>
        </p:nvGraphicFramePr>
        <p:xfrm>
          <a:off x="510294" y="3148704"/>
          <a:ext cx="7924791" cy="980440"/>
        </p:xfrm>
        <a:graphic>
          <a:graphicData uri="http://schemas.openxmlformats.org/drawingml/2006/table">
            <a:tbl>
              <a:tblPr>
                <a:tableStyleId>{5C22544A-7EE6-4342-B048-85BDC9FD1C3A}</a:tableStyleId>
              </a:tblPr>
              <a:tblGrid>
                <a:gridCol w="238061">
                  <a:extLst>
                    <a:ext uri="{9D8B030D-6E8A-4147-A177-3AD203B41FA5}">
                      <a16:colId xmlns="" xmlns:a16="http://schemas.microsoft.com/office/drawing/2014/main" val="20000"/>
                    </a:ext>
                  </a:extLst>
                </a:gridCol>
                <a:gridCol w="247959">
                  <a:extLst>
                    <a:ext uri="{9D8B030D-6E8A-4147-A177-3AD203B41FA5}">
                      <a16:colId xmlns="" xmlns:a16="http://schemas.microsoft.com/office/drawing/2014/main" val="20001"/>
                    </a:ext>
                  </a:extLst>
                </a:gridCol>
                <a:gridCol w="247959">
                  <a:extLst>
                    <a:ext uri="{9D8B030D-6E8A-4147-A177-3AD203B41FA5}">
                      <a16:colId xmlns="" xmlns:a16="http://schemas.microsoft.com/office/drawing/2014/main" val="20002"/>
                    </a:ext>
                  </a:extLst>
                </a:gridCol>
                <a:gridCol w="247959">
                  <a:extLst>
                    <a:ext uri="{9D8B030D-6E8A-4147-A177-3AD203B41FA5}">
                      <a16:colId xmlns="" xmlns:a16="http://schemas.microsoft.com/office/drawing/2014/main" val="20003"/>
                    </a:ext>
                  </a:extLst>
                </a:gridCol>
                <a:gridCol w="247959">
                  <a:extLst>
                    <a:ext uri="{9D8B030D-6E8A-4147-A177-3AD203B41FA5}">
                      <a16:colId xmlns="" xmlns:a16="http://schemas.microsoft.com/office/drawing/2014/main" val="20004"/>
                    </a:ext>
                  </a:extLst>
                </a:gridCol>
                <a:gridCol w="247959">
                  <a:extLst>
                    <a:ext uri="{9D8B030D-6E8A-4147-A177-3AD203B41FA5}">
                      <a16:colId xmlns="" xmlns:a16="http://schemas.microsoft.com/office/drawing/2014/main" val="20005"/>
                    </a:ext>
                  </a:extLst>
                </a:gridCol>
                <a:gridCol w="247959">
                  <a:extLst>
                    <a:ext uri="{9D8B030D-6E8A-4147-A177-3AD203B41FA5}">
                      <a16:colId xmlns="" xmlns:a16="http://schemas.microsoft.com/office/drawing/2014/main" val="20006"/>
                    </a:ext>
                  </a:extLst>
                </a:gridCol>
                <a:gridCol w="247959">
                  <a:extLst>
                    <a:ext uri="{9D8B030D-6E8A-4147-A177-3AD203B41FA5}">
                      <a16:colId xmlns="" xmlns:a16="http://schemas.microsoft.com/office/drawing/2014/main" val="20007"/>
                    </a:ext>
                  </a:extLst>
                </a:gridCol>
                <a:gridCol w="260982">
                  <a:extLst>
                    <a:ext uri="{9D8B030D-6E8A-4147-A177-3AD203B41FA5}">
                      <a16:colId xmlns="" xmlns:a16="http://schemas.microsoft.com/office/drawing/2014/main" val="20008"/>
                    </a:ext>
                  </a:extLst>
                </a:gridCol>
                <a:gridCol w="234937">
                  <a:extLst>
                    <a:ext uri="{9D8B030D-6E8A-4147-A177-3AD203B41FA5}">
                      <a16:colId xmlns="" xmlns:a16="http://schemas.microsoft.com/office/drawing/2014/main" val="20009"/>
                    </a:ext>
                  </a:extLst>
                </a:gridCol>
                <a:gridCol w="247959">
                  <a:extLst>
                    <a:ext uri="{9D8B030D-6E8A-4147-A177-3AD203B41FA5}">
                      <a16:colId xmlns="" xmlns:a16="http://schemas.microsoft.com/office/drawing/2014/main" val="20010"/>
                    </a:ext>
                  </a:extLst>
                </a:gridCol>
                <a:gridCol w="247959">
                  <a:extLst>
                    <a:ext uri="{9D8B030D-6E8A-4147-A177-3AD203B41FA5}">
                      <a16:colId xmlns="" xmlns:a16="http://schemas.microsoft.com/office/drawing/2014/main" val="20011"/>
                    </a:ext>
                  </a:extLst>
                </a:gridCol>
                <a:gridCol w="247959">
                  <a:extLst>
                    <a:ext uri="{9D8B030D-6E8A-4147-A177-3AD203B41FA5}">
                      <a16:colId xmlns="" xmlns:a16="http://schemas.microsoft.com/office/drawing/2014/main" val="20012"/>
                    </a:ext>
                  </a:extLst>
                </a:gridCol>
                <a:gridCol w="247959">
                  <a:extLst>
                    <a:ext uri="{9D8B030D-6E8A-4147-A177-3AD203B41FA5}">
                      <a16:colId xmlns="" xmlns:a16="http://schemas.microsoft.com/office/drawing/2014/main" val="20013"/>
                    </a:ext>
                  </a:extLst>
                </a:gridCol>
                <a:gridCol w="247959">
                  <a:extLst>
                    <a:ext uri="{9D8B030D-6E8A-4147-A177-3AD203B41FA5}">
                      <a16:colId xmlns="" xmlns:a16="http://schemas.microsoft.com/office/drawing/2014/main" val="20014"/>
                    </a:ext>
                  </a:extLst>
                </a:gridCol>
                <a:gridCol w="247959">
                  <a:extLst>
                    <a:ext uri="{9D8B030D-6E8A-4147-A177-3AD203B41FA5}">
                      <a16:colId xmlns="" xmlns:a16="http://schemas.microsoft.com/office/drawing/2014/main" val="20015"/>
                    </a:ext>
                  </a:extLst>
                </a:gridCol>
                <a:gridCol w="247959">
                  <a:extLst>
                    <a:ext uri="{9D8B030D-6E8A-4147-A177-3AD203B41FA5}">
                      <a16:colId xmlns="" xmlns:a16="http://schemas.microsoft.com/office/drawing/2014/main" val="20016"/>
                    </a:ext>
                  </a:extLst>
                </a:gridCol>
                <a:gridCol w="247959">
                  <a:extLst>
                    <a:ext uri="{9D8B030D-6E8A-4147-A177-3AD203B41FA5}">
                      <a16:colId xmlns="" xmlns:a16="http://schemas.microsoft.com/office/drawing/2014/main" val="20017"/>
                    </a:ext>
                  </a:extLst>
                </a:gridCol>
                <a:gridCol w="247959">
                  <a:extLst>
                    <a:ext uri="{9D8B030D-6E8A-4147-A177-3AD203B41FA5}">
                      <a16:colId xmlns="" xmlns:a16="http://schemas.microsoft.com/office/drawing/2014/main" val="20018"/>
                    </a:ext>
                  </a:extLst>
                </a:gridCol>
                <a:gridCol w="247959">
                  <a:extLst>
                    <a:ext uri="{9D8B030D-6E8A-4147-A177-3AD203B41FA5}">
                      <a16:colId xmlns="" xmlns:a16="http://schemas.microsoft.com/office/drawing/2014/main" val="20019"/>
                    </a:ext>
                  </a:extLst>
                </a:gridCol>
                <a:gridCol w="247959">
                  <a:extLst>
                    <a:ext uri="{9D8B030D-6E8A-4147-A177-3AD203B41FA5}">
                      <a16:colId xmlns="" xmlns:a16="http://schemas.microsoft.com/office/drawing/2014/main" val="20020"/>
                    </a:ext>
                  </a:extLst>
                </a:gridCol>
                <a:gridCol w="247959">
                  <a:extLst>
                    <a:ext uri="{9D8B030D-6E8A-4147-A177-3AD203B41FA5}">
                      <a16:colId xmlns="" xmlns:a16="http://schemas.microsoft.com/office/drawing/2014/main" val="20021"/>
                    </a:ext>
                  </a:extLst>
                </a:gridCol>
                <a:gridCol w="247959">
                  <a:extLst>
                    <a:ext uri="{9D8B030D-6E8A-4147-A177-3AD203B41FA5}">
                      <a16:colId xmlns="" xmlns:a16="http://schemas.microsoft.com/office/drawing/2014/main" val="20022"/>
                    </a:ext>
                  </a:extLst>
                </a:gridCol>
                <a:gridCol w="247959">
                  <a:extLst>
                    <a:ext uri="{9D8B030D-6E8A-4147-A177-3AD203B41FA5}">
                      <a16:colId xmlns="" xmlns:a16="http://schemas.microsoft.com/office/drawing/2014/main" val="20023"/>
                    </a:ext>
                  </a:extLst>
                </a:gridCol>
                <a:gridCol w="247959">
                  <a:extLst>
                    <a:ext uri="{9D8B030D-6E8A-4147-A177-3AD203B41FA5}">
                      <a16:colId xmlns="" xmlns:a16="http://schemas.microsoft.com/office/drawing/2014/main" val="20024"/>
                    </a:ext>
                  </a:extLst>
                </a:gridCol>
                <a:gridCol w="247959">
                  <a:extLst>
                    <a:ext uri="{9D8B030D-6E8A-4147-A177-3AD203B41FA5}">
                      <a16:colId xmlns="" xmlns:a16="http://schemas.microsoft.com/office/drawing/2014/main" val="20025"/>
                    </a:ext>
                  </a:extLst>
                </a:gridCol>
                <a:gridCol w="247959">
                  <a:extLst>
                    <a:ext uri="{9D8B030D-6E8A-4147-A177-3AD203B41FA5}">
                      <a16:colId xmlns="" xmlns:a16="http://schemas.microsoft.com/office/drawing/2014/main" val="20026"/>
                    </a:ext>
                  </a:extLst>
                </a:gridCol>
                <a:gridCol w="247959">
                  <a:extLst>
                    <a:ext uri="{9D8B030D-6E8A-4147-A177-3AD203B41FA5}">
                      <a16:colId xmlns="" xmlns:a16="http://schemas.microsoft.com/office/drawing/2014/main" val="20027"/>
                    </a:ext>
                  </a:extLst>
                </a:gridCol>
                <a:gridCol w="247959">
                  <a:extLst>
                    <a:ext uri="{9D8B030D-6E8A-4147-A177-3AD203B41FA5}">
                      <a16:colId xmlns="" xmlns:a16="http://schemas.microsoft.com/office/drawing/2014/main" val="20028"/>
                    </a:ext>
                  </a:extLst>
                </a:gridCol>
                <a:gridCol w="247959">
                  <a:extLst>
                    <a:ext uri="{9D8B030D-6E8A-4147-A177-3AD203B41FA5}">
                      <a16:colId xmlns="" xmlns:a16="http://schemas.microsoft.com/office/drawing/2014/main" val="20029"/>
                    </a:ext>
                  </a:extLst>
                </a:gridCol>
                <a:gridCol w="247959">
                  <a:extLst>
                    <a:ext uri="{9D8B030D-6E8A-4147-A177-3AD203B41FA5}">
                      <a16:colId xmlns="" xmlns:a16="http://schemas.microsoft.com/office/drawing/2014/main" val="20030"/>
                    </a:ext>
                  </a:extLst>
                </a:gridCol>
                <a:gridCol w="247959">
                  <a:extLst>
                    <a:ext uri="{9D8B030D-6E8A-4147-A177-3AD203B41FA5}">
                      <a16:colId xmlns="" xmlns:a16="http://schemas.microsoft.com/office/drawing/2014/main" val="20031"/>
                    </a:ext>
                  </a:extLst>
                </a:gridCol>
              </a:tblGrid>
              <a:tr h="370840">
                <a:tc gridSpan="8">
                  <a:txBody>
                    <a:bodyPr/>
                    <a:lstStyle/>
                    <a:p>
                      <a:pPr algn="ctr"/>
                      <a:r>
                        <a:rPr lang="en-US" dirty="0"/>
                        <a:t>alpha</a:t>
                      </a:r>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red</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green</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blue</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0"/>
                  </a:ext>
                </a:extLst>
              </a:tr>
              <a:tr h="238760">
                <a:tc>
                  <a:txBody>
                    <a:bodyPr/>
                    <a:lstStyle/>
                    <a:p>
                      <a:pPr algn="ctr"/>
                      <a:r>
                        <a:rPr lang="en-US" sz="1000" dirty="0"/>
                        <a:t>31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0</a:t>
                      </a:r>
                    </a:p>
                  </a:txBody>
                  <a:tcPr marL="0" marR="0" marT="0" anchor="b">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10002"/>
                  </a:ext>
                </a:extLst>
              </a:tr>
            </a:tbl>
          </a:graphicData>
        </a:graphic>
      </p:graphicFrame>
      <p:sp>
        <p:nvSpPr>
          <p:cNvPr id="2" name="TextBox 1">
            <a:extLst>
              <a:ext uri="{FF2B5EF4-FFF2-40B4-BE49-F238E27FC236}">
                <a16:creationId xmlns="" xmlns:a16="http://schemas.microsoft.com/office/drawing/2014/main" id="{5013D92C-5F80-0E47-B12C-E1219D9F9DD8}"/>
              </a:ext>
            </a:extLst>
          </p:cNvPr>
          <p:cNvSpPr txBox="1"/>
          <p:nvPr/>
        </p:nvSpPr>
        <p:spPr>
          <a:xfrm>
            <a:off x="389964" y="4490988"/>
            <a:ext cx="8364071" cy="646331"/>
          </a:xfrm>
          <a:prstGeom prst="rect">
            <a:avLst/>
          </a:prstGeom>
          <a:noFill/>
        </p:spPr>
        <p:txBody>
          <a:bodyPr wrap="square" rtlCol="0">
            <a:spAutoFit/>
          </a:bodyPr>
          <a:lstStyle/>
          <a:p>
            <a:r>
              <a:rPr lang="en-US" sz="3600" dirty="0"/>
              <a:t>1011 0011 0111 0011 0101 1010 1111 1001</a:t>
            </a:r>
          </a:p>
        </p:txBody>
      </p:sp>
      <p:sp>
        <p:nvSpPr>
          <p:cNvPr id="6" name="TextBox 5">
            <a:extLst>
              <a:ext uri="{FF2B5EF4-FFF2-40B4-BE49-F238E27FC236}">
                <a16:creationId xmlns="" xmlns:a16="http://schemas.microsoft.com/office/drawing/2014/main" id="{AA9E24F7-3507-6744-9DCB-50A9F15BE304}"/>
              </a:ext>
            </a:extLst>
          </p:cNvPr>
          <p:cNvSpPr txBox="1"/>
          <p:nvPr/>
        </p:nvSpPr>
        <p:spPr>
          <a:xfrm>
            <a:off x="389964" y="5017949"/>
            <a:ext cx="8364071" cy="646331"/>
          </a:xfrm>
          <a:prstGeom prst="rect">
            <a:avLst/>
          </a:prstGeom>
          <a:noFill/>
        </p:spPr>
        <p:txBody>
          <a:bodyPr wrap="square" rtlCol="0">
            <a:spAutoFit/>
          </a:bodyPr>
          <a:lstStyle/>
          <a:p>
            <a:r>
              <a:rPr lang="en-US" sz="3600" dirty="0"/>
              <a:t> </a:t>
            </a:r>
            <a:r>
              <a:rPr lang="en-US" sz="3600" dirty="0" smtClean="0"/>
              <a:t>   B       3        </a:t>
            </a:r>
            <a:r>
              <a:rPr lang="en-US" sz="3600" dirty="0"/>
              <a:t>7       </a:t>
            </a:r>
            <a:r>
              <a:rPr lang="en-US" sz="3600" dirty="0" smtClean="0"/>
              <a:t> </a:t>
            </a:r>
            <a:r>
              <a:rPr lang="en-US" sz="3600" dirty="0"/>
              <a:t>3      </a:t>
            </a:r>
            <a:r>
              <a:rPr lang="en-US" sz="3600" dirty="0" smtClean="0"/>
              <a:t>  </a:t>
            </a:r>
            <a:r>
              <a:rPr lang="en-US" sz="3600" dirty="0"/>
              <a:t>5      </a:t>
            </a:r>
            <a:r>
              <a:rPr lang="en-US" sz="3600" dirty="0" smtClean="0"/>
              <a:t> </a:t>
            </a:r>
            <a:r>
              <a:rPr lang="en-US" sz="3600" dirty="0"/>
              <a:t>A       F         9</a:t>
            </a:r>
          </a:p>
        </p:txBody>
      </p:sp>
      <p:sp>
        <p:nvSpPr>
          <p:cNvPr id="7" name="Rectangle 6"/>
          <p:cNvSpPr/>
          <p:nvPr/>
        </p:nvSpPr>
        <p:spPr>
          <a:xfrm>
            <a:off x="4553582" y="5833416"/>
            <a:ext cx="1200267" cy="864164"/>
          </a:xfrm>
          <a:prstGeom prst="rect">
            <a:avLst/>
          </a:prstGeom>
          <a:solidFill>
            <a:srgbClr val="735AF9">
              <a:alpha val="6902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4677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DCC62-1BAE-F243-8376-2653F62C598D}"/>
              </a:ext>
            </a:extLst>
          </p:cNvPr>
          <p:cNvSpPr>
            <a:spLocks noGrp="1"/>
          </p:cNvSpPr>
          <p:nvPr>
            <p:ph type="title"/>
          </p:nvPr>
        </p:nvSpPr>
        <p:spPr/>
        <p:txBody>
          <a:bodyPr/>
          <a:lstStyle/>
          <a:p>
            <a:r>
              <a:rPr lang="en-US" dirty="0"/>
              <a:t>Bitwise operations</a:t>
            </a:r>
          </a:p>
        </p:txBody>
      </p:sp>
      <p:graphicFrame>
        <p:nvGraphicFramePr>
          <p:cNvPr id="4" name="Table 3">
            <a:extLst>
              <a:ext uri="{FF2B5EF4-FFF2-40B4-BE49-F238E27FC236}">
                <a16:creationId xmlns="" xmlns:a16="http://schemas.microsoft.com/office/drawing/2014/main" id="{F2E9B7BD-1524-7741-AA6A-00E23DC7A1A5}"/>
              </a:ext>
            </a:extLst>
          </p:cNvPr>
          <p:cNvGraphicFramePr>
            <a:graphicFrameLocks noGrp="1"/>
          </p:cNvGraphicFramePr>
          <p:nvPr>
            <p:extLst>
              <p:ext uri="{D42A27DB-BD31-4B8C-83A1-F6EECF244321}">
                <p14:modId xmlns="" xmlns:p14="http://schemas.microsoft.com/office/powerpoint/2010/main" val="829668797"/>
              </p:ext>
            </p:extLst>
          </p:nvPr>
        </p:nvGraphicFramePr>
        <p:xfrm>
          <a:off x="1061794" y="1678344"/>
          <a:ext cx="2720007" cy="1147416"/>
        </p:xfrm>
        <a:graphic>
          <a:graphicData uri="http://schemas.openxmlformats.org/drawingml/2006/table">
            <a:tbl>
              <a:tblPr firstRow="1">
                <a:tableStyleId>{69CF1AB2-1976-4502-BF36-3FF5EA218861}</a:tableStyleId>
              </a:tblPr>
              <a:tblGrid>
                <a:gridCol w="906669">
                  <a:extLst>
                    <a:ext uri="{9D8B030D-6E8A-4147-A177-3AD203B41FA5}">
                      <a16:colId xmlns="" xmlns:a16="http://schemas.microsoft.com/office/drawing/2014/main" val="3253668579"/>
                    </a:ext>
                  </a:extLst>
                </a:gridCol>
                <a:gridCol w="906669">
                  <a:extLst>
                    <a:ext uri="{9D8B030D-6E8A-4147-A177-3AD203B41FA5}">
                      <a16:colId xmlns="" xmlns:a16="http://schemas.microsoft.com/office/drawing/2014/main" val="161467345"/>
                    </a:ext>
                  </a:extLst>
                </a:gridCol>
                <a:gridCol w="906669">
                  <a:extLst>
                    <a:ext uri="{9D8B030D-6E8A-4147-A177-3AD203B41FA5}">
                      <a16:colId xmlns="" xmlns:a16="http://schemas.microsoft.com/office/drawing/2014/main" val="2609209966"/>
                    </a:ext>
                  </a:extLst>
                </a:gridCol>
              </a:tblGrid>
              <a:tr h="382472">
                <a:tc>
                  <a:txBody>
                    <a:bodyPr/>
                    <a:lstStyle/>
                    <a:p>
                      <a:pPr algn="ctr"/>
                      <a:r>
                        <a:rPr lang="en-US" b="1" dirty="0" smtClean="0"/>
                        <a:t>&amp;</a:t>
                      </a:r>
                      <a:endParaRPr lang="en-US" b="0" i="1" dirty="0"/>
                    </a:p>
                  </a:txBody>
                  <a:tcPr>
                    <a:solidFill>
                      <a:schemeClr val="tx2">
                        <a:lumMod val="20000"/>
                        <a:lumOff val="80000"/>
                      </a:schemeClr>
                    </a:solidFill>
                  </a:tcPr>
                </a:tc>
                <a:tc>
                  <a:txBody>
                    <a:bodyPr/>
                    <a:lstStyle/>
                    <a:p>
                      <a:pPr algn="ctr"/>
                      <a:r>
                        <a:rPr lang="en-US" b="1" dirty="0"/>
                        <a:t>0</a:t>
                      </a:r>
                    </a:p>
                  </a:txBody>
                  <a:tcPr>
                    <a:solidFill>
                      <a:schemeClr val="tx2">
                        <a:lumMod val="20000"/>
                        <a:lumOff val="80000"/>
                      </a:schemeClr>
                    </a:solidFill>
                  </a:tcPr>
                </a:tc>
                <a:tc>
                  <a:txBody>
                    <a:bodyPr/>
                    <a:lstStyle/>
                    <a:p>
                      <a:pPr algn="ctr"/>
                      <a:r>
                        <a:rPr lang="en-US" b="1" dirty="0"/>
                        <a:t>1</a:t>
                      </a:r>
                    </a:p>
                  </a:txBody>
                  <a:tcPr>
                    <a:solidFill>
                      <a:schemeClr val="tx2">
                        <a:lumMod val="20000"/>
                        <a:lumOff val="80000"/>
                      </a:schemeClr>
                    </a:solidFill>
                  </a:tcPr>
                </a:tc>
                <a:extLst>
                  <a:ext uri="{0D108BD9-81ED-4DB2-BD59-A6C34878D82A}">
                    <a16:rowId xmlns="" xmlns:a16="http://schemas.microsoft.com/office/drawing/2014/main" val="2777801045"/>
                  </a:ext>
                </a:extLst>
              </a:tr>
              <a:tr h="382472">
                <a:tc>
                  <a:txBody>
                    <a:bodyPr/>
                    <a:lstStyle/>
                    <a:p>
                      <a:pPr algn="ctr"/>
                      <a:r>
                        <a:rPr lang="en-US" b="1" dirty="0"/>
                        <a:t>0</a:t>
                      </a:r>
                    </a:p>
                  </a:txBody>
                  <a:tcPr>
                    <a:solidFill>
                      <a:schemeClr val="tx2">
                        <a:lumMod val="20000"/>
                        <a:lumOff val="80000"/>
                      </a:schemeClr>
                    </a:solidFill>
                  </a:tcPr>
                </a:tc>
                <a:tc>
                  <a:txBody>
                    <a:bodyPr/>
                    <a:lstStyle/>
                    <a:p>
                      <a:pPr algn="ctr"/>
                      <a:r>
                        <a:rPr lang="en-US" dirty="0"/>
                        <a:t>0</a:t>
                      </a:r>
                    </a:p>
                  </a:txBody>
                  <a:tcPr/>
                </a:tc>
                <a:tc>
                  <a:txBody>
                    <a:bodyPr/>
                    <a:lstStyle/>
                    <a:p>
                      <a:pPr algn="ctr"/>
                      <a:r>
                        <a:rPr lang="en-US" dirty="0"/>
                        <a:t>0</a:t>
                      </a:r>
                    </a:p>
                  </a:txBody>
                  <a:tcPr/>
                </a:tc>
                <a:extLst>
                  <a:ext uri="{0D108BD9-81ED-4DB2-BD59-A6C34878D82A}">
                    <a16:rowId xmlns="" xmlns:a16="http://schemas.microsoft.com/office/drawing/2014/main" val="2823472512"/>
                  </a:ext>
                </a:extLst>
              </a:tr>
              <a:tr h="382472">
                <a:tc>
                  <a:txBody>
                    <a:bodyPr/>
                    <a:lstStyle/>
                    <a:p>
                      <a:pPr algn="ctr"/>
                      <a:r>
                        <a:rPr lang="en-US" b="1" dirty="0"/>
                        <a:t>1</a:t>
                      </a:r>
                    </a:p>
                  </a:txBody>
                  <a:tcPr>
                    <a:solidFill>
                      <a:schemeClr val="tx2">
                        <a:lumMod val="20000"/>
                        <a:lumOff val="80000"/>
                      </a:schemeClr>
                    </a:solidFill>
                  </a:tcPr>
                </a:tc>
                <a:tc>
                  <a:txBody>
                    <a:bodyPr/>
                    <a:lstStyle/>
                    <a:p>
                      <a:pPr algn="ctr"/>
                      <a:r>
                        <a:rPr lang="en-US" dirty="0"/>
                        <a:t>0</a:t>
                      </a:r>
                    </a:p>
                  </a:txBody>
                  <a:tcPr/>
                </a:tc>
                <a:tc>
                  <a:txBody>
                    <a:bodyPr/>
                    <a:lstStyle/>
                    <a:p>
                      <a:pPr algn="ctr"/>
                      <a:r>
                        <a:rPr lang="en-US" dirty="0"/>
                        <a:t>1</a:t>
                      </a:r>
                    </a:p>
                  </a:txBody>
                  <a:tcPr/>
                </a:tc>
                <a:extLst>
                  <a:ext uri="{0D108BD9-81ED-4DB2-BD59-A6C34878D82A}">
                    <a16:rowId xmlns="" xmlns:a16="http://schemas.microsoft.com/office/drawing/2014/main" val="2819038236"/>
                  </a:ext>
                </a:extLst>
              </a:tr>
            </a:tbl>
          </a:graphicData>
        </a:graphic>
      </p:graphicFrame>
      <p:graphicFrame>
        <p:nvGraphicFramePr>
          <p:cNvPr id="5" name="Table 4">
            <a:extLst>
              <a:ext uri="{FF2B5EF4-FFF2-40B4-BE49-F238E27FC236}">
                <a16:creationId xmlns="" xmlns:a16="http://schemas.microsoft.com/office/drawing/2014/main" id="{522DCD64-5013-384C-B284-B5ED31412AAF}"/>
              </a:ext>
            </a:extLst>
          </p:cNvPr>
          <p:cNvGraphicFramePr>
            <a:graphicFrameLocks noGrp="1"/>
          </p:cNvGraphicFramePr>
          <p:nvPr>
            <p:extLst>
              <p:ext uri="{D42A27DB-BD31-4B8C-83A1-F6EECF244321}">
                <p14:modId xmlns="" xmlns:p14="http://schemas.microsoft.com/office/powerpoint/2010/main" val="2749186920"/>
              </p:ext>
            </p:extLst>
          </p:nvPr>
        </p:nvGraphicFramePr>
        <p:xfrm>
          <a:off x="5358344" y="1678344"/>
          <a:ext cx="2720007" cy="1147416"/>
        </p:xfrm>
        <a:graphic>
          <a:graphicData uri="http://schemas.openxmlformats.org/drawingml/2006/table">
            <a:tbl>
              <a:tblPr firstRow="1">
                <a:tableStyleId>{69CF1AB2-1976-4502-BF36-3FF5EA218861}</a:tableStyleId>
              </a:tblPr>
              <a:tblGrid>
                <a:gridCol w="906669">
                  <a:extLst>
                    <a:ext uri="{9D8B030D-6E8A-4147-A177-3AD203B41FA5}">
                      <a16:colId xmlns="" xmlns:a16="http://schemas.microsoft.com/office/drawing/2014/main" val="3253668579"/>
                    </a:ext>
                  </a:extLst>
                </a:gridCol>
                <a:gridCol w="906669">
                  <a:extLst>
                    <a:ext uri="{9D8B030D-6E8A-4147-A177-3AD203B41FA5}">
                      <a16:colId xmlns="" xmlns:a16="http://schemas.microsoft.com/office/drawing/2014/main" val="161467345"/>
                    </a:ext>
                  </a:extLst>
                </a:gridCol>
                <a:gridCol w="906669">
                  <a:extLst>
                    <a:ext uri="{9D8B030D-6E8A-4147-A177-3AD203B41FA5}">
                      <a16:colId xmlns="" xmlns:a16="http://schemas.microsoft.com/office/drawing/2014/main" val="2609209966"/>
                    </a:ext>
                  </a:extLst>
                </a:gridCol>
              </a:tblGrid>
              <a:tr h="382472">
                <a:tc>
                  <a:txBody>
                    <a:bodyPr/>
                    <a:lstStyle/>
                    <a:p>
                      <a:pPr algn="ctr"/>
                      <a:r>
                        <a:rPr lang="en-US" b="1" dirty="0" smtClean="0"/>
                        <a:t>|</a:t>
                      </a:r>
                      <a:endParaRPr lang="en-US" b="1" i="1" dirty="0"/>
                    </a:p>
                  </a:txBody>
                  <a:tcPr>
                    <a:solidFill>
                      <a:schemeClr val="tx2">
                        <a:lumMod val="20000"/>
                        <a:lumOff val="80000"/>
                      </a:schemeClr>
                    </a:solidFill>
                  </a:tcPr>
                </a:tc>
                <a:tc>
                  <a:txBody>
                    <a:bodyPr/>
                    <a:lstStyle/>
                    <a:p>
                      <a:pPr algn="ctr"/>
                      <a:r>
                        <a:rPr lang="en-US" b="1" dirty="0"/>
                        <a:t>0</a:t>
                      </a:r>
                    </a:p>
                  </a:txBody>
                  <a:tcPr>
                    <a:solidFill>
                      <a:schemeClr val="tx2">
                        <a:lumMod val="20000"/>
                        <a:lumOff val="80000"/>
                      </a:schemeClr>
                    </a:solidFill>
                  </a:tcPr>
                </a:tc>
                <a:tc>
                  <a:txBody>
                    <a:bodyPr/>
                    <a:lstStyle/>
                    <a:p>
                      <a:pPr algn="ctr"/>
                      <a:r>
                        <a:rPr lang="en-US" b="1" dirty="0"/>
                        <a:t>1</a:t>
                      </a:r>
                    </a:p>
                  </a:txBody>
                  <a:tcPr>
                    <a:solidFill>
                      <a:schemeClr val="tx2">
                        <a:lumMod val="20000"/>
                        <a:lumOff val="80000"/>
                      </a:schemeClr>
                    </a:solidFill>
                  </a:tcPr>
                </a:tc>
                <a:extLst>
                  <a:ext uri="{0D108BD9-81ED-4DB2-BD59-A6C34878D82A}">
                    <a16:rowId xmlns="" xmlns:a16="http://schemas.microsoft.com/office/drawing/2014/main" val="2777801045"/>
                  </a:ext>
                </a:extLst>
              </a:tr>
              <a:tr h="382472">
                <a:tc>
                  <a:txBody>
                    <a:bodyPr/>
                    <a:lstStyle/>
                    <a:p>
                      <a:pPr algn="ctr"/>
                      <a:r>
                        <a:rPr lang="en-US" b="1" dirty="0"/>
                        <a:t>0</a:t>
                      </a:r>
                    </a:p>
                  </a:txBody>
                  <a:tcPr>
                    <a:solidFill>
                      <a:schemeClr val="tx2">
                        <a:lumMod val="20000"/>
                        <a:lumOff val="80000"/>
                      </a:schemeClr>
                    </a:solidFill>
                  </a:tcPr>
                </a:tc>
                <a:tc>
                  <a:txBody>
                    <a:bodyPr/>
                    <a:lstStyle/>
                    <a:p>
                      <a:pPr algn="ctr"/>
                      <a:r>
                        <a:rPr lang="en-US" dirty="0"/>
                        <a:t>0</a:t>
                      </a:r>
                    </a:p>
                  </a:txBody>
                  <a:tcPr/>
                </a:tc>
                <a:tc>
                  <a:txBody>
                    <a:bodyPr/>
                    <a:lstStyle/>
                    <a:p>
                      <a:pPr algn="ctr"/>
                      <a:r>
                        <a:rPr lang="en-US" dirty="0"/>
                        <a:t>1</a:t>
                      </a:r>
                    </a:p>
                  </a:txBody>
                  <a:tcPr/>
                </a:tc>
                <a:extLst>
                  <a:ext uri="{0D108BD9-81ED-4DB2-BD59-A6C34878D82A}">
                    <a16:rowId xmlns="" xmlns:a16="http://schemas.microsoft.com/office/drawing/2014/main" val="2823472512"/>
                  </a:ext>
                </a:extLst>
              </a:tr>
              <a:tr h="382472">
                <a:tc>
                  <a:txBody>
                    <a:bodyPr/>
                    <a:lstStyle/>
                    <a:p>
                      <a:pPr algn="ctr"/>
                      <a:r>
                        <a:rPr lang="en-US" b="1" dirty="0"/>
                        <a:t>1</a:t>
                      </a:r>
                    </a:p>
                  </a:txBody>
                  <a:tcPr>
                    <a:solidFill>
                      <a:schemeClr val="tx2">
                        <a:lumMod val="20000"/>
                        <a:lumOff val="80000"/>
                      </a:schemeClr>
                    </a:solidFill>
                  </a:tcPr>
                </a:tc>
                <a:tc>
                  <a:txBody>
                    <a:bodyPr/>
                    <a:lstStyle/>
                    <a:p>
                      <a:pPr algn="ctr"/>
                      <a:r>
                        <a:rPr lang="en-US" dirty="0"/>
                        <a:t>1</a:t>
                      </a:r>
                    </a:p>
                  </a:txBody>
                  <a:tcPr/>
                </a:tc>
                <a:tc>
                  <a:txBody>
                    <a:bodyPr/>
                    <a:lstStyle/>
                    <a:p>
                      <a:pPr algn="ctr"/>
                      <a:r>
                        <a:rPr lang="en-US" dirty="0"/>
                        <a:t>1</a:t>
                      </a:r>
                    </a:p>
                  </a:txBody>
                  <a:tcPr/>
                </a:tc>
                <a:extLst>
                  <a:ext uri="{0D108BD9-81ED-4DB2-BD59-A6C34878D82A}">
                    <a16:rowId xmlns="" xmlns:a16="http://schemas.microsoft.com/office/drawing/2014/main" val="2819038236"/>
                  </a:ext>
                </a:extLst>
              </a:tr>
            </a:tbl>
          </a:graphicData>
        </a:graphic>
      </p:graphicFrame>
      <p:graphicFrame>
        <p:nvGraphicFramePr>
          <p:cNvPr id="6" name="Table 5">
            <a:extLst>
              <a:ext uri="{FF2B5EF4-FFF2-40B4-BE49-F238E27FC236}">
                <a16:creationId xmlns="" xmlns:a16="http://schemas.microsoft.com/office/drawing/2014/main" id="{FAD4650D-076C-364B-80B0-C52FF1C1595D}"/>
              </a:ext>
            </a:extLst>
          </p:cNvPr>
          <p:cNvGraphicFramePr>
            <a:graphicFrameLocks noGrp="1"/>
          </p:cNvGraphicFramePr>
          <p:nvPr>
            <p:extLst>
              <p:ext uri="{D42A27DB-BD31-4B8C-83A1-F6EECF244321}">
                <p14:modId xmlns="" xmlns:p14="http://schemas.microsoft.com/office/powerpoint/2010/main" val="682770168"/>
              </p:ext>
            </p:extLst>
          </p:nvPr>
        </p:nvGraphicFramePr>
        <p:xfrm>
          <a:off x="1061793" y="4374040"/>
          <a:ext cx="2720007" cy="1147416"/>
        </p:xfrm>
        <a:graphic>
          <a:graphicData uri="http://schemas.openxmlformats.org/drawingml/2006/table">
            <a:tbl>
              <a:tblPr firstRow="1">
                <a:tableStyleId>{69CF1AB2-1976-4502-BF36-3FF5EA218861}</a:tableStyleId>
              </a:tblPr>
              <a:tblGrid>
                <a:gridCol w="906669">
                  <a:extLst>
                    <a:ext uri="{9D8B030D-6E8A-4147-A177-3AD203B41FA5}">
                      <a16:colId xmlns="" xmlns:a16="http://schemas.microsoft.com/office/drawing/2014/main" val="3253668579"/>
                    </a:ext>
                  </a:extLst>
                </a:gridCol>
                <a:gridCol w="906669">
                  <a:extLst>
                    <a:ext uri="{9D8B030D-6E8A-4147-A177-3AD203B41FA5}">
                      <a16:colId xmlns="" xmlns:a16="http://schemas.microsoft.com/office/drawing/2014/main" val="161467345"/>
                    </a:ext>
                  </a:extLst>
                </a:gridCol>
                <a:gridCol w="906669">
                  <a:extLst>
                    <a:ext uri="{9D8B030D-6E8A-4147-A177-3AD203B41FA5}">
                      <a16:colId xmlns="" xmlns:a16="http://schemas.microsoft.com/office/drawing/2014/main" val="2609209966"/>
                    </a:ext>
                  </a:extLst>
                </a:gridCol>
              </a:tblGrid>
              <a:tr h="382472">
                <a:tc>
                  <a:txBody>
                    <a:bodyPr/>
                    <a:lstStyle/>
                    <a:p>
                      <a:pPr algn="ctr"/>
                      <a:r>
                        <a:rPr lang="en-US" b="1" dirty="0" smtClean="0"/>
                        <a:t>^</a:t>
                      </a:r>
                      <a:endParaRPr lang="en-US" b="1" i="1" dirty="0"/>
                    </a:p>
                  </a:txBody>
                  <a:tcPr>
                    <a:solidFill>
                      <a:schemeClr val="tx2">
                        <a:lumMod val="20000"/>
                        <a:lumOff val="80000"/>
                      </a:schemeClr>
                    </a:solidFill>
                  </a:tcPr>
                </a:tc>
                <a:tc>
                  <a:txBody>
                    <a:bodyPr/>
                    <a:lstStyle/>
                    <a:p>
                      <a:pPr algn="ctr"/>
                      <a:r>
                        <a:rPr lang="en-US" b="1" dirty="0"/>
                        <a:t>0</a:t>
                      </a:r>
                    </a:p>
                  </a:txBody>
                  <a:tcPr>
                    <a:solidFill>
                      <a:schemeClr val="tx2">
                        <a:lumMod val="20000"/>
                        <a:lumOff val="80000"/>
                      </a:schemeClr>
                    </a:solidFill>
                  </a:tcPr>
                </a:tc>
                <a:tc>
                  <a:txBody>
                    <a:bodyPr/>
                    <a:lstStyle/>
                    <a:p>
                      <a:pPr algn="ctr"/>
                      <a:r>
                        <a:rPr lang="en-US" b="1" dirty="0"/>
                        <a:t>1</a:t>
                      </a:r>
                    </a:p>
                  </a:txBody>
                  <a:tcPr>
                    <a:solidFill>
                      <a:schemeClr val="tx2">
                        <a:lumMod val="20000"/>
                        <a:lumOff val="80000"/>
                      </a:schemeClr>
                    </a:solidFill>
                  </a:tcPr>
                </a:tc>
                <a:extLst>
                  <a:ext uri="{0D108BD9-81ED-4DB2-BD59-A6C34878D82A}">
                    <a16:rowId xmlns="" xmlns:a16="http://schemas.microsoft.com/office/drawing/2014/main" val="2777801045"/>
                  </a:ext>
                </a:extLst>
              </a:tr>
              <a:tr h="382472">
                <a:tc>
                  <a:txBody>
                    <a:bodyPr/>
                    <a:lstStyle/>
                    <a:p>
                      <a:pPr algn="ctr"/>
                      <a:r>
                        <a:rPr lang="en-US" b="1" dirty="0"/>
                        <a:t>0</a:t>
                      </a:r>
                    </a:p>
                  </a:txBody>
                  <a:tcPr>
                    <a:solidFill>
                      <a:schemeClr val="tx2">
                        <a:lumMod val="20000"/>
                        <a:lumOff val="80000"/>
                      </a:schemeClr>
                    </a:solidFill>
                  </a:tcPr>
                </a:tc>
                <a:tc>
                  <a:txBody>
                    <a:bodyPr/>
                    <a:lstStyle/>
                    <a:p>
                      <a:pPr algn="ctr"/>
                      <a:r>
                        <a:rPr lang="en-US" dirty="0"/>
                        <a:t>0</a:t>
                      </a:r>
                    </a:p>
                  </a:txBody>
                  <a:tcPr/>
                </a:tc>
                <a:tc>
                  <a:txBody>
                    <a:bodyPr/>
                    <a:lstStyle/>
                    <a:p>
                      <a:pPr algn="ctr"/>
                      <a:r>
                        <a:rPr lang="en-US" dirty="0"/>
                        <a:t>1</a:t>
                      </a:r>
                    </a:p>
                  </a:txBody>
                  <a:tcPr/>
                </a:tc>
                <a:extLst>
                  <a:ext uri="{0D108BD9-81ED-4DB2-BD59-A6C34878D82A}">
                    <a16:rowId xmlns="" xmlns:a16="http://schemas.microsoft.com/office/drawing/2014/main" val="2823472512"/>
                  </a:ext>
                </a:extLst>
              </a:tr>
              <a:tr h="382472">
                <a:tc>
                  <a:txBody>
                    <a:bodyPr/>
                    <a:lstStyle/>
                    <a:p>
                      <a:pPr algn="ctr"/>
                      <a:r>
                        <a:rPr lang="en-US" b="1" dirty="0"/>
                        <a:t>1</a:t>
                      </a:r>
                    </a:p>
                  </a:txBody>
                  <a:tcPr>
                    <a:solidFill>
                      <a:schemeClr val="tx2">
                        <a:lumMod val="20000"/>
                        <a:lumOff val="80000"/>
                      </a:schemeClr>
                    </a:solidFill>
                  </a:tcPr>
                </a:tc>
                <a:tc>
                  <a:txBody>
                    <a:bodyPr/>
                    <a:lstStyle/>
                    <a:p>
                      <a:pPr algn="ctr"/>
                      <a:r>
                        <a:rPr lang="en-US" dirty="0"/>
                        <a:t>1</a:t>
                      </a:r>
                    </a:p>
                  </a:txBody>
                  <a:tcPr/>
                </a:tc>
                <a:tc>
                  <a:txBody>
                    <a:bodyPr/>
                    <a:lstStyle/>
                    <a:p>
                      <a:pPr algn="ctr"/>
                      <a:r>
                        <a:rPr lang="en-US" dirty="0"/>
                        <a:t>0</a:t>
                      </a:r>
                    </a:p>
                  </a:txBody>
                  <a:tcPr/>
                </a:tc>
                <a:extLst>
                  <a:ext uri="{0D108BD9-81ED-4DB2-BD59-A6C34878D82A}">
                    <a16:rowId xmlns="" xmlns:a16="http://schemas.microsoft.com/office/drawing/2014/main" val="2819038236"/>
                  </a:ext>
                </a:extLst>
              </a:tr>
            </a:tbl>
          </a:graphicData>
        </a:graphic>
      </p:graphicFrame>
      <p:graphicFrame>
        <p:nvGraphicFramePr>
          <p:cNvPr id="7" name="Table 6">
            <a:extLst>
              <a:ext uri="{FF2B5EF4-FFF2-40B4-BE49-F238E27FC236}">
                <a16:creationId xmlns="" xmlns:a16="http://schemas.microsoft.com/office/drawing/2014/main" id="{F64D06CF-C38A-A045-8192-0171D101E4DB}"/>
              </a:ext>
            </a:extLst>
          </p:cNvPr>
          <p:cNvGraphicFramePr>
            <a:graphicFrameLocks noGrp="1"/>
          </p:cNvGraphicFramePr>
          <p:nvPr>
            <p:extLst>
              <p:ext uri="{D42A27DB-BD31-4B8C-83A1-F6EECF244321}">
                <p14:modId xmlns="" xmlns:p14="http://schemas.microsoft.com/office/powerpoint/2010/main" val="742372267"/>
              </p:ext>
            </p:extLst>
          </p:nvPr>
        </p:nvGraphicFramePr>
        <p:xfrm>
          <a:off x="5358344" y="4396250"/>
          <a:ext cx="2864955" cy="731520"/>
        </p:xfrm>
        <a:graphic>
          <a:graphicData uri="http://schemas.openxmlformats.org/drawingml/2006/table">
            <a:tbl>
              <a:tblPr firstRow="1">
                <a:tableStyleId>{69CF1AB2-1976-4502-BF36-3FF5EA218861}</a:tableStyleId>
              </a:tblPr>
              <a:tblGrid>
                <a:gridCol w="954985">
                  <a:extLst>
                    <a:ext uri="{9D8B030D-6E8A-4147-A177-3AD203B41FA5}">
                      <a16:colId xmlns="" xmlns:a16="http://schemas.microsoft.com/office/drawing/2014/main" val="3666621325"/>
                    </a:ext>
                  </a:extLst>
                </a:gridCol>
                <a:gridCol w="954985">
                  <a:extLst>
                    <a:ext uri="{9D8B030D-6E8A-4147-A177-3AD203B41FA5}">
                      <a16:colId xmlns="" xmlns:a16="http://schemas.microsoft.com/office/drawing/2014/main" val="3000770280"/>
                    </a:ext>
                  </a:extLst>
                </a:gridCol>
                <a:gridCol w="954985">
                  <a:extLst>
                    <a:ext uri="{9D8B030D-6E8A-4147-A177-3AD203B41FA5}">
                      <a16:colId xmlns="" xmlns:a16="http://schemas.microsoft.com/office/drawing/2014/main" val="2606660022"/>
                    </a:ext>
                  </a:extLst>
                </a:gridCol>
              </a:tblGrid>
              <a:tr h="362165">
                <a:tc>
                  <a:txBody>
                    <a:bodyPr/>
                    <a:lstStyle/>
                    <a:p>
                      <a:pPr algn="ctr"/>
                      <a:r>
                        <a:rPr lang="en-US" b="1" dirty="0"/>
                        <a:t>~</a:t>
                      </a:r>
                    </a:p>
                  </a:txBody>
                  <a:tcPr>
                    <a:solidFill>
                      <a:schemeClr val="tx2">
                        <a:lumMod val="20000"/>
                        <a:lumOff val="80000"/>
                      </a:schemeClr>
                    </a:solidFill>
                  </a:tcPr>
                </a:tc>
                <a:tc>
                  <a:txBody>
                    <a:bodyPr/>
                    <a:lstStyle/>
                    <a:p>
                      <a:pPr algn="ctr"/>
                      <a:r>
                        <a:rPr lang="en-US" b="1" dirty="0"/>
                        <a:t>0</a:t>
                      </a:r>
                    </a:p>
                  </a:txBody>
                  <a:tcPr>
                    <a:solidFill>
                      <a:schemeClr val="tx2">
                        <a:lumMod val="20000"/>
                        <a:lumOff val="80000"/>
                      </a:schemeClr>
                    </a:solidFill>
                  </a:tcPr>
                </a:tc>
                <a:tc>
                  <a:txBody>
                    <a:bodyPr/>
                    <a:lstStyle/>
                    <a:p>
                      <a:pPr algn="ctr"/>
                      <a:r>
                        <a:rPr lang="en-US" b="1" dirty="0"/>
                        <a:t>1</a:t>
                      </a:r>
                    </a:p>
                  </a:txBody>
                  <a:tcPr>
                    <a:solidFill>
                      <a:schemeClr val="tx2">
                        <a:lumMod val="20000"/>
                        <a:lumOff val="80000"/>
                      </a:schemeClr>
                    </a:solidFill>
                  </a:tcPr>
                </a:tc>
                <a:extLst>
                  <a:ext uri="{0D108BD9-81ED-4DB2-BD59-A6C34878D82A}">
                    <a16:rowId xmlns="" xmlns:a16="http://schemas.microsoft.com/office/drawing/2014/main" val="2132879919"/>
                  </a:ext>
                </a:extLst>
              </a:tr>
              <a:tr h="362165">
                <a:tc>
                  <a:txBody>
                    <a:bodyPr/>
                    <a:lstStyle/>
                    <a:p>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 xmlns:a16="http://schemas.microsoft.com/office/drawing/2014/main" val="2173196468"/>
                  </a:ext>
                </a:extLst>
              </a:tr>
            </a:tbl>
          </a:graphicData>
        </a:graphic>
      </p:graphicFrame>
      <p:sp>
        <p:nvSpPr>
          <p:cNvPr id="8" name="TextBox 7"/>
          <p:cNvSpPr txBox="1"/>
          <p:nvPr/>
        </p:nvSpPr>
        <p:spPr>
          <a:xfrm>
            <a:off x="522517" y="1688129"/>
            <a:ext cx="538930" cy="369332"/>
          </a:xfrm>
          <a:prstGeom prst="rect">
            <a:avLst/>
          </a:prstGeom>
          <a:noFill/>
        </p:spPr>
        <p:txBody>
          <a:bodyPr wrap="none" rtlCol="0">
            <a:spAutoFit/>
          </a:bodyPr>
          <a:lstStyle/>
          <a:p>
            <a:r>
              <a:rPr lang="en-US" dirty="0" smtClean="0"/>
              <a:t>and</a:t>
            </a:r>
            <a:endParaRPr lang="en-US" dirty="0"/>
          </a:p>
        </p:txBody>
      </p:sp>
      <p:sp>
        <p:nvSpPr>
          <p:cNvPr id="9" name="TextBox 8"/>
          <p:cNvSpPr txBox="1"/>
          <p:nvPr/>
        </p:nvSpPr>
        <p:spPr>
          <a:xfrm>
            <a:off x="4955365" y="1689809"/>
            <a:ext cx="386644" cy="369332"/>
          </a:xfrm>
          <a:prstGeom prst="rect">
            <a:avLst/>
          </a:prstGeom>
          <a:noFill/>
        </p:spPr>
        <p:txBody>
          <a:bodyPr wrap="none" rtlCol="0">
            <a:spAutoFit/>
          </a:bodyPr>
          <a:lstStyle/>
          <a:p>
            <a:r>
              <a:rPr lang="en-US" dirty="0" smtClean="0"/>
              <a:t>or</a:t>
            </a:r>
            <a:endParaRPr lang="en-US" dirty="0"/>
          </a:p>
        </p:txBody>
      </p:sp>
      <p:sp>
        <p:nvSpPr>
          <p:cNvPr id="10" name="TextBox 9"/>
          <p:cNvSpPr txBox="1"/>
          <p:nvPr/>
        </p:nvSpPr>
        <p:spPr>
          <a:xfrm>
            <a:off x="584485" y="4382673"/>
            <a:ext cx="479747" cy="369332"/>
          </a:xfrm>
          <a:prstGeom prst="rect">
            <a:avLst/>
          </a:prstGeom>
          <a:noFill/>
        </p:spPr>
        <p:txBody>
          <a:bodyPr wrap="none" rtlCol="0">
            <a:spAutoFit/>
          </a:bodyPr>
          <a:lstStyle/>
          <a:p>
            <a:r>
              <a:rPr lang="en-US" dirty="0" err="1" smtClean="0"/>
              <a:t>xor</a:t>
            </a:r>
            <a:endParaRPr lang="en-US" dirty="0"/>
          </a:p>
        </p:txBody>
      </p:sp>
      <p:sp>
        <p:nvSpPr>
          <p:cNvPr id="11" name="TextBox 10"/>
          <p:cNvSpPr txBox="1"/>
          <p:nvPr/>
        </p:nvSpPr>
        <p:spPr>
          <a:xfrm>
            <a:off x="4846517" y="4384353"/>
            <a:ext cx="505267" cy="369332"/>
          </a:xfrm>
          <a:prstGeom prst="rect">
            <a:avLst/>
          </a:prstGeom>
          <a:noFill/>
        </p:spPr>
        <p:txBody>
          <a:bodyPr wrap="none" rtlCol="0">
            <a:spAutoFit/>
          </a:bodyPr>
          <a:lstStyle/>
          <a:p>
            <a:r>
              <a:rPr lang="en-US" dirty="0" smtClean="0"/>
              <a:t>not</a:t>
            </a:r>
            <a:endParaRPr lang="en-US" dirty="0"/>
          </a:p>
        </p:txBody>
      </p:sp>
    </p:spTree>
    <p:extLst>
      <p:ext uri="{BB962C8B-B14F-4D97-AF65-F5344CB8AC3E}">
        <p14:creationId xmlns="" xmlns:p14="http://schemas.microsoft.com/office/powerpoint/2010/main" val="3145898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operations</a:t>
            </a:r>
            <a:endParaRPr lang="en-US" dirty="0"/>
          </a:p>
        </p:txBody>
      </p:sp>
      <p:sp>
        <p:nvSpPr>
          <p:cNvPr id="3" name="Content Placeholder 2"/>
          <p:cNvSpPr>
            <a:spLocks noGrp="1"/>
          </p:cNvSpPr>
          <p:nvPr>
            <p:ph idx="1"/>
          </p:nvPr>
        </p:nvSpPr>
        <p:spPr>
          <a:xfrm>
            <a:off x="457200" y="1600200"/>
            <a:ext cx="8229600" cy="4991519"/>
          </a:xfrm>
        </p:spPr>
        <p:txBody>
          <a:bodyPr/>
          <a:lstStyle/>
          <a:p>
            <a:r>
              <a:rPr lang="en-US" dirty="0" smtClean="0"/>
              <a:t>Apply to </a:t>
            </a:r>
            <a:r>
              <a:rPr lang="en-US" dirty="0" err="1" smtClean="0">
                <a:solidFill>
                  <a:srgbClr val="00B050"/>
                </a:solidFill>
                <a:latin typeface="Courier New" pitchFamily="49" charset="0"/>
                <a:cs typeface="Courier New" pitchFamily="49" charset="0"/>
              </a:rPr>
              <a:t>int</a:t>
            </a:r>
            <a:r>
              <a:rPr lang="en-US" dirty="0" err="1" smtClean="0"/>
              <a:t>’s</a:t>
            </a:r>
            <a:r>
              <a:rPr lang="en-US" dirty="0" smtClean="0"/>
              <a:t>, position by position</a:t>
            </a:r>
          </a:p>
          <a:p>
            <a:pPr lvl="1"/>
            <a:r>
              <a:rPr lang="en-US" dirty="0" smtClean="0"/>
              <a:t>examples with just 4 bits</a:t>
            </a:r>
          </a:p>
          <a:p>
            <a:endParaRPr lang="en-US" dirty="0" smtClean="0"/>
          </a:p>
          <a:p>
            <a:endParaRPr lang="en-US" dirty="0" smtClean="0"/>
          </a:p>
          <a:p>
            <a:endParaRPr lang="en-US" dirty="0" smtClean="0"/>
          </a:p>
          <a:p>
            <a:endParaRPr lang="en-US" dirty="0" smtClean="0"/>
          </a:p>
          <a:p>
            <a:r>
              <a:rPr lang="en-US" dirty="0" smtClean="0"/>
              <a:t>Related to </a:t>
            </a:r>
            <a:r>
              <a:rPr lang="en-US" dirty="0" smtClean="0">
                <a:latin typeface="Courier New" pitchFamily="49" charset="0"/>
                <a:cs typeface="Courier New" pitchFamily="49" charset="0"/>
              </a:rPr>
              <a:t>&amp;&amp;</a:t>
            </a:r>
            <a:r>
              <a:rPr lang="en-US" dirty="0" smtClean="0"/>
              <a:t> and </a:t>
            </a:r>
            <a:r>
              <a:rPr lang="en-US" dirty="0" smtClean="0">
                <a:latin typeface="Courier New" pitchFamily="49" charset="0"/>
                <a:cs typeface="Courier New" pitchFamily="49" charset="0"/>
              </a:rPr>
              <a:t>||</a:t>
            </a:r>
            <a:r>
              <a:rPr lang="en-US" dirty="0" smtClean="0"/>
              <a:t> but not interchangeable</a:t>
            </a:r>
          </a:p>
          <a:p>
            <a:pPr lvl="1"/>
            <a:r>
              <a:rPr lang="en-US" dirty="0" smtClean="0"/>
              <a:t>take </a:t>
            </a:r>
            <a:r>
              <a:rPr lang="en-US" dirty="0" err="1" smtClean="0">
                <a:solidFill>
                  <a:srgbClr val="00B050"/>
                </a:solidFill>
                <a:latin typeface="Courier New" pitchFamily="49" charset="0"/>
                <a:cs typeface="Courier New" pitchFamily="49" charset="0"/>
              </a:rPr>
              <a:t>int</a:t>
            </a:r>
            <a:r>
              <a:rPr lang="en-US" dirty="0" err="1" smtClean="0"/>
              <a:t>’s</a:t>
            </a:r>
            <a:r>
              <a:rPr lang="en-US" dirty="0" smtClean="0"/>
              <a:t> as input, not </a:t>
            </a:r>
            <a:r>
              <a:rPr lang="en-US" dirty="0" err="1" smtClean="0">
                <a:solidFill>
                  <a:srgbClr val="00B050"/>
                </a:solidFill>
                <a:latin typeface="Courier New" pitchFamily="49" charset="0"/>
                <a:cs typeface="Courier New" pitchFamily="49" charset="0"/>
              </a:rPr>
              <a:t>bool</a:t>
            </a:r>
            <a:r>
              <a:rPr lang="en-US" dirty="0" err="1" smtClean="0"/>
              <a:t>’s</a:t>
            </a:r>
            <a:endParaRPr lang="en-US" dirty="0"/>
          </a:p>
        </p:txBody>
      </p:sp>
      <p:sp>
        <p:nvSpPr>
          <p:cNvPr id="4" name="TextBox 3"/>
          <p:cNvSpPr txBox="1"/>
          <p:nvPr/>
        </p:nvSpPr>
        <p:spPr>
          <a:xfrm>
            <a:off x="1539181" y="3330139"/>
            <a:ext cx="1473480" cy="1384995"/>
          </a:xfrm>
          <a:prstGeom prst="rect">
            <a:avLst/>
          </a:prstGeom>
          <a:noFill/>
        </p:spPr>
        <p:txBody>
          <a:bodyPr wrap="none" rtlCol="0">
            <a:spAutoFit/>
          </a:bodyPr>
          <a:lstStyle/>
          <a:p>
            <a:r>
              <a:rPr lang="en-US" sz="2800" dirty="0" smtClean="0">
                <a:latin typeface="Courier New"/>
                <a:cs typeface="Courier New"/>
              </a:rPr>
              <a:t>  </a:t>
            </a:r>
            <a:r>
              <a:rPr lang="en-US" sz="2800" b="1" dirty="0" smtClean="0">
                <a:latin typeface="Courier New"/>
                <a:cs typeface="Courier New"/>
              </a:rPr>
              <a:t>1010</a:t>
            </a:r>
            <a:endParaRPr lang="en-US" sz="2800" dirty="0">
              <a:latin typeface="Courier New"/>
              <a:cs typeface="Courier New"/>
            </a:endParaRPr>
          </a:p>
          <a:p>
            <a:r>
              <a:rPr lang="en-US" sz="2800" b="1" dirty="0" smtClean="0">
                <a:latin typeface="Courier New"/>
                <a:cs typeface="Courier New"/>
              </a:rPr>
              <a:t>&amp;</a:t>
            </a:r>
            <a:r>
              <a:rPr lang="en-US" sz="2800" dirty="0" smtClean="0">
                <a:latin typeface="Courier New"/>
                <a:cs typeface="Courier New"/>
              </a:rPr>
              <a:t> </a:t>
            </a:r>
            <a:r>
              <a:rPr lang="en-US" sz="2800" b="1" dirty="0" smtClean="0">
                <a:latin typeface="Courier New"/>
                <a:cs typeface="Courier New"/>
              </a:rPr>
              <a:t>1001</a:t>
            </a:r>
            <a:endParaRPr lang="en-US" sz="2800" dirty="0">
              <a:latin typeface="Courier New"/>
              <a:cs typeface="Courier New"/>
            </a:endParaRPr>
          </a:p>
          <a:p>
            <a:r>
              <a:rPr lang="en-US" sz="2800" b="1" dirty="0" smtClean="0">
                <a:latin typeface="Courier New"/>
                <a:cs typeface="Courier New"/>
              </a:rPr>
              <a:t>  1000</a:t>
            </a:r>
            <a:endParaRPr lang="en-US" sz="2800" dirty="0">
              <a:latin typeface="Courier New"/>
              <a:cs typeface="Courier New"/>
            </a:endParaRPr>
          </a:p>
        </p:txBody>
      </p:sp>
      <p:sp>
        <p:nvSpPr>
          <p:cNvPr id="5" name="TextBox 4"/>
          <p:cNvSpPr txBox="1"/>
          <p:nvPr/>
        </p:nvSpPr>
        <p:spPr>
          <a:xfrm>
            <a:off x="4535165" y="3330139"/>
            <a:ext cx="1473480" cy="1384995"/>
          </a:xfrm>
          <a:prstGeom prst="rect">
            <a:avLst/>
          </a:prstGeom>
          <a:noFill/>
        </p:spPr>
        <p:txBody>
          <a:bodyPr wrap="none" rtlCol="0">
            <a:spAutoFit/>
          </a:bodyPr>
          <a:lstStyle/>
          <a:p>
            <a:r>
              <a:rPr lang="en-US" sz="2800" dirty="0" smtClean="0">
                <a:latin typeface="Courier New"/>
                <a:cs typeface="Courier New"/>
              </a:rPr>
              <a:t>  </a:t>
            </a:r>
            <a:r>
              <a:rPr lang="en-US" sz="2800" b="1" dirty="0" smtClean="0">
                <a:latin typeface="Courier New"/>
                <a:cs typeface="Courier New"/>
              </a:rPr>
              <a:t>1010</a:t>
            </a:r>
            <a:endParaRPr lang="en-US" sz="2800" dirty="0">
              <a:latin typeface="Courier New"/>
              <a:cs typeface="Courier New"/>
            </a:endParaRPr>
          </a:p>
          <a:p>
            <a:r>
              <a:rPr lang="en-US" sz="2800" b="1" dirty="0" smtClean="0">
                <a:latin typeface="Courier New"/>
                <a:cs typeface="Courier New"/>
              </a:rPr>
              <a:t>|</a:t>
            </a:r>
            <a:r>
              <a:rPr lang="en-US" sz="2800" dirty="0" smtClean="0">
                <a:latin typeface="Courier New"/>
                <a:cs typeface="Courier New"/>
              </a:rPr>
              <a:t> </a:t>
            </a:r>
            <a:r>
              <a:rPr lang="en-US" sz="2800" b="1" dirty="0" smtClean="0">
                <a:latin typeface="Courier New"/>
                <a:cs typeface="Courier New"/>
              </a:rPr>
              <a:t>1001</a:t>
            </a:r>
            <a:endParaRPr lang="en-US" sz="2800" dirty="0">
              <a:latin typeface="Courier New"/>
              <a:cs typeface="Courier New"/>
            </a:endParaRPr>
          </a:p>
          <a:p>
            <a:r>
              <a:rPr lang="en-US" sz="2800" b="1" dirty="0" smtClean="0">
                <a:latin typeface="Courier New"/>
                <a:cs typeface="Courier New"/>
              </a:rPr>
              <a:t>  1011</a:t>
            </a:r>
            <a:endParaRPr lang="en-US" sz="2800" dirty="0">
              <a:latin typeface="Courier New"/>
              <a:cs typeface="Courier New"/>
            </a:endParaRPr>
          </a:p>
        </p:txBody>
      </p:sp>
      <p:cxnSp>
        <p:nvCxnSpPr>
          <p:cNvPr id="6" name="Straight Connector 5"/>
          <p:cNvCxnSpPr/>
          <p:nvPr/>
        </p:nvCxnSpPr>
        <p:spPr>
          <a:xfrm rot="10800000">
            <a:off x="1539181" y="4230357"/>
            <a:ext cx="1473482"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10800000">
            <a:off x="4535165" y="4232037"/>
            <a:ext cx="1473482"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DCC62-1BAE-F243-8376-2653F62C598D}"/>
              </a:ext>
            </a:extLst>
          </p:cNvPr>
          <p:cNvSpPr>
            <a:spLocks noGrp="1"/>
          </p:cNvSpPr>
          <p:nvPr>
            <p:ph type="title"/>
          </p:nvPr>
        </p:nvSpPr>
        <p:spPr/>
        <p:txBody>
          <a:bodyPr/>
          <a:lstStyle/>
          <a:p>
            <a:r>
              <a:rPr lang="en-US" dirty="0"/>
              <a:t>Bitwise operations</a:t>
            </a:r>
          </a:p>
        </p:txBody>
      </p:sp>
      <p:graphicFrame>
        <p:nvGraphicFramePr>
          <p:cNvPr id="4" name="Table 3">
            <a:extLst>
              <a:ext uri="{FF2B5EF4-FFF2-40B4-BE49-F238E27FC236}">
                <a16:creationId xmlns="" xmlns:a16="http://schemas.microsoft.com/office/drawing/2014/main" id="{F2E9B7BD-1524-7741-AA6A-00E23DC7A1A5}"/>
              </a:ext>
            </a:extLst>
          </p:cNvPr>
          <p:cNvGraphicFramePr>
            <a:graphicFrameLocks noGrp="1"/>
          </p:cNvGraphicFramePr>
          <p:nvPr>
            <p:extLst>
              <p:ext uri="{D42A27DB-BD31-4B8C-83A1-F6EECF244321}">
                <p14:modId xmlns="" xmlns:p14="http://schemas.microsoft.com/office/powerpoint/2010/main" val="829668797"/>
              </p:ext>
            </p:extLst>
          </p:nvPr>
        </p:nvGraphicFramePr>
        <p:xfrm>
          <a:off x="1061794" y="1678344"/>
          <a:ext cx="2720007" cy="1147416"/>
        </p:xfrm>
        <a:graphic>
          <a:graphicData uri="http://schemas.openxmlformats.org/drawingml/2006/table">
            <a:tbl>
              <a:tblPr firstRow="1">
                <a:tableStyleId>{69CF1AB2-1976-4502-BF36-3FF5EA218861}</a:tableStyleId>
              </a:tblPr>
              <a:tblGrid>
                <a:gridCol w="906669">
                  <a:extLst>
                    <a:ext uri="{9D8B030D-6E8A-4147-A177-3AD203B41FA5}">
                      <a16:colId xmlns="" xmlns:a16="http://schemas.microsoft.com/office/drawing/2014/main" val="3253668579"/>
                    </a:ext>
                  </a:extLst>
                </a:gridCol>
                <a:gridCol w="906669">
                  <a:extLst>
                    <a:ext uri="{9D8B030D-6E8A-4147-A177-3AD203B41FA5}">
                      <a16:colId xmlns="" xmlns:a16="http://schemas.microsoft.com/office/drawing/2014/main" val="161467345"/>
                    </a:ext>
                  </a:extLst>
                </a:gridCol>
                <a:gridCol w="906669">
                  <a:extLst>
                    <a:ext uri="{9D8B030D-6E8A-4147-A177-3AD203B41FA5}">
                      <a16:colId xmlns="" xmlns:a16="http://schemas.microsoft.com/office/drawing/2014/main" val="2609209966"/>
                    </a:ext>
                  </a:extLst>
                </a:gridCol>
              </a:tblGrid>
              <a:tr h="382472">
                <a:tc>
                  <a:txBody>
                    <a:bodyPr/>
                    <a:lstStyle/>
                    <a:p>
                      <a:pPr algn="ctr"/>
                      <a:r>
                        <a:rPr lang="en-US" b="1" dirty="0" smtClean="0"/>
                        <a:t>&amp;</a:t>
                      </a:r>
                      <a:endParaRPr lang="en-US" b="0" i="1" dirty="0"/>
                    </a:p>
                  </a:txBody>
                  <a:tcPr>
                    <a:solidFill>
                      <a:schemeClr val="tx2">
                        <a:lumMod val="20000"/>
                        <a:lumOff val="80000"/>
                      </a:schemeClr>
                    </a:solidFill>
                  </a:tcPr>
                </a:tc>
                <a:tc>
                  <a:txBody>
                    <a:bodyPr/>
                    <a:lstStyle/>
                    <a:p>
                      <a:pPr algn="ctr"/>
                      <a:r>
                        <a:rPr lang="en-US" b="1" dirty="0"/>
                        <a:t>0</a:t>
                      </a:r>
                    </a:p>
                  </a:txBody>
                  <a:tcPr>
                    <a:solidFill>
                      <a:schemeClr val="tx2">
                        <a:lumMod val="20000"/>
                        <a:lumOff val="80000"/>
                      </a:schemeClr>
                    </a:solidFill>
                  </a:tcPr>
                </a:tc>
                <a:tc>
                  <a:txBody>
                    <a:bodyPr/>
                    <a:lstStyle/>
                    <a:p>
                      <a:pPr algn="ctr"/>
                      <a:r>
                        <a:rPr lang="en-US" b="1" dirty="0"/>
                        <a:t>1</a:t>
                      </a:r>
                    </a:p>
                  </a:txBody>
                  <a:tcPr>
                    <a:solidFill>
                      <a:schemeClr val="tx2">
                        <a:lumMod val="20000"/>
                        <a:lumOff val="80000"/>
                      </a:schemeClr>
                    </a:solidFill>
                  </a:tcPr>
                </a:tc>
                <a:extLst>
                  <a:ext uri="{0D108BD9-81ED-4DB2-BD59-A6C34878D82A}">
                    <a16:rowId xmlns="" xmlns:a16="http://schemas.microsoft.com/office/drawing/2014/main" val="2777801045"/>
                  </a:ext>
                </a:extLst>
              </a:tr>
              <a:tr h="382472">
                <a:tc>
                  <a:txBody>
                    <a:bodyPr/>
                    <a:lstStyle/>
                    <a:p>
                      <a:pPr algn="ctr"/>
                      <a:r>
                        <a:rPr lang="en-US" b="1" dirty="0"/>
                        <a:t>0</a:t>
                      </a:r>
                    </a:p>
                  </a:txBody>
                  <a:tcPr>
                    <a:solidFill>
                      <a:schemeClr val="tx2">
                        <a:lumMod val="20000"/>
                        <a:lumOff val="80000"/>
                      </a:schemeClr>
                    </a:solidFill>
                  </a:tcPr>
                </a:tc>
                <a:tc>
                  <a:txBody>
                    <a:bodyPr/>
                    <a:lstStyle/>
                    <a:p>
                      <a:pPr algn="ctr"/>
                      <a:r>
                        <a:rPr lang="en-US" dirty="0"/>
                        <a:t>0</a:t>
                      </a:r>
                    </a:p>
                  </a:txBody>
                  <a:tcPr/>
                </a:tc>
                <a:tc>
                  <a:txBody>
                    <a:bodyPr/>
                    <a:lstStyle/>
                    <a:p>
                      <a:pPr algn="ctr"/>
                      <a:r>
                        <a:rPr lang="en-US" dirty="0"/>
                        <a:t>0</a:t>
                      </a:r>
                    </a:p>
                  </a:txBody>
                  <a:tcPr/>
                </a:tc>
                <a:extLst>
                  <a:ext uri="{0D108BD9-81ED-4DB2-BD59-A6C34878D82A}">
                    <a16:rowId xmlns="" xmlns:a16="http://schemas.microsoft.com/office/drawing/2014/main" val="2823472512"/>
                  </a:ext>
                </a:extLst>
              </a:tr>
              <a:tr h="382472">
                <a:tc>
                  <a:txBody>
                    <a:bodyPr/>
                    <a:lstStyle/>
                    <a:p>
                      <a:pPr algn="ctr"/>
                      <a:r>
                        <a:rPr lang="en-US" b="1" dirty="0"/>
                        <a:t>1</a:t>
                      </a:r>
                    </a:p>
                  </a:txBody>
                  <a:tcPr>
                    <a:solidFill>
                      <a:schemeClr val="tx2">
                        <a:lumMod val="20000"/>
                        <a:lumOff val="80000"/>
                      </a:schemeClr>
                    </a:solidFill>
                  </a:tcPr>
                </a:tc>
                <a:tc>
                  <a:txBody>
                    <a:bodyPr/>
                    <a:lstStyle/>
                    <a:p>
                      <a:pPr algn="ctr"/>
                      <a:r>
                        <a:rPr lang="en-US" dirty="0"/>
                        <a:t>0</a:t>
                      </a:r>
                    </a:p>
                  </a:txBody>
                  <a:tcPr/>
                </a:tc>
                <a:tc>
                  <a:txBody>
                    <a:bodyPr/>
                    <a:lstStyle/>
                    <a:p>
                      <a:pPr algn="ctr"/>
                      <a:r>
                        <a:rPr lang="en-US" dirty="0"/>
                        <a:t>1</a:t>
                      </a:r>
                    </a:p>
                  </a:txBody>
                  <a:tcPr/>
                </a:tc>
                <a:extLst>
                  <a:ext uri="{0D108BD9-81ED-4DB2-BD59-A6C34878D82A}">
                    <a16:rowId xmlns="" xmlns:a16="http://schemas.microsoft.com/office/drawing/2014/main" val="2819038236"/>
                  </a:ext>
                </a:extLst>
              </a:tr>
            </a:tbl>
          </a:graphicData>
        </a:graphic>
      </p:graphicFrame>
      <p:graphicFrame>
        <p:nvGraphicFramePr>
          <p:cNvPr id="5" name="Table 4">
            <a:extLst>
              <a:ext uri="{FF2B5EF4-FFF2-40B4-BE49-F238E27FC236}">
                <a16:creationId xmlns="" xmlns:a16="http://schemas.microsoft.com/office/drawing/2014/main" id="{522DCD64-5013-384C-B284-B5ED31412AAF}"/>
              </a:ext>
            </a:extLst>
          </p:cNvPr>
          <p:cNvGraphicFramePr>
            <a:graphicFrameLocks noGrp="1"/>
          </p:cNvGraphicFramePr>
          <p:nvPr>
            <p:extLst>
              <p:ext uri="{D42A27DB-BD31-4B8C-83A1-F6EECF244321}">
                <p14:modId xmlns="" xmlns:p14="http://schemas.microsoft.com/office/powerpoint/2010/main" val="2749186920"/>
              </p:ext>
            </p:extLst>
          </p:nvPr>
        </p:nvGraphicFramePr>
        <p:xfrm>
          <a:off x="5358344" y="1678344"/>
          <a:ext cx="2720007" cy="1147416"/>
        </p:xfrm>
        <a:graphic>
          <a:graphicData uri="http://schemas.openxmlformats.org/drawingml/2006/table">
            <a:tbl>
              <a:tblPr firstRow="1">
                <a:tableStyleId>{69CF1AB2-1976-4502-BF36-3FF5EA218861}</a:tableStyleId>
              </a:tblPr>
              <a:tblGrid>
                <a:gridCol w="906669">
                  <a:extLst>
                    <a:ext uri="{9D8B030D-6E8A-4147-A177-3AD203B41FA5}">
                      <a16:colId xmlns="" xmlns:a16="http://schemas.microsoft.com/office/drawing/2014/main" val="3253668579"/>
                    </a:ext>
                  </a:extLst>
                </a:gridCol>
                <a:gridCol w="906669">
                  <a:extLst>
                    <a:ext uri="{9D8B030D-6E8A-4147-A177-3AD203B41FA5}">
                      <a16:colId xmlns="" xmlns:a16="http://schemas.microsoft.com/office/drawing/2014/main" val="161467345"/>
                    </a:ext>
                  </a:extLst>
                </a:gridCol>
                <a:gridCol w="906669">
                  <a:extLst>
                    <a:ext uri="{9D8B030D-6E8A-4147-A177-3AD203B41FA5}">
                      <a16:colId xmlns="" xmlns:a16="http://schemas.microsoft.com/office/drawing/2014/main" val="2609209966"/>
                    </a:ext>
                  </a:extLst>
                </a:gridCol>
              </a:tblGrid>
              <a:tr h="382472">
                <a:tc>
                  <a:txBody>
                    <a:bodyPr/>
                    <a:lstStyle/>
                    <a:p>
                      <a:pPr algn="ctr"/>
                      <a:r>
                        <a:rPr lang="en-US" b="1" dirty="0" smtClean="0"/>
                        <a:t>|</a:t>
                      </a:r>
                      <a:endParaRPr lang="en-US" b="1" i="1" dirty="0"/>
                    </a:p>
                  </a:txBody>
                  <a:tcPr>
                    <a:solidFill>
                      <a:schemeClr val="tx2">
                        <a:lumMod val="20000"/>
                        <a:lumOff val="80000"/>
                      </a:schemeClr>
                    </a:solidFill>
                  </a:tcPr>
                </a:tc>
                <a:tc>
                  <a:txBody>
                    <a:bodyPr/>
                    <a:lstStyle/>
                    <a:p>
                      <a:pPr algn="ctr"/>
                      <a:r>
                        <a:rPr lang="en-US" b="1" dirty="0"/>
                        <a:t>0</a:t>
                      </a:r>
                    </a:p>
                  </a:txBody>
                  <a:tcPr>
                    <a:solidFill>
                      <a:schemeClr val="tx2">
                        <a:lumMod val="20000"/>
                        <a:lumOff val="80000"/>
                      </a:schemeClr>
                    </a:solidFill>
                  </a:tcPr>
                </a:tc>
                <a:tc>
                  <a:txBody>
                    <a:bodyPr/>
                    <a:lstStyle/>
                    <a:p>
                      <a:pPr algn="ctr"/>
                      <a:r>
                        <a:rPr lang="en-US" b="1" dirty="0"/>
                        <a:t>1</a:t>
                      </a:r>
                    </a:p>
                  </a:txBody>
                  <a:tcPr>
                    <a:solidFill>
                      <a:schemeClr val="tx2">
                        <a:lumMod val="20000"/>
                        <a:lumOff val="80000"/>
                      </a:schemeClr>
                    </a:solidFill>
                  </a:tcPr>
                </a:tc>
                <a:extLst>
                  <a:ext uri="{0D108BD9-81ED-4DB2-BD59-A6C34878D82A}">
                    <a16:rowId xmlns="" xmlns:a16="http://schemas.microsoft.com/office/drawing/2014/main" val="2777801045"/>
                  </a:ext>
                </a:extLst>
              </a:tr>
              <a:tr h="382472">
                <a:tc>
                  <a:txBody>
                    <a:bodyPr/>
                    <a:lstStyle/>
                    <a:p>
                      <a:pPr algn="ctr"/>
                      <a:r>
                        <a:rPr lang="en-US" b="1" dirty="0"/>
                        <a:t>0</a:t>
                      </a:r>
                    </a:p>
                  </a:txBody>
                  <a:tcPr>
                    <a:solidFill>
                      <a:schemeClr val="tx2">
                        <a:lumMod val="20000"/>
                        <a:lumOff val="80000"/>
                      </a:schemeClr>
                    </a:solidFill>
                  </a:tcPr>
                </a:tc>
                <a:tc>
                  <a:txBody>
                    <a:bodyPr/>
                    <a:lstStyle/>
                    <a:p>
                      <a:pPr algn="ctr"/>
                      <a:r>
                        <a:rPr lang="en-US" dirty="0"/>
                        <a:t>0</a:t>
                      </a:r>
                    </a:p>
                  </a:txBody>
                  <a:tcPr/>
                </a:tc>
                <a:tc>
                  <a:txBody>
                    <a:bodyPr/>
                    <a:lstStyle/>
                    <a:p>
                      <a:pPr algn="ctr"/>
                      <a:r>
                        <a:rPr lang="en-US" dirty="0"/>
                        <a:t>1</a:t>
                      </a:r>
                    </a:p>
                  </a:txBody>
                  <a:tcPr/>
                </a:tc>
                <a:extLst>
                  <a:ext uri="{0D108BD9-81ED-4DB2-BD59-A6C34878D82A}">
                    <a16:rowId xmlns="" xmlns:a16="http://schemas.microsoft.com/office/drawing/2014/main" val="2823472512"/>
                  </a:ext>
                </a:extLst>
              </a:tr>
              <a:tr h="382472">
                <a:tc>
                  <a:txBody>
                    <a:bodyPr/>
                    <a:lstStyle/>
                    <a:p>
                      <a:pPr algn="ctr"/>
                      <a:r>
                        <a:rPr lang="en-US" b="1" dirty="0"/>
                        <a:t>1</a:t>
                      </a:r>
                    </a:p>
                  </a:txBody>
                  <a:tcPr>
                    <a:solidFill>
                      <a:schemeClr val="tx2">
                        <a:lumMod val="20000"/>
                        <a:lumOff val="80000"/>
                      </a:schemeClr>
                    </a:solidFill>
                  </a:tcPr>
                </a:tc>
                <a:tc>
                  <a:txBody>
                    <a:bodyPr/>
                    <a:lstStyle/>
                    <a:p>
                      <a:pPr algn="ctr"/>
                      <a:r>
                        <a:rPr lang="en-US" dirty="0"/>
                        <a:t>1</a:t>
                      </a:r>
                    </a:p>
                  </a:txBody>
                  <a:tcPr/>
                </a:tc>
                <a:tc>
                  <a:txBody>
                    <a:bodyPr/>
                    <a:lstStyle/>
                    <a:p>
                      <a:pPr algn="ctr"/>
                      <a:r>
                        <a:rPr lang="en-US" dirty="0"/>
                        <a:t>1</a:t>
                      </a:r>
                    </a:p>
                  </a:txBody>
                  <a:tcPr/>
                </a:tc>
                <a:extLst>
                  <a:ext uri="{0D108BD9-81ED-4DB2-BD59-A6C34878D82A}">
                    <a16:rowId xmlns="" xmlns:a16="http://schemas.microsoft.com/office/drawing/2014/main" val="2819038236"/>
                  </a:ext>
                </a:extLst>
              </a:tr>
            </a:tbl>
          </a:graphicData>
        </a:graphic>
      </p:graphicFrame>
      <p:graphicFrame>
        <p:nvGraphicFramePr>
          <p:cNvPr id="6" name="Table 5">
            <a:extLst>
              <a:ext uri="{FF2B5EF4-FFF2-40B4-BE49-F238E27FC236}">
                <a16:creationId xmlns="" xmlns:a16="http://schemas.microsoft.com/office/drawing/2014/main" id="{FAD4650D-076C-364B-80B0-C52FF1C1595D}"/>
              </a:ext>
            </a:extLst>
          </p:cNvPr>
          <p:cNvGraphicFramePr>
            <a:graphicFrameLocks noGrp="1"/>
          </p:cNvGraphicFramePr>
          <p:nvPr>
            <p:extLst>
              <p:ext uri="{D42A27DB-BD31-4B8C-83A1-F6EECF244321}">
                <p14:modId xmlns="" xmlns:p14="http://schemas.microsoft.com/office/powerpoint/2010/main" val="682770168"/>
              </p:ext>
            </p:extLst>
          </p:nvPr>
        </p:nvGraphicFramePr>
        <p:xfrm>
          <a:off x="1061793" y="4374040"/>
          <a:ext cx="2720007" cy="1147416"/>
        </p:xfrm>
        <a:graphic>
          <a:graphicData uri="http://schemas.openxmlformats.org/drawingml/2006/table">
            <a:tbl>
              <a:tblPr firstRow="1">
                <a:tableStyleId>{69CF1AB2-1976-4502-BF36-3FF5EA218861}</a:tableStyleId>
              </a:tblPr>
              <a:tblGrid>
                <a:gridCol w="906669">
                  <a:extLst>
                    <a:ext uri="{9D8B030D-6E8A-4147-A177-3AD203B41FA5}">
                      <a16:colId xmlns="" xmlns:a16="http://schemas.microsoft.com/office/drawing/2014/main" val="3253668579"/>
                    </a:ext>
                  </a:extLst>
                </a:gridCol>
                <a:gridCol w="906669">
                  <a:extLst>
                    <a:ext uri="{9D8B030D-6E8A-4147-A177-3AD203B41FA5}">
                      <a16:colId xmlns="" xmlns:a16="http://schemas.microsoft.com/office/drawing/2014/main" val="161467345"/>
                    </a:ext>
                  </a:extLst>
                </a:gridCol>
                <a:gridCol w="906669">
                  <a:extLst>
                    <a:ext uri="{9D8B030D-6E8A-4147-A177-3AD203B41FA5}">
                      <a16:colId xmlns="" xmlns:a16="http://schemas.microsoft.com/office/drawing/2014/main" val="2609209966"/>
                    </a:ext>
                  </a:extLst>
                </a:gridCol>
              </a:tblGrid>
              <a:tr h="382472">
                <a:tc>
                  <a:txBody>
                    <a:bodyPr/>
                    <a:lstStyle/>
                    <a:p>
                      <a:pPr algn="ctr"/>
                      <a:r>
                        <a:rPr lang="en-US" b="1" dirty="0" smtClean="0"/>
                        <a:t>^</a:t>
                      </a:r>
                      <a:endParaRPr lang="en-US" b="1" i="1" dirty="0"/>
                    </a:p>
                  </a:txBody>
                  <a:tcPr>
                    <a:solidFill>
                      <a:schemeClr val="tx2">
                        <a:lumMod val="20000"/>
                        <a:lumOff val="80000"/>
                      </a:schemeClr>
                    </a:solidFill>
                  </a:tcPr>
                </a:tc>
                <a:tc>
                  <a:txBody>
                    <a:bodyPr/>
                    <a:lstStyle/>
                    <a:p>
                      <a:pPr algn="ctr"/>
                      <a:r>
                        <a:rPr lang="en-US" b="1" dirty="0"/>
                        <a:t>0</a:t>
                      </a:r>
                    </a:p>
                  </a:txBody>
                  <a:tcPr>
                    <a:solidFill>
                      <a:schemeClr val="tx2">
                        <a:lumMod val="20000"/>
                        <a:lumOff val="80000"/>
                      </a:schemeClr>
                    </a:solidFill>
                  </a:tcPr>
                </a:tc>
                <a:tc>
                  <a:txBody>
                    <a:bodyPr/>
                    <a:lstStyle/>
                    <a:p>
                      <a:pPr algn="ctr"/>
                      <a:r>
                        <a:rPr lang="en-US" b="1" dirty="0"/>
                        <a:t>1</a:t>
                      </a:r>
                    </a:p>
                  </a:txBody>
                  <a:tcPr>
                    <a:solidFill>
                      <a:schemeClr val="tx2">
                        <a:lumMod val="20000"/>
                        <a:lumOff val="80000"/>
                      </a:schemeClr>
                    </a:solidFill>
                  </a:tcPr>
                </a:tc>
                <a:extLst>
                  <a:ext uri="{0D108BD9-81ED-4DB2-BD59-A6C34878D82A}">
                    <a16:rowId xmlns="" xmlns:a16="http://schemas.microsoft.com/office/drawing/2014/main" val="2777801045"/>
                  </a:ext>
                </a:extLst>
              </a:tr>
              <a:tr h="382472">
                <a:tc>
                  <a:txBody>
                    <a:bodyPr/>
                    <a:lstStyle/>
                    <a:p>
                      <a:pPr algn="ctr"/>
                      <a:r>
                        <a:rPr lang="en-US" b="1" dirty="0"/>
                        <a:t>0</a:t>
                      </a:r>
                    </a:p>
                  </a:txBody>
                  <a:tcPr>
                    <a:solidFill>
                      <a:schemeClr val="tx2">
                        <a:lumMod val="20000"/>
                        <a:lumOff val="80000"/>
                      </a:schemeClr>
                    </a:solidFill>
                  </a:tcPr>
                </a:tc>
                <a:tc>
                  <a:txBody>
                    <a:bodyPr/>
                    <a:lstStyle/>
                    <a:p>
                      <a:pPr algn="ctr"/>
                      <a:r>
                        <a:rPr lang="en-US" dirty="0"/>
                        <a:t>0</a:t>
                      </a:r>
                    </a:p>
                  </a:txBody>
                  <a:tcPr/>
                </a:tc>
                <a:tc>
                  <a:txBody>
                    <a:bodyPr/>
                    <a:lstStyle/>
                    <a:p>
                      <a:pPr algn="ctr"/>
                      <a:r>
                        <a:rPr lang="en-US" dirty="0"/>
                        <a:t>1</a:t>
                      </a:r>
                    </a:p>
                  </a:txBody>
                  <a:tcPr/>
                </a:tc>
                <a:extLst>
                  <a:ext uri="{0D108BD9-81ED-4DB2-BD59-A6C34878D82A}">
                    <a16:rowId xmlns="" xmlns:a16="http://schemas.microsoft.com/office/drawing/2014/main" val="2823472512"/>
                  </a:ext>
                </a:extLst>
              </a:tr>
              <a:tr h="382472">
                <a:tc>
                  <a:txBody>
                    <a:bodyPr/>
                    <a:lstStyle/>
                    <a:p>
                      <a:pPr algn="ctr"/>
                      <a:r>
                        <a:rPr lang="en-US" b="1" dirty="0"/>
                        <a:t>1</a:t>
                      </a:r>
                    </a:p>
                  </a:txBody>
                  <a:tcPr>
                    <a:solidFill>
                      <a:schemeClr val="tx2">
                        <a:lumMod val="20000"/>
                        <a:lumOff val="80000"/>
                      </a:schemeClr>
                    </a:solidFill>
                  </a:tcPr>
                </a:tc>
                <a:tc>
                  <a:txBody>
                    <a:bodyPr/>
                    <a:lstStyle/>
                    <a:p>
                      <a:pPr algn="ctr"/>
                      <a:r>
                        <a:rPr lang="en-US" dirty="0"/>
                        <a:t>1</a:t>
                      </a:r>
                    </a:p>
                  </a:txBody>
                  <a:tcPr/>
                </a:tc>
                <a:tc>
                  <a:txBody>
                    <a:bodyPr/>
                    <a:lstStyle/>
                    <a:p>
                      <a:pPr algn="ctr"/>
                      <a:r>
                        <a:rPr lang="en-US" dirty="0"/>
                        <a:t>0</a:t>
                      </a:r>
                    </a:p>
                  </a:txBody>
                  <a:tcPr/>
                </a:tc>
                <a:extLst>
                  <a:ext uri="{0D108BD9-81ED-4DB2-BD59-A6C34878D82A}">
                    <a16:rowId xmlns="" xmlns:a16="http://schemas.microsoft.com/office/drawing/2014/main" val="2819038236"/>
                  </a:ext>
                </a:extLst>
              </a:tr>
            </a:tbl>
          </a:graphicData>
        </a:graphic>
      </p:graphicFrame>
      <p:graphicFrame>
        <p:nvGraphicFramePr>
          <p:cNvPr id="7" name="Table 6">
            <a:extLst>
              <a:ext uri="{FF2B5EF4-FFF2-40B4-BE49-F238E27FC236}">
                <a16:creationId xmlns="" xmlns:a16="http://schemas.microsoft.com/office/drawing/2014/main" id="{F64D06CF-C38A-A045-8192-0171D101E4DB}"/>
              </a:ext>
            </a:extLst>
          </p:cNvPr>
          <p:cNvGraphicFramePr>
            <a:graphicFrameLocks noGrp="1"/>
          </p:cNvGraphicFramePr>
          <p:nvPr>
            <p:extLst>
              <p:ext uri="{D42A27DB-BD31-4B8C-83A1-F6EECF244321}">
                <p14:modId xmlns="" xmlns:p14="http://schemas.microsoft.com/office/powerpoint/2010/main" val="742372267"/>
              </p:ext>
            </p:extLst>
          </p:nvPr>
        </p:nvGraphicFramePr>
        <p:xfrm>
          <a:off x="5358344" y="4396250"/>
          <a:ext cx="2864955" cy="731520"/>
        </p:xfrm>
        <a:graphic>
          <a:graphicData uri="http://schemas.openxmlformats.org/drawingml/2006/table">
            <a:tbl>
              <a:tblPr firstRow="1">
                <a:tableStyleId>{69CF1AB2-1976-4502-BF36-3FF5EA218861}</a:tableStyleId>
              </a:tblPr>
              <a:tblGrid>
                <a:gridCol w="954985">
                  <a:extLst>
                    <a:ext uri="{9D8B030D-6E8A-4147-A177-3AD203B41FA5}">
                      <a16:colId xmlns="" xmlns:a16="http://schemas.microsoft.com/office/drawing/2014/main" val="3666621325"/>
                    </a:ext>
                  </a:extLst>
                </a:gridCol>
                <a:gridCol w="954985">
                  <a:extLst>
                    <a:ext uri="{9D8B030D-6E8A-4147-A177-3AD203B41FA5}">
                      <a16:colId xmlns="" xmlns:a16="http://schemas.microsoft.com/office/drawing/2014/main" val="3000770280"/>
                    </a:ext>
                  </a:extLst>
                </a:gridCol>
                <a:gridCol w="954985">
                  <a:extLst>
                    <a:ext uri="{9D8B030D-6E8A-4147-A177-3AD203B41FA5}">
                      <a16:colId xmlns="" xmlns:a16="http://schemas.microsoft.com/office/drawing/2014/main" val="2606660022"/>
                    </a:ext>
                  </a:extLst>
                </a:gridCol>
              </a:tblGrid>
              <a:tr h="362165">
                <a:tc>
                  <a:txBody>
                    <a:bodyPr/>
                    <a:lstStyle/>
                    <a:p>
                      <a:pPr algn="ctr"/>
                      <a:r>
                        <a:rPr lang="en-US" b="1" dirty="0"/>
                        <a:t>~</a:t>
                      </a:r>
                    </a:p>
                  </a:txBody>
                  <a:tcPr>
                    <a:solidFill>
                      <a:schemeClr val="tx2">
                        <a:lumMod val="20000"/>
                        <a:lumOff val="80000"/>
                      </a:schemeClr>
                    </a:solidFill>
                  </a:tcPr>
                </a:tc>
                <a:tc>
                  <a:txBody>
                    <a:bodyPr/>
                    <a:lstStyle/>
                    <a:p>
                      <a:pPr algn="ctr"/>
                      <a:r>
                        <a:rPr lang="en-US" b="1" dirty="0"/>
                        <a:t>0</a:t>
                      </a:r>
                    </a:p>
                  </a:txBody>
                  <a:tcPr>
                    <a:solidFill>
                      <a:schemeClr val="tx2">
                        <a:lumMod val="20000"/>
                        <a:lumOff val="80000"/>
                      </a:schemeClr>
                    </a:solidFill>
                  </a:tcPr>
                </a:tc>
                <a:tc>
                  <a:txBody>
                    <a:bodyPr/>
                    <a:lstStyle/>
                    <a:p>
                      <a:pPr algn="ctr"/>
                      <a:r>
                        <a:rPr lang="en-US" b="1" dirty="0"/>
                        <a:t>1</a:t>
                      </a:r>
                    </a:p>
                  </a:txBody>
                  <a:tcPr>
                    <a:solidFill>
                      <a:schemeClr val="tx2">
                        <a:lumMod val="20000"/>
                        <a:lumOff val="80000"/>
                      </a:schemeClr>
                    </a:solidFill>
                  </a:tcPr>
                </a:tc>
                <a:extLst>
                  <a:ext uri="{0D108BD9-81ED-4DB2-BD59-A6C34878D82A}">
                    <a16:rowId xmlns="" xmlns:a16="http://schemas.microsoft.com/office/drawing/2014/main" val="2132879919"/>
                  </a:ext>
                </a:extLst>
              </a:tr>
              <a:tr h="362165">
                <a:tc>
                  <a:txBody>
                    <a:bodyPr/>
                    <a:lstStyle/>
                    <a:p>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 xmlns:a16="http://schemas.microsoft.com/office/drawing/2014/main" val="2173196468"/>
                  </a:ext>
                </a:extLst>
              </a:tr>
            </a:tbl>
          </a:graphicData>
        </a:graphic>
      </p:graphicFrame>
      <p:sp>
        <p:nvSpPr>
          <p:cNvPr id="12" name="Down Arrow 11"/>
          <p:cNvSpPr/>
          <p:nvPr/>
        </p:nvSpPr>
        <p:spPr>
          <a:xfrm>
            <a:off x="1245996" y="1245996"/>
            <a:ext cx="532562" cy="422300"/>
          </a:xfrm>
          <a:prstGeom prst="downArrow">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3" name="Down Arrow 12"/>
          <p:cNvSpPr/>
          <p:nvPr/>
        </p:nvSpPr>
        <p:spPr>
          <a:xfrm>
            <a:off x="5548220" y="1257724"/>
            <a:ext cx="532562" cy="422300"/>
          </a:xfrm>
          <a:prstGeom prst="downArrow">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 name="Bent-Up Arrow 13"/>
          <p:cNvSpPr/>
          <p:nvPr/>
        </p:nvSpPr>
        <p:spPr>
          <a:xfrm>
            <a:off x="5699976" y="2825760"/>
            <a:ext cx="1188720" cy="640080"/>
          </a:xfrm>
          <a:prstGeom prst="bentUpArrow">
            <a:avLst>
              <a:gd name="adj1" fmla="val 34656"/>
              <a:gd name="adj2" fmla="val 25000"/>
              <a:gd name="adj3" fmla="val 25000"/>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FF0000"/>
                </a:solidFill>
              </a:rPr>
              <a:t>same as b</a:t>
            </a:r>
            <a:endParaRPr lang="en-US" dirty="0">
              <a:solidFill>
                <a:srgbClr val="FF0000"/>
              </a:solidFill>
            </a:endParaRPr>
          </a:p>
        </p:txBody>
      </p:sp>
      <p:sp>
        <p:nvSpPr>
          <p:cNvPr id="15" name="Bent-Up Arrow 14"/>
          <p:cNvSpPr/>
          <p:nvPr/>
        </p:nvSpPr>
        <p:spPr>
          <a:xfrm flipH="1">
            <a:off x="3175212" y="2825760"/>
            <a:ext cx="1188720" cy="640080"/>
          </a:xfrm>
          <a:prstGeom prst="bentUpArrow">
            <a:avLst>
              <a:gd name="adj1" fmla="val 34656"/>
              <a:gd name="adj2" fmla="val 25000"/>
              <a:gd name="adj3" fmla="val 25000"/>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rgbClr val="FF0000"/>
                </a:solidFill>
              </a:rPr>
              <a:t>same as b</a:t>
            </a:r>
            <a:endParaRPr lang="en-US" dirty="0">
              <a:solidFill>
                <a:srgbClr val="FF0000"/>
              </a:solidFill>
            </a:endParaRPr>
          </a:p>
        </p:txBody>
      </p:sp>
      <p:sp>
        <p:nvSpPr>
          <p:cNvPr id="16" name="Bent-Up Arrow 15"/>
          <p:cNvSpPr/>
          <p:nvPr/>
        </p:nvSpPr>
        <p:spPr>
          <a:xfrm>
            <a:off x="1383329" y="5521456"/>
            <a:ext cx="1188720" cy="640080"/>
          </a:xfrm>
          <a:prstGeom prst="bentUpArrow">
            <a:avLst>
              <a:gd name="adj1" fmla="val 34656"/>
              <a:gd name="adj2" fmla="val 25000"/>
              <a:gd name="adj3" fmla="val 25000"/>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FF0000"/>
                </a:solidFill>
              </a:rPr>
              <a:t>same as b</a:t>
            </a:r>
            <a:endParaRPr lang="en-US" dirty="0">
              <a:solidFill>
                <a:srgbClr val="FF0000"/>
              </a:solidFill>
            </a:endParaRPr>
          </a:p>
        </p:txBody>
      </p:sp>
      <p:sp>
        <p:nvSpPr>
          <p:cNvPr id="17" name="Down Arrow 16"/>
          <p:cNvSpPr/>
          <p:nvPr/>
        </p:nvSpPr>
        <p:spPr>
          <a:xfrm>
            <a:off x="1247676" y="3940540"/>
            <a:ext cx="532562" cy="422300"/>
          </a:xfrm>
          <a:prstGeom prst="downArrow">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8" name="Bent-Up Arrow 17"/>
          <p:cNvSpPr/>
          <p:nvPr/>
        </p:nvSpPr>
        <p:spPr>
          <a:xfrm>
            <a:off x="1383330" y="2825760"/>
            <a:ext cx="1188720" cy="640080"/>
          </a:xfrm>
          <a:prstGeom prst="bentUpArrow">
            <a:avLst>
              <a:gd name="adj1" fmla="val 34656"/>
              <a:gd name="adj2" fmla="val 25000"/>
              <a:gd name="adj3" fmla="val 25000"/>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FF0000"/>
                </a:solidFill>
              </a:rPr>
              <a:t>0, always</a:t>
            </a:r>
            <a:endParaRPr lang="en-US" dirty="0">
              <a:solidFill>
                <a:srgbClr val="FF0000"/>
              </a:solidFill>
            </a:endParaRPr>
          </a:p>
        </p:txBody>
      </p:sp>
      <p:sp>
        <p:nvSpPr>
          <p:cNvPr id="19" name="Bent-Up Arrow 18"/>
          <p:cNvSpPr/>
          <p:nvPr/>
        </p:nvSpPr>
        <p:spPr>
          <a:xfrm flipH="1">
            <a:off x="7460910" y="2825760"/>
            <a:ext cx="1188720" cy="640080"/>
          </a:xfrm>
          <a:prstGeom prst="bentUpArrow">
            <a:avLst>
              <a:gd name="adj1" fmla="val 34656"/>
              <a:gd name="adj2" fmla="val 25000"/>
              <a:gd name="adj3" fmla="val 25000"/>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rgbClr val="FF0000"/>
                </a:solidFill>
              </a:rPr>
              <a:t>1, always</a:t>
            </a:r>
            <a:endParaRPr lang="en-US" dirty="0">
              <a:solidFill>
                <a:srgbClr val="FF0000"/>
              </a:solidFill>
            </a:endParaRPr>
          </a:p>
        </p:txBody>
      </p:sp>
      <p:sp>
        <p:nvSpPr>
          <p:cNvPr id="20" name="Bent-Up Arrow 19"/>
          <p:cNvSpPr/>
          <p:nvPr/>
        </p:nvSpPr>
        <p:spPr>
          <a:xfrm flipH="1">
            <a:off x="3176892" y="5530352"/>
            <a:ext cx="1188720" cy="640080"/>
          </a:xfrm>
          <a:prstGeom prst="bentUpArrow">
            <a:avLst>
              <a:gd name="adj1" fmla="val 34656"/>
              <a:gd name="adj2" fmla="val 25000"/>
              <a:gd name="adj3" fmla="val 25000"/>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lIns="0" rIns="45720" rtlCol="0" anchor="ctr"/>
          <a:lstStyle/>
          <a:p>
            <a:pPr algn="r"/>
            <a:r>
              <a:rPr lang="en-US" dirty="0" smtClean="0">
                <a:solidFill>
                  <a:srgbClr val="FF0000"/>
                </a:solidFill>
              </a:rPr>
              <a:t>inverse of b</a:t>
            </a:r>
            <a:endParaRPr lang="en-US" dirty="0">
              <a:solidFill>
                <a:srgbClr val="FF0000"/>
              </a:solidFill>
            </a:endParaRPr>
          </a:p>
        </p:txBody>
      </p:sp>
      <p:sp>
        <p:nvSpPr>
          <p:cNvPr id="21" name="Left Arrow 20"/>
          <p:cNvSpPr/>
          <p:nvPr/>
        </p:nvSpPr>
        <p:spPr>
          <a:xfrm>
            <a:off x="3791849" y="1628104"/>
            <a:ext cx="890683" cy="482051"/>
          </a:xfrm>
          <a:prstGeom prst="leftArrow">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mask</a:t>
            </a:r>
            <a:endParaRPr lang="en-US" dirty="0">
              <a:solidFill>
                <a:schemeClr val="tx1"/>
              </a:solidFill>
            </a:endParaRPr>
          </a:p>
        </p:txBody>
      </p:sp>
    </p:spTree>
    <p:extLst>
      <p:ext uri="{BB962C8B-B14F-4D97-AF65-F5344CB8AC3E}">
        <p14:creationId xmlns="" xmlns:p14="http://schemas.microsoft.com/office/powerpoint/2010/main" val="3145898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1A1DA-3EAF-6349-95C2-F4ABECF8FDD0}"/>
              </a:ext>
            </a:extLst>
          </p:cNvPr>
          <p:cNvSpPr>
            <a:spLocks noGrp="1"/>
          </p:cNvSpPr>
          <p:nvPr>
            <p:ph type="title"/>
          </p:nvPr>
        </p:nvSpPr>
        <p:spPr/>
        <p:txBody>
          <a:bodyPr/>
          <a:lstStyle/>
          <a:p>
            <a:r>
              <a:rPr lang="en-US" dirty="0"/>
              <a:t>Example: clear bits</a:t>
            </a:r>
          </a:p>
        </p:txBody>
      </p:sp>
      <p:sp>
        <p:nvSpPr>
          <p:cNvPr id="3" name="Rectangle 2">
            <a:extLst>
              <a:ext uri="{FF2B5EF4-FFF2-40B4-BE49-F238E27FC236}">
                <a16:creationId xmlns="" xmlns:a16="http://schemas.microsoft.com/office/drawing/2014/main" id="{D10A6312-F3DF-404D-A560-1FE75FA5080D}"/>
              </a:ext>
            </a:extLst>
          </p:cNvPr>
          <p:cNvSpPr/>
          <p:nvPr/>
        </p:nvSpPr>
        <p:spPr>
          <a:xfrm>
            <a:off x="1391727" y="3248413"/>
            <a:ext cx="6248396" cy="1569660"/>
          </a:xfrm>
          <a:prstGeom prst="rect">
            <a:avLst/>
          </a:prstGeom>
        </p:spPr>
        <p:txBody>
          <a:bodyPr wrap="square">
            <a:spAutoFit/>
          </a:bodyPr>
          <a:lstStyle/>
          <a:p>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err="1">
                <a:solidFill>
                  <a:srgbClr val="5E34FF"/>
                </a:solidFill>
                <a:latin typeface="Menlo" panose="020B0609030804020204" pitchFamily="49" charset="0"/>
              </a:rPr>
              <a:t>clear_red</a:t>
            </a:r>
            <a:r>
              <a:rPr lang="en-US" sz="3200" dirty="0">
                <a:solidFill>
                  <a:srgbClr val="000000"/>
                </a:solidFill>
                <a:latin typeface="Menlo" panose="020B0609030804020204" pitchFamily="49" charset="0"/>
              </a:rPr>
              <a:t>(</a:t>
            </a:r>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a:solidFill>
                  <a:srgbClr val="CD7923"/>
                </a:solidFill>
                <a:latin typeface="Menlo" panose="020B0609030804020204" pitchFamily="49" charset="0"/>
              </a:rPr>
              <a:t>p</a:t>
            </a:r>
            <a:r>
              <a:rPr lang="en-US" sz="3200" dirty="0">
                <a:solidFill>
                  <a:srgbClr val="000000"/>
                </a:solidFill>
                <a:latin typeface="Menlo" panose="020B0609030804020204" pitchFamily="49" charset="0"/>
              </a:rPr>
              <a:t>) {</a:t>
            </a:r>
            <a:endParaRPr lang="en-US" sz="3200" dirty="0">
              <a:solidFill>
                <a:srgbClr val="5E34FF"/>
              </a:solidFill>
              <a:latin typeface="Menlo" panose="020B0609030804020204" pitchFamily="49" charset="0"/>
            </a:endParaRPr>
          </a:p>
          <a:p>
            <a:r>
              <a:rPr lang="en-US" sz="3200" dirty="0">
                <a:solidFill>
                  <a:srgbClr val="000000"/>
                </a:solidFill>
                <a:latin typeface="Menlo" panose="020B0609030804020204" pitchFamily="49" charset="0"/>
              </a:rPr>
              <a:t>  </a:t>
            </a:r>
            <a:r>
              <a:rPr lang="en-US" sz="3200" dirty="0">
                <a:solidFill>
                  <a:srgbClr val="D03BFF"/>
                </a:solidFill>
                <a:latin typeface="Menlo" panose="020B0609030804020204" pitchFamily="49" charset="0"/>
              </a:rPr>
              <a:t>return</a:t>
            </a:r>
          </a:p>
          <a:p>
            <a:r>
              <a:rPr lang="en-US" sz="3200" dirty="0">
                <a:solidFill>
                  <a:srgbClr val="000000"/>
                </a:solidFill>
                <a:latin typeface="Menlo" panose="020B0609030804020204" pitchFamily="49" charset="0"/>
              </a:rPr>
              <a:t>}</a:t>
            </a:r>
            <a:endParaRPr lang="en-US" sz="3200" dirty="0">
              <a:solidFill>
                <a:srgbClr val="000000"/>
              </a:solidFill>
              <a:effectLst/>
              <a:latin typeface="Menlo" panose="020B0609030804020204" pitchFamily="49" charset="0"/>
            </a:endParaRPr>
          </a:p>
        </p:txBody>
      </p:sp>
      <p:graphicFrame>
        <p:nvGraphicFramePr>
          <p:cNvPr id="7" name="Table 6">
            <a:extLst>
              <a:ext uri="{FF2B5EF4-FFF2-40B4-BE49-F238E27FC236}">
                <a16:creationId xmlns="" xmlns:a16="http://schemas.microsoft.com/office/drawing/2014/main" id="{4C146477-EC78-9044-B718-9D0319409438}"/>
              </a:ext>
            </a:extLst>
          </p:cNvPr>
          <p:cNvGraphicFramePr>
            <a:graphicFrameLocks noGrp="1"/>
          </p:cNvGraphicFramePr>
          <p:nvPr>
            <p:extLst>
              <p:ext uri="{D42A27DB-BD31-4B8C-83A1-F6EECF244321}">
                <p14:modId xmlns="" xmlns:p14="http://schemas.microsoft.com/office/powerpoint/2010/main" val="4150691270"/>
              </p:ext>
            </p:extLst>
          </p:nvPr>
        </p:nvGraphicFramePr>
        <p:xfrm>
          <a:off x="609604" y="1595195"/>
          <a:ext cx="7924791" cy="980440"/>
        </p:xfrm>
        <a:graphic>
          <a:graphicData uri="http://schemas.openxmlformats.org/drawingml/2006/table">
            <a:tbl>
              <a:tblPr>
                <a:tableStyleId>{5C22544A-7EE6-4342-B048-85BDC9FD1C3A}</a:tableStyleId>
              </a:tblPr>
              <a:tblGrid>
                <a:gridCol w="238061">
                  <a:extLst>
                    <a:ext uri="{9D8B030D-6E8A-4147-A177-3AD203B41FA5}">
                      <a16:colId xmlns="" xmlns:a16="http://schemas.microsoft.com/office/drawing/2014/main" val="20000"/>
                    </a:ext>
                  </a:extLst>
                </a:gridCol>
                <a:gridCol w="247959">
                  <a:extLst>
                    <a:ext uri="{9D8B030D-6E8A-4147-A177-3AD203B41FA5}">
                      <a16:colId xmlns="" xmlns:a16="http://schemas.microsoft.com/office/drawing/2014/main" val="20001"/>
                    </a:ext>
                  </a:extLst>
                </a:gridCol>
                <a:gridCol w="247959">
                  <a:extLst>
                    <a:ext uri="{9D8B030D-6E8A-4147-A177-3AD203B41FA5}">
                      <a16:colId xmlns="" xmlns:a16="http://schemas.microsoft.com/office/drawing/2014/main" val="20002"/>
                    </a:ext>
                  </a:extLst>
                </a:gridCol>
                <a:gridCol w="247959">
                  <a:extLst>
                    <a:ext uri="{9D8B030D-6E8A-4147-A177-3AD203B41FA5}">
                      <a16:colId xmlns="" xmlns:a16="http://schemas.microsoft.com/office/drawing/2014/main" val="20003"/>
                    </a:ext>
                  </a:extLst>
                </a:gridCol>
                <a:gridCol w="247959">
                  <a:extLst>
                    <a:ext uri="{9D8B030D-6E8A-4147-A177-3AD203B41FA5}">
                      <a16:colId xmlns="" xmlns:a16="http://schemas.microsoft.com/office/drawing/2014/main" val="20004"/>
                    </a:ext>
                  </a:extLst>
                </a:gridCol>
                <a:gridCol w="247959">
                  <a:extLst>
                    <a:ext uri="{9D8B030D-6E8A-4147-A177-3AD203B41FA5}">
                      <a16:colId xmlns="" xmlns:a16="http://schemas.microsoft.com/office/drawing/2014/main" val="20005"/>
                    </a:ext>
                  </a:extLst>
                </a:gridCol>
                <a:gridCol w="247959">
                  <a:extLst>
                    <a:ext uri="{9D8B030D-6E8A-4147-A177-3AD203B41FA5}">
                      <a16:colId xmlns="" xmlns:a16="http://schemas.microsoft.com/office/drawing/2014/main" val="20006"/>
                    </a:ext>
                  </a:extLst>
                </a:gridCol>
                <a:gridCol w="247959">
                  <a:extLst>
                    <a:ext uri="{9D8B030D-6E8A-4147-A177-3AD203B41FA5}">
                      <a16:colId xmlns="" xmlns:a16="http://schemas.microsoft.com/office/drawing/2014/main" val="20007"/>
                    </a:ext>
                  </a:extLst>
                </a:gridCol>
                <a:gridCol w="260982">
                  <a:extLst>
                    <a:ext uri="{9D8B030D-6E8A-4147-A177-3AD203B41FA5}">
                      <a16:colId xmlns="" xmlns:a16="http://schemas.microsoft.com/office/drawing/2014/main" val="20008"/>
                    </a:ext>
                  </a:extLst>
                </a:gridCol>
                <a:gridCol w="234937">
                  <a:extLst>
                    <a:ext uri="{9D8B030D-6E8A-4147-A177-3AD203B41FA5}">
                      <a16:colId xmlns="" xmlns:a16="http://schemas.microsoft.com/office/drawing/2014/main" val="20009"/>
                    </a:ext>
                  </a:extLst>
                </a:gridCol>
                <a:gridCol w="247959">
                  <a:extLst>
                    <a:ext uri="{9D8B030D-6E8A-4147-A177-3AD203B41FA5}">
                      <a16:colId xmlns="" xmlns:a16="http://schemas.microsoft.com/office/drawing/2014/main" val="20010"/>
                    </a:ext>
                  </a:extLst>
                </a:gridCol>
                <a:gridCol w="247959">
                  <a:extLst>
                    <a:ext uri="{9D8B030D-6E8A-4147-A177-3AD203B41FA5}">
                      <a16:colId xmlns="" xmlns:a16="http://schemas.microsoft.com/office/drawing/2014/main" val="20011"/>
                    </a:ext>
                  </a:extLst>
                </a:gridCol>
                <a:gridCol w="247959">
                  <a:extLst>
                    <a:ext uri="{9D8B030D-6E8A-4147-A177-3AD203B41FA5}">
                      <a16:colId xmlns="" xmlns:a16="http://schemas.microsoft.com/office/drawing/2014/main" val="20012"/>
                    </a:ext>
                  </a:extLst>
                </a:gridCol>
                <a:gridCol w="247959">
                  <a:extLst>
                    <a:ext uri="{9D8B030D-6E8A-4147-A177-3AD203B41FA5}">
                      <a16:colId xmlns="" xmlns:a16="http://schemas.microsoft.com/office/drawing/2014/main" val="20013"/>
                    </a:ext>
                  </a:extLst>
                </a:gridCol>
                <a:gridCol w="247959">
                  <a:extLst>
                    <a:ext uri="{9D8B030D-6E8A-4147-A177-3AD203B41FA5}">
                      <a16:colId xmlns="" xmlns:a16="http://schemas.microsoft.com/office/drawing/2014/main" val="20014"/>
                    </a:ext>
                  </a:extLst>
                </a:gridCol>
                <a:gridCol w="247959">
                  <a:extLst>
                    <a:ext uri="{9D8B030D-6E8A-4147-A177-3AD203B41FA5}">
                      <a16:colId xmlns="" xmlns:a16="http://schemas.microsoft.com/office/drawing/2014/main" val="20015"/>
                    </a:ext>
                  </a:extLst>
                </a:gridCol>
                <a:gridCol w="247959">
                  <a:extLst>
                    <a:ext uri="{9D8B030D-6E8A-4147-A177-3AD203B41FA5}">
                      <a16:colId xmlns="" xmlns:a16="http://schemas.microsoft.com/office/drawing/2014/main" val="20016"/>
                    </a:ext>
                  </a:extLst>
                </a:gridCol>
                <a:gridCol w="247959">
                  <a:extLst>
                    <a:ext uri="{9D8B030D-6E8A-4147-A177-3AD203B41FA5}">
                      <a16:colId xmlns="" xmlns:a16="http://schemas.microsoft.com/office/drawing/2014/main" val="20017"/>
                    </a:ext>
                  </a:extLst>
                </a:gridCol>
                <a:gridCol w="247959">
                  <a:extLst>
                    <a:ext uri="{9D8B030D-6E8A-4147-A177-3AD203B41FA5}">
                      <a16:colId xmlns="" xmlns:a16="http://schemas.microsoft.com/office/drawing/2014/main" val="20018"/>
                    </a:ext>
                  </a:extLst>
                </a:gridCol>
                <a:gridCol w="247959">
                  <a:extLst>
                    <a:ext uri="{9D8B030D-6E8A-4147-A177-3AD203B41FA5}">
                      <a16:colId xmlns="" xmlns:a16="http://schemas.microsoft.com/office/drawing/2014/main" val="20019"/>
                    </a:ext>
                  </a:extLst>
                </a:gridCol>
                <a:gridCol w="247959">
                  <a:extLst>
                    <a:ext uri="{9D8B030D-6E8A-4147-A177-3AD203B41FA5}">
                      <a16:colId xmlns="" xmlns:a16="http://schemas.microsoft.com/office/drawing/2014/main" val="20020"/>
                    </a:ext>
                  </a:extLst>
                </a:gridCol>
                <a:gridCol w="247959">
                  <a:extLst>
                    <a:ext uri="{9D8B030D-6E8A-4147-A177-3AD203B41FA5}">
                      <a16:colId xmlns="" xmlns:a16="http://schemas.microsoft.com/office/drawing/2014/main" val="20021"/>
                    </a:ext>
                  </a:extLst>
                </a:gridCol>
                <a:gridCol w="247959">
                  <a:extLst>
                    <a:ext uri="{9D8B030D-6E8A-4147-A177-3AD203B41FA5}">
                      <a16:colId xmlns="" xmlns:a16="http://schemas.microsoft.com/office/drawing/2014/main" val="20022"/>
                    </a:ext>
                  </a:extLst>
                </a:gridCol>
                <a:gridCol w="247959">
                  <a:extLst>
                    <a:ext uri="{9D8B030D-6E8A-4147-A177-3AD203B41FA5}">
                      <a16:colId xmlns="" xmlns:a16="http://schemas.microsoft.com/office/drawing/2014/main" val="20023"/>
                    </a:ext>
                  </a:extLst>
                </a:gridCol>
                <a:gridCol w="247959">
                  <a:extLst>
                    <a:ext uri="{9D8B030D-6E8A-4147-A177-3AD203B41FA5}">
                      <a16:colId xmlns="" xmlns:a16="http://schemas.microsoft.com/office/drawing/2014/main" val="20024"/>
                    </a:ext>
                  </a:extLst>
                </a:gridCol>
                <a:gridCol w="247959">
                  <a:extLst>
                    <a:ext uri="{9D8B030D-6E8A-4147-A177-3AD203B41FA5}">
                      <a16:colId xmlns="" xmlns:a16="http://schemas.microsoft.com/office/drawing/2014/main" val="20025"/>
                    </a:ext>
                  </a:extLst>
                </a:gridCol>
                <a:gridCol w="247959">
                  <a:extLst>
                    <a:ext uri="{9D8B030D-6E8A-4147-A177-3AD203B41FA5}">
                      <a16:colId xmlns="" xmlns:a16="http://schemas.microsoft.com/office/drawing/2014/main" val="20026"/>
                    </a:ext>
                  </a:extLst>
                </a:gridCol>
                <a:gridCol w="247959">
                  <a:extLst>
                    <a:ext uri="{9D8B030D-6E8A-4147-A177-3AD203B41FA5}">
                      <a16:colId xmlns="" xmlns:a16="http://schemas.microsoft.com/office/drawing/2014/main" val="20027"/>
                    </a:ext>
                  </a:extLst>
                </a:gridCol>
                <a:gridCol w="247959">
                  <a:extLst>
                    <a:ext uri="{9D8B030D-6E8A-4147-A177-3AD203B41FA5}">
                      <a16:colId xmlns="" xmlns:a16="http://schemas.microsoft.com/office/drawing/2014/main" val="20028"/>
                    </a:ext>
                  </a:extLst>
                </a:gridCol>
                <a:gridCol w="247959">
                  <a:extLst>
                    <a:ext uri="{9D8B030D-6E8A-4147-A177-3AD203B41FA5}">
                      <a16:colId xmlns="" xmlns:a16="http://schemas.microsoft.com/office/drawing/2014/main" val="20029"/>
                    </a:ext>
                  </a:extLst>
                </a:gridCol>
                <a:gridCol w="247959">
                  <a:extLst>
                    <a:ext uri="{9D8B030D-6E8A-4147-A177-3AD203B41FA5}">
                      <a16:colId xmlns="" xmlns:a16="http://schemas.microsoft.com/office/drawing/2014/main" val="20030"/>
                    </a:ext>
                  </a:extLst>
                </a:gridCol>
                <a:gridCol w="247959">
                  <a:extLst>
                    <a:ext uri="{9D8B030D-6E8A-4147-A177-3AD203B41FA5}">
                      <a16:colId xmlns="" xmlns:a16="http://schemas.microsoft.com/office/drawing/2014/main" val="20031"/>
                    </a:ext>
                  </a:extLst>
                </a:gridCol>
              </a:tblGrid>
              <a:tr h="370840">
                <a:tc gridSpan="8">
                  <a:txBody>
                    <a:bodyPr/>
                    <a:lstStyle/>
                    <a:p>
                      <a:pPr algn="ctr"/>
                      <a:r>
                        <a:rPr lang="en-US" dirty="0"/>
                        <a:t>alpha</a:t>
                      </a:r>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red</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green</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blue</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0"/>
                  </a:ext>
                </a:extLst>
              </a:tr>
              <a:tr h="238760">
                <a:tc>
                  <a:txBody>
                    <a:bodyPr/>
                    <a:lstStyle/>
                    <a:p>
                      <a:pPr algn="ctr"/>
                      <a:r>
                        <a:rPr lang="en-US" sz="1000" dirty="0"/>
                        <a:t>31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0</a:t>
                      </a:r>
                    </a:p>
                  </a:txBody>
                  <a:tcPr marL="0" marR="0" marT="0" anchor="b">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10002"/>
                  </a:ext>
                </a:extLst>
              </a:tr>
            </a:tbl>
          </a:graphicData>
        </a:graphic>
      </p:graphicFrame>
      <p:sp>
        <p:nvSpPr>
          <p:cNvPr id="9" name="Rectangle 8">
            <a:extLst>
              <a:ext uri="{FF2B5EF4-FFF2-40B4-BE49-F238E27FC236}">
                <a16:creationId xmlns="" xmlns:a16="http://schemas.microsoft.com/office/drawing/2014/main" id="{26E61481-C6E6-784B-96D5-24952CD79346}"/>
              </a:ext>
            </a:extLst>
          </p:cNvPr>
          <p:cNvSpPr/>
          <p:nvPr/>
        </p:nvSpPr>
        <p:spPr>
          <a:xfrm>
            <a:off x="3547932" y="3726372"/>
            <a:ext cx="4088815" cy="584775"/>
          </a:xfrm>
          <a:prstGeom prst="rect">
            <a:avLst/>
          </a:prstGeom>
        </p:spPr>
        <p:txBody>
          <a:bodyPr wrap="square">
            <a:spAutoFit/>
          </a:bodyPr>
          <a:lstStyle/>
          <a:p>
            <a:r>
              <a:rPr lang="en-US" sz="3200" dirty="0">
                <a:latin typeface="Menlo" panose="020B0609030804020204" pitchFamily="49" charset="0"/>
              </a:rPr>
              <a:t>p</a:t>
            </a:r>
            <a:r>
              <a:rPr lang="en-US" sz="3200" dirty="0">
                <a:solidFill>
                  <a:srgbClr val="000000"/>
                </a:solidFill>
                <a:latin typeface="Menlo" panose="020B0609030804020204" pitchFamily="49" charset="0"/>
              </a:rPr>
              <a:t> &amp; 0xFF00FFFF;</a:t>
            </a:r>
            <a:endParaRPr lang="en-US" sz="3200" dirty="0">
              <a:solidFill>
                <a:srgbClr val="D03BFF"/>
              </a:solidFill>
              <a:latin typeface="Menlo" panose="020B0609030804020204" pitchFamily="49" charset="0"/>
            </a:endParaRPr>
          </a:p>
        </p:txBody>
      </p:sp>
      <p:sp>
        <p:nvSpPr>
          <p:cNvPr id="6" name="Rectangular Callout 5"/>
          <p:cNvSpPr/>
          <p:nvPr/>
        </p:nvSpPr>
        <p:spPr>
          <a:xfrm>
            <a:off x="6415873" y="4818072"/>
            <a:ext cx="1060102" cy="386993"/>
          </a:xfrm>
          <a:prstGeom prst="wedgeRectCallout">
            <a:avLst>
              <a:gd name="adj1" fmla="val -102350"/>
              <a:gd name="adj2" fmla="val -194891"/>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mask</a:t>
            </a:r>
            <a:endParaRPr lang="en-US" sz="2400" dirty="0">
              <a:solidFill>
                <a:schemeClr val="tx1"/>
              </a:solidFill>
            </a:endParaRPr>
          </a:p>
        </p:txBody>
      </p:sp>
      <p:sp>
        <p:nvSpPr>
          <p:cNvPr id="8" name="Rectangle 7"/>
          <p:cNvSpPr/>
          <p:nvPr/>
        </p:nvSpPr>
        <p:spPr>
          <a:xfrm>
            <a:off x="996545"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10" name="Rectangle 9"/>
          <p:cNvSpPr/>
          <p:nvPr/>
        </p:nvSpPr>
        <p:spPr>
          <a:xfrm>
            <a:off x="2142062" y="5835096"/>
            <a:ext cx="1200267" cy="864164"/>
          </a:xfrm>
          <a:prstGeom prst="rect">
            <a:avLst/>
          </a:prstGeom>
          <a:solidFill>
            <a:srgbClr val="735AF9">
              <a:alpha val="6902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318865"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12" name="Rectangle 11"/>
          <p:cNvSpPr/>
          <p:nvPr/>
        </p:nvSpPr>
        <p:spPr>
          <a:xfrm>
            <a:off x="6464382" y="5835096"/>
            <a:ext cx="1200267" cy="864164"/>
          </a:xfrm>
          <a:prstGeom prst="rect">
            <a:avLst/>
          </a:prstGeom>
          <a:solidFill>
            <a:srgbClr val="005AF9">
              <a:alpha val="6902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3668508" y="6005921"/>
            <a:ext cx="1369013" cy="522515"/>
          </a:xfrm>
          <a:prstGeom prst="rightArrow">
            <a:avLst/>
          </a:prstGeom>
          <a:solidFill>
            <a:schemeClr val="bg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5E34FF"/>
                </a:solidFill>
                <a:latin typeface="Menlo" panose="020B0609030804020204" pitchFamily="49" charset="0"/>
              </a:rPr>
              <a:t>clear_red</a:t>
            </a:r>
            <a:endParaRPr lang="en-US" sz="3200" dirty="0">
              <a:solidFill>
                <a:srgbClr val="5E34FF"/>
              </a:solidFill>
              <a:latin typeface="Menlo" panose="020B0609030804020204" pitchFamily="49" charset="0"/>
            </a:endParaRPr>
          </a:p>
        </p:txBody>
      </p:sp>
    </p:spTree>
    <p:extLst>
      <p:ext uri="{BB962C8B-B14F-4D97-AF65-F5344CB8AC3E}">
        <p14:creationId xmlns="" xmlns:p14="http://schemas.microsoft.com/office/powerpoint/2010/main" val="60617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BBA8E8-9429-BB48-88A8-4C65D45BFAA5}"/>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 xmlns:a16="http://schemas.microsoft.com/office/drawing/2014/main" id="{1445BB4C-0F4C-7F46-ABEC-6F1CAFE83598}"/>
              </a:ext>
            </a:extLst>
          </p:cNvPr>
          <p:cNvSpPr>
            <a:spLocks noGrp="1"/>
          </p:cNvSpPr>
          <p:nvPr>
            <p:ph idx="1"/>
          </p:nvPr>
        </p:nvSpPr>
        <p:spPr/>
        <p:txBody>
          <a:bodyPr>
            <a:normAutofit lnSpcReduction="10000"/>
          </a:bodyPr>
          <a:lstStyle/>
          <a:p>
            <a:r>
              <a:rPr lang="en-US" dirty="0"/>
              <a:t>Integers (type </a:t>
            </a:r>
            <a:r>
              <a:rPr lang="en-US" dirty="0" err="1">
                <a:solidFill>
                  <a:srgbClr val="00B050"/>
                </a:solidFill>
                <a:latin typeface="Courier New" panose="02070309020205020404" pitchFamily="49" charset="0"/>
                <a:cs typeface="Courier New" panose="02070309020205020404" pitchFamily="49" charset="0"/>
              </a:rPr>
              <a:t>int</a:t>
            </a:r>
            <a:r>
              <a:rPr lang="en-US" dirty="0"/>
              <a:t>)</a:t>
            </a:r>
          </a:p>
          <a:p>
            <a:pPr lvl="1"/>
            <a:r>
              <a:rPr lang="en-US" dirty="0" smtClean="0"/>
              <a:t>Representation </a:t>
            </a:r>
            <a:r>
              <a:rPr lang="en-US" dirty="0"/>
              <a:t>	</a:t>
            </a:r>
          </a:p>
          <a:p>
            <a:pPr lvl="2"/>
            <a:r>
              <a:rPr lang="en-US" dirty="0" smtClean="0"/>
              <a:t>Modular arithmetic</a:t>
            </a:r>
            <a:endParaRPr lang="en-US" dirty="0"/>
          </a:p>
          <a:p>
            <a:pPr lvl="1"/>
            <a:r>
              <a:rPr lang="en-US" dirty="0" smtClean="0"/>
              <a:t>Rendering</a:t>
            </a:r>
          </a:p>
          <a:p>
            <a:pPr lvl="2"/>
            <a:r>
              <a:rPr lang="en-US" dirty="0" smtClean="0"/>
              <a:t>Two’s complement</a:t>
            </a:r>
            <a:endParaRPr lang="en-US" dirty="0"/>
          </a:p>
          <a:p>
            <a:pPr lvl="1"/>
            <a:r>
              <a:rPr lang="en-US" dirty="0" smtClean="0"/>
              <a:t>Reasoning</a:t>
            </a:r>
            <a:endParaRPr lang="en-US" dirty="0"/>
          </a:p>
          <a:p>
            <a:r>
              <a:rPr lang="en-US" dirty="0"/>
              <a:t>Bit </a:t>
            </a:r>
            <a:r>
              <a:rPr lang="en-US" dirty="0" smtClean="0"/>
              <a:t>patterns (also type </a:t>
            </a:r>
            <a:r>
              <a:rPr lang="en-US" dirty="0" err="1" smtClean="0">
                <a:solidFill>
                  <a:srgbClr val="00B050"/>
                </a:solidFill>
                <a:latin typeface="Courier New" panose="02070309020205020404" pitchFamily="49" charset="0"/>
                <a:cs typeface="Courier New" panose="02070309020205020404" pitchFamily="49" charset="0"/>
              </a:rPr>
              <a:t>int</a:t>
            </a:r>
            <a:r>
              <a:rPr lang="en-US" dirty="0" smtClean="0"/>
              <a:t>)</a:t>
            </a:r>
            <a:endParaRPr lang="en-US" dirty="0"/>
          </a:p>
          <a:p>
            <a:pPr lvl="1"/>
            <a:r>
              <a:rPr lang="en-US" dirty="0"/>
              <a:t>Bitwise </a:t>
            </a:r>
            <a:r>
              <a:rPr lang="en-US" dirty="0" smtClean="0"/>
              <a:t>operations</a:t>
            </a:r>
          </a:p>
          <a:p>
            <a:pPr lvl="1"/>
            <a:r>
              <a:rPr lang="en-US" dirty="0" smtClean="0"/>
              <a:t>Applications</a:t>
            </a:r>
            <a:endParaRPr lang="en-US" dirty="0"/>
          </a:p>
        </p:txBody>
      </p:sp>
    </p:spTree>
    <p:extLst>
      <p:ext uri="{BB962C8B-B14F-4D97-AF65-F5344CB8AC3E}">
        <p14:creationId xmlns="" xmlns:p14="http://schemas.microsoft.com/office/powerpoint/2010/main" val="3953175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1A1DA-3EAF-6349-95C2-F4ABECF8FDD0}"/>
              </a:ext>
            </a:extLst>
          </p:cNvPr>
          <p:cNvSpPr>
            <a:spLocks noGrp="1"/>
          </p:cNvSpPr>
          <p:nvPr>
            <p:ph type="title"/>
          </p:nvPr>
        </p:nvSpPr>
        <p:spPr/>
        <p:txBody>
          <a:bodyPr/>
          <a:lstStyle/>
          <a:p>
            <a:r>
              <a:rPr lang="en-US" dirty="0"/>
              <a:t>Example: isolate red</a:t>
            </a:r>
          </a:p>
        </p:txBody>
      </p:sp>
      <p:sp>
        <p:nvSpPr>
          <p:cNvPr id="3" name="Rectangle 2">
            <a:extLst>
              <a:ext uri="{FF2B5EF4-FFF2-40B4-BE49-F238E27FC236}">
                <a16:creationId xmlns="" xmlns:a16="http://schemas.microsoft.com/office/drawing/2014/main" id="{D10A6312-F3DF-404D-A560-1FE75FA5080D}"/>
              </a:ext>
            </a:extLst>
          </p:cNvPr>
          <p:cNvSpPr/>
          <p:nvPr/>
        </p:nvSpPr>
        <p:spPr>
          <a:xfrm>
            <a:off x="1251054" y="3288604"/>
            <a:ext cx="6054133" cy="2062103"/>
          </a:xfrm>
          <a:prstGeom prst="rect">
            <a:avLst/>
          </a:prstGeom>
        </p:spPr>
        <p:txBody>
          <a:bodyPr wrap="square">
            <a:spAutoFit/>
          </a:bodyPr>
          <a:lstStyle/>
          <a:p>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err="1">
                <a:solidFill>
                  <a:srgbClr val="5E34FF"/>
                </a:solidFill>
                <a:latin typeface="Menlo" panose="020B0609030804020204" pitchFamily="49" charset="0"/>
              </a:rPr>
              <a:t>make_red</a:t>
            </a:r>
            <a:r>
              <a:rPr lang="en-US" sz="3200" dirty="0">
                <a:solidFill>
                  <a:srgbClr val="000000"/>
                </a:solidFill>
                <a:latin typeface="Menlo" panose="020B0609030804020204" pitchFamily="49" charset="0"/>
              </a:rPr>
              <a:t>(</a:t>
            </a:r>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a:solidFill>
                  <a:srgbClr val="CD7923"/>
                </a:solidFill>
                <a:latin typeface="Menlo" panose="020B0609030804020204" pitchFamily="49" charset="0"/>
              </a:rPr>
              <a:t>p</a:t>
            </a:r>
            <a:r>
              <a:rPr lang="en-US" sz="3200" dirty="0">
                <a:solidFill>
                  <a:srgbClr val="000000"/>
                </a:solidFill>
                <a:latin typeface="Menlo" panose="020B0609030804020204" pitchFamily="49" charset="0"/>
              </a:rPr>
              <a:t>) </a:t>
            </a:r>
            <a:r>
              <a:rPr lang="en-US" sz="3200" dirty="0" smtClean="0">
                <a:solidFill>
                  <a:srgbClr val="000000"/>
                </a:solidFill>
                <a:latin typeface="Menlo" panose="020B0609030804020204" pitchFamily="49" charset="0"/>
              </a:rPr>
              <a:t>{</a:t>
            </a:r>
          </a:p>
          <a:p>
            <a:r>
              <a:rPr lang="en-US" sz="3200" dirty="0" smtClean="0">
                <a:solidFill>
                  <a:srgbClr val="000000"/>
                </a:solidFill>
                <a:latin typeface="Menlo" panose="020B0609030804020204" pitchFamily="49" charset="0"/>
              </a:rPr>
              <a:t>  </a:t>
            </a:r>
            <a:r>
              <a:rPr lang="en-US" sz="3200" dirty="0" err="1" smtClean="0">
                <a:solidFill>
                  <a:srgbClr val="34A327"/>
                </a:solidFill>
                <a:latin typeface="Menlo" panose="020B0609030804020204" pitchFamily="49" charset="0"/>
              </a:rPr>
              <a:t>int</a:t>
            </a:r>
            <a:r>
              <a:rPr lang="en-US" sz="3200" dirty="0" smtClean="0">
                <a:solidFill>
                  <a:srgbClr val="000000"/>
                </a:solidFill>
                <a:latin typeface="Menlo" panose="020B0609030804020204" pitchFamily="49" charset="0"/>
              </a:rPr>
              <a:t> </a:t>
            </a:r>
            <a:r>
              <a:rPr lang="en-US" sz="3200" dirty="0" smtClean="0">
                <a:solidFill>
                  <a:srgbClr val="CD7923"/>
                </a:solidFill>
                <a:latin typeface="Menlo" panose="020B0609030804020204" pitchFamily="49" charset="0"/>
              </a:rPr>
              <a:t>red</a:t>
            </a:r>
            <a:r>
              <a:rPr lang="en-US" sz="3200" dirty="0" smtClean="0">
                <a:solidFill>
                  <a:srgbClr val="000000"/>
                </a:solidFill>
                <a:latin typeface="Menlo" panose="020B0609030804020204" pitchFamily="49" charset="0"/>
              </a:rPr>
              <a:t> = </a:t>
            </a:r>
            <a:endParaRPr lang="en-US" sz="3200" dirty="0">
              <a:solidFill>
                <a:srgbClr val="5E34FF"/>
              </a:solidFill>
              <a:latin typeface="Menlo" panose="020B0609030804020204" pitchFamily="49" charset="0"/>
            </a:endParaRPr>
          </a:p>
          <a:p>
            <a:r>
              <a:rPr lang="en-US" sz="3200" dirty="0">
                <a:solidFill>
                  <a:srgbClr val="000000"/>
                </a:solidFill>
                <a:latin typeface="Menlo" panose="020B0609030804020204" pitchFamily="49" charset="0"/>
              </a:rPr>
              <a:t>  </a:t>
            </a:r>
            <a:r>
              <a:rPr lang="en-US" sz="3200" dirty="0" smtClean="0">
                <a:solidFill>
                  <a:srgbClr val="D03BFF"/>
                </a:solidFill>
                <a:latin typeface="Menlo" panose="020B0609030804020204" pitchFamily="49" charset="0"/>
              </a:rPr>
              <a:t>return</a:t>
            </a:r>
            <a:r>
              <a:rPr lang="en-US" sz="3200" dirty="0" smtClean="0">
                <a:latin typeface="Menlo" panose="020B0609030804020204" pitchFamily="49" charset="0"/>
              </a:rPr>
              <a:t> red;</a:t>
            </a:r>
            <a:endParaRPr lang="en-US" sz="3200" dirty="0">
              <a:latin typeface="Menlo" panose="020B0609030804020204" pitchFamily="49" charset="0"/>
            </a:endParaRPr>
          </a:p>
          <a:p>
            <a:r>
              <a:rPr lang="en-US" sz="3200" dirty="0">
                <a:solidFill>
                  <a:srgbClr val="000000"/>
                </a:solidFill>
                <a:latin typeface="Menlo" panose="020B0609030804020204" pitchFamily="49" charset="0"/>
              </a:rPr>
              <a:t>}</a:t>
            </a:r>
            <a:endParaRPr lang="en-US" sz="3200" dirty="0">
              <a:solidFill>
                <a:srgbClr val="000000"/>
              </a:solidFill>
              <a:effectLst/>
              <a:latin typeface="Menlo" panose="020B0609030804020204" pitchFamily="49" charset="0"/>
            </a:endParaRPr>
          </a:p>
        </p:txBody>
      </p:sp>
      <p:graphicFrame>
        <p:nvGraphicFramePr>
          <p:cNvPr id="7" name="Table 6">
            <a:extLst>
              <a:ext uri="{FF2B5EF4-FFF2-40B4-BE49-F238E27FC236}">
                <a16:creationId xmlns="" xmlns:a16="http://schemas.microsoft.com/office/drawing/2014/main" id="{4C146477-EC78-9044-B718-9D0319409438}"/>
              </a:ext>
            </a:extLst>
          </p:cNvPr>
          <p:cNvGraphicFramePr>
            <a:graphicFrameLocks noGrp="1"/>
          </p:cNvGraphicFramePr>
          <p:nvPr/>
        </p:nvGraphicFramePr>
        <p:xfrm>
          <a:off x="609604" y="1595195"/>
          <a:ext cx="7924791" cy="980440"/>
        </p:xfrm>
        <a:graphic>
          <a:graphicData uri="http://schemas.openxmlformats.org/drawingml/2006/table">
            <a:tbl>
              <a:tblPr>
                <a:tableStyleId>{5C22544A-7EE6-4342-B048-85BDC9FD1C3A}</a:tableStyleId>
              </a:tblPr>
              <a:tblGrid>
                <a:gridCol w="238061">
                  <a:extLst>
                    <a:ext uri="{9D8B030D-6E8A-4147-A177-3AD203B41FA5}">
                      <a16:colId xmlns="" xmlns:a16="http://schemas.microsoft.com/office/drawing/2014/main" val="20000"/>
                    </a:ext>
                  </a:extLst>
                </a:gridCol>
                <a:gridCol w="247959">
                  <a:extLst>
                    <a:ext uri="{9D8B030D-6E8A-4147-A177-3AD203B41FA5}">
                      <a16:colId xmlns="" xmlns:a16="http://schemas.microsoft.com/office/drawing/2014/main" val="20001"/>
                    </a:ext>
                  </a:extLst>
                </a:gridCol>
                <a:gridCol w="247959">
                  <a:extLst>
                    <a:ext uri="{9D8B030D-6E8A-4147-A177-3AD203B41FA5}">
                      <a16:colId xmlns="" xmlns:a16="http://schemas.microsoft.com/office/drawing/2014/main" val="20002"/>
                    </a:ext>
                  </a:extLst>
                </a:gridCol>
                <a:gridCol w="247959">
                  <a:extLst>
                    <a:ext uri="{9D8B030D-6E8A-4147-A177-3AD203B41FA5}">
                      <a16:colId xmlns="" xmlns:a16="http://schemas.microsoft.com/office/drawing/2014/main" val="20003"/>
                    </a:ext>
                  </a:extLst>
                </a:gridCol>
                <a:gridCol w="247959">
                  <a:extLst>
                    <a:ext uri="{9D8B030D-6E8A-4147-A177-3AD203B41FA5}">
                      <a16:colId xmlns="" xmlns:a16="http://schemas.microsoft.com/office/drawing/2014/main" val="20004"/>
                    </a:ext>
                  </a:extLst>
                </a:gridCol>
                <a:gridCol w="247959">
                  <a:extLst>
                    <a:ext uri="{9D8B030D-6E8A-4147-A177-3AD203B41FA5}">
                      <a16:colId xmlns="" xmlns:a16="http://schemas.microsoft.com/office/drawing/2014/main" val="20005"/>
                    </a:ext>
                  </a:extLst>
                </a:gridCol>
                <a:gridCol w="247959">
                  <a:extLst>
                    <a:ext uri="{9D8B030D-6E8A-4147-A177-3AD203B41FA5}">
                      <a16:colId xmlns="" xmlns:a16="http://schemas.microsoft.com/office/drawing/2014/main" val="20006"/>
                    </a:ext>
                  </a:extLst>
                </a:gridCol>
                <a:gridCol w="247959">
                  <a:extLst>
                    <a:ext uri="{9D8B030D-6E8A-4147-A177-3AD203B41FA5}">
                      <a16:colId xmlns="" xmlns:a16="http://schemas.microsoft.com/office/drawing/2014/main" val="20007"/>
                    </a:ext>
                  </a:extLst>
                </a:gridCol>
                <a:gridCol w="260982">
                  <a:extLst>
                    <a:ext uri="{9D8B030D-6E8A-4147-A177-3AD203B41FA5}">
                      <a16:colId xmlns="" xmlns:a16="http://schemas.microsoft.com/office/drawing/2014/main" val="20008"/>
                    </a:ext>
                  </a:extLst>
                </a:gridCol>
                <a:gridCol w="234937">
                  <a:extLst>
                    <a:ext uri="{9D8B030D-6E8A-4147-A177-3AD203B41FA5}">
                      <a16:colId xmlns="" xmlns:a16="http://schemas.microsoft.com/office/drawing/2014/main" val="20009"/>
                    </a:ext>
                  </a:extLst>
                </a:gridCol>
                <a:gridCol w="247959">
                  <a:extLst>
                    <a:ext uri="{9D8B030D-6E8A-4147-A177-3AD203B41FA5}">
                      <a16:colId xmlns="" xmlns:a16="http://schemas.microsoft.com/office/drawing/2014/main" val="20010"/>
                    </a:ext>
                  </a:extLst>
                </a:gridCol>
                <a:gridCol w="247959">
                  <a:extLst>
                    <a:ext uri="{9D8B030D-6E8A-4147-A177-3AD203B41FA5}">
                      <a16:colId xmlns="" xmlns:a16="http://schemas.microsoft.com/office/drawing/2014/main" val="20011"/>
                    </a:ext>
                  </a:extLst>
                </a:gridCol>
                <a:gridCol w="247959">
                  <a:extLst>
                    <a:ext uri="{9D8B030D-6E8A-4147-A177-3AD203B41FA5}">
                      <a16:colId xmlns="" xmlns:a16="http://schemas.microsoft.com/office/drawing/2014/main" val="20012"/>
                    </a:ext>
                  </a:extLst>
                </a:gridCol>
                <a:gridCol w="247959">
                  <a:extLst>
                    <a:ext uri="{9D8B030D-6E8A-4147-A177-3AD203B41FA5}">
                      <a16:colId xmlns="" xmlns:a16="http://schemas.microsoft.com/office/drawing/2014/main" val="20013"/>
                    </a:ext>
                  </a:extLst>
                </a:gridCol>
                <a:gridCol w="247959">
                  <a:extLst>
                    <a:ext uri="{9D8B030D-6E8A-4147-A177-3AD203B41FA5}">
                      <a16:colId xmlns="" xmlns:a16="http://schemas.microsoft.com/office/drawing/2014/main" val="20014"/>
                    </a:ext>
                  </a:extLst>
                </a:gridCol>
                <a:gridCol w="247959">
                  <a:extLst>
                    <a:ext uri="{9D8B030D-6E8A-4147-A177-3AD203B41FA5}">
                      <a16:colId xmlns="" xmlns:a16="http://schemas.microsoft.com/office/drawing/2014/main" val="20015"/>
                    </a:ext>
                  </a:extLst>
                </a:gridCol>
                <a:gridCol w="247959">
                  <a:extLst>
                    <a:ext uri="{9D8B030D-6E8A-4147-A177-3AD203B41FA5}">
                      <a16:colId xmlns="" xmlns:a16="http://schemas.microsoft.com/office/drawing/2014/main" val="20016"/>
                    </a:ext>
                  </a:extLst>
                </a:gridCol>
                <a:gridCol w="247959">
                  <a:extLst>
                    <a:ext uri="{9D8B030D-6E8A-4147-A177-3AD203B41FA5}">
                      <a16:colId xmlns="" xmlns:a16="http://schemas.microsoft.com/office/drawing/2014/main" val="20017"/>
                    </a:ext>
                  </a:extLst>
                </a:gridCol>
                <a:gridCol w="247959">
                  <a:extLst>
                    <a:ext uri="{9D8B030D-6E8A-4147-A177-3AD203B41FA5}">
                      <a16:colId xmlns="" xmlns:a16="http://schemas.microsoft.com/office/drawing/2014/main" val="20018"/>
                    </a:ext>
                  </a:extLst>
                </a:gridCol>
                <a:gridCol w="247959">
                  <a:extLst>
                    <a:ext uri="{9D8B030D-6E8A-4147-A177-3AD203B41FA5}">
                      <a16:colId xmlns="" xmlns:a16="http://schemas.microsoft.com/office/drawing/2014/main" val="20019"/>
                    </a:ext>
                  </a:extLst>
                </a:gridCol>
                <a:gridCol w="247959">
                  <a:extLst>
                    <a:ext uri="{9D8B030D-6E8A-4147-A177-3AD203B41FA5}">
                      <a16:colId xmlns="" xmlns:a16="http://schemas.microsoft.com/office/drawing/2014/main" val="20020"/>
                    </a:ext>
                  </a:extLst>
                </a:gridCol>
                <a:gridCol w="247959">
                  <a:extLst>
                    <a:ext uri="{9D8B030D-6E8A-4147-A177-3AD203B41FA5}">
                      <a16:colId xmlns="" xmlns:a16="http://schemas.microsoft.com/office/drawing/2014/main" val="20021"/>
                    </a:ext>
                  </a:extLst>
                </a:gridCol>
                <a:gridCol w="247959">
                  <a:extLst>
                    <a:ext uri="{9D8B030D-6E8A-4147-A177-3AD203B41FA5}">
                      <a16:colId xmlns="" xmlns:a16="http://schemas.microsoft.com/office/drawing/2014/main" val="20022"/>
                    </a:ext>
                  </a:extLst>
                </a:gridCol>
                <a:gridCol w="247959">
                  <a:extLst>
                    <a:ext uri="{9D8B030D-6E8A-4147-A177-3AD203B41FA5}">
                      <a16:colId xmlns="" xmlns:a16="http://schemas.microsoft.com/office/drawing/2014/main" val="20023"/>
                    </a:ext>
                  </a:extLst>
                </a:gridCol>
                <a:gridCol w="247959">
                  <a:extLst>
                    <a:ext uri="{9D8B030D-6E8A-4147-A177-3AD203B41FA5}">
                      <a16:colId xmlns="" xmlns:a16="http://schemas.microsoft.com/office/drawing/2014/main" val="20024"/>
                    </a:ext>
                  </a:extLst>
                </a:gridCol>
                <a:gridCol w="247959">
                  <a:extLst>
                    <a:ext uri="{9D8B030D-6E8A-4147-A177-3AD203B41FA5}">
                      <a16:colId xmlns="" xmlns:a16="http://schemas.microsoft.com/office/drawing/2014/main" val="20025"/>
                    </a:ext>
                  </a:extLst>
                </a:gridCol>
                <a:gridCol w="247959">
                  <a:extLst>
                    <a:ext uri="{9D8B030D-6E8A-4147-A177-3AD203B41FA5}">
                      <a16:colId xmlns="" xmlns:a16="http://schemas.microsoft.com/office/drawing/2014/main" val="20026"/>
                    </a:ext>
                  </a:extLst>
                </a:gridCol>
                <a:gridCol w="247959">
                  <a:extLst>
                    <a:ext uri="{9D8B030D-6E8A-4147-A177-3AD203B41FA5}">
                      <a16:colId xmlns="" xmlns:a16="http://schemas.microsoft.com/office/drawing/2014/main" val="20027"/>
                    </a:ext>
                  </a:extLst>
                </a:gridCol>
                <a:gridCol w="247959">
                  <a:extLst>
                    <a:ext uri="{9D8B030D-6E8A-4147-A177-3AD203B41FA5}">
                      <a16:colId xmlns="" xmlns:a16="http://schemas.microsoft.com/office/drawing/2014/main" val="20028"/>
                    </a:ext>
                  </a:extLst>
                </a:gridCol>
                <a:gridCol w="247959">
                  <a:extLst>
                    <a:ext uri="{9D8B030D-6E8A-4147-A177-3AD203B41FA5}">
                      <a16:colId xmlns="" xmlns:a16="http://schemas.microsoft.com/office/drawing/2014/main" val="20029"/>
                    </a:ext>
                  </a:extLst>
                </a:gridCol>
                <a:gridCol w="247959">
                  <a:extLst>
                    <a:ext uri="{9D8B030D-6E8A-4147-A177-3AD203B41FA5}">
                      <a16:colId xmlns="" xmlns:a16="http://schemas.microsoft.com/office/drawing/2014/main" val="20030"/>
                    </a:ext>
                  </a:extLst>
                </a:gridCol>
                <a:gridCol w="247959">
                  <a:extLst>
                    <a:ext uri="{9D8B030D-6E8A-4147-A177-3AD203B41FA5}">
                      <a16:colId xmlns="" xmlns:a16="http://schemas.microsoft.com/office/drawing/2014/main" val="20031"/>
                    </a:ext>
                  </a:extLst>
                </a:gridCol>
              </a:tblGrid>
              <a:tr h="370840">
                <a:tc gridSpan="8">
                  <a:txBody>
                    <a:bodyPr/>
                    <a:lstStyle/>
                    <a:p>
                      <a:pPr algn="ctr"/>
                      <a:r>
                        <a:rPr lang="en-US" dirty="0"/>
                        <a:t>alpha</a:t>
                      </a:r>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red</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green</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blue</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0"/>
                  </a:ext>
                </a:extLst>
              </a:tr>
              <a:tr h="238760">
                <a:tc>
                  <a:txBody>
                    <a:bodyPr/>
                    <a:lstStyle/>
                    <a:p>
                      <a:pPr algn="ctr"/>
                      <a:r>
                        <a:rPr lang="en-US" sz="1000" dirty="0"/>
                        <a:t>31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0</a:t>
                      </a:r>
                    </a:p>
                  </a:txBody>
                  <a:tcPr marL="0" marR="0" marT="0" anchor="b">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10002"/>
                  </a:ext>
                </a:extLst>
              </a:tr>
            </a:tbl>
          </a:graphicData>
        </a:graphic>
      </p:graphicFrame>
      <p:sp>
        <p:nvSpPr>
          <p:cNvPr id="9" name="Rectangle 8">
            <a:extLst>
              <a:ext uri="{FF2B5EF4-FFF2-40B4-BE49-F238E27FC236}">
                <a16:creationId xmlns="" xmlns:a16="http://schemas.microsoft.com/office/drawing/2014/main" id="{26E61481-C6E6-784B-96D5-24952CD79346}"/>
              </a:ext>
            </a:extLst>
          </p:cNvPr>
          <p:cNvSpPr/>
          <p:nvPr/>
        </p:nvSpPr>
        <p:spPr>
          <a:xfrm>
            <a:off x="4110620" y="3776612"/>
            <a:ext cx="3887603" cy="584775"/>
          </a:xfrm>
          <a:prstGeom prst="rect">
            <a:avLst/>
          </a:prstGeom>
        </p:spPr>
        <p:txBody>
          <a:bodyPr wrap="none">
            <a:spAutoFit/>
          </a:bodyPr>
          <a:lstStyle/>
          <a:p>
            <a:r>
              <a:rPr lang="en-US" sz="3200" dirty="0">
                <a:latin typeface="Menlo" panose="020B0609030804020204" pitchFamily="49" charset="0"/>
              </a:rPr>
              <a:t>p</a:t>
            </a:r>
            <a:r>
              <a:rPr lang="en-US" sz="3200" dirty="0">
                <a:solidFill>
                  <a:srgbClr val="000000"/>
                </a:solidFill>
                <a:latin typeface="Menlo" panose="020B0609030804020204" pitchFamily="49" charset="0"/>
              </a:rPr>
              <a:t> &amp; 0x00FF0000;</a:t>
            </a:r>
            <a:endParaRPr lang="en-US" sz="3200" dirty="0">
              <a:solidFill>
                <a:srgbClr val="D03BFF"/>
              </a:solidFill>
              <a:latin typeface="Menlo" panose="020B0609030804020204" pitchFamily="49" charset="0"/>
            </a:endParaRPr>
          </a:p>
        </p:txBody>
      </p:sp>
      <p:sp>
        <p:nvSpPr>
          <p:cNvPr id="6" name="Rectangle 5"/>
          <p:cNvSpPr/>
          <p:nvPr/>
        </p:nvSpPr>
        <p:spPr>
          <a:xfrm>
            <a:off x="996545"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8" name="Rectangle 7"/>
          <p:cNvSpPr/>
          <p:nvPr/>
        </p:nvSpPr>
        <p:spPr>
          <a:xfrm>
            <a:off x="2142062" y="5835096"/>
            <a:ext cx="1200267" cy="864164"/>
          </a:xfrm>
          <a:prstGeom prst="rect">
            <a:avLst/>
          </a:prstGeom>
          <a:solidFill>
            <a:srgbClr val="735AF9">
              <a:alpha val="6902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18865"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11" name="Rectangle 10"/>
          <p:cNvSpPr/>
          <p:nvPr/>
        </p:nvSpPr>
        <p:spPr>
          <a:xfrm>
            <a:off x="6464382" y="5835096"/>
            <a:ext cx="1200267" cy="864164"/>
          </a:xfrm>
          <a:prstGeom prst="rect">
            <a:avLst/>
          </a:prstGeom>
          <a:solidFill>
            <a:srgbClr val="730000">
              <a:alpha val="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3668508" y="6005921"/>
            <a:ext cx="1369013" cy="522515"/>
          </a:xfrm>
          <a:prstGeom prst="rightArrow">
            <a:avLst/>
          </a:prstGeom>
          <a:solidFill>
            <a:schemeClr val="bg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5E34FF"/>
                </a:solidFill>
                <a:latin typeface="Menlo" panose="020B0609030804020204" pitchFamily="49" charset="0"/>
              </a:rPr>
              <a:t>make_red</a:t>
            </a:r>
            <a:endParaRPr lang="en-US" sz="1400" dirty="0" smtClean="0">
              <a:solidFill>
                <a:srgbClr val="5E34FF"/>
              </a:solidFill>
              <a:latin typeface="Menlo" panose="020B0609030804020204" pitchFamily="49" charset="0"/>
            </a:endParaRPr>
          </a:p>
        </p:txBody>
      </p:sp>
      <p:sp>
        <p:nvSpPr>
          <p:cNvPr id="13" name="Rectangular Callout 12"/>
          <p:cNvSpPr/>
          <p:nvPr/>
        </p:nvSpPr>
        <p:spPr>
          <a:xfrm>
            <a:off x="6807745" y="4818072"/>
            <a:ext cx="1060102" cy="386993"/>
          </a:xfrm>
          <a:prstGeom prst="wedgeRectCallout">
            <a:avLst>
              <a:gd name="adj1" fmla="val -102350"/>
              <a:gd name="adj2" fmla="val -194891"/>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mask</a:t>
            </a:r>
            <a:endParaRPr lang="en-US" sz="2400" dirty="0">
              <a:solidFill>
                <a:schemeClr val="tx1"/>
              </a:solidFill>
            </a:endParaRPr>
          </a:p>
        </p:txBody>
      </p:sp>
    </p:spTree>
    <p:extLst>
      <p:ext uri="{BB962C8B-B14F-4D97-AF65-F5344CB8AC3E}">
        <p14:creationId xmlns="" xmlns:p14="http://schemas.microsoft.com/office/powerpoint/2010/main" val="378485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1A1DA-3EAF-6349-95C2-F4ABECF8FDD0}"/>
              </a:ext>
            </a:extLst>
          </p:cNvPr>
          <p:cNvSpPr>
            <a:spLocks noGrp="1"/>
          </p:cNvSpPr>
          <p:nvPr>
            <p:ph type="title"/>
          </p:nvPr>
        </p:nvSpPr>
        <p:spPr/>
        <p:txBody>
          <a:bodyPr/>
          <a:lstStyle/>
          <a:p>
            <a:r>
              <a:rPr lang="en-US" dirty="0"/>
              <a:t>Example: opacify</a:t>
            </a:r>
          </a:p>
        </p:txBody>
      </p:sp>
      <p:sp>
        <p:nvSpPr>
          <p:cNvPr id="3" name="Rectangle 2">
            <a:extLst>
              <a:ext uri="{FF2B5EF4-FFF2-40B4-BE49-F238E27FC236}">
                <a16:creationId xmlns="" xmlns:a16="http://schemas.microsoft.com/office/drawing/2014/main" id="{D10A6312-F3DF-404D-A560-1FE75FA5080D}"/>
              </a:ext>
            </a:extLst>
          </p:cNvPr>
          <p:cNvSpPr/>
          <p:nvPr/>
        </p:nvSpPr>
        <p:spPr>
          <a:xfrm>
            <a:off x="1210863" y="3801053"/>
            <a:ext cx="6248396" cy="1569660"/>
          </a:xfrm>
          <a:prstGeom prst="rect">
            <a:avLst/>
          </a:prstGeom>
        </p:spPr>
        <p:txBody>
          <a:bodyPr wrap="square">
            <a:spAutoFit/>
          </a:bodyPr>
          <a:lstStyle/>
          <a:p>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a:solidFill>
                  <a:srgbClr val="5E34FF"/>
                </a:solidFill>
                <a:latin typeface="Menlo" panose="020B0609030804020204" pitchFamily="49" charset="0"/>
              </a:rPr>
              <a:t>opacify</a:t>
            </a:r>
            <a:r>
              <a:rPr lang="en-US" sz="3200" dirty="0">
                <a:solidFill>
                  <a:srgbClr val="000000"/>
                </a:solidFill>
                <a:latin typeface="Menlo" panose="020B0609030804020204" pitchFamily="49" charset="0"/>
              </a:rPr>
              <a:t>(</a:t>
            </a:r>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a:solidFill>
                  <a:srgbClr val="CD7923"/>
                </a:solidFill>
                <a:latin typeface="Menlo" panose="020B0609030804020204" pitchFamily="49" charset="0"/>
              </a:rPr>
              <a:t>p</a:t>
            </a:r>
            <a:r>
              <a:rPr lang="en-US" sz="3200" dirty="0">
                <a:solidFill>
                  <a:srgbClr val="000000"/>
                </a:solidFill>
                <a:latin typeface="Menlo" panose="020B0609030804020204" pitchFamily="49" charset="0"/>
              </a:rPr>
              <a:t>) {</a:t>
            </a:r>
            <a:endParaRPr lang="en-US" sz="3200" dirty="0">
              <a:solidFill>
                <a:srgbClr val="5E34FF"/>
              </a:solidFill>
              <a:latin typeface="Menlo" panose="020B0609030804020204" pitchFamily="49" charset="0"/>
            </a:endParaRPr>
          </a:p>
          <a:p>
            <a:r>
              <a:rPr lang="en-US" sz="3200" dirty="0">
                <a:solidFill>
                  <a:srgbClr val="000000"/>
                </a:solidFill>
                <a:latin typeface="Menlo" panose="020B0609030804020204" pitchFamily="49" charset="0"/>
              </a:rPr>
              <a:t>  </a:t>
            </a:r>
            <a:r>
              <a:rPr lang="en-US" sz="3200" dirty="0">
                <a:solidFill>
                  <a:srgbClr val="D03BFF"/>
                </a:solidFill>
                <a:latin typeface="Menlo" panose="020B0609030804020204" pitchFamily="49" charset="0"/>
              </a:rPr>
              <a:t>return</a:t>
            </a:r>
          </a:p>
          <a:p>
            <a:r>
              <a:rPr lang="en-US" sz="3200" dirty="0">
                <a:solidFill>
                  <a:srgbClr val="000000"/>
                </a:solidFill>
                <a:latin typeface="Menlo" panose="020B0609030804020204" pitchFamily="49" charset="0"/>
              </a:rPr>
              <a:t>}</a:t>
            </a:r>
            <a:endParaRPr lang="en-US" sz="3200" dirty="0">
              <a:solidFill>
                <a:srgbClr val="000000"/>
              </a:solidFill>
              <a:effectLst/>
              <a:latin typeface="Menlo" panose="020B0609030804020204" pitchFamily="49" charset="0"/>
            </a:endParaRPr>
          </a:p>
        </p:txBody>
      </p:sp>
      <p:graphicFrame>
        <p:nvGraphicFramePr>
          <p:cNvPr id="7" name="Table 6">
            <a:extLst>
              <a:ext uri="{FF2B5EF4-FFF2-40B4-BE49-F238E27FC236}">
                <a16:creationId xmlns="" xmlns:a16="http://schemas.microsoft.com/office/drawing/2014/main" id="{4C146477-EC78-9044-B718-9D0319409438}"/>
              </a:ext>
            </a:extLst>
          </p:cNvPr>
          <p:cNvGraphicFramePr>
            <a:graphicFrameLocks noGrp="1"/>
          </p:cNvGraphicFramePr>
          <p:nvPr/>
        </p:nvGraphicFramePr>
        <p:xfrm>
          <a:off x="609604" y="1595195"/>
          <a:ext cx="7924791" cy="980440"/>
        </p:xfrm>
        <a:graphic>
          <a:graphicData uri="http://schemas.openxmlformats.org/drawingml/2006/table">
            <a:tbl>
              <a:tblPr>
                <a:tableStyleId>{5C22544A-7EE6-4342-B048-85BDC9FD1C3A}</a:tableStyleId>
              </a:tblPr>
              <a:tblGrid>
                <a:gridCol w="238061">
                  <a:extLst>
                    <a:ext uri="{9D8B030D-6E8A-4147-A177-3AD203B41FA5}">
                      <a16:colId xmlns="" xmlns:a16="http://schemas.microsoft.com/office/drawing/2014/main" val="20000"/>
                    </a:ext>
                  </a:extLst>
                </a:gridCol>
                <a:gridCol w="247959">
                  <a:extLst>
                    <a:ext uri="{9D8B030D-6E8A-4147-A177-3AD203B41FA5}">
                      <a16:colId xmlns="" xmlns:a16="http://schemas.microsoft.com/office/drawing/2014/main" val="20001"/>
                    </a:ext>
                  </a:extLst>
                </a:gridCol>
                <a:gridCol w="247959">
                  <a:extLst>
                    <a:ext uri="{9D8B030D-6E8A-4147-A177-3AD203B41FA5}">
                      <a16:colId xmlns="" xmlns:a16="http://schemas.microsoft.com/office/drawing/2014/main" val="20002"/>
                    </a:ext>
                  </a:extLst>
                </a:gridCol>
                <a:gridCol w="247959">
                  <a:extLst>
                    <a:ext uri="{9D8B030D-6E8A-4147-A177-3AD203B41FA5}">
                      <a16:colId xmlns="" xmlns:a16="http://schemas.microsoft.com/office/drawing/2014/main" val="20003"/>
                    </a:ext>
                  </a:extLst>
                </a:gridCol>
                <a:gridCol w="247959">
                  <a:extLst>
                    <a:ext uri="{9D8B030D-6E8A-4147-A177-3AD203B41FA5}">
                      <a16:colId xmlns="" xmlns:a16="http://schemas.microsoft.com/office/drawing/2014/main" val="20004"/>
                    </a:ext>
                  </a:extLst>
                </a:gridCol>
                <a:gridCol w="247959">
                  <a:extLst>
                    <a:ext uri="{9D8B030D-6E8A-4147-A177-3AD203B41FA5}">
                      <a16:colId xmlns="" xmlns:a16="http://schemas.microsoft.com/office/drawing/2014/main" val="20005"/>
                    </a:ext>
                  </a:extLst>
                </a:gridCol>
                <a:gridCol w="247959">
                  <a:extLst>
                    <a:ext uri="{9D8B030D-6E8A-4147-A177-3AD203B41FA5}">
                      <a16:colId xmlns="" xmlns:a16="http://schemas.microsoft.com/office/drawing/2014/main" val="20006"/>
                    </a:ext>
                  </a:extLst>
                </a:gridCol>
                <a:gridCol w="247959">
                  <a:extLst>
                    <a:ext uri="{9D8B030D-6E8A-4147-A177-3AD203B41FA5}">
                      <a16:colId xmlns="" xmlns:a16="http://schemas.microsoft.com/office/drawing/2014/main" val="20007"/>
                    </a:ext>
                  </a:extLst>
                </a:gridCol>
                <a:gridCol w="260982">
                  <a:extLst>
                    <a:ext uri="{9D8B030D-6E8A-4147-A177-3AD203B41FA5}">
                      <a16:colId xmlns="" xmlns:a16="http://schemas.microsoft.com/office/drawing/2014/main" val="20008"/>
                    </a:ext>
                  </a:extLst>
                </a:gridCol>
                <a:gridCol w="234937">
                  <a:extLst>
                    <a:ext uri="{9D8B030D-6E8A-4147-A177-3AD203B41FA5}">
                      <a16:colId xmlns="" xmlns:a16="http://schemas.microsoft.com/office/drawing/2014/main" val="20009"/>
                    </a:ext>
                  </a:extLst>
                </a:gridCol>
                <a:gridCol w="247959">
                  <a:extLst>
                    <a:ext uri="{9D8B030D-6E8A-4147-A177-3AD203B41FA5}">
                      <a16:colId xmlns="" xmlns:a16="http://schemas.microsoft.com/office/drawing/2014/main" val="20010"/>
                    </a:ext>
                  </a:extLst>
                </a:gridCol>
                <a:gridCol w="247959">
                  <a:extLst>
                    <a:ext uri="{9D8B030D-6E8A-4147-A177-3AD203B41FA5}">
                      <a16:colId xmlns="" xmlns:a16="http://schemas.microsoft.com/office/drawing/2014/main" val="20011"/>
                    </a:ext>
                  </a:extLst>
                </a:gridCol>
                <a:gridCol w="247959">
                  <a:extLst>
                    <a:ext uri="{9D8B030D-6E8A-4147-A177-3AD203B41FA5}">
                      <a16:colId xmlns="" xmlns:a16="http://schemas.microsoft.com/office/drawing/2014/main" val="20012"/>
                    </a:ext>
                  </a:extLst>
                </a:gridCol>
                <a:gridCol w="247959">
                  <a:extLst>
                    <a:ext uri="{9D8B030D-6E8A-4147-A177-3AD203B41FA5}">
                      <a16:colId xmlns="" xmlns:a16="http://schemas.microsoft.com/office/drawing/2014/main" val="20013"/>
                    </a:ext>
                  </a:extLst>
                </a:gridCol>
                <a:gridCol w="247959">
                  <a:extLst>
                    <a:ext uri="{9D8B030D-6E8A-4147-A177-3AD203B41FA5}">
                      <a16:colId xmlns="" xmlns:a16="http://schemas.microsoft.com/office/drawing/2014/main" val="20014"/>
                    </a:ext>
                  </a:extLst>
                </a:gridCol>
                <a:gridCol w="247959">
                  <a:extLst>
                    <a:ext uri="{9D8B030D-6E8A-4147-A177-3AD203B41FA5}">
                      <a16:colId xmlns="" xmlns:a16="http://schemas.microsoft.com/office/drawing/2014/main" val="20015"/>
                    </a:ext>
                  </a:extLst>
                </a:gridCol>
                <a:gridCol w="247959">
                  <a:extLst>
                    <a:ext uri="{9D8B030D-6E8A-4147-A177-3AD203B41FA5}">
                      <a16:colId xmlns="" xmlns:a16="http://schemas.microsoft.com/office/drawing/2014/main" val="20016"/>
                    </a:ext>
                  </a:extLst>
                </a:gridCol>
                <a:gridCol w="247959">
                  <a:extLst>
                    <a:ext uri="{9D8B030D-6E8A-4147-A177-3AD203B41FA5}">
                      <a16:colId xmlns="" xmlns:a16="http://schemas.microsoft.com/office/drawing/2014/main" val="20017"/>
                    </a:ext>
                  </a:extLst>
                </a:gridCol>
                <a:gridCol w="247959">
                  <a:extLst>
                    <a:ext uri="{9D8B030D-6E8A-4147-A177-3AD203B41FA5}">
                      <a16:colId xmlns="" xmlns:a16="http://schemas.microsoft.com/office/drawing/2014/main" val="20018"/>
                    </a:ext>
                  </a:extLst>
                </a:gridCol>
                <a:gridCol w="247959">
                  <a:extLst>
                    <a:ext uri="{9D8B030D-6E8A-4147-A177-3AD203B41FA5}">
                      <a16:colId xmlns="" xmlns:a16="http://schemas.microsoft.com/office/drawing/2014/main" val="20019"/>
                    </a:ext>
                  </a:extLst>
                </a:gridCol>
                <a:gridCol w="247959">
                  <a:extLst>
                    <a:ext uri="{9D8B030D-6E8A-4147-A177-3AD203B41FA5}">
                      <a16:colId xmlns="" xmlns:a16="http://schemas.microsoft.com/office/drawing/2014/main" val="20020"/>
                    </a:ext>
                  </a:extLst>
                </a:gridCol>
                <a:gridCol w="247959">
                  <a:extLst>
                    <a:ext uri="{9D8B030D-6E8A-4147-A177-3AD203B41FA5}">
                      <a16:colId xmlns="" xmlns:a16="http://schemas.microsoft.com/office/drawing/2014/main" val="20021"/>
                    </a:ext>
                  </a:extLst>
                </a:gridCol>
                <a:gridCol w="247959">
                  <a:extLst>
                    <a:ext uri="{9D8B030D-6E8A-4147-A177-3AD203B41FA5}">
                      <a16:colId xmlns="" xmlns:a16="http://schemas.microsoft.com/office/drawing/2014/main" val="20022"/>
                    </a:ext>
                  </a:extLst>
                </a:gridCol>
                <a:gridCol w="247959">
                  <a:extLst>
                    <a:ext uri="{9D8B030D-6E8A-4147-A177-3AD203B41FA5}">
                      <a16:colId xmlns="" xmlns:a16="http://schemas.microsoft.com/office/drawing/2014/main" val="20023"/>
                    </a:ext>
                  </a:extLst>
                </a:gridCol>
                <a:gridCol w="247959">
                  <a:extLst>
                    <a:ext uri="{9D8B030D-6E8A-4147-A177-3AD203B41FA5}">
                      <a16:colId xmlns="" xmlns:a16="http://schemas.microsoft.com/office/drawing/2014/main" val="20024"/>
                    </a:ext>
                  </a:extLst>
                </a:gridCol>
                <a:gridCol w="247959">
                  <a:extLst>
                    <a:ext uri="{9D8B030D-6E8A-4147-A177-3AD203B41FA5}">
                      <a16:colId xmlns="" xmlns:a16="http://schemas.microsoft.com/office/drawing/2014/main" val="20025"/>
                    </a:ext>
                  </a:extLst>
                </a:gridCol>
                <a:gridCol w="247959">
                  <a:extLst>
                    <a:ext uri="{9D8B030D-6E8A-4147-A177-3AD203B41FA5}">
                      <a16:colId xmlns="" xmlns:a16="http://schemas.microsoft.com/office/drawing/2014/main" val="20026"/>
                    </a:ext>
                  </a:extLst>
                </a:gridCol>
                <a:gridCol w="247959">
                  <a:extLst>
                    <a:ext uri="{9D8B030D-6E8A-4147-A177-3AD203B41FA5}">
                      <a16:colId xmlns="" xmlns:a16="http://schemas.microsoft.com/office/drawing/2014/main" val="20027"/>
                    </a:ext>
                  </a:extLst>
                </a:gridCol>
                <a:gridCol w="247959">
                  <a:extLst>
                    <a:ext uri="{9D8B030D-6E8A-4147-A177-3AD203B41FA5}">
                      <a16:colId xmlns="" xmlns:a16="http://schemas.microsoft.com/office/drawing/2014/main" val="20028"/>
                    </a:ext>
                  </a:extLst>
                </a:gridCol>
                <a:gridCol w="247959">
                  <a:extLst>
                    <a:ext uri="{9D8B030D-6E8A-4147-A177-3AD203B41FA5}">
                      <a16:colId xmlns="" xmlns:a16="http://schemas.microsoft.com/office/drawing/2014/main" val="20029"/>
                    </a:ext>
                  </a:extLst>
                </a:gridCol>
                <a:gridCol w="247959">
                  <a:extLst>
                    <a:ext uri="{9D8B030D-6E8A-4147-A177-3AD203B41FA5}">
                      <a16:colId xmlns="" xmlns:a16="http://schemas.microsoft.com/office/drawing/2014/main" val="20030"/>
                    </a:ext>
                  </a:extLst>
                </a:gridCol>
                <a:gridCol w="247959">
                  <a:extLst>
                    <a:ext uri="{9D8B030D-6E8A-4147-A177-3AD203B41FA5}">
                      <a16:colId xmlns="" xmlns:a16="http://schemas.microsoft.com/office/drawing/2014/main" val="20031"/>
                    </a:ext>
                  </a:extLst>
                </a:gridCol>
              </a:tblGrid>
              <a:tr h="370840">
                <a:tc gridSpan="8">
                  <a:txBody>
                    <a:bodyPr/>
                    <a:lstStyle/>
                    <a:p>
                      <a:pPr algn="ctr"/>
                      <a:r>
                        <a:rPr lang="en-US" dirty="0"/>
                        <a:t>alpha</a:t>
                      </a:r>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red</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green</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blue</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0"/>
                  </a:ext>
                </a:extLst>
              </a:tr>
              <a:tr h="238760">
                <a:tc>
                  <a:txBody>
                    <a:bodyPr/>
                    <a:lstStyle/>
                    <a:p>
                      <a:pPr algn="ctr"/>
                      <a:r>
                        <a:rPr lang="en-US" sz="1000" dirty="0"/>
                        <a:t>31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0</a:t>
                      </a:r>
                    </a:p>
                  </a:txBody>
                  <a:tcPr marL="0" marR="0" marT="0" anchor="b">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10002"/>
                  </a:ext>
                </a:extLst>
              </a:tr>
            </a:tbl>
          </a:graphicData>
        </a:graphic>
      </p:graphicFrame>
      <p:sp>
        <p:nvSpPr>
          <p:cNvPr id="9" name="Rectangle 8">
            <a:extLst>
              <a:ext uri="{FF2B5EF4-FFF2-40B4-BE49-F238E27FC236}">
                <a16:creationId xmlns="" xmlns:a16="http://schemas.microsoft.com/office/drawing/2014/main" id="{26E61481-C6E6-784B-96D5-24952CD79346}"/>
              </a:ext>
            </a:extLst>
          </p:cNvPr>
          <p:cNvSpPr/>
          <p:nvPr/>
        </p:nvSpPr>
        <p:spPr>
          <a:xfrm>
            <a:off x="3336924" y="4289060"/>
            <a:ext cx="3887603" cy="584775"/>
          </a:xfrm>
          <a:prstGeom prst="rect">
            <a:avLst/>
          </a:prstGeom>
        </p:spPr>
        <p:txBody>
          <a:bodyPr wrap="none">
            <a:spAutoFit/>
          </a:bodyPr>
          <a:lstStyle/>
          <a:p>
            <a:r>
              <a:rPr lang="en-US" sz="3200" dirty="0">
                <a:solidFill>
                  <a:srgbClr val="000000"/>
                </a:solidFill>
                <a:latin typeface="Menlo" panose="020B0609030804020204" pitchFamily="49" charset="0"/>
              </a:rPr>
              <a:t>p | 0xFF000000;</a:t>
            </a:r>
            <a:endParaRPr lang="en-US" sz="3200" dirty="0">
              <a:solidFill>
                <a:srgbClr val="D03BFF"/>
              </a:solidFill>
              <a:latin typeface="Menlo" panose="020B0609030804020204" pitchFamily="49" charset="0"/>
            </a:endParaRPr>
          </a:p>
        </p:txBody>
      </p:sp>
      <p:sp>
        <p:nvSpPr>
          <p:cNvPr id="6" name="Rectangle 5"/>
          <p:cNvSpPr/>
          <p:nvPr/>
        </p:nvSpPr>
        <p:spPr>
          <a:xfrm>
            <a:off x="996545"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8" name="Rectangle 7"/>
          <p:cNvSpPr/>
          <p:nvPr/>
        </p:nvSpPr>
        <p:spPr>
          <a:xfrm>
            <a:off x="2142062" y="5835096"/>
            <a:ext cx="1200267" cy="864164"/>
          </a:xfrm>
          <a:prstGeom prst="rect">
            <a:avLst/>
          </a:prstGeom>
          <a:solidFill>
            <a:srgbClr val="735AF9">
              <a:alpha val="6902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18865"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11" name="Rectangle 10"/>
          <p:cNvSpPr/>
          <p:nvPr/>
        </p:nvSpPr>
        <p:spPr>
          <a:xfrm>
            <a:off x="6464382" y="5835096"/>
            <a:ext cx="1200267" cy="864164"/>
          </a:xfrm>
          <a:prstGeom prst="rect">
            <a:avLst/>
          </a:prstGeom>
          <a:solidFill>
            <a:srgbClr val="735AF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3668508" y="6005921"/>
            <a:ext cx="1369013" cy="522515"/>
          </a:xfrm>
          <a:prstGeom prst="rightArrow">
            <a:avLst/>
          </a:prstGeom>
          <a:solidFill>
            <a:schemeClr val="bg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5E34FF"/>
                </a:solidFill>
                <a:latin typeface="Menlo" panose="020B0609030804020204" pitchFamily="49" charset="0"/>
              </a:rPr>
              <a:t>opacify</a:t>
            </a:r>
            <a:endParaRPr lang="en-US" sz="1400" dirty="0" smtClean="0">
              <a:solidFill>
                <a:srgbClr val="5E34FF"/>
              </a:solidFill>
              <a:latin typeface="Menlo" panose="020B0609030804020204" pitchFamily="49" charset="0"/>
            </a:endParaRPr>
          </a:p>
        </p:txBody>
      </p:sp>
    </p:spTree>
    <p:extLst>
      <p:ext uri="{BB962C8B-B14F-4D97-AF65-F5344CB8AC3E}">
        <p14:creationId xmlns="" xmlns:p14="http://schemas.microsoft.com/office/powerpoint/2010/main" val="56717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423D1A-81D9-A744-AAE7-22150692569B}"/>
              </a:ext>
            </a:extLst>
          </p:cNvPr>
          <p:cNvSpPr>
            <a:spLocks noGrp="1"/>
          </p:cNvSpPr>
          <p:nvPr>
            <p:ph type="title"/>
          </p:nvPr>
        </p:nvSpPr>
        <p:spPr/>
        <p:txBody>
          <a:bodyPr/>
          <a:lstStyle/>
          <a:p>
            <a:r>
              <a:rPr lang="en-US" dirty="0"/>
              <a:t>What does this function do?</a:t>
            </a:r>
          </a:p>
        </p:txBody>
      </p:sp>
      <p:sp>
        <p:nvSpPr>
          <p:cNvPr id="3" name="Rectangle 2">
            <a:extLst>
              <a:ext uri="{FF2B5EF4-FFF2-40B4-BE49-F238E27FC236}">
                <a16:creationId xmlns="" xmlns:a16="http://schemas.microsoft.com/office/drawing/2014/main" id="{C5A14C2B-6F11-2943-9C90-35F8F48BF62A}"/>
              </a:ext>
            </a:extLst>
          </p:cNvPr>
          <p:cNvSpPr/>
          <p:nvPr/>
        </p:nvSpPr>
        <p:spPr>
          <a:xfrm>
            <a:off x="261248" y="3202535"/>
            <a:ext cx="8370277" cy="2554545"/>
          </a:xfrm>
          <a:prstGeom prst="rect">
            <a:avLst/>
          </a:prstGeom>
        </p:spPr>
        <p:txBody>
          <a:bodyPr wrap="square">
            <a:spAutoFit/>
          </a:bodyPr>
          <a:lstStyle/>
          <a:p>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err="1">
                <a:solidFill>
                  <a:srgbClr val="5E34FF"/>
                </a:solidFill>
                <a:latin typeface="Menlo" panose="020B0609030804020204" pitchFamily="49" charset="0"/>
              </a:rPr>
              <a:t>franken_pixel</a:t>
            </a:r>
            <a:r>
              <a:rPr lang="en-US" sz="3200" dirty="0">
                <a:solidFill>
                  <a:srgbClr val="000000"/>
                </a:solidFill>
                <a:latin typeface="Menlo" panose="020B0609030804020204" pitchFamily="49" charset="0"/>
              </a:rPr>
              <a:t>(</a:t>
            </a:r>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a:solidFill>
                  <a:srgbClr val="CD7923"/>
                </a:solidFill>
                <a:latin typeface="Menlo" panose="020B0609030804020204" pitchFamily="49" charset="0"/>
              </a:rPr>
              <a:t>p</a:t>
            </a:r>
            <a:r>
              <a:rPr lang="en-US" sz="3200" dirty="0">
                <a:solidFill>
                  <a:srgbClr val="000000"/>
                </a:solidFill>
                <a:latin typeface="Menlo" panose="020B0609030804020204" pitchFamily="49" charset="0"/>
              </a:rPr>
              <a:t>, </a:t>
            </a:r>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a:solidFill>
                  <a:srgbClr val="CD7923"/>
                </a:solidFill>
                <a:latin typeface="Menlo" panose="020B0609030804020204" pitchFamily="49" charset="0"/>
              </a:rPr>
              <a:t>q</a:t>
            </a:r>
            <a:r>
              <a:rPr lang="en-US" sz="3200" dirty="0">
                <a:solidFill>
                  <a:srgbClr val="000000"/>
                </a:solidFill>
                <a:latin typeface="Menlo" panose="020B0609030804020204" pitchFamily="49" charset="0"/>
              </a:rPr>
              <a:t>) {</a:t>
            </a:r>
            <a:endParaRPr lang="en-US" sz="3200" dirty="0">
              <a:solidFill>
                <a:srgbClr val="5E34FF"/>
              </a:solidFill>
              <a:latin typeface="Menlo" panose="020B0609030804020204" pitchFamily="49" charset="0"/>
            </a:endParaRPr>
          </a:p>
          <a:p>
            <a:r>
              <a:rPr lang="en-US" sz="3200" dirty="0">
                <a:solidFill>
                  <a:srgbClr val="000000"/>
                </a:solidFill>
                <a:latin typeface="Menlo" panose="020B0609030804020204" pitchFamily="49" charset="0"/>
              </a:rPr>
              <a:t>  </a:t>
            </a:r>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err="1">
                <a:solidFill>
                  <a:srgbClr val="CD7923"/>
                </a:solidFill>
                <a:latin typeface="Menlo" panose="020B0609030804020204" pitchFamily="49" charset="0"/>
              </a:rPr>
              <a:t>p_green</a:t>
            </a:r>
            <a:r>
              <a:rPr lang="en-US" sz="3200" dirty="0">
                <a:solidFill>
                  <a:srgbClr val="000000"/>
                </a:solidFill>
                <a:latin typeface="Menlo" panose="020B0609030804020204" pitchFamily="49" charset="0"/>
              </a:rPr>
              <a:t>  = </a:t>
            </a:r>
            <a:r>
              <a:rPr lang="en-US" sz="3200" dirty="0" smtClean="0">
                <a:solidFill>
                  <a:srgbClr val="000000"/>
                </a:solidFill>
                <a:latin typeface="Menlo" panose="020B0609030804020204" pitchFamily="49" charset="0"/>
              </a:rPr>
              <a:t>p &amp; 0x0000FF00;</a:t>
            </a:r>
            <a:endParaRPr lang="en-US" sz="3200" dirty="0">
              <a:solidFill>
                <a:srgbClr val="000000"/>
              </a:solidFill>
              <a:latin typeface="Menlo" panose="020B0609030804020204" pitchFamily="49" charset="0"/>
            </a:endParaRPr>
          </a:p>
          <a:p>
            <a:r>
              <a:rPr lang="en-US" sz="3200" dirty="0">
                <a:solidFill>
                  <a:srgbClr val="000000"/>
                </a:solidFill>
                <a:latin typeface="Menlo" panose="020B0609030804020204" pitchFamily="49" charset="0"/>
              </a:rPr>
              <a:t>  </a:t>
            </a:r>
            <a:r>
              <a:rPr lang="en-US" sz="3200" dirty="0" err="1">
                <a:solidFill>
                  <a:srgbClr val="34A327"/>
                </a:solidFill>
                <a:latin typeface="Menlo" panose="020B0609030804020204" pitchFamily="49" charset="0"/>
              </a:rPr>
              <a:t>int</a:t>
            </a:r>
            <a:r>
              <a:rPr lang="en-US" sz="3200" dirty="0">
                <a:solidFill>
                  <a:srgbClr val="000000"/>
                </a:solidFill>
                <a:latin typeface="Menlo" panose="020B0609030804020204" pitchFamily="49" charset="0"/>
              </a:rPr>
              <a:t> </a:t>
            </a:r>
            <a:r>
              <a:rPr lang="en-US" sz="3200" dirty="0" err="1">
                <a:solidFill>
                  <a:srgbClr val="CD7923"/>
                </a:solidFill>
                <a:latin typeface="Menlo" panose="020B0609030804020204" pitchFamily="49" charset="0"/>
              </a:rPr>
              <a:t>q_others</a:t>
            </a:r>
            <a:r>
              <a:rPr lang="en-US" sz="3200" dirty="0">
                <a:solidFill>
                  <a:srgbClr val="000000"/>
                </a:solidFill>
                <a:latin typeface="Menlo" panose="020B0609030804020204" pitchFamily="49" charset="0"/>
              </a:rPr>
              <a:t> = </a:t>
            </a:r>
            <a:r>
              <a:rPr lang="en-US" sz="3200" dirty="0" smtClean="0">
                <a:solidFill>
                  <a:srgbClr val="000000"/>
                </a:solidFill>
                <a:latin typeface="Menlo" panose="020B0609030804020204" pitchFamily="49" charset="0"/>
              </a:rPr>
              <a:t>q &amp; 0xFFFF00FF;</a:t>
            </a:r>
            <a:endParaRPr lang="en-US" sz="3200" dirty="0">
              <a:solidFill>
                <a:srgbClr val="000000"/>
              </a:solidFill>
              <a:latin typeface="Menlo" panose="020B0609030804020204" pitchFamily="49" charset="0"/>
            </a:endParaRPr>
          </a:p>
          <a:p>
            <a:r>
              <a:rPr lang="en-US" sz="3200" dirty="0">
                <a:solidFill>
                  <a:srgbClr val="000000"/>
                </a:solidFill>
                <a:latin typeface="Menlo" panose="020B0609030804020204" pitchFamily="49" charset="0"/>
              </a:rPr>
              <a:t>  </a:t>
            </a:r>
            <a:r>
              <a:rPr lang="en-US" sz="3200" dirty="0">
                <a:solidFill>
                  <a:srgbClr val="D03BFF"/>
                </a:solidFill>
                <a:latin typeface="Menlo" panose="020B0609030804020204" pitchFamily="49" charset="0"/>
              </a:rPr>
              <a:t>return</a:t>
            </a:r>
            <a:r>
              <a:rPr lang="en-US" sz="3200" dirty="0">
                <a:solidFill>
                  <a:srgbClr val="000000"/>
                </a:solidFill>
                <a:latin typeface="Menlo" panose="020B0609030804020204" pitchFamily="49" charset="0"/>
              </a:rPr>
              <a:t> </a:t>
            </a:r>
            <a:r>
              <a:rPr lang="en-US" sz="3200" dirty="0" err="1">
                <a:solidFill>
                  <a:srgbClr val="000000"/>
                </a:solidFill>
                <a:latin typeface="Menlo" panose="020B0609030804020204" pitchFamily="49" charset="0"/>
              </a:rPr>
              <a:t>p_green</a:t>
            </a:r>
            <a:r>
              <a:rPr lang="en-US" sz="3200" dirty="0">
                <a:solidFill>
                  <a:srgbClr val="000000"/>
                </a:solidFill>
                <a:latin typeface="Menlo" panose="020B0609030804020204" pitchFamily="49" charset="0"/>
              </a:rPr>
              <a:t> | </a:t>
            </a:r>
            <a:r>
              <a:rPr lang="en-US" sz="3200" dirty="0" err="1">
                <a:solidFill>
                  <a:srgbClr val="000000"/>
                </a:solidFill>
                <a:latin typeface="Menlo" panose="020B0609030804020204" pitchFamily="49" charset="0"/>
              </a:rPr>
              <a:t>q_others</a:t>
            </a:r>
            <a:r>
              <a:rPr lang="en-US" sz="3200" dirty="0">
                <a:solidFill>
                  <a:srgbClr val="000000"/>
                </a:solidFill>
                <a:latin typeface="Menlo" panose="020B0609030804020204" pitchFamily="49" charset="0"/>
              </a:rPr>
              <a:t>;</a:t>
            </a:r>
          </a:p>
          <a:p>
            <a:r>
              <a:rPr lang="en-US" sz="3200" dirty="0">
                <a:solidFill>
                  <a:srgbClr val="000000"/>
                </a:solidFill>
                <a:latin typeface="Menlo" panose="020B0609030804020204" pitchFamily="49" charset="0"/>
              </a:rPr>
              <a:t>}</a:t>
            </a:r>
            <a:endParaRPr lang="en-US" sz="3200" dirty="0">
              <a:solidFill>
                <a:srgbClr val="000000"/>
              </a:solidFill>
              <a:effectLst/>
              <a:latin typeface="Menlo" panose="020B0609030804020204" pitchFamily="49" charset="0"/>
            </a:endParaRPr>
          </a:p>
        </p:txBody>
      </p:sp>
      <p:graphicFrame>
        <p:nvGraphicFramePr>
          <p:cNvPr id="5" name="Table 4">
            <a:extLst>
              <a:ext uri="{FF2B5EF4-FFF2-40B4-BE49-F238E27FC236}">
                <a16:creationId xmlns="" xmlns:a16="http://schemas.microsoft.com/office/drawing/2014/main" id="{512253AA-152C-CC45-8050-857B0D9234E0}"/>
              </a:ext>
            </a:extLst>
          </p:cNvPr>
          <p:cNvGraphicFramePr>
            <a:graphicFrameLocks noGrp="1"/>
          </p:cNvGraphicFramePr>
          <p:nvPr/>
        </p:nvGraphicFramePr>
        <p:xfrm>
          <a:off x="609604" y="1595195"/>
          <a:ext cx="7924791" cy="980440"/>
        </p:xfrm>
        <a:graphic>
          <a:graphicData uri="http://schemas.openxmlformats.org/drawingml/2006/table">
            <a:tbl>
              <a:tblPr>
                <a:tableStyleId>{5C22544A-7EE6-4342-B048-85BDC9FD1C3A}</a:tableStyleId>
              </a:tblPr>
              <a:tblGrid>
                <a:gridCol w="238061">
                  <a:extLst>
                    <a:ext uri="{9D8B030D-6E8A-4147-A177-3AD203B41FA5}">
                      <a16:colId xmlns="" xmlns:a16="http://schemas.microsoft.com/office/drawing/2014/main" val="20000"/>
                    </a:ext>
                  </a:extLst>
                </a:gridCol>
                <a:gridCol w="247959">
                  <a:extLst>
                    <a:ext uri="{9D8B030D-6E8A-4147-A177-3AD203B41FA5}">
                      <a16:colId xmlns="" xmlns:a16="http://schemas.microsoft.com/office/drawing/2014/main" val="20001"/>
                    </a:ext>
                  </a:extLst>
                </a:gridCol>
                <a:gridCol w="247959">
                  <a:extLst>
                    <a:ext uri="{9D8B030D-6E8A-4147-A177-3AD203B41FA5}">
                      <a16:colId xmlns="" xmlns:a16="http://schemas.microsoft.com/office/drawing/2014/main" val="20002"/>
                    </a:ext>
                  </a:extLst>
                </a:gridCol>
                <a:gridCol w="247959">
                  <a:extLst>
                    <a:ext uri="{9D8B030D-6E8A-4147-A177-3AD203B41FA5}">
                      <a16:colId xmlns="" xmlns:a16="http://schemas.microsoft.com/office/drawing/2014/main" val="20003"/>
                    </a:ext>
                  </a:extLst>
                </a:gridCol>
                <a:gridCol w="247959">
                  <a:extLst>
                    <a:ext uri="{9D8B030D-6E8A-4147-A177-3AD203B41FA5}">
                      <a16:colId xmlns="" xmlns:a16="http://schemas.microsoft.com/office/drawing/2014/main" val="20004"/>
                    </a:ext>
                  </a:extLst>
                </a:gridCol>
                <a:gridCol w="247959">
                  <a:extLst>
                    <a:ext uri="{9D8B030D-6E8A-4147-A177-3AD203B41FA5}">
                      <a16:colId xmlns="" xmlns:a16="http://schemas.microsoft.com/office/drawing/2014/main" val="20005"/>
                    </a:ext>
                  </a:extLst>
                </a:gridCol>
                <a:gridCol w="247959">
                  <a:extLst>
                    <a:ext uri="{9D8B030D-6E8A-4147-A177-3AD203B41FA5}">
                      <a16:colId xmlns="" xmlns:a16="http://schemas.microsoft.com/office/drawing/2014/main" val="20006"/>
                    </a:ext>
                  </a:extLst>
                </a:gridCol>
                <a:gridCol w="247959">
                  <a:extLst>
                    <a:ext uri="{9D8B030D-6E8A-4147-A177-3AD203B41FA5}">
                      <a16:colId xmlns="" xmlns:a16="http://schemas.microsoft.com/office/drawing/2014/main" val="20007"/>
                    </a:ext>
                  </a:extLst>
                </a:gridCol>
                <a:gridCol w="260982">
                  <a:extLst>
                    <a:ext uri="{9D8B030D-6E8A-4147-A177-3AD203B41FA5}">
                      <a16:colId xmlns="" xmlns:a16="http://schemas.microsoft.com/office/drawing/2014/main" val="20008"/>
                    </a:ext>
                  </a:extLst>
                </a:gridCol>
                <a:gridCol w="234937">
                  <a:extLst>
                    <a:ext uri="{9D8B030D-6E8A-4147-A177-3AD203B41FA5}">
                      <a16:colId xmlns="" xmlns:a16="http://schemas.microsoft.com/office/drawing/2014/main" val="20009"/>
                    </a:ext>
                  </a:extLst>
                </a:gridCol>
                <a:gridCol w="247959">
                  <a:extLst>
                    <a:ext uri="{9D8B030D-6E8A-4147-A177-3AD203B41FA5}">
                      <a16:colId xmlns="" xmlns:a16="http://schemas.microsoft.com/office/drawing/2014/main" val="20010"/>
                    </a:ext>
                  </a:extLst>
                </a:gridCol>
                <a:gridCol w="247959">
                  <a:extLst>
                    <a:ext uri="{9D8B030D-6E8A-4147-A177-3AD203B41FA5}">
                      <a16:colId xmlns="" xmlns:a16="http://schemas.microsoft.com/office/drawing/2014/main" val="20011"/>
                    </a:ext>
                  </a:extLst>
                </a:gridCol>
                <a:gridCol w="247959">
                  <a:extLst>
                    <a:ext uri="{9D8B030D-6E8A-4147-A177-3AD203B41FA5}">
                      <a16:colId xmlns="" xmlns:a16="http://schemas.microsoft.com/office/drawing/2014/main" val="20012"/>
                    </a:ext>
                  </a:extLst>
                </a:gridCol>
                <a:gridCol w="247959">
                  <a:extLst>
                    <a:ext uri="{9D8B030D-6E8A-4147-A177-3AD203B41FA5}">
                      <a16:colId xmlns="" xmlns:a16="http://schemas.microsoft.com/office/drawing/2014/main" val="20013"/>
                    </a:ext>
                  </a:extLst>
                </a:gridCol>
                <a:gridCol w="247959">
                  <a:extLst>
                    <a:ext uri="{9D8B030D-6E8A-4147-A177-3AD203B41FA5}">
                      <a16:colId xmlns="" xmlns:a16="http://schemas.microsoft.com/office/drawing/2014/main" val="20014"/>
                    </a:ext>
                  </a:extLst>
                </a:gridCol>
                <a:gridCol w="247959">
                  <a:extLst>
                    <a:ext uri="{9D8B030D-6E8A-4147-A177-3AD203B41FA5}">
                      <a16:colId xmlns="" xmlns:a16="http://schemas.microsoft.com/office/drawing/2014/main" val="20015"/>
                    </a:ext>
                  </a:extLst>
                </a:gridCol>
                <a:gridCol w="247959">
                  <a:extLst>
                    <a:ext uri="{9D8B030D-6E8A-4147-A177-3AD203B41FA5}">
                      <a16:colId xmlns="" xmlns:a16="http://schemas.microsoft.com/office/drawing/2014/main" val="20016"/>
                    </a:ext>
                  </a:extLst>
                </a:gridCol>
                <a:gridCol w="247959">
                  <a:extLst>
                    <a:ext uri="{9D8B030D-6E8A-4147-A177-3AD203B41FA5}">
                      <a16:colId xmlns="" xmlns:a16="http://schemas.microsoft.com/office/drawing/2014/main" val="20017"/>
                    </a:ext>
                  </a:extLst>
                </a:gridCol>
                <a:gridCol w="247959">
                  <a:extLst>
                    <a:ext uri="{9D8B030D-6E8A-4147-A177-3AD203B41FA5}">
                      <a16:colId xmlns="" xmlns:a16="http://schemas.microsoft.com/office/drawing/2014/main" val="20018"/>
                    </a:ext>
                  </a:extLst>
                </a:gridCol>
                <a:gridCol w="247959">
                  <a:extLst>
                    <a:ext uri="{9D8B030D-6E8A-4147-A177-3AD203B41FA5}">
                      <a16:colId xmlns="" xmlns:a16="http://schemas.microsoft.com/office/drawing/2014/main" val="20019"/>
                    </a:ext>
                  </a:extLst>
                </a:gridCol>
                <a:gridCol w="247959">
                  <a:extLst>
                    <a:ext uri="{9D8B030D-6E8A-4147-A177-3AD203B41FA5}">
                      <a16:colId xmlns="" xmlns:a16="http://schemas.microsoft.com/office/drawing/2014/main" val="20020"/>
                    </a:ext>
                  </a:extLst>
                </a:gridCol>
                <a:gridCol w="247959">
                  <a:extLst>
                    <a:ext uri="{9D8B030D-6E8A-4147-A177-3AD203B41FA5}">
                      <a16:colId xmlns="" xmlns:a16="http://schemas.microsoft.com/office/drawing/2014/main" val="20021"/>
                    </a:ext>
                  </a:extLst>
                </a:gridCol>
                <a:gridCol w="247959">
                  <a:extLst>
                    <a:ext uri="{9D8B030D-6E8A-4147-A177-3AD203B41FA5}">
                      <a16:colId xmlns="" xmlns:a16="http://schemas.microsoft.com/office/drawing/2014/main" val="20022"/>
                    </a:ext>
                  </a:extLst>
                </a:gridCol>
                <a:gridCol w="247959">
                  <a:extLst>
                    <a:ext uri="{9D8B030D-6E8A-4147-A177-3AD203B41FA5}">
                      <a16:colId xmlns="" xmlns:a16="http://schemas.microsoft.com/office/drawing/2014/main" val="20023"/>
                    </a:ext>
                  </a:extLst>
                </a:gridCol>
                <a:gridCol w="247959">
                  <a:extLst>
                    <a:ext uri="{9D8B030D-6E8A-4147-A177-3AD203B41FA5}">
                      <a16:colId xmlns="" xmlns:a16="http://schemas.microsoft.com/office/drawing/2014/main" val="20024"/>
                    </a:ext>
                  </a:extLst>
                </a:gridCol>
                <a:gridCol w="247959">
                  <a:extLst>
                    <a:ext uri="{9D8B030D-6E8A-4147-A177-3AD203B41FA5}">
                      <a16:colId xmlns="" xmlns:a16="http://schemas.microsoft.com/office/drawing/2014/main" val="20025"/>
                    </a:ext>
                  </a:extLst>
                </a:gridCol>
                <a:gridCol w="247959">
                  <a:extLst>
                    <a:ext uri="{9D8B030D-6E8A-4147-A177-3AD203B41FA5}">
                      <a16:colId xmlns="" xmlns:a16="http://schemas.microsoft.com/office/drawing/2014/main" val="20026"/>
                    </a:ext>
                  </a:extLst>
                </a:gridCol>
                <a:gridCol w="247959">
                  <a:extLst>
                    <a:ext uri="{9D8B030D-6E8A-4147-A177-3AD203B41FA5}">
                      <a16:colId xmlns="" xmlns:a16="http://schemas.microsoft.com/office/drawing/2014/main" val="20027"/>
                    </a:ext>
                  </a:extLst>
                </a:gridCol>
                <a:gridCol w="247959">
                  <a:extLst>
                    <a:ext uri="{9D8B030D-6E8A-4147-A177-3AD203B41FA5}">
                      <a16:colId xmlns="" xmlns:a16="http://schemas.microsoft.com/office/drawing/2014/main" val="20028"/>
                    </a:ext>
                  </a:extLst>
                </a:gridCol>
                <a:gridCol w="247959">
                  <a:extLst>
                    <a:ext uri="{9D8B030D-6E8A-4147-A177-3AD203B41FA5}">
                      <a16:colId xmlns="" xmlns:a16="http://schemas.microsoft.com/office/drawing/2014/main" val="20029"/>
                    </a:ext>
                  </a:extLst>
                </a:gridCol>
                <a:gridCol w="247959">
                  <a:extLst>
                    <a:ext uri="{9D8B030D-6E8A-4147-A177-3AD203B41FA5}">
                      <a16:colId xmlns="" xmlns:a16="http://schemas.microsoft.com/office/drawing/2014/main" val="20030"/>
                    </a:ext>
                  </a:extLst>
                </a:gridCol>
                <a:gridCol w="247959">
                  <a:extLst>
                    <a:ext uri="{9D8B030D-6E8A-4147-A177-3AD203B41FA5}">
                      <a16:colId xmlns="" xmlns:a16="http://schemas.microsoft.com/office/drawing/2014/main" val="20031"/>
                    </a:ext>
                  </a:extLst>
                </a:gridCol>
              </a:tblGrid>
              <a:tr h="370840">
                <a:tc gridSpan="8">
                  <a:txBody>
                    <a:bodyPr/>
                    <a:lstStyle/>
                    <a:p>
                      <a:pPr algn="ctr"/>
                      <a:r>
                        <a:rPr lang="en-US" dirty="0"/>
                        <a:t>alpha</a:t>
                      </a:r>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red</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green</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blue</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0"/>
                  </a:ext>
                </a:extLst>
              </a:tr>
              <a:tr h="238760">
                <a:tc>
                  <a:txBody>
                    <a:bodyPr/>
                    <a:lstStyle/>
                    <a:p>
                      <a:pPr algn="ctr"/>
                      <a:r>
                        <a:rPr lang="en-US" sz="1000" dirty="0"/>
                        <a:t>31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0</a:t>
                      </a:r>
                    </a:p>
                  </a:txBody>
                  <a:tcPr marL="0" marR="0" marT="0" anchor="b">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36177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364A2A-E044-714C-92A5-7EDB1E3BF4A4}"/>
              </a:ext>
            </a:extLst>
          </p:cNvPr>
          <p:cNvSpPr>
            <a:spLocks noGrp="1"/>
          </p:cNvSpPr>
          <p:nvPr>
            <p:ph type="title"/>
          </p:nvPr>
        </p:nvSpPr>
        <p:spPr/>
        <p:txBody>
          <a:bodyPr/>
          <a:lstStyle/>
          <a:p>
            <a:r>
              <a:rPr lang="en-US" dirty="0" smtClean="0"/>
              <a:t>Shifts: moving bits around</a:t>
            </a:r>
            <a:endParaRPr lang="en-US" dirty="0"/>
          </a:p>
        </p:txBody>
      </p:sp>
      <p:sp>
        <p:nvSpPr>
          <p:cNvPr id="20" name="Text Placeholder 19"/>
          <p:cNvSpPr>
            <a:spLocks noGrp="1"/>
          </p:cNvSpPr>
          <p:nvPr>
            <p:ph type="body" idx="1"/>
          </p:nvPr>
        </p:nvSpPr>
        <p:spPr/>
        <p:txBody>
          <a:bodyPr/>
          <a:lstStyle/>
          <a:p>
            <a:r>
              <a:rPr lang="en-US" dirty="0" smtClean="0">
                <a:cs typeface="Courier New" panose="02070309020205020404" pitchFamily="49" charset="0"/>
              </a:rPr>
              <a:t>Left shift:  </a:t>
            </a:r>
            <a:r>
              <a:rPr lang="en-US" b="0" dirty="0" smtClean="0">
                <a:latin typeface="Courier New" panose="02070309020205020404" pitchFamily="49" charset="0"/>
                <a:cs typeface="Courier New" panose="02070309020205020404" pitchFamily="49" charset="0"/>
              </a:rPr>
              <a:t>x &lt;&lt; k</a:t>
            </a:r>
          </a:p>
        </p:txBody>
      </p:sp>
      <p:sp>
        <p:nvSpPr>
          <p:cNvPr id="21" name="Content Placeholder 20"/>
          <p:cNvSpPr>
            <a:spLocks noGrp="1"/>
          </p:cNvSpPr>
          <p:nvPr>
            <p:ph sz="half" idx="2"/>
          </p:nvPr>
        </p:nvSpPr>
        <p:spPr/>
        <p:txBody>
          <a:bodyPr/>
          <a:lstStyle/>
          <a:p>
            <a:r>
              <a:rPr lang="en-US" dirty="0" smtClean="0"/>
              <a:t>shifts </a:t>
            </a:r>
            <a:r>
              <a:rPr lang="en-US" dirty="0" smtClean="0">
                <a:latin typeface="Courier New" panose="02070309020205020404" pitchFamily="49" charset="0"/>
                <a:cs typeface="Courier New" panose="02070309020205020404" pitchFamily="49" charset="0"/>
              </a:rPr>
              <a:t>x</a:t>
            </a:r>
            <a:r>
              <a:rPr lang="en-US" dirty="0" smtClean="0"/>
              <a:t> by </a:t>
            </a:r>
            <a:r>
              <a:rPr lang="en-US" dirty="0" smtClean="0">
                <a:latin typeface="Courier New" panose="02070309020205020404" pitchFamily="49" charset="0"/>
                <a:cs typeface="Courier New" panose="02070309020205020404" pitchFamily="49" charset="0"/>
              </a:rPr>
              <a:t>k</a:t>
            </a:r>
            <a:r>
              <a:rPr lang="en-US" dirty="0" smtClean="0"/>
              <a:t> bits to the left</a:t>
            </a:r>
          </a:p>
          <a:p>
            <a:pPr lvl="1"/>
            <a:r>
              <a:rPr lang="en-US" dirty="0" smtClean="0"/>
              <a:t>k leftmost bits are dropped</a:t>
            </a:r>
          </a:p>
          <a:p>
            <a:pPr lvl="1"/>
            <a:r>
              <a:rPr lang="en-US" dirty="0" smtClean="0"/>
              <a:t>k rightmost bits are 0</a:t>
            </a:r>
          </a:p>
          <a:p>
            <a:pPr lvl="1"/>
            <a:endParaRPr lang="en-US" dirty="0" smtClean="0"/>
          </a:p>
          <a:p>
            <a:pPr lvl="2"/>
            <a:endParaRPr lang="en-US" dirty="0" smtClean="0"/>
          </a:p>
          <a:p>
            <a:r>
              <a:rPr lang="en-US" dirty="0" smtClean="0"/>
              <a:t>0101 &lt;&lt; 1 = 1010</a:t>
            </a:r>
          </a:p>
          <a:p>
            <a:r>
              <a:rPr lang="en-US" dirty="0" smtClean="0"/>
              <a:t>0101 &lt;&lt; 3 = 1000</a:t>
            </a:r>
          </a:p>
          <a:p>
            <a:endParaRPr lang="en-US" dirty="0"/>
          </a:p>
        </p:txBody>
      </p:sp>
      <p:sp>
        <p:nvSpPr>
          <p:cNvPr id="22" name="Text Placeholder 21"/>
          <p:cNvSpPr>
            <a:spLocks noGrp="1"/>
          </p:cNvSpPr>
          <p:nvPr>
            <p:ph type="body" sz="quarter" idx="3"/>
          </p:nvPr>
        </p:nvSpPr>
        <p:spPr/>
        <p:txBody>
          <a:bodyPr/>
          <a:lstStyle/>
          <a:p>
            <a:r>
              <a:rPr lang="en-US" dirty="0" smtClean="0">
                <a:cs typeface="Courier New" panose="02070309020205020404" pitchFamily="49" charset="0"/>
              </a:rPr>
              <a:t>Right shift:  </a:t>
            </a:r>
            <a:r>
              <a:rPr lang="en-US" b="0" dirty="0" smtClean="0">
                <a:latin typeface="Courier New" panose="02070309020205020404" pitchFamily="49" charset="0"/>
                <a:cs typeface="Courier New" panose="02070309020205020404" pitchFamily="49" charset="0"/>
              </a:rPr>
              <a:t>x &gt;&gt; k</a:t>
            </a:r>
          </a:p>
        </p:txBody>
      </p:sp>
      <p:sp>
        <p:nvSpPr>
          <p:cNvPr id="23" name="Content Placeholder 22"/>
          <p:cNvSpPr>
            <a:spLocks noGrp="1"/>
          </p:cNvSpPr>
          <p:nvPr>
            <p:ph sz="quarter" idx="4"/>
          </p:nvPr>
        </p:nvSpPr>
        <p:spPr/>
        <p:txBody>
          <a:bodyPr/>
          <a:lstStyle/>
          <a:p>
            <a:r>
              <a:rPr lang="en-US" dirty="0" smtClean="0"/>
              <a:t>shifts </a:t>
            </a:r>
            <a:r>
              <a:rPr lang="en-US" dirty="0" smtClean="0">
                <a:latin typeface="Courier New" panose="02070309020205020404" pitchFamily="49" charset="0"/>
                <a:cs typeface="Courier New" panose="02070309020205020404" pitchFamily="49" charset="0"/>
              </a:rPr>
              <a:t>x</a:t>
            </a:r>
            <a:r>
              <a:rPr lang="en-US" dirty="0" smtClean="0"/>
              <a:t> by </a:t>
            </a:r>
            <a:r>
              <a:rPr lang="en-US" dirty="0" smtClean="0">
                <a:latin typeface="Courier New" panose="02070309020205020404" pitchFamily="49" charset="0"/>
                <a:cs typeface="Courier New" panose="02070309020205020404" pitchFamily="49" charset="0"/>
              </a:rPr>
              <a:t>k</a:t>
            </a:r>
            <a:r>
              <a:rPr lang="en-US" dirty="0" smtClean="0"/>
              <a:t> bits to the right</a:t>
            </a:r>
          </a:p>
          <a:p>
            <a:pPr lvl="1"/>
            <a:r>
              <a:rPr lang="en-US" dirty="0" smtClean="0"/>
              <a:t>k rightmost bits are dropped</a:t>
            </a:r>
          </a:p>
          <a:p>
            <a:pPr lvl="1"/>
            <a:r>
              <a:rPr lang="en-US" dirty="0" smtClean="0"/>
              <a:t>k leftmost bits are a </a:t>
            </a:r>
            <a:r>
              <a:rPr lang="en-US" b="1" i="1" dirty="0" smtClean="0"/>
              <a:t>copy</a:t>
            </a:r>
            <a:r>
              <a:rPr lang="en-US" dirty="0" smtClean="0"/>
              <a:t> of the leftmost bit</a:t>
            </a:r>
          </a:p>
          <a:p>
            <a:pPr lvl="2"/>
            <a:r>
              <a:rPr lang="en-US" b="1" dirty="0" smtClean="0"/>
              <a:t>sign extension</a:t>
            </a:r>
            <a:endParaRPr lang="en-US" dirty="0" smtClean="0"/>
          </a:p>
          <a:p>
            <a:r>
              <a:rPr lang="en-US" dirty="0" smtClean="0"/>
              <a:t>0101 &gt;&gt; 1 = 0010</a:t>
            </a:r>
          </a:p>
          <a:p>
            <a:r>
              <a:rPr lang="en-US" dirty="0" smtClean="0"/>
              <a:t>0101 &gt;&gt; 3 = 0000</a:t>
            </a:r>
          </a:p>
          <a:p>
            <a:r>
              <a:rPr lang="en-US" dirty="0" smtClean="0"/>
              <a:t>1010 &gt;&gt; 1 = 1101</a:t>
            </a:r>
          </a:p>
          <a:p>
            <a:r>
              <a:rPr lang="en-US" dirty="0" smtClean="0"/>
              <a:t>1010 &gt;&gt; 3 = 1111</a:t>
            </a:r>
          </a:p>
        </p:txBody>
      </p:sp>
      <p:sp>
        <p:nvSpPr>
          <p:cNvPr id="24" name="TextBox 23"/>
          <p:cNvSpPr txBox="1"/>
          <p:nvPr/>
        </p:nvSpPr>
        <p:spPr>
          <a:xfrm>
            <a:off x="261257" y="6126163"/>
            <a:ext cx="8425543" cy="523220"/>
          </a:xfrm>
          <a:prstGeom prst="rect">
            <a:avLst/>
          </a:prstGeom>
          <a:noFill/>
        </p:spPr>
        <p:txBody>
          <a:bodyPr wrap="square" rtlCol="0">
            <a:spAutoFit/>
          </a:bodyPr>
          <a:lstStyle/>
          <a:p>
            <a:r>
              <a:rPr lang="en-US" sz="2800" dirty="0" smtClean="0"/>
              <a:t>Preconditions:  </a:t>
            </a:r>
            <a:r>
              <a:rPr lang="en-US" sz="2400" b="1" dirty="0" smtClean="0">
                <a:solidFill>
                  <a:srgbClr val="C00000"/>
                </a:solidFill>
                <a:latin typeface="Courier New" pitchFamily="49" charset="0"/>
                <a:cs typeface="Courier New" pitchFamily="49" charset="0"/>
              </a:rPr>
              <a:t>//@requires </a:t>
            </a:r>
            <a:r>
              <a:rPr lang="en-US" sz="2400" dirty="0" smtClean="0">
                <a:solidFill>
                  <a:srgbClr val="C00000"/>
                </a:solidFill>
                <a:latin typeface="Courier New" pitchFamily="49" charset="0"/>
                <a:cs typeface="Courier New" pitchFamily="49" charset="0"/>
              </a:rPr>
              <a:t>0 &lt;= k &amp;&amp; k &lt; 32;</a:t>
            </a:r>
            <a:endParaRPr lang="en-US" sz="2800" dirty="0">
              <a:solidFill>
                <a:srgbClr val="C00000"/>
              </a:solidFill>
              <a:latin typeface="Courier New" pitchFamily="49" charset="0"/>
              <a:cs typeface="Courier New" pitchFamily="49" charset="0"/>
            </a:endParaRPr>
          </a:p>
        </p:txBody>
      </p:sp>
    </p:spTree>
    <p:extLst>
      <p:ext uri="{BB962C8B-B14F-4D97-AF65-F5344CB8AC3E}">
        <p14:creationId xmlns="" xmlns:p14="http://schemas.microsoft.com/office/powerpoint/2010/main" val="7713923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1A1DA-3EAF-6349-95C2-F4ABECF8FDD0}"/>
              </a:ext>
            </a:extLst>
          </p:cNvPr>
          <p:cNvSpPr>
            <a:spLocks noGrp="1"/>
          </p:cNvSpPr>
          <p:nvPr>
            <p:ph type="title"/>
          </p:nvPr>
        </p:nvSpPr>
        <p:spPr/>
        <p:txBody>
          <a:bodyPr/>
          <a:lstStyle/>
          <a:p>
            <a:r>
              <a:rPr lang="en-US" dirty="0"/>
              <a:t>Example: </a:t>
            </a:r>
            <a:r>
              <a:rPr lang="en-US" dirty="0" err="1"/>
              <a:t>red_everywhere</a:t>
            </a:r>
            <a:endParaRPr lang="en-US" dirty="0"/>
          </a:p>
        </p:txBody>
      </p:sp>
      <p:graphicFrame>
        <p:nvGraphicFramePr>
          <p:cNvPr id="7" name="Table 6">
            <a:extLst>
              <a:ext uri="{FF2B5EF4-FFF2-40B4-BE49-F238E27FC236}">
                <a16:creationId xmlns="" xmlns:a16="http://schemas.microsoft.com/office/drawing/2014/main" id="{4C146477-EC78-9044-B718-9D0319409438}"/>
              </a:ext>
            </a:extLst>
          </p:cNvPr>
          <p:cNvGraphicFramePr>
            <a:graphicFrameLocks noGrp="1"/>
          </p:cNvGraphicFramePr>
          <p:nvPr/>
        </p:nvGraphicFramePr>
        <p:xfrm>
          <a:off x="609604" y="1595195"/>
          <a:ext cx="7924791" cy="980440"/>
        </p:xfrm>
        <a:graphic>
          <a:graphicData uri="http://schemas.openxmlformats.org/drawingml/2006/table">
            <a:tbl>
              <a:tblPr>
                <a:tableStyleId>{5C22544A-7EE6-4342-B048-85BDC9FD1C3A}</a:tableStyleId>
              </a:tblPr>
              <a:tblGrid>
                <a:gridCol w="238061">
                  <a:extLst>
                    <a:ext uri="{9D8B030D-6E8A-4147-A177-3AD203B41FA5}">
                      <a16:colId xmlns="" xmlns:a16="http://schemas.microsoft.com/office/drawing/2014/main" val="20000"/>
                    </a:ext>
                  </a:extLst>
                </a:gridCol>
                <a:gridCol w="247959">
                  <a:extLst>
                    <a:ext uri="{9D8B030D-6E8A-4147-A177-3AD203B41FA5}">
                      <a16:colId xmlns="" xmlns:a16="http://schemas.microsoft.com/office/drawing/2014/main" val="20001"/>
                    </a:ext>
                  </a:extLst>
                </a:gridCol>
                <a:gridCol w="247959">
                  <a:extLst>
                    <a:ext uri="{9D8B030D-6E8A-4147-A177-3AD203B41FA5}">
                      <a16:colId xmlns="" xmlns:a16="http://schemas.microsoft.com/office/drawing/2014/main" val="20002"/>
                    </a:ext>
                  </a:extLst>
                </a:gridCol>
                <a:gridCol w="247959">
                  <a:extLst>
                    <a:ext uri="{9D8B030D-6E8A-4147-A177-3AD203B41FA5}">
                      <a16:colId xmlns="" xmlns:a16="http://schemas.microsoft.com/office/drawing/2014/main" val="20003"/>
                    </a:ext>
                  </a:extLst>
                </a:gridCol>
                <a:gridCol w="247959">
                  <a:extLst>
                    <a:ext uri="{9D8B030D-6E8A-4147-A177-3AD203B41FA5}">
                      <a16:colId xmlns="" xmlns:a16="http://schemas.microsoft.com/office/drawing/2014/main" val="20004"/>
                    </a:ext>
                  </a:extLst>
                </a:gridCol>
                <a:gridCol w="247959">
                  <a:extLst>
                    <a:ext uri="{9D8B030D-6E8A-4147-A177-3AD203B41FA5}">
                      <a16:colId xmlns="" xmlns:a16="http://schemas.microsoft.com/office/drawing/2014/main" val="20005"/>
                    </a:ext>
                  </a:extLst>
                </a:gridCol>
                <a:gridCol w="247959">
                  <a:extLst>
                    <a:ext uri="{9D8B030D-6E8A-4147-A177-3AD203B41FA5}">
                      <a16:colId xmlns="" xmlns:a16="http://schemas.microsoft.com/office/drawing/2014/main" val="20006"/>
                    </a:ext>
                  </a:extLst>
                </a:gridCol>
                <a:gridCol w="247959">
                  <a:extLst>
                    <a:ext uri="{9D8B030D-6E8A-4147-A177-3AD203B41FA5}">
                      <a16:colId xmlns="" xmlns:a16="http://schemas.microsoft.com/office/drawing/2014/main" val="20007"/>
                    </a:ext>
                  </a:extLst>
                </a:gridCol>
                <a:gridCol w="260982">
                  <a:extLst>
                    <a:ext uri="{9D8B030D-6E8A-4147-A177-3AD203B41FA5}">
                      <a16:colId xmlns="" xmlns:a16="http://schemas.microsoft.com/office/drawing/2014/main" val="20008"/>
                    </a:ext>
                  </a:extLst>
                </a:gridCol>
                <a:gridCol w="234937">
                  <a:extLst>
                    <a:ext uri="{9D8B030D-6E8A-4147-A177-3AD203B41FA5}">
                      <a16:colId xmlns="" xmlns:a16="http://schemas.microsoft.com/office/drawing/2014/main" val="20009"/>
                    </a:ext>
                  </a:extLst>
                </a:gridCol>
                <a:gridCol w="247959">
                  <a:extLst>
                    <a:ext uri="{9D8B030D-6E8A-4147-A177-3AD203B41FA5}">
                      <a16:colId xmlns="" xmlns:a16="http://schemas.microsoft.com/office/drawing/2014/main" val="20010"/>
                    </a:ext>
                  </a:extLst>
                </a:gridCol>
                <a:gridCol w="247959">
                  <a:extLst>
                    <a:ext uri="{9D8B030D-6E8A-4147-A177-3AD203B41FA5}">
                      <a16:colId xmlns="" xmlns:a16="http://schemas.microsoft.com/office/drawing/2014/main" val="20011"/>
                    </a:ext>
                  </a:extLst>
                </a:gridCol>
                <a:gridCol w="247959">
                  <a:extLst>
                    <a:ext uri="{9D8B030D-6E8A-4147-A177-3AD203B41FA5}">
                      <a16:colId xmlns="" xmlns:a16="http://schemas.microsoft.com/office/drawing/2014/main" val="20012"/>
                    </a:ext>
                  </a:extLst>
                </a:gridCol>
                <a:gridCol w="247959">
                  <a:extLst>
                    <a:ext uri="{9D8B030D-6E8A-4147-A177-3AD203B41FA5}">
                      <a16:colId xmlns="" xmlns:a16="http://schemas.microsoft.com/office/drawing/2014/main" val="20013"/>
                    </a:ext>
                  </a:extLst>
                </a:gridCol>
                <a:gridCol w="247959">
                  <a:extLst>
                    <a:ext uri="{9D8B030D-6E8A-4147-A177-3AD203B41FA5}">
                      <a16:colId xmlns="" xmlns:a16="http://schemas.microsoft.com/office/drawing/2014/main" val="20014"/>
                    </a:ext>
                  </a:extLst>
                </a:gridCol>
                <a:gridCol w="247959">
                  <a:extLst>
                    <a:ext uri="{9D8B030D-6E8A-4147-A177-3AD203B41FA5}">
                      <a16:colId xmlns="" xmlns:a16="http://schemas.microsoft.com/office/drawing/2014/main" val="20015"/>
                    </a:ext>
                  </a:extLst>
                </a:gridCol>
                <a:gridCol w="247959">
                  <a:extLst>
                    <a:ext uri="{9D8B030D-6E8A-4147-A177-3AD203B41FA5}">
                      <a16:colId xmlns="" xmlns:a16="http://schemas.microsoft.com/office/drawing/2014/main" val="20016"/>
                    </a:ext>
                  </a:extLst>
                </a:gridCol>
                <a:gridCol w="247959">
                  <a:extLst>
                    <a:ext uri="{9D8B030D-6E8A-4147-A177-3AD203B41FA5}">
                      <a16:colId xmlns="" xmlns:a16="http://schemas.microsoft.com/office/drawing/2014/main" val="20017"/>
                    </a:ext>
                  </a:extLst>
                </a:gridCol>
                <a:gridCol w="247959">
                  <a:extLst>
                    <a:ext uri="{9D8B030D-6E8A-4147-A177-3AD203B41FA5}">
                      <a16:colId xmlns="" xmlns:a16="http://schemas.microsoft.com/office/drawing/2014/main" val="20018"/>
                    </a:ext>
                  </a:extLst>
                </a:gridCol>
                <a:gridCol w="247959">
                  <a:extLst>
                    <a:ext uri="{9D8B030D-6E8A-4147-A177-3AD203B41FA5}">
                      <a16:colId xmlns="" xmlns:a16="http://schemas.microsoft.com/office/drawing/2014/main" val="20019"/>
                    </a:ext>
                  </a:extLst>
                </a:gridCol>
                <a:gridCol w="247959">
                  <a:extLst>
                    <a:ext uri="{9D8B030D-6E8A-4147-A177-3AD203B41FA5}">
                      <a16:colId xmlns="" xmlns:a16="http://schemas.microsoft.com/office/drawing/2014/main" val="20020"/>
                    </a:ext>
                  </a:extLst>
                </a:gridCol>
                <a:gridCol w="247959">
                  <a:extLst>
                    <a:ext uri="{9D8B030D-6E8A-4147-A177-3AD203B41FA5}">
                      <a16:colId xmlns="" xmlns:a16="http://schemas.microsoft.com/office/drawing/2014/main" val="20021"/>
                    </a:ext>
                  </a:extLst>
                </a:gridCol>
                <a:gridCol w="247959">
                  <a:extLst>
                    <a:ext uri="{9D8B030D-6E8A-4147-A177-3AD203B41FA5}">
                      <a16:colId xmlns="" xmlns:a16="http://schemas.microsoft.com/office/drawing/2014/main" val="20022"/>
                    </a:ext>
                  </a:extLst>
                </a:gridCol>
                <a:gridCol w="247959">
                  <a:extLst>
                    <a:ext uri="{9D8B030D-6E8A-4147-A177-3AD203B41FA5}">
                      <a16:colId xmlns="" xmlns:a16="http://schemas.microsoft.com/office/drawing/2014/main" val="20023"/>
                    </a:ext>
                  </a:extLst>
                </a:gridCol>
                <a:gridCol w="247959">
                  <a:extLst>
                    <a:ext uri="{9D8B030D-6E8A-4147-A177-3AD203B41FA5}">
                      <a16:colId xmlns="" xmlns:a16="http://schemas.microsoft.com/office/drawing/2014/main" val="20024"/>
                    </a:ext>
                  </a:extLst>
                </a:gridCol>
                <a:gridCol w="247959">
                  <a:extLst>
                    <a:ext uri="{9D8B030D-6E8A-4147-A177-3AD203B41FA5}">
                      <a16:colId xmlns="" xmlns:a16="http://schemas.microsoft.com/office/drawing/2014/main" val="20025"/>
                    </a:ext>
                  </a:extLst>
                </a:gridCol>
                <a:gridCol w="247959">
                  <a:extLst>
                    <a:ext uri="{9D8B030D-6E8A-4147-A177-3AD203B41FA5}">
                      <a16:colId xmlns="" xmlns:a16="http://schemas.microsoft.com/office/drawing/2014/main" val="20026"/>
                    </a:ext>
                  </a:extLst>
                </a:gridCol>
                <a:gridCol w="247959">
                  <a:extLst>
                    <a:ext uri="{9D8B030D-6E8A-4147-A177-3AD203B41FA5}">
                      <a16:colId xmlns="" xmlns:a16="http://schemas.microsoft.com/office/drawing/2014/main" val="20027"/>
                    </a:ext>
                  </a:extLst>
                </a:gridCol>
                <a:gridCol w="247959">
                  <a:extLst>
                    <a:ext uri="{9D8B030D-6E8A-4147-A177-3AD203B41FA5}">
                      <a16:colId xmlns="" xmlns:a16="http://schemas.microsoft.com/office/drawing/2014/main" val="20028"/>
                    </a:ext>
                  </a:extLst>
                </a:gridCol>
                <a:gridCol w="247959">
                  <a:extLst>
                    <a:ext uri="{9D8B030D-6E8A-4147-A177-3AD203B41FA5}">
                      <a16:colId xmlns="" xmlns:a16="http://schemas.microsoft.com/office/drawing/2014/main" val="20029"/>
                    </a:ext>
                  </a:extLst>
                </a:gridCol>
                <a:gridCol w="247959">
                  <a:extLst>
                    <a:ext uri="{9D8B030D-6E8A-4147-A177-3AD203B41FA5}">
                      <a16:colId xmlns="" xmlns:a16="http://schemas.microsoft.com/office/drawing/2014/main" val="20030"/>
                    </a:ext>
                  </a:extLst>
                </a:gridCol>
                <a:gridCol w="247959">
                  <a:extLst>
                    <a:ext uri="{9D8B030D-6E8A-4147-A177-3AD203B41FA5}">
                      <a16:colId xmlns="" xmlns:a16="http://schemas.microsoft.com/office/drawing/2014/main" val="20031"/>
                    </a:ext>
                  </a:extLst>
                </a:gridCol>
              </a:tblGrid>
              <a:tr h="370840">
                <a:tc gridSpan="8">
                  <a:txBody>
                    <a:bodyPr/>
                    <a:lstStyle/>
                    <a:p>
                      <a:pPr algn="ctr"/>
                      <a:r>
                        <a:rPr lang="en-US" dirty="0"/>
                        <a:t>alpha</a:t>
                      </a:r>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red</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green</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blue</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0"/>
                  </a:ext>
                </a:extLst>
              </a:tr>
              <a:tr h="238760">
                <a:tc>
                  <a:txBody>
                    <a:bodyPr/>
                    <a:lstStyle/>
                    <a:p>
                      <a:pPr algn="ctr"/>
                      <a:r>
                        <a:rPr lang="en-US" sz="1000" dirty="0"/>
                        <a:t>31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0</a:t>
                      </a:r>
                    </a:p>
                  </a:txBody>
                  <a:tcPr marL="0" marR="0" marT="0" anchor="b">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10002"/>
                  </a:ext>
                </a:extLst>
              </a:tr>
            </a:tbl>
          </a:graphicData>
        </a:graphic>
      </p:graphicFrame>
      <p:sp>
        <p:nvSpPr>
          <p:cNvPr id="4" name="Rectangle 3">
            <a:extLst>
              <a:ext uri="{FF2B5EF4-FFF2-40B4-BE49-F238E27FC236}">
                <a16:creationId xmlns="" xmlns:a16="http://schemas.microsoft.com/office/drawing/2014/main" id="{8DD507F4-DE29-8F4A-9A30-E8512C900A2B}"/>
              </a:ext>
            </a:extLst>
          </p:cNvPr>
          <p:cNvSpPr/>
          <p:nvPr/>
        </p:nvSpPr>
        <p:spPr>
          <a:xfrm>
            <a:off x="200967" y="3335909"/>
            <a:ext cx="8792308" cy="1938992"/>
          </a:xfrm>
          <a:prstGeom prst="rect">
            <a:avLst/>
          </a:prstGeom>
        </p:spPr>
        <p:txBody>
          <a:bodyPr wrap="square">
            <a:spAutoFit/>
          </a:bodyPr>
          <a:lstStyle/>
          <a:p>
            <a:r>
              <a:rPr lang="en-US" sz="2400" dirty="0" err="1">
                <a:solidFill>
                  <a:srgbClr val="34A327"/>
                </a:solidFill>
                <a:latin typeface="Menlo" panose="020B0609030804020204" pitchFamily="49" charset="0"/>
              </a:rPr>
              <a:t>int</a:t>
            </a:r>
            <a:r>
              <a:rPr lang="en-US" sz="2400" dirty="0">
                <a:solidFill>
                  <a:srgbClr val="000000"/>
                </a:solidFill>
                <a:latin typeface="Menlo" panose="020B0609030804020204" pitchFamily="49" charset="0"/>
              </a:rPr>
              <a:t> </a:t>
            </a:r>
            <a:r>
              <a:rPr lang="en-US" sz="2400" dirty="0" err="1">
                <a:solidFill>
                  <a:srgbClr val="5E34FF"/>
                </a:solidFill>
                <a:latin typeface="Menlo" panose="020B0609030804020204" pitchFamily="49" charset="0"/>
              </a:rPr>
              <a:t>red_everywhere</a:t>
            </a:r>
            <a:r>
              <a:rPr lang="en-US" sz="2400" dirty="0">
                <a:solidFill>
                  <a:srgbClr val="000000"/>
                </a:solidFill>
                <a:latin typeface="Menlo" panose="020B0609030804020204" pitchFamily="49" charset="0"/>
              </a:rPr>
              <a:t>(</a:t>
            </a:r>
            <a:r>
              <a:rPr lang="en-US" sz="2400" dirty="0" err="1">
                <a:solidFill>
                  <a:srgbClr val="34A327"/>
                </a:solidFill>
                <a:latin typeface="Menlo" panose="020B0609030804020204" pitchFamily="49" charset="0"/>
              </a:rPr>
              <a:t>int</a:t>
            </a:r>
            <a:r>
              <a:rPr lang="en-US" sz="2400" dirty="0">
                <a:solidFill>
                  <a:srgbClr val="000000"/>
                </a:solidFill>
                <a:latin typeface="Menlo" panose="020B0609030804020204" pitchFamily="49" charset="0"/>
              </a:rPr>
              <a:t> </a:t>
            </a:r>
            <a:r>
              <a:rPr lang="en-US" sz="2400" dirty="0">
                <a:solidFill>
                  <a:srgbClr val="CD7923"/>
                </a:solidFill>
                <a:latin typeface="Menlo" panose="020B0609030804020204" pitchFamily="49" charset="0"/>
              </a:rPr>
              <a:t>p</a:t>
            </a:r>
            <a:r>
              <a:rPr lang="en-US" sz="2400" dirty="0">
                <a:solidFill>
                  <a:srgbClr val="000000"/>
                </a:solidFill>
                <a:latin typeface="Menlo" panose="020B0609030804020204" pitchFamily="49" charset="0"/>
              </a:rPr>
              <a:t>) {</a:t>
            </a:r>
            <a:endParaRPr lang="en-US" sz="2400" dirty="0">
              <a:solidFill>
                <a:srgbClr val="5E34FF"/>
              </a:solidFill>
              <a:latin typeface="Menlo" panose="020B0609030804020204" pitchFamily="49" charset="0"/>
            </a:endParaRPr>
          </a:p>
          <a:p>
            <a:r>
              <a:rPr lang="en-US" sz="2400" dirty="0">
                <a:solidFill>
                  <a:srgbClr val="000000"/>
                </a:solidFill>
                <a:latin typeface="Menlo" panose="020B0609030804020204" pitchFamily="49" charset="0"/>
              </a:rPr>
              <a:t>  </a:t>
            </a:r>
            <a:r>
              <a:rPr lang="en-US" sz="2400" dirty="0" err="1">
                <a:solidFill>
                  <a:srgbClr val="34A327"/>
                </a:solidFill>
                <a:latin typeface="Menlo" panose="020B0609030804020204" pitchFamily="49" charset="0"/>
              </a:rPr>
              <a:t>int</a:t>
            </a:r>
            <a:r>
              <a:rPr lang="en-US" sz="2400" dirty="0">
                <a:solidFill>
                  <a:srgbClr val="000000"/>
                </a:solidFill>
                <a:latin typeface="Menlo" panose="020B0609030804020204" pitchFamily="49" charset="0"/>
              </a:rPr>
              <a:t> </a:t>
            </a:r>
            <a:r>
              <a:rPr lang="en-US" sz="2400" dirty="0">
                <a:solidFill>
                  <a:srgbClr val="CD7923"/>
                </a:solidFill>
                <a:latin typeface="Menlo" panose="020B0609030804020204" pitchFamily="49" charset="0"/>
              </a:rPr>
              <a:t>alpha</a:t>
            </a:r>
            <a:r>
              <a:rPr lang="en-US" sz="2400" dirty="0">
                <a:solidFill>
                  <a:srgbClr val="000000"/>
                </a:solidFill>
                <a:latin typeface="Menlo" panose="020B0609030804020204" pitchFamily="49" charset="0"/>
              </a:rPr>
              <a:t> = p &amp; 0xFF000000;</a:t>
            </a:r>
          </a:p>
          <a:p>
            <a:r>
              <a:rPr lang="en-US" sz="2400" dirty="0">
                <a:solidFill>
                  <a:srgbClr val="000000"/>
                </a:solidFill>
                <a:latin typeface="Menlo" panose="020B0609030804020204" pitchFamily="49" charset="0"/>
              </a:rPr>
              <a:t>  </a:t>
            </a:r>
            <a:r>
              <a:rPr lang="en-US" sz="2400" dirty="0" err="1">
                <a:solidFill>
                  <a:srgbClr val="34A327"/>
                </a:solidFill>
                <a:latin typeface="Menlo" panose="020B0609030804020204" pitchFamily="49" charset="0"/>
              </a:rPr>
              <a:t>int</a:t>
            </a:r>
            <a:r>
              <a:rPr lang="en-US" sz="2400" dirty="0">
                <a:solidFill>
                  <a:srgbClr val="000000"/>
                </a:solidFill>
                <a:latin typeface="Menlo" panose="020B0609030804020204" pitchFamily="49" charset="0"/>
              </a:rPr>
              <a:t> </a:t>
            </a:r>
            <a:r>
              <a:rPr lang="en-US" sz="2400" dirty="0">
                <a:solidFill>
                  <a:srgbClr val="CD7923"/>
                </a:solidFill>
                <a:latin typeface="Menlo" panose="020B0609030804020204" pitchFamily="49" charset="0"/>
              </a:rPr>
              <a:t>red</a:t>
            </a:r>
            <a:r>
              <a:rPr lang="en-US" sz="2400" dirty="0">
                <a:solidFill>
                  <a:srgbClr val="000000"/>
                </a:solidFill>
                <a:latin typeface="Menlo" panose="020B0609030804020204" pitchFamily="49" charset="0"/>
              </a:rPr>
              <a:t>   = p &amp; 0x00FF0000;</a:t>
            </a:r>
          </a:p>
          <a:p>
            <a:r>
              <a:rPr lang="en-US" sz="2400" dirty="0">
                <a:solidFill>
                  <a:srgbClr val="000000"/>
                </a:solidFill>
                <a:latin typeface="Menlo" panose="020B0609030804020204" pitchFamily="49" charset="0"/>
              </a:rPr>
              <a:t>  </a:t>
            </a:r>
            <a:r>
              <a:rPr lang="en-US" sz="2400" dirty="0">
                <a:solidFill>
                  <a:srgbClr val="D03BFF"/>
                </a:solidFill>
                <a:latin typeface="Menlo" panose="020B0609030804020204" pitchFamily="49" charset="0"/>
              </a:rPr>
              <a:t>return</a:t>
            </a:r>
            <a:endParaRPr lang="en-US" sz="2400" dirty="0">
              <a:solidFill>
                <a:srgbClr val="000000"/>
              </a:solidFill>
              <a:latin typeface="Menlo" panose="020B0609030804020204" pitchFamily="49" charset="0"/>
            </a:endParaRPr>
          </a:p>
          <a:p>
            <a:r>
              <a:rPr lang="en-US" sz="2400" dirty="0">
                <a:solidFill>
                  <a:srgbClr val="000000"/>
                </a:solidFill>
                <a:latin typeface="Menlo" panose="020B0609030804020204" pitchFamily="49" charset="0"/>
              </a:rPr>
              <a:t>}</a:t>
            </a:r>
            <a:endParaRPr lang="en-US" sz="2400" dirty="0">
              <a:solidFill>
                <a:srgbClr val="000000"/>
              </a:solidFill>
              <a:effectLst/>
              <a:latin typeface="Menlo" panose="020B0609030804020204" pitchFamily="49" charset="0"/>
            </a:endParaRPr>
          </a:p>
        </p:txBody>
      </p:sp>
      <p:sp>
        <p:nvSpPr>
          <p:cNvPr id="5" name="TextBox 4">
            <a:extLst>
              <a:ext uri="{FF2B5EF4-FFF2-40B4-BE49-F238E27FC236}">
                <a16:creationId xmlns="" xmlns:a16="http://schemas.microsoft.com/office/drawing/2014/main" id="{3047A9EA-408E-7F42-A181-7A4EEFB9B23A}"/>
              </a:ext>
            </a:extLst>
          </p:cNvPr>
          <p:cNvSpPr txBox="1"/>
          <p:nvPr/>
        </p:nvSpPr>
        <p:spPr>
          <a:xfrm>
            <a:off x="1733509" y="4433235"/>
            <a:ext cx="7374135" cy="461665"/>
          </a:xfrm>
          <a:prstGeom prst="rect">
            <a:avLst/>
          </a:prstGeom>
          <a:noFill/>
        </p:spPr>
        <p:txBody>
          <a:bodyPr wrap="none" rtlCol="0">
            <a:spAutoFit/>
          </a:bodyPr>
          <a:lstStyle/>
          <a:p>
            <a:r>
              <a:rPr lang="en-US" sz="2400" dirty="0">
                <a:solidFill>
                  <a:srgbClr val="000000"/>
                </a:solidFill>
                <a:latin typeface="Menlo" panose="020B0609030804020204" pitchFamily="49" charset="0"/>
              </a:rPr>
              <a:t>alpha | red | (red &gt;&gt; 8) | (red &gt;&gt; 16);</a:t>
            </a:r>
            <a:endParaRPr lang="en-US" sz="2400" dirty="0"/>
          </a:p>
        </p:txBody>
      </p:sp>
      <p:sp>
        <p:nvSpPr>
          <p:cNvPr id="6" name="Rectangle 5"/>
          <p:cNvSpPr/>
          <p:nvPr/>
        </p:nvSpPr>
        <p:spPr>
          <a:xfrm>
            <a:off x="865921"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8" name="Rectangle 7"/>
          <p:cNvSpPr/>
          <p:nvPr/>
        </p:nvSpPr>
        <p:spPr>
          <a:xfrm>
            <a:off x="2011438" y="5835096"/>
            <a:ext cx="1200267" cy="864164"/>
          </a:xfrm>
          <a:prstGeom prst="rect">
            <a:avLst/>
          </a:prstGeom>
          <a:solidFill>
            <a:srgbClr val="735AF9">
              <a:alpha val="6902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479633"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10" name="Rectangle 9"/>
          <p:cNvSpPr/>
          <p:nvPr/>
        </p:nvSpPr>
        <p:spPr>
          <a:xfrm>
            <a:off x="6625150" y="5835096"/>
            <a:ext cx="1200267" cy="864164"/>
          </a:xfrm>
          <a:prstGeom prst="rect">
            <a:avLst/>
          </a:prstGeom>
          <a:solidFill>
            <a:srgbClr val="737373">
              <a:alpha val="6902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3342329" y="6005921"/>
            <a:ext cx="1976535" cy="522515"/>
          </a:xfrm>
          <a:prstGeom prst="rightArrow">
            <a:avLst/>
          </a:prstGeom>
          <a:solidFill>
            <a:schemeClr val="bg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5E34FF"/>
                </a:solidFill>
                <a:latin typeface="Menlo" panose="020B0609030804020204" pitchFamily="49" charset="0"/>
              </a:rPr>
              <a:t>red_everywhere</a:t>
            </a:r>
            <a:endParaRPr lang="en-US" sz="1400" dirty="0" smtClean="0">
              <a:solidFill>
                <a:srgbClr val="5E34FF"/>
              </a:solidFill>
              <a:latin typeface="Menlo" panose="020B0609030804020204" pitchFamily="49" charset="0"/>
            </a:endParaRPr>
          </a:p>
        </p:txBody>
      </p:sp>
    </p:spTree>
    <p:extLst>
      <p:ext uri="{BB962C8B-B14F-4D97-AF65-F5344CB8AC3E}">
        <p14:creationId xmlns="" xmlns:p14="http://schemas.microsoft.com/office/powerpoint/2010/main" val="370755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1A1DA-3EAF-6349-95C2-F4ABECF8FDD0}"/>
              </a:ext>
            </a:extLst>
          </p:cNvPr>
          <p:cNvSpPr>
            <a:spLocks noGrp="1"/>
          </p:cNvSpPr>
          <p:nvPr>
            <p:ph type="title"/>
          </p:nvPr>
        </p:nvSpPr>
        <p:spPr>
          <a:xfrm>
            <a:off x="147918" y="274638"/>
            <a:ext cx="8821270" cy="1143000"/>
          </a:xfrm>
        </p:spPr>
        <p:txBody>
          <a:bodyPr>
            <a:normAutofit fontScale="90000"/>
          </a:bodyPr>
          <a:lstStyle/>
          <a:p>
            <a:r>
              <a:rPr lang="en-US" dirty="0"/>
              <a:t>Example: swapping alpha and red channels</a:t>
            </a:r>
          </a:p>
        </p:txBody>
      </p:sp>
      <p:graphicFrame>
        <p:nvGraphicFramePr>
          <p:cNvPr id="7" name="Table 6">
            <a:extLst>
              <a:ext uri="{FF2B5EF4-FFF2-40B4-BE49-F238E27FC236}">
                <a16:creationId xmlns="" xmlns:a16="http://schemas.microsoft.com/office/drawing/2014/main" id="{4C146477-EC78-9044-B718-9D0319409438}"/>
              </a:ext>
            </a:extLst>
          </p:cNvPr>
          <p:cNvGraphicFramePr>
            <a:graphicFrameLocks noGrp="1"/>
          </p:cNvGraphicFramePr>
          <p:nvPr/>
        </p:nvGraphicFramePr>
        <p:xfrm>
          <a:off x="609604" y="1595195"/>
          <a:ext cx="7924791" cy="980440"/>
        </p:xfrm>
        <a:graphic>
          <a:graphicData uri="http://schemas.openxmlformats.org/drawingml/2006/table">
            <a:tbl>
              <a:tblPr>
                <a:tableStyleId>{5C22544A-7EE6-4342-B048-85BDC9FD1C3A}</a:tableStyleId>
              </a:tblPr>
              <a:tblGrid>
                <a:gridCol w="238061">
                  <a:extLst>
                    <a:ext uri="{9D8B030D-6E8A-4147-A177-3AD203B41FA5}">
                      <a16:colId xmlns="" xmlns:a16="http://schemas.microsoft.com/office/drawing/2014/main" val="20000"/>
                    </a:ext>
                  </a:extLst>
                </a:gridCol>
                <a:gridCol w="247959">
                  <a:extLst>
                    <a:ext uri="{9D8B030D-6E8A-4147-A177-3AD203B41FA5}">
                      <a16:colId xmlns="" xmlns:a16="http://schemas.microsoft.com/office/drawing/2014/main" val="20001"/>
                    </a:ext>
                  </a:extLst>
                </a:gridCol>
                <a:gridCol w="247959">
                  <a:extLst>
                    <a:ext uri="{9D8B030D-6E8A-4147-A177-3AD203B41FA5}">
                      <a16:colId xmlns="" xmlns:a16="http://schemas.microsoft.com/office/drawing/2014/main" val="20002"/>
                    </a:ext>
                  </a:extLst>
                </a:gridCol>
                <a:gridCol w="247959">
                  <a:extLst>
                    <a:ext uri="{9D8B030D-6E8A-4147-A177-3AD203B41FA5}">
                      <a16:colId xmlns="" xmlns:a16="http://schemas.microsoft.com/office/drawing/2014/main" val="20003"/>
                    </a:ext>
                  </a:extLst>
                </a:gridCol>
                <a:gridCol w="247959">
                  <a:extLst>
                    <a:ext uri="{9D8B030D-6E8A-4147-A177-3AD203B41FA5}">
                      <a16:colId xmlns="" xmlns:a16="http://schemas.microsoft.com/office/drawing/2014/main" val="20004"/>
                    </a:ext>
                  </a:extLst>
                </a:gridCol>
                <a:gridCol w="247959">
                  <a:extLst>
                    <a:ext uri="{9D8B030D-6E8A-4147-A177-3AD203B41FA5}">
                      <a16:colId xmlns="" xmlns:a16="http://schemas.microsoft.com/office/drawing/2014/main" val="20005"/>
                    </a:ext>
                  </a:extLst>
                </a:gridCol>
                <a:gridCol w="247959">
                  <a:extLst>
                    <a:ext uri="{9D8B030D-6E8A-4147-A177-3AD203B41FA5}">
                      <a16:colId xmlns="" xmlns:a16="http://schemas.microsoft.com/office/drawing/2014/main" val="20006"/>
                    </a:ext>
                  </a:extLst>
                </a:gridCol>
                <a:gridCol w="247959">
                  <a:extLst>
                    <a:ext uri="{9D8B030D-6E8A-4147-A177-3AD203B41FA5}">
                      <a16:colId xmlns="" xmlns:a16="http://schemas.microsoft.com/office/drawing/2014/main" val="20007"/>
                    </a:ext>
                  </a:extLst>
                </a:gridCol>
                <a:gridCol w="260982">
                  <a:extLst>
                    <a:ext uri="{9D8B030D-6E8A-4147-A177-3AD203B41FA5}">
                      <a16:colId xmlns="" xmlns:a16="http://schemas.microsoft.com/office/drawing/2014/main" val="20008"/>
                    </a:ext>
                  </a:extLst>
                </a:gridCol>
                <a:gridCol w="234937">
                  <a:extLst>
                    <a:ext uri="{9D8B030D-6E8A-4147-A177-3AD203B41FA5}">
                      <a16:colId xmlns="" xmlns:a16="http://schemas.microsoft.com/office/drawing/2014/main" val="20009"/>
                    </a:ext>
                  </a:extLst>
                </a:gridCol>
                <a:gridCol w="247959">
                  <a:extLst>
                    <a:ext uri="{9D8B030D-6E8A-4147-A177-3AD203B41FA5}">
                      <a16:colId xmlns="" xmlns:a16="http://schemas.microsoft.com/office/drawing/2014/main" val="20010"/>
                    </a:ext>
                  </a:extLst>
                </a:gridCol>
                <a:gridCol w="247959">
                  <a:extLst>
                    <a:ext uri="{9D8B030D-6E8A-4147-A177-3AD203B41FA5}">
                      <a16:colId xmlns="" xmlns:a16="http://schemas.microsoft.com/office/drawing/2014/main" val="20011"/>
                    </a:ext>
                  </a:extLst>
                </a:gridCol>
                <a:gridCol w="247959">
                  <a:extLst>
                    <a:ext uri="{9D8B030D-6E8A-4147-A177-3AD203B41FA5}">
                      <a16:colId xmlns="" xmlns:a16="http://schemas.microsoft.com/office/drawing/2014/main" val="20012"/>
                    </a:ext>
                  </a:extLst>
                </a:gridCol>
                <a:gridCol w="247959">
                  <a:extLst>
                    <a:ext uri="{9D8B030D-6E8A-4147-A177-3AD203B41FA5}">
                      <a16:colId xmlns="" xmlns:a16="http://schemas.microsoft.com/office/drawing/2014/main" val="20013"/>
                    </a:ext>
                  </a:extLst>
                </a:gridCol>
                <a:gridCol w="247959">
                  <a:extLst>
                    <a:ext uri="{9D8B030D-6E8A-4147-A177-3AD203B41FA5}">
                      <a16:colId xmlns="" xmlns:a16="http://schemas.microsoft.com/office/drawing/2014/main" val="20014"/>
                    </a:ext>
                  </a:extLst>
                </a:gridCol>
                <a:gridCol w="247959">
                  <a:extLst>
                    <a:ext uri="{9D8B030D-6E8A-4147-A177-3AD203B41FA5}">
                      <a16:colId xmlns="" xmlns:a16="http://schemas.microsoft.com/office/drawing/2014/main" val="20015"/>
                    </a:ext>
                  </a:extLst>
                </a:gridCol>
                <a:gridCol w="247959">
                  <a:extLst>
                    <a:ext uri="{9D8B030D-6E8A-4147-A177-3AD203B41FA5}">
                      <a16:colId xmlns="" xmlns:a16="http://schemas.microsoft.com/office/drawing/2014/main" val="20016"/>
                    </a:ext>
                  </a:extLst>
                </a:gridCol>
                <a:gridCol w="247959">
                  <a:extLst>
                    <a:ext uri="{9D8B030D-6E8A-4147-A177-3AD203B41FA5}">
                      <a16:colId xmlns="" xmlns:a16="http://schemas.microsoft.com/office/drawing/2014/main" val="20017"/>
                    </a:ext>
                  </a:extLst>
                </a:gridCol>
                <a:gridCol w="247959">
                  <a:extLst>
                    <a:ext uri="{9D8B030D-6E8A-4147-A177-3AD203B41FA5}">
                      <a16:colId xmlns="" xmlns:a16="http://schemas.microsoft.com/office/drawing/2014/main" val="20018"/>
                    </a:ext>
                  </a:extLst>
                </a:gridCol>
                <a:gridCol w="247959">
                  <a:extLst>
                    <a:ext uri="{9D8B030D-6E8A-4147-A177-3AD203B41FA5}">
                      <a16:colId xmlns="" xmlns:a16="http://schemas.microsoft.com/office/drawing/2014/main" val="20019"/>
                    </a:ext>
                  </a:extLst>
                </a:gridCol>
                <a:gridCol w="247959">
                  <a:extLst>
                    <a:ext uri="{9D8B030D-6E8A-4147-A177-3AD203B41FA5}">
                      <a16:colId xmlns="" xmlns:a16="http://schemas.microsoft.com/office/drawing/2014/main" val="20020"/>
                    </a:ext>
                  </a:extLst>
                </a:gridCol>
                <a:gridCol w="247959">
                  <a:extLst>
                    <a:ext uri="{9D8B030D-6E8A-4147-A177-3AD203B41FA5}">
                      <a16:colId xmlns="" xmlns:a16="http://schemas.microsoft.com/office/drawing/2014/main" val="20021"/>
                    </a:ext>
                  </a:extLst>
                </a:gridCol>
                <a:gridCol w="247959">
                  <a:extLst>
                    <a:ext uri="{9D8B030D-6E8A-4147-A177-3AD203B41FA5}">
                      <a16:colId xmlns="" xmlns:a16="http://schemas.microsoft.com/office/drawing/2014/main" val="20022"/>
                    </a:ext>
                  </a:extLst>
                </a:gridCol>
                <a:gridCol w="247959">
                  <a:extLst>
                    <a:ext uri="{9D8B030D-6E8A-4147-A177-3AD203B41FA5}">
                      <a16:colId xmlns="" xmlns:a16="http://schemas.microsoft.com/office/drawing/2014/main" val="20023"/>
                    </a:ext>
                  </a:extLst>
                </a:gridCol>
                <a:gridCol w="247959">
                  <a:extLst>
                    <a:ext uri="{9D8B030D-6E8A-4147-A177-3AD203B41FA5}">
                      <a16:colId xmlns="" xmlns:a16="http://schemas.microsoft.com/office/drawing/2014/main" val="20024"/>
                    </a:ext>
                  </a:extLst>
                </a:gridCol>
                <a:gridCol w="247959">
                  <a:extLst>
                    <a:ext uri="{9D8B030D-6E8A-4147-A177-3AD203B41FA5}">
                      <a16:colId xmlns="" xmlns:a16="http://schemas.microsoft.com/office/drawing/2014/main" val="20025"/>
                    </a:ext>
                  </a:extLst>
                </a:gridCol>
                <a:gridCol w="247959">
                  <a:extLst>
                    <a:ext uri="{9D8B030D-6E8A-4147-A177-3AD203B41FA5}">
                      <a16:colId xmlns="" xmlns:a16="http://schemas.microsoft.com/office/drawing/2014/main" val="20026"/>
                    </a:ext>
                  </a:extLst>
                </a:gridCol>
                <a:gridCol w="247959">
                  <a:extLst>
                    <a:ext uri="{9D8B030D-6E8A-4147-A177-3AD203B41FA5}">
                      <a16:colId xmlns="" xmlns:a16="http://schemas.microsoft.com/office/drawing/2014/main" val="20027"/>
                    </a:ext>
                  </a:extLst>
                </a:gridCol>
                <a:gridCol w="247959">
                  <a:extLst>
                    <a:ext uri="{9D8B030D-6E8A-4147-A177-3AD203B41FA5}">
                      <a16:colId xmlns="" xmlns:a16="http://schemas.microsoft.com/office/drawing/2014/main" val="20028"/>
                    </a:ext>
                  </a:extLst>
                </a:gridCol>
                <a:gridCol w="247959">
                  <a:extLst>
                    <a:ext uri="{9D8B030D-6E8A-4147-A177-3AD203B41FA5}">
                      <a16:colId xmlns="" xmlns:a16="http://schemas.microsoft.com/office/drawing/2014/main" val="20029"/>
                    </a:ext>
                  </a:extLst>
                </a:gridCol>
                <a:gridCol w="247959">
                  <a:extLst>
                    <a:ext uri="{9D8B030D-6E8A-4147-A177-3AD203B41FA5}">
                      <a16:colId xmlns="" xmlns:a16="http://schemas.microsoft.com/office/drawing/2014/main" val="20030"/>
                    </a:ext>
                  </a:extLst>
                </a:gridCol>
                <a:gridCol w="247959">
                  <a:extLst>
                    <a:ext uri="{9D8B030D-6E8A-4147-A177-3AD203B41FA5}">
                      <a16:colId xmlns="" xmlns:a16="http://schemas.microsoft.com/office/drawing/2014/main" val="20031"/>
                    </a:ext>
                  </a:extLst>
                </a:gridCol>
              </a:tblGrid>
              <a:tr h="370840">
                <a:tc gridSpan="8">
                  <a:txBody>
                    <a:bodyPr/>
                    <a:lstStyle/>
                    <a:p>
                      <a:pPr algn="ctr"/>
                      <a:r>
                        <a:rPr lang="en-US" dirty="0"/>
                        <a:t>alpha</a:t>
                      </a:r>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red</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green</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blue</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0"/>
                  </a:ext>
                </a:extLst>
              </a:tr>
              <a:tr h="238760">
                <a:tc>
                  <a:txBody>
                    <a:bodyPr/>
                    <a:lstStyle/>
                    <a:p>
                      <a:pPr algn="ctr"/>
                      <a:r>
                        <a:rPr lang="en-US" sz="1000" dirty="0"/>
                        <a:t>31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0</a:t>
                      </a:r>
                    </a:p>
                  </a:txBody>
                  <a:tcPr marL="0" marR="0" marT="0" anchor="b">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10002"/>
                  </a:ext>
                </a:extLst>
              </a:tr>
            </a:tbl>
          </a:graphicData>
        </a:graphic>
      </p:graphicFrame>
      <p:sp>
        <p:nvSpPr>
          <p:cNvPr id="6" name="Rectangle 5">
            <a:extLst>
              <a:ext uri="{FF2B5EF4-FFF2-40B4-BE49-F238E27FC236}">
                <a16:creationId xmlns="" xmlns:a16="http://schemas.microsoft.com/office/drawing/2014/main" id="{1EDD6BE7-2330-504E-9163-56F4E2CD76AC}"/>
              </a:ext>
            </a:extLst>
          </p:cNvPr>
          <p:cNvSpPr/>
          <p:nvPr/>
        </p:nvSpPr>
        <p:spPr>
          <a:xfrm>
            <a:off x="308164" y="3192108"/>
            <a:ext cx="8112365" cy="2246769"/>
          </a:xfrm>
          <a:prstGeom prst="rect">
            <a:avLst/>
          </a:prstGeom>
        </p:spPr>
        <p:txBody>
          <a:bodyPr wrap="square">
            <a:spAutoFit/>
          </a:bodyPr>
          <a:lstStyle/>
          <a:p>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5E34FF"/>
                </a:solidFill>
                <a:latin typeface="Menlo" panose="020B0609030804020204" pitchFamily="49" charset="0"/>
              </a:rPr>
              <a:t>BAD_swap_alpha_red</a:t>
            </a:r>
            <a:r>
              <a:rPr lang="en-US" sz="2000" dirty="0">
                <a:solidFill>
                  <a:srgbClr val="000000"/>
                </a:solidFill>
                <a:latin typeface="Menlo" panose="020B0609030804020204" pitchFamily="49" charset="0"/>
              </a:rPr>
              <a:t>(</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a:solidFill>
                  <a:srgbClr val="CD7923"/>
                </a:solidFill>
                <a:latin typeface="Menlo" panose="020B0609030804020204" pitchFamily="49" charset="0"/>
              </a:rPr>
              <a:t>p</a:t>
            </a:r>
            <a:r>
              <a:rPr lang="en-US" sz="2000" dirty="0">
                <a:solidFill>
                  <a:srgbClr val="000000"/>
                </a:solidFill>
                <a:latin typeface="Menlo" panose="020B0609030804020204" pitchFamily="49" charset="0"/>
              </a:rPr>
              <a:t>) {</a:t>
            </a:r>
            <a:endParaRPr lang="en-US" sz="2000" dirty="0">
              <a:solidFill>
                <a:srgbClr val="5E34FF"/>
              </a:solidFill>
              <a:latin typeface="Menlo" panose="020B0609030804020204" pitchFamily="49" charset="0"/>
            </a:endParaRPr>
          </a:p>
          <a:p>
            <a:r>
              <a:rPr lang="en-US" sz="2000" dirty="0">
                <a:solidFill>
                  <a:srgbClr val="000000"/>
                </a:solidFill>
                <a:latin typeface="Menlo" panose="020B0609030804020204" pitchFamily="49" charset="0"/>
              </a:rPr>
              <a:t>  </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CD7923"/>
                </a:solidFill>
                <a:latin typeface="Menlo" panose="020B0609030804020204" pitchFamily="49" charset="0"/>
              </a:rPr>
              <a:t>new_alpha</a:t>
            </a:r>
            <a:r>
              <a:rPr lang="en-US" sz="2000" dirty="0">
                <a:solidFill>
                  <a:srgbClr val="000000"/>
                </a:solidFill>
                <a:latin typeface="Menlo" panose="020B0609030804020204" pitchFamily="49" charset="0"/>
              </a:rPr>
              <a:t> = (p &amp; 0x00FF0000) &lt;&lt; 8;</a:t>
            </a:r>
          </a:p>
          <a:p>
            <a:r>
              <a:rPr lang="en-US" sz="2000" dirty="0">
                <a:solidFill>
                  <a:srgbClr val="000000"/>
                </a:solidFill>
                <a:latin typeface="Menlo" panose="020B0609030804020204" pitchFamily="49" charset="0"/>
              </a:rPr>
              <a:t>  </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CD7923"/>
                </a:solidFill>
                <a:latin typeface="Menlo" panose="020B0609030804020204" pitchFamily="49" charset="0"/>
              </a:rPr>
              <a:t>new_red</a:t>
            </a:r>
            <a:r>
              <a:rPr lang="en-US" sz="2000" dirty="0">
                <a:solidFill>
                  <a:srgbClr val="000000"/>
                </a:solidFill>
                <a:latin typeface="Menlo" panose="020B0609030804020204" pitchFamily="49" charset="0"/>
              </a:rPr>
              <a:t>   = (p &amp; 0xFF000000) &gt;&gt; 8</a:t>
            </a:r>
            <a:r>
              <a:rPr lang="en-US" sz="2000" dirty="0" smtClean="0">
                <a:solidFill>
                  <a:srgbClr val="000000"/>
                </a:solidFill>
                <a:latin typeface="Menlo" panose="020B0609030804020204" pitchFamily="49" charset="0"/>
              </a:rPr>
              <a:t>;</a:t>
            </a:r>
            <a:endParaRPr lang="en-US" sz="2000" dirty="0">
              <a:solidFill>
                <a:srgbClr val="D7391E"/>
              </a:solidFill>
              <a:latin typeface="Menlo" panose="020B0609030804020204" pitchFamily="49" charset="0"/>
            </a:endParaRPr>
          </a:p>
          <a:p>
            <a:r>
              <a:rPr lang="en-US" sz="2000" dirty="0">
                <a:solidFill>
                  <a:srgbClr val="000000"/>
                </a:solidFill>
                <a:latin typeface="Menlo" panose="020B0609030804020204" pitchFamily="49" charset="0"/>
              </a:rPr>
              <a:t>  </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CD7923"/>
                </a:solidFill>
                <a:latin typeface="Menlo" panose="020B0609030804020204" pitchFamily="49" charset="0"/>
              </a:rPr>
              <a:t>old_green</a:t>
            </a:r>
            <a:r>
              <a:rPr lang="en-US" sz="2000" dirty="0">
                <a:solidFill>
                  <a:srgbClr val="000000"/>
                </a:solidFill>
                <a:latin typeface="Menlo" panose="020B0609030804020204" pitchFamily="49" charset="0"/>
              </a:rPr>
              <a:t> = p &amp; 0x0000FF00;</a:t>
            </a:r>
          </a:p>
          <a:p>
            <a:r>
              <a:rPr lang="en-US" sz="2000" dirty="0">
                <a:solidFill>
                  <a:srgbClr val="000000"/>
                </a:solidFill>
                <a:latin typeface="Menlo" panose="020B0609030804020204" pitchFamily="49" charset="0"/>
              </a:rPr>
              <a:t>  </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CD7923"/>
                </a:solidFill>
                <a:latin typeface="Menlo" panose="020B0609030804020204" pitchFamily="49" charset="0"/>
              </a:rPr>
              <a:t>old_blue</a:t>
            </a:r>
            <a:r>
              <a:rPr lang="en-US" sz="2000" dirty="0">
                <a:solidFill>
                  <a:srgbClr val="000000"/>
                </a:solidFill>
                <a:latin typeface="Menlo" panose="020B0609030804020204" pitchFamily="49" charset="0"/>
              </a:rPr>
              <a:t>  = p &amp; 0x000000FF;</a:t>
            </a:r>
          </a:p>
          <a:p>
            <a:r>
              <a:rPr lang="en-US" sz="2000" dirty="0">
                <a:solidFill>
                  <a:srgbClr val="000000"/>
                </a:solidFill>
                <a:latin typeface="Menlo" panose="020B0609030804020204" pitchFamily="49" charset="0"/>
              </a:rPr>
              <a:t>  </a:t>
            </a:r>
            <a:r>
              <a:rPr lang="en-US" sz="2000" dirty="0">
                <a:solidFill>
                  <a:srgbClr val="D03BFF"/>
                </a:solidFill>
                <a:latin typeface="Menlo" panose="020B0609030804020204" pitchFamily="49" charset="0"/>
              </a:rPr>
              <a:t>return</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new_alpha</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new_red</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old_green</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old_blue</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a:t>
            </a:r>
            <a:endParaRPr lang="en-US" sz="2000" dirty="0">
              <a:solidFill>
                <a:srgbClr val="000000"/>
              </a:solidFill>
              <a:effectLst/>
              <a:latin typeface="Menlo" panose="020B0609030804020204" pitchFamily="49" charset="0"/>
            </a:endParaRPr>
          </a:p>
        </p:txBody>
      </p:sp>
      <p:sp>
        <p:nvSpPr>
          <p:cNvPr id="8" name="TextBox 7">
            <a:extLst>
              <a:ext uri="{FF2B5EF4-FFF2-40B4-BE49-F238E27FC236}">
                <a16:creationId xmlns="" xmlns:a16="http://schemas.microsoft.com/office/drawing/2014/main" id="{2BF46DB7-4B95-8D45-B081-6C6E3D614C10}"/>
              </a:ext>
            </a:extLst>
          </p:cNvPr>
          <p:cNvSpPr txBox="1"/>
          <p:nvPr/>
        </p:nvSpPr>
        <p:spPr>
          <a:xfrm>
            <a:off x="2164976" y="5239643"/>
            <a:ext cx="3866315" cy="523220"/>
          </a:xfrm>
          <a:prstGeom prst="rect">
            <a:avLst/>
          </a:prstGeom>
          <a:noFill/>
        </p:spPr>
        <p:txBody>
          <a:bodyPr wrap="none" rtlCol="0">
            <a:spAutoFit/>
          </a:bodyPr>
          <a:lstStyle/>
          <a:p>
            <a:r>
              <a:rPr lang="en-US" sz="2800" dirty="0"/>
              <a:t>Why </a:t>
            </a:r>
            <a:r>
              <a:rPr lang="en-US" sz="2800" dirty="0" smtClean="0"/>
              <a:t>is this </a:t>
            </a:r>
            <a:r>
              <a:rPr lang="en-US" sz="2800" dirty="0"/>
              <a:t>function bad?</a:t>
            </a:r>
          </a:p>
        </p:txBody>
      </p:sp>
      <p:sp>
        <p:nvSpPr>
          <p:cNvPr id="9" name="TextBox 8">
            <a:extLst>
              <a:ext uri="{FF2B5EF4-FFF2-40B4-BE49-F238E27FC236}">
                <a16:creationId xmlns="" xmlns:a16="http://schemas.microsoft.com/office/drawing/2014/main" id="{E0F2E671-7D36-6F41-B851-444099DD39F2}"/>
              </a:ext>
            </a:extLst>
          </p:cNvPr>
          <p:cNvSpPr txBox="1"/>
          <p:nvPr/>
        </p:nvSpPr>
        <p:spPr>
          <a:xfrm>
            <a:off x="6759620" y="2944599"/>
            <a:ext cx="2209568" cy="983873"/>
          </a:xfrm>
          <a:prstGeom prst="cloudCallout">
            <a:avLst>
              <a:gd name="adj1" fmla="val -60397"/>
              <a:gd name="adj2" fmla="val 46159"/>
            </a:avLst>
          </a:prstGeom>
          <a:noFill/>
          <a:ln>
            <a:solidFill>
              <a:schemeClr val="accent1"/>
            </a:solidFill>
          </a:ln>
        </p:spPr>
        <p:txBody>
          <a:bodyPr wrap="square" rtlCol="0">
            <a:spAutoFit/>
          </a:bodyPr>
          <a:lstStyle/>
          <a:p>
            <a:r>
              <a:rPr lang="en-US" dirty="0">
                <a:ln w="9525">
                  <a:solidFill>
                    <a:schemeClr val="tx1"/>
                  </a:solidFill>
                </a:ln>
              </a:rPr>
              <a:t>What if the first bit is 1?</a:t>
            </a:r>
          </a:p>
        </p:txBody>
      </p:sp>
      <p:sp>
        <p:nvSpPr>
          <p:cNvPr id="10" name="Rectangle 9"/>
          <p:cNvSpPr/>
          <p:nvPr/>
        </p:nvSpPr>
        <p:spPr>
          <a:xfrm>
            <a:off x="865921"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12" name="Rectangle 11"/>
          <p:cNvSpPr/>
          <p:nvPr/>
        </p:nvSpPr>
        <p:spPr>
          <a:xfrm>
            <a:off x="5479633"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13" name="Rectangle 12"/>
          <p:cNvSpPr/>
          <p:nvPr/>
        </p:nvSpPr>
        <p:spPr>
          <a:xfrm>
            <a:off x="6625150" y="5835096"/>
            <a:ext cx="1200267" cy="864164"/>
          </a:xfrm>
          <a:prstGeom prst="rect">
            <a:avLst/>
          </a:prstGeom>
          <a:solidFill>
            <a:srgbClr val="B35AF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3342329" y="6005921"/>
            <a:ext cx="1976535" cy="522515"/>
          </a:xfrm>
          <a:prstGeom prst="rightArrow">
            <a:avLst/>
          </a:prstGeom>
          <a:solidFill>
            <a:schemeClr val="bg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5E34FF"/>
                </a:solidFill>
                <a:latin typeface="Menlo" panose="020B0609030804020204" pitchFamily="49" charset="0"/>
              </a:rPr>
              <a:t>BAD_swap_alpha</a:t>
            </a:r>
            <a:r>
              <a:rPr lang="en-US" sz="1400" dirty="0" smtClean="0">
                <a:solidFill>
                  <a:srgbClr val="5E34FF"/>
                </a:solidFill>
                <a:latin typeface="Menlo" panose="020B0609030804020204" pitchFamily="49" charset="0"/>
              </a:rPr>
              <a:t>…</a:t>
            </a:r>
          </a:p>
        </p:txBody>
      </p:sp>
    </p:spTree>
    <p:extLst>
      <p:ext uri="{BB962C8B-B14F-4D97-AF65-F5344CB8AC3E}">
        <p14:creationId xmlns="" xmlns:p14="http://schemas.microsoft.com/office/powerpoint/2010/main" val="245170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2" grpId="0" animBg="1"/>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1A1DA-3EAF-6349-95C2-F4ABECF8FDD0}"/>
              </a:ext>
            </a:extLst>
          </p:cNvPr>
          <p:cNvSpPr>
            <a:spLocks noGrp="1"/>
          </p:cNvSpPr>
          <p:nvPr>
            <p:ph type="title"/>
          </p:nvPr>
        </p:nvSpPr>
        <p:spPr>
          <a:xfrm>
            <a:off x="147918" y="274638"/>
            <a:ext cx="8821270" cy="1143000"/>
          </a:xfrm>
        </p:spPr>
        <p:txBody>
          <a:bodyPr>
            <a:normAutofit fontScale="90000"/>
          </a:bodyPr>
          <a:lstStyle/>
          <a:p>
            <a:r>
              <a:rPr lang="en-US" dirty="0"/>
              <a:t>Example: swapping alpha and red channels</a:t>
            </a:r>
          </a:p>
        </p:txBody>
      </p:sp>
      <p:graphicFrame>
        <p:nvGraphicFramePr>
          <p:cNvPr id="7" name="Table 6">
            <a:extLst>
              <a:ext uri="{FF2B5EF4-FFF2-40B4-BE49-F238E27FC236}">
                <a16:creationId xmlns="" xmlns:a16="http://schemas.microsoft.com/office/drawing/2014/main" id="{4C146477-EC78-9044-B718-9D0319409438}"/>
              </a:ext>
            </a:extLst>
          </p:cNvPr>
          <p:cNvGraphicFramePr>
            <a:graphicFrameLocks noGrp="1"/>
          </p:cNvGraphicFramePr>
          <p:nvPr/>
        </p:nvGraphicFramePr>
        <p:xfrm>
          <a:off x="609604" y="1595195"/>
          <a:ext cx="7924791" cy="980440"/>
        </p:xfrm>
        <a:graphic>
          <a:graphicData uri="http://schemas.openxmlformats.org/drawingml/2006/table">
            <a:tbl>
              <a:tblPr>
                <a:tableStyleId>{5C22544A-7EE6-4342-B048-85BDC9FD1C3A}</a:tableStyleId>
              </a:tblPr>
              <a:tblGrid>
                <a:gridCol w="238061">
                  <a:extLst>
                    <a:ext uri="{9D8B030D-6E8A-4147-A177-3AD203B41FA5}">
                      <a16:colId xmlns="" xmlns:a16="http://schemas.microsoft.com/office/drawing/2014/main" val="20000"/>
                    </a:ext>
                  </a:extLst>
                </a:gridCol>
                <a:gridCol w="247959">
                  <a:extLst>
                    <a:ext uri="{9D8B030D-6E8A-4147-A177-3AD203B41FA5}">
                      <a16:colId xmlns="" xmlns:a16="http://schemas.microsoft.com/office/drawing/2014/main" val="20001"/>
                    </a:ext>
                  </a:extLst>
                </a:gridCol>
                <a:gridCol w="247959">
                  <a:extLst>
                    <a:ext uri="{9D8B030D-6E8A-4147-A177-3AD203B41FA5}">
                      <a16:colId xmlns="" xmlns:a16="http://schemas.microsoft.com/office/drawing/2014/main" val="20002"/>
                    </a:ext>
                  </a:extLst>
                </a:gridCol>
                <a:gridCol w="247959">
                  <a:extLst>
                    <a:ext uri="{9D8B030D-6E8A-4147-A177-3AD203B41FA5}">
                      <a16:colId xmlns="" xmlns:a16="http://schemas.microsoft.com/office/drawing/2014/main" val="20003"/>
                    </a:ext>
                  </a:extLst>
                </a:gridCol>
                <a:gridCol w="247959">
                  <a:extLst>
                    <a:ext uri="{9D8B030D-6E8A-4147-A177-3AD203B41FA5}">
                      <a16:colId xmlns="" xmlns:a16="http://schemas.microsoft.com/office/drawing/2014/main" val="20004"/>
                    </a:ext>
                  </a:extLst>
                </a:gridCol>
                <a:gridCol w="247959">
                  <a:extLst>
                    <a:ext uri="{9D8B030D-6E8A-4147-A177-3AD203B41FA5}">
                      <a16:colId xmlns="" xmlns:a16="http://schemas.microsoft.com/office/drawing/2014/main" val="20005"/>
                    </a:ext>
                  </a:extLst>
                </a:gridCol>
                <a:gridCol w="247959">
                  <a:extLst>
                    <a:ext uri="{9D8B030D-6E8A-4147-A177-3AD203B41FA5}">
                      <a16:colId xmlns="" xmlns:a16="http://schemas.microsoft.com/office/drawing/2014/main" val="20006"/>
                    </a:ext>
                  </a:extLst>
                </a:gridCol>
                <a:gridCol w="247959">
                  <a:extLst>
                    <a:ext uri="{9D8B030D-6E8A-4147-A177-3AD203B41FA5}">
                      <a16:colId xmlns="" xmlns:a16="http://schemas.microsoft.com/office/drawing/2014/main" val="20007"/>
                    </a:ext>
                  </a:extLst>
                </a:gridCol>
                <a:gridCol w="260982">
                  <a:extLst>
                    <a:ext uri="{9D8B030D-6E8A-4147-A177-3AD203B41FA5}">
                      <a16:colId xmlns="" xmlns:a16="http://schemas.microsoft.com/office/drawing/2014/main" val="20008"/>
                    </a:ext>
                  </a:extLst>
                </a:gridCol>
                <a:gridCol w="234937">
                  <a:extLst>
                    <a:ext uri="{9D8B030D-6E8A-4147-A177-3AD203B41FA5}">
                      <a16:colId xmlns="" xmlns:a16="http://schemas.microsoft.com/office/drawing/2014/main" val="20009"/>
                    </a:ext>
                  </a:extLst>
                </a:gridCol>
                <a:gridCol w="247959">
                  <a:extLst>
                    <a:ext uri="{9D8B030D-6E8A-4147-A177-3AD203B41FA5}">
                      <a16:colId xmlns="" xmlns:a16="http://schemas.microsoft.com/office/drawing/2014/main" val="20010"/>
                    </a:ext>
                  </a:extLst>
                </a:gridCol>
                <a:gridCol w="247959">
                  <a:extLst>
                    <a:ext uri="{9D8B030D-6E8A-4147-A177-3AD203B41FA5}">
                      <a16:colId xmlns="" xmlns:a16="http://schemas.microsoft.com/office/drawing/2014/main" val="20011"/>
                    </a:ext>
                  </a:extLst>
                </a:gridCol>
                <a:gridCol w="247959">
                  <a:extLst>
                    <a:ext uri="{9D8B030D-6E8A-4147-A177-3AD203B41FA5}">
                      <a16:colId xmlns="" xmlns:a16="http://schemas.microsoft.com/office/drawing/2014/main" val="20012"/>
                    </a:ext>
                  </a:extLst>
                </a:gridCol>
                <a:gridCol w="247959">
                  <a:extLst>
                    <a:ext uri="{9D8B030D-6E8A-4147-A177-3AD203B41FA5}">
                      <a16:colId xmlns="" xmlns:a16="http://schemas.microsoft.com/office/drawing/2014/main" val="20013"/>
                    </a:ext>
                  </a:extLst>
                </a:gridCol>
                <a:gridCol w="247959">
                  <a:extLst>
                    <a:ext uri="{9D8B030D-6E8A-4147-A177-3AD203B41FA5}">
                      <a16:colId xmlns="" xmlns:a16="http://schemas.microsoft.com/office/drawing/2014/main" val="20014"/>
                    </a:ext>
                  </a:extLst>
                </a:gridCol>
                <a:gridCol w="247959">
                  <a:extLst>
                    <a:ext uri="{9D8B030D-6E8A-4147-A177-3AD203B41FA5}">
                      <a16:colId xmlns="" xmlns:a16="http://schemas.microsoft.com/office/drawing/2014/main" val="20015"/>
                    </a:ext>
                  </a:extLst>
                </a:gridCol>
                <a:gridCol w="247959">
                  <a:extLst>
                    <a:ext uri="{9D8B030D-6E8A-4147-A177-3AD203B41FA5}">
                      <a16:colId xmlns="" xmlns:a16="http://schemas.microsoft.com/office/drawing/2014/main" val="20016"/>
                    </a:ext>
                  </a:extLst>
                </a:gridCol>
                <a:gridCol w="247959">
                  <a:extLst>
                    <a:ext uri="{9D8B030D-6E8A-4147-A177-3AD203B41FA5}">
                      <a16:colId xmlns="" xmlns:a16="http://schemas.microsoft.com/office/drawing/2014/main" val="20017"/>
                    </a:ext>
                  </a:extLst>
                </a:gridCol>
                <a:gridCol w="247959">
                  <a:extLst>
                    <a:ext uri="{9D8B030D-6E8A-4147-A177-3AD203B41FA5}">
                      <a16:colId xmlns="" xmlns:a16="http://schemas.microsoft.com/office/drawing/2014/main" val="20018"/>
                    </a:ext>
                  </a:extLst>
                </a:gridCol>
                <a:gridCol w="247959">
                  <a:extLst>
                    <a:ext uri="{9D8B030D-6E8A-4147-A177-3AD203B41FA5}">
                      <a16:colId xmlns="" xmlns:a16="http://schemas.microsoft.com/office/drawing/2014/main" val="20019"/>
                    </a:ext>
                  </a:extLst>
                </a:gridCol>
                <a:gridCol w="247959">
                  <a:extLst>
                    <a:ext uri="{9D8B030D-6E8A-4147-A177-3AD203B41FA5}">
                      <a16:colId xmlns="" xmlns:a16="http://schemas.microsoft.com/office/drawing/2014/main" val="20020"/>
                    </a:ext>
                  </a:extLst>
                </a:gridCol>
                <a:gridCol w="247959">
                  <a:extLst>
                    <a:ext uri="{9D8B030D-6E8A-4147-A177-3AD203B41FA5}">
                      <a16:colId xmlns="" xmlns:a16="http://schemas.microsoft.com/office/drawing/2014/main" val="20021"/>
                    </a:ext>
                  </a:extLst>
                </a:gridCol>
                <a:gridCol w="247959">
                  <a:extLst>
                    <a:ext uri="{9D8B030D-6E8A-4147-A177-3AD203B41FA5}">
                      <a16:colId xmlns="" xmlns:a16="http://schemas.microsoft.com/office/drawing/2014/main" val="20022"/>
                    </a:ext>
                  </a:extLst>
                </a:gridCol>
                <a:gridCol w="247959">
                  <a:extLst>
                    <a:ext uri="{9D8B030D-6E8A-4147-A177-3AD203B41FA5}">
                      <a16:colId xmlns="" xmlns:a16="http://schemas.microsoft.com/office/drawing/2014/main" val="20023"/>
                    </a:ext>
                  </a:extLst>
                </a:gridCol>
                <a:gridCol w="247959">
                  <a:extLst>
                    <a:ext uri="{9D8B030D-6E8A-4147-A177-3AD203B41FA5}">
                      <a16:colId xmlns="" xmlns:a16="http://schemas.microsoft.com/office/drawing/2014/main" val="20024"/>
                    </a:ext>
                  </a:extLst>
                </a:gridCol>
                <a:gridCol w="247959">
                  <a:extLst>
                    <a:ext uri="{9D8B030D-6E8A-4147-A177-3AD203B41FA5}">
                      <a16:colId xmlns="" xmlns:a16="http://schemas.microsoft.com/office/drawing/2014/main" val="20025"/>
                    </a:ext>
                  </a:extLst>
                </a:gridCol>
                <a:gridCol w="247959">
                  <a:extLst>
                    <a:ext uri="{9D8B030D-6E8A-4147-A177-3AD203B41FA5}">
                      <a16:colId xmlns="" xmlns:a16="http://schemas.microsoft.com/office/drawing/2014/main" val="20026"/>
                    </a:ext>
                  </a:extLst>
                </a:gridCol>
                <a:gridCol w="247959">
                  <a:extLst>
                    <a:ext uri="{9D8B030D-6E8A-4147-A177-3AD203B41FA5}">
                      <a16:colId xmlns="" xmlns:a16="http://schemas.microsoft.com/office/drawing/2014/main" val="20027"/>
                    </a:ext>
                  </a:extLst>
                </a:gridCol>
                <a:gridCol w="247959">
                  <a:extLst>
                    <a:ext uri="{9D8B030D-6E8A-4147-A177-3AD203B41FA5}">
                      <a16:colId xmlns="" xmlns:a16="http://schemas.microsoft.com/office/drawing/2014/main" val="20028"/>
                    </a:ext>
                  </a:extLst>
                </a:gridCol>
                <a:gridCol w="247959">
                  <a:extLst>
                    <a:ext uri="{9D8B030D-6E8A-4147-A177-3AD203B41FA5}">
                      <a16:colId xmlns="" xmlns:a16="http://schemas.microsoft.com/office/drawing/2014/main" val="20029"/>
                    </a:ext>
                  </a:extLst>
                </a:gridCol>
                <a:gridCol w="247959">
                  <a:extLst>
                    <a:ext uri="{9D8B030D-6E8A-4147-A177-3AD203B41FA5}">
                      <a16:colId xmlns="" xmlns:a16="http://schemas.microsoft.com/office/drawing/2014/main" val="20030"/>
                    </a:ext>
                  </a:extLst>
                </a:gridCol>
                <a:gridCol w="247959">
                  <a:extLst>
                    <a:ext uri="{9D8B030D-6E8A-4147-A177-3AD203B41FA5}">
                      <a16:colId xmlns="" xmlns:a16="http://schemas.microsoft.com/office/drawing/2014/main" val="20031"/>
                    </a:ext>
                  </a:extLst>
                </a:gridCol>
              </a:tblGrid>
              <a:tr h="370840">
                <a:tc gridSpan="8">
                  <a:txBody>
                    <a:bodyPr/>
                    <a:lstStyle/>
                    <a:p>
                      <a:pPr algn="ctr"/>
                      <a:r>
                        <a:rPr lang="en-US" dirty="0"/>
                        <a:t>alpha</a:t>
                      </a:r>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8">
                  <a:txBody>
                    <a:bodyPr/>
                    <a:lstStyle/>
                    <a:p>
                      <a:pPr algn="ctr"/>
                      <a:r>
                        <a:rPr lang="en-US" dirty="0"/>
                        <a:t>red</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green</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8">
                  <a:txBody>
                    <a:bodyPr/>
                    <a:lstStyle/>
                    <a:p>
                      <a:pPr algn="ctr"/>
                      <a:r>
                        <a:rPr lang="en-US" dirty="0"/>
                        <a:t>blue</a:t>
                      </a:r>
                    </a:p>
                  </a:txBody>
                  <a:tcPr>
                    <a:no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 xmlns:a16="http://schemas.microsoft.com/office/drawing/2014/main" val="10000"/>
                  </a:ext>
                </a:extLst>
              </a:tr>
              <a:tr h="238760">
                <a:tc>
                  <a:txBody>
                    <a:bodyPr/>
                    <a:lstStyle/>
                    <a:p>
                      <a:pPr algn="ctr"/>
                      <a:r>
                        <a:rPr lang="en-US" sz="1000" dirty="0"/>
                        <a:t>31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10</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9</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8</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7</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6</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5</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4</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3</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2</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1</a:t>
                      </a:r>
                    </a:p>
                  </a:txBody>
                  <a:tcPr marL="0" marR="0" marT="0" anchor="b">
                    <a:lnB w="12700" cap="flat" cmpd="sng" algn="ctr">
                      <a:solidFill>
                        <a:schemeClr val="tx1"/>
                      </a:solidFill>
                      <a:prstDash val="solid"/>
                      <a:round/>
                      <a:headEnd type="none" w="med" len="med"/>
                      <a:tailEnd type="none" w="med" len="med"/>
                    </a:lnB>
                    <a:noFill/>
                  </a:tcPr>
                </a:tc>
                <a:tc>
                  <a:txBody>
                    <a:bodyPr/>
                    <a:lstStyle/>
                    <a:p>
                      <a:pPr algn="ctr"/>
                      <a:r>
                        <a:rPr lang="en-US" sz="1000" dirty="0"/>
                        <a:t>0</a:t>
                      </a:r>
                    </a:p>
                  </a:txBody>
                  <a:tcPr marL="0" marR="0" marT="0" anchor="b">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10002"/>
                  </a:ext>
                </a:extLst>
              </a:tr>
            </a:tbl>
          </a:graphicData>
        </a:graphic>
      </p:graphicFrame>
      <p:sp>
        <p:nvSpPr>
          <p:cNvPr id="3" name="Rectangle 2">
            <a:extLst>
              <a:ext uri="{FF2B5EF4-FFF2-40B4-BE49-F238E27FC236}">
                <a16:creationId xmlns="" xmlns:a16="http://schemas.microsoft.com/office/drawing/2014/main" id="{53C84E3C-BD63-2D4A-A5A3-12D477CE8236}"/>
              </a:ext>
            </a:extLst>
          </p:cNvPr>
          <p:cNvSpPr/>
          <p:nvPr/>
        </p:nvSpPr>
        <p:spPr>
          <a:xfrm>
            <a:off x="147918" y="3220214"/>
            <a:ext cx="8131924" cy="2246769"/>
          </a:xfrm>
          <a:prstGeom prst="rect">
            <a:avLst/>
          </a:prstGeom>
        </p:spPr>
        <p:txBody>
          <a:bodyPr wrap="square">
            <a:spAutoFit/>
          </a:bodyPr>
          <a:lstStyle/>
          <a:p>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5E34FF"/>
                </a:solidFill>
                <a:latin typeface="Menlo" panose="020B0609030804020204" pitchFamily="49" charset="0"/>
              </a:rPr>
              <a:t>swap_alpha_red</a:t>
            </a:r>
            <a:r>
              <a:rPr lang="en-US" sz="2000" dirty="0">
                <a:solidFill>
                  <a:srgbClr val="000000"/>
                </a:solidFill>
                <a:latin typeface="Menlo" panose="020B0609030804020204" pitchFamily="49" charset="0"/>
              </a:rPr>
              <a:t>(</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a:solidFill>
                  <a:srgbClr val="CD7923"/>
                </a:solidFill>
                <a:latin typeface="Menlo" panose="020B0609030804020204" pitchFamily="49" charset="0"/>
              </a:rPr>
              <a:t>p</a:t>
            </a:r>
            <a:r>
              <a:rPr lang="en-US" sz="2000" dirty="0">
                <a:solidFill>
                  <a:srgbClr val="000000"/>
                </a:solidFill>
                <a:latin typeface="Menlo" panose="020B0609030804020204" pitchFamily="49" charset="0"/>
              </a:rPr>
              <a:t>) </a:t>
            </a:r>
            <a:r>
              <a:rPr lang="en-US" sz="2000" dirty="0" smtClean="0">
                <a:solidFill>
                  <a:srgbClr val="000000"/>
                </a:solidFill>
                <a:latin typeface="Menlo" panose="020B0609030804020204" pitchFamily="49" charset="0"/>
              </a:rPr>
              <a:t>{</a:t>
            </a:r>
            <a:r>
              <a:rPr lang="en-US" sz="2000" dirty="0">
                <a:solidFill>
                  <a:srgbClr val="D7391E"/>
                </a:solidFill>
                <a:latin typeface="Menlo" panose="020B0609030804020204" pitchFamily="49" charset="0"/>
              </a:rPr>
              <a:t/>
            </a:r>
            <a:br>
              <a:rPr lang="en-US" sz="2000" dirty="0">
                <a:solidFill>
                  <a:srgbClr val="D7391E"/>
                </a:solidFill>
                <a:latin typeface="Menlo" panose="020B0609030804020204" pitchFamily="49" charset="0"/>
              </a:rPr>
            </a:br>
            <a:r>
              <a:rPr lang="en-US" sz="2000" dirty="0">
                <a:solidFill>
                  <a:srgbClr val="D7391E"/>
                </a:solidFill>
                <a:latin typeface="Menlo" panose="020B0609030804020204" pitchFamily="49" charset="0"/>
              </a:rPr>
              <a:t>  </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CD7923"/>
                </a:solidFill>
                <a:latin typeface="Menlo" panose="020B0609030804020204" pitchFamily="49" charset="0"/>
              </a:rPr>
              <a:t>new_alpha</a:t>
            </a:r>
            <a:r>
              <a:rPr lang="en-US" sz="2000" dirty="0">
                <a:solidFill>
                  <a:srgbClr val="000000"/>
                </a:solidFill>
                <a:latin typeface="Menlo" panose="020B0609030804020204" pitchFamily="49" charset="0"/>
              </a:rPr>
              <a:t> = (p &lt;&lt; 8) &amp; 0xFF000000</a:t>
            </a:r>
            <a:r>
              <a:rPr lang="en-US" sz="2000" dirty="0" smtClean="0">
                <a:solidFill>
                  <a:srgbClr val="000000"/>
                </a:solidFill>
                <a:latin typeface="Menlo" panose="020B0609030804020204" pitchFamily="49" charset="0"/>
              </a:rPr>
              <a:t>;</a:t>
            </a:r>
            <a:r>
              <a:rPr lang="en-US" sz="2000" dirty="0" smtClean="0">
                <a:solidFill>
                  <a:srgbClr val="D7391E"/>
                </a:solidFill>
                <a:latin typeface="Menlo" panose="020B0609030804020204" pitchFamily="49" charset="0"/>
              </a:rPr>
              <a:t> </a:t>
            </a:r>
            <a:r>
              <a:rPr lang="en-US" sz="2000" dirty="0">
                <a:solidFill>
                  <a:srgbClr val="D7391E"/>
                </a:solidFill>
                <a:latin typeface="Menlo" panose="020B0609030804020204" pitchFamily="49" charset="0"/>
              </a:rPr>
              <a:t>       </a:t>
            </a:r>
          </a:p>
          <a:p>
            <a:r>
              <a:rPr lang="en-US" sz="2000" dirty="0">
                <a:solidFill>
                  <a:srgbClr val="000000"/>
                </a:solidFill>
                <a:latin typeface="Menlo" panose="020B0609030804020204" pitchFamily="49" charset="0"/>
              </a:rPr>
              <a:t>  </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CD7923"/>
                </a:solidFill>
                <a:latin typeface="Menlo" panose="020B0609030804020204" pitchFamily="49" charset="0"/>
              </a:rPr>
              <a:t>new_red</a:t>
            </a:r>
            <a:r>
              <a:rPr lang="en-US" sz="2000" dirty="0">
                <a:solidFill>
                  <a:srgbClr val="000000"/>
                </a:solidFill>
                <a:latin typeface="Menlo" panose="020B0609030804020204" pitchFamily="49" charset="0"/>
              </a:rPr>
              <a:t>   = (p &gt;&gt; 8) &amp; 0x00FF0000</a:t>
            </a:r>
            <a:r>
              <a:rPr lang="en-US" sz="2000" dirty="0" smtClean="0">
                <a:solidFill>
                  <a:srgbClr val="000000"/>
                </a:solidFill>
                <a:latin typeface="Menlo" panose="020B0609030804020204" pitchFamily="49" charset="0"/>
              </a:rPr>
              <a:t>; </a:t>
            </a:r>
            <a:r>
              <a:rPr lang="en-US" sz="2000" dirty="0" smtClean="0">
                <a:solidFill>
                  <a:srgbClr val="C00000"/>
                </a:solidFill>
                <a:latin typeface="Menlo" panose="020B0609030804020204" pitchFamily="49" charset="0"/>
              </a:rPr>
              <a:t>// fixed</a:t>
            </a:r>
            <a:r>
              <a:rPr lang="en-US" sz="2000" dirty="0">
                <a:solidFill>
                  <a:srgbClr val="D7391E"/>
                </a:solidFill>
                <a:latin typeface="Menlo" panose="020B0609030804020204" pitchFamily="49" charset="0"/>
              </a:rPr>
              <a:t>   </a:t>
            </a:r>
          </a:p>
          <a:p>
            <a:r>
              <a:rPr lang="en-US" sz="2000" dirty="0">
                <a:solidFill>
                  <a:srgbClr val="000000"/>
                </a:solidFill>
                <a:latin typeface="Menlo" panose="020B0609030804020204" pitchFamily="49" charset="0"/>
              </a:rPr>
              <a:t>  </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CD7923"/>
                </a:solidFill>
                <a:latin typeface="Menlo" panose="020B0609030804020204" pitchFamily="49" charset="0"/>
              </a:rPr>
              <a:t>old_green</a:t>
            </a:r>
            <a:r>
              <a:rPr lang="en-US" sz="2000" dirty="0">
                <a:solidFill>
                  <a:srgbClr val="000000"/>
                </a:solidFill>
                <a:latin typeface="Menlo" panose="020B0609030804020204" pitchFamily="49" charset="0"/>
              </a:rPr>
              <a:t> = p &amp; 0x0000FF00;</a:t>
            </a:r>
          </a:p>
          <a:p>
            <a:r>
              <a:rPr lang="en-US" sz="2000" dirty="0">
                <a:solidFill>
                  <a:srgbClr val="000000"/>
                </a:solidFill>
                <a:latin typeface="Menlo" panose="020B0609030804020204" pitchFamily="49" charset="0"/>
              </a:rPr>
              <a:t>  </a:t>
            </a:r>
            <a:r>
              <a:rPr lang="en-US" sz="2000" dirty="0" err="1">
                <a:solidFill>
                  <a:srgbClr val="34A327"/>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err="1">
                <a:solidFill>
                  <a:srgbClr val="CD7923"/>
                </a:solidFill>
                <a:latin typeface="Menlo" panose="020B0609030804020204" pitchFamily="49" charset="0"/>
              </a:rPr>
              <a:t>old_blue</a:t>
            </a:r>
            <a:r>
              <a:rPr lang="en-US" sz="2000" dirty="0">
                <a:solidFill>
                  <a:srgbClr val="000000"/>
                </a:solidFill>
                <a:latin typeface="Menlo" panose="020B0609030804020204" pitchFamily="49" charset="0"/>
              </a:rPr>
              <a:t>  = p &amp; 0x000000FF;</a:t>
            </a:r>
          </a:p>
          <a:p>
            <a:r>
              <a:rPr lang="en-US" sz="2000" dirty="0">
                <a:solidFill>
                  <a:srgbClr val="000000"/>
                </a:solidFill>
                <a:latin typeface="Menlo" panose="020B0609030804020204" pitchFamily="49" charset="0"/>
              </a:rPr>
              <a:t>  </a:t>
            </a:r>
            <a:r>
              <a:rPr lang="en-US" sz="2000" dirty="0">
                <a:solidFill>
                  <a:srgbClr val="D03BFF"/>
                </a:solidFill>
                <a:latin typeface="Menlo" panose="020B0609030804020204" pitchFamily="49" charset="0"/>
              </a:rPr>
              <a:t>return</a:t>
            </a:r>
            <a:r>
              <a:rPr lang="en-US" sz="2000" dirty="0">
                <a:solidFill>
                  <a:srgbClr val="000000"/>
                </a:solidFill>
                <a:latin typeface="Menlo" panose="020B0609030804020204" pitchFamily="49" charset="0"/>
              </a:rPr>
              <a:t> </a:t>
            </a:r>
            <a:r>
              <a:rPr lang="en-US" sz="2000" dirty="0" err="1">
                <a:solidFill>
                  <a:srgbClr val="000000"/>
                </a:solidFill>
                <a:latin typeface="Menlo" panose="020B0609030804020204" pitchFamily="49" charset="0"/>
              </a:rPr>
              <a:t>new_alpha</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new_red</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old_green</a:t>
            </a:r>
            <a:r>
              <a:rPr lang="en-US" sz="2000" dirty="0">
                <a:solidFill>
                  <a:srgbClr val="000000"/>
                </a:solidFill>
                <a:latin typeface="Menlo" panose="020B0609030804020204" pitchFamily="49" charset="0"/>
              </a:rPr>
              <a:t> | </a:t>
            </a:r>
            <a:r>
              <a:rPr lang="en-US" sz="2000" dirty="0" err="1">
                <a:solidFill>
                  <a:srgbClr val="000000"/>
                </a:solidFill>
                <a:latin typeface="Menlo" panose="020B0609030804020204" pitchFamily="49" charset="0"/>
              </a:rPr>
              <a:t>old_blue</a:t>
            </a:r>
            <a:r>
              <a:rPr lang="en-US" sz="2000" dirty="0">
                <a:solidFill>
                  <a:srgbClr val="000000"/>
                </a:solidFill>
                <a:latin typeface="Menlo" panose="020B0609030804020204" pitchFamily="49" charset="0"/>
              </a:rPr>
              <a:t>;</a:t>
            </a:r>
          </a:p>
          <a:p>
            <a:r>
              <a:rPr lang="en-US" sz="2000" dirty="0">
                <a:solidFill>
                  <a:srgbClr val="000000"/>
                </a:solidFill>
                <a:latin typeface="Menlo" panose="020B0609030804020204" pitchFamily="49" charset="0"/>
              </a:rPr>
              <a:t>}</a:t>
            </a:r>
            <a:endParaRPr lang="en-US" sz="2000" dirty="0">
              <a:solidFill>
                <a:srgbClr val="000000"/>
              </a:solidFill>
              <a:effectLst/>
              <a:latin typeface="Menlo" panose="020B0609030804020204" pitchFamily="49" charset="0"/>
            </a:endParaRPr>
          </a:p>
        </p:txBody>
      </p:sp>
      <p:sp>
        <p:nvSpPr>
          <p:cNvPr id="5" name="Rectangle 4"/>
          <p:cNvSpPr/>
          <p:nvPr/>
        </p:nvSpPr>
        <p:spPr>
          <a:xfrm>
            <a:off x="865921"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6" name="Rectangle 5"/>
          <p:cNvSpPr/>
          <p:nvPr/>
        </p:nvSpPr>
        <p:spPr>
          <a:xfrm>
            <a:off x="2011438" y="5835096"/>
            <a:ext cx="1200267" cy="864164"/>
          </a:xfrm>
          <a:prstGeom prst="rect">
            <a:avLst/>
          </a:prstGeom>
          <a:solidFill>
            <a:srgbClr val="735AF9">
              <a:alpha val="6902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479633" y="5835096"/>
            <a:ext cx="2345784" cy="8641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Background</a:t>
            </a:r>
            <a:endParaRPr lang="en-US" sz="3200" b="1" dirty="0">
              <a:solidFill>
                <a:schemeClr val="tx1"/>
              </a:solidFill>
            </a:endParaRPr>
          </a:p>
        </p:txBody>
      </p:sp>
      <p:sp>
        <p:nvSpPr>
          <p:cNvPr id="9" name="Rectangle 8"/>
          <p:cNvSpPr/>
          <p:nvPr/>
        </p:nvSpPr>
        <p:spPr>
          <a:xfrm>
            <a:off x="6625150" y="5835096"/>
            <a:ext cx="1200267" cy="864164"/>
          </a:xfrm>
          <a:prstGeom prst="rect">
            <a:avLst/>
          </a:prstGeom>
          <a:solidFill>
            <a:srgbClr val="B35AF9">
              <a:alpha val="43922"/>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3342329" y="6005921"/>
            <a:ext cx="1976535" cy="522515"/>
          </a:xfrm>
          <a:prstGeom prst="rightArrow">
            <a:avLst/>
          </a:prstGeom>
          <a:solidFill>
            <a:schemeClr val="bg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5E34FF"/>
                </a:solidFill>
                <a:latin typeface="Menlo" panose="020B0609030804020204" pitchFamily="49" charset="0"/>
              </a:rPr>
              <a:t>swap_alpha_red</a:t>
            </a:r>
            <a:endParaRPr lang="en-US" sz="1400" dirty="0" smtClean="0">
              <a:solidFill>
                <a:srgbClr val="5E34FF"/>
              </a:solidFill>
              <a:latin typeface="Menlo" panose="020B0609030804020204" pitchFamily="49" charset="0"/>
            </a:endParaRPr>
          </a:p>
        </p:txBody>
      </p:sp>
    </p:spTree>
    <p:extLst>
      <p:ext uri="{BB962C8B-B14F-4D97-AF65-F5344CB8AC3E}">
        <p14:creationId xmlns="" xmlns:p14="http://schemas.microsoft.com/office/powerpoint/2010/main" val="35150774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vs. Logical Operations</a:t>
            </a:r>
            <a:endParaRPr lang="en-US" dirty="0"/>
          </a:p>
        </p:txBody>
      </p:sp>
      <p:sp>
        <p:nvSpPr>
          <p:cNvPr id="3" name="Content Placeholder 2"/>
          <p:cNvSpPr>
            <a:spLocks noGrp="1"/>
          </p:cNvSpPr>
          <p:nvPr>
            <p:ph idx="1"/>
          </p:nvPr>
        </p:nvSpPr>
        <p:spPr/>
        <p:txBody>
          <a:bodyPr>
            <a:normAutofit lnSpcReduction="10000"/>
          </a:bodyPr>
          <a:lstStyle/>
          <a:p>
            <a:r>
              <a:rPr lang="en-US" b="1" dirty="0" smtClean="0"/>
              <a:t>NEVER</a:t>
            </a:r>
            <a:r>
              <a:rPr lang="en-US" dirty="0" smtClean="0"/>
              <a:t> mix and match them</a:t>
            </a:r>
          </a:p>
          <a:p>
            <a:pPr lvl="1"/>
            <a:r>
              <a:rPr lang="en-US" dirty="0" smtClean="0"/>
              <a:t>it does not make sense to multiply pixels!</a:t>
            </a:r>
          </a:p>
          <a:p>
            <a:pPr lvl="1"/>
            <a:r>
              <a:rPr lang="en-US" dirty="0" smtClean="0"/>
              <a:t>nor to &amp; two numbers</a:t>
            </a:r>
          </a:p>
          <a:p>
            <a:pPr lvl="1"/>
            <a:endParaRPr lang="en-US" dirty="0" smtClean="0"/>
          </a:p>
          <a:p>
            <a:r>
              <a:rPr lang="en-US" dirty="0" smtClean="0"/>
              <a:t>Few allowed exceptions</a:t>
            </a:r>
          </a:p>
          <a:p>
            <a:pPr lvl="1">
              <a:buFont typeface="Wingdings" pitchFamily="2" charset="2"/>
              <a:buChar char="Ø"/>
            </a:pPr>
            <a:r>
              <a:rPr lang="en-US" dirty="0" smtClean="0"/>
              <a:t> </a:t>
            </a:r>
            <a:r>
              <a:rPr lang="en-US" i="1" dirty="0" smtClean="0">
                <a:solidFill>
                  <a:srgbClr val="0070C0"/>
                </a:solidFill>
              </a:rPr>
              <a:t>-x  </a:t>
            </a:r>
            <a:r>
              <a:rPr lang="en-US" i="1" dirty="0" smtClean="0"/>
              <a:t>=</a:t>
            </a:r>
            <a:r>
              <a:rPr lang="en-US" i="1" dirty="0" smtClean="0">
                <a:solidFill>
                  <a:srgbClr val="0070C0"/>
                </a:solidFill>
              </a:rPr>
              <a:t>  ~x + 1</a:t>
            </a:r>
            <a:endParaRPr lang="en-US" sz="2600" i="1" dirty="0" smtClean="0">
              <a:solidFill>
                <a:srgbClr val="0070C0"/>
              </a:solidFill>
            </a:endParaRPr>
          </a:p>
          <a:p>
            <a:pPr lvl="2"/>
            <a:r>
              <a:rPr lang="en-US" dirty="0" smtClean="0"/>
              <a:t>Efficient way to compute additive inverse</a:t>
            </a:r>
          </a:p>
          <a:p>
            <a:pPr lvl="1">
              <a:buFont typeface="Wingdings" pitchFamily="2" charset="2"/>
              <a:buChar char="Ø"/>
            </a:pPr>
            <a:r>
              <a:rPr lang="en-US" dirty="0" smtClean="0"/>
              <a:t> </a:t>
            </a:r>
            <a:r>
              <a:rPr lang="en-US" i="1" dirty="0" smtClean="0">
                <a:solidFill>
                  <a:srgbClr val="0070C0"/>
                </a:solidFill>
              </a:rPr>
              <a:t>x &lt;&lt; k  </a:t>
            </a:r>
            <a:r>
              <a:rPr lang="en-US" i="1" dirty="0" smtClean="0"/>
              <a:t>=</a:t>
            </a:r>
            <a:r>
              <a:rPr lang="en-US" i="1" dirty="0" smtClean="0">
                <a:solidFill>
                  <a:srgbClr val="0070C0"/>
                </a:solidFill>
              </a:rPr>
              <a:t>  x * 2</a:t>
            </a:r>
            <a:r>
              <a:rPr lang="en-US" i="1" baseline="30000" dirty="0" smtClean="0">
                <a:solidFill>
                  <a:srgbClr val="0070C0"/>
                </a:solidFill>
              </a:rPr>
              <a:t>k</a:t>
            </a:r>
            <a:endParaRPr lang="en-US" sz="2600" i="1" baseline="30000" dirty="0" smtClean="0">
              <a:solidFill>
                <a:srgbClr val="0070C0"/>
              </a:solidFill>
            </a:endParaRPr>
          </a:p>
          <a:p>
            <a:pPr lvl="1">
              <a:buFont typeface="Wingdings" pitchFamily="2" charset="2"/>
              <a:buChar char="Ø"/>
            </a:pPr>
            <a:r>
              <a:rPr lang="en-US" dirty="0" smtClean="0"/>
              <a:t> </a:t>
            </a:r>
            <a:r>
              <a:rPr lang="en-US" i="1" dirty="0" smtClean="0">
                <a:solidFill>
                  <a:srgbClr val="0070C0"/>
                </a:solidFill>
              </a:rPr>
              <a:t>x &gt;&gt; k  </a:t>
            </a:r>
            <a:r>
              <a:rPr lang="en-US" i="1" dirty="0" smtClean="0"/>
              <a:t>=</a:t>
            </a:r>
            <a:r>
              <a:rPr lang="en-US" i="1" dirty="0" smtClean="0">
                <a:solidFill>
                  <a:srgbClr val="0070C0"/>
                </a:solidFill>
              </a:rPr>
              <a:t>  x divided 2</a:t>
            </a:r>
            <a:r>
              <a:rPr lang="en-US" i="1" baseline="30000" dirty="0" smtClean="0">
                <a:solidFill>
                  <a:srgbClr val="0070C0"/>
                </a:solidFill>
              </a:rPr>
              <a:t>k</a:t>
            </a:r>
            <a:r>
              <a:rPr lang="en-US" i="1" dirty="0" smtClean="0">
                <a:solidFill>
                  <a:srgbClr val="0070C0"/>
                </a:solidFill>
              </a:rPr>
              <a:t>  </a:t>
            </a:r>
            <a:r>
              <a:rPr lang="en-US" dirty="0" smtClean="0"/>
              <a:t>(Python division)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p:cNvCxnSpPr>
            <a:stCxn id="15" idx="0"/>
          </p:cNvCxnSpPr>
          <p:nvPr/>
        </p:nvCxnSpPr>
        <p:spPr>
          <a:xfrm flipH="1" flipV="1">
            <a:off x="5822068" y="1923068"/>
            <a:ext cx="1558063" cy="3919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4638"/>
            <a:ext cx="2945757" cy="1143000"/>
          </a:xfrm>
        </p:spPr>
        <p:txBody>
          <a:bodyPr/>
          <a:lstStyle/>
          <a:p>
            <a:r>
              <a:rPr lang="en-US" dirty="0">
                <a:solidFill>
                  <a:srgbClr val="00B050"/>
                </a:solidFill>
              </a:rPr>
              <a:t>Decimal</a:t>
            </a:r>
            <a:r>
              <a:rPr lang="en-US" dirty="0"/>
              <a:t>,</a:t>
            </a:r>
          </a:p>
        </p:txBody>
      </p:sp>
      <p:sp>
        <p:nvSpPr>
          <p:cNvPr id="3" name="Content Placeholder 2"/>
          <p:cNvSpPr>
            <a:spLocks noGrp="1"/>
          </p:cNvSpPr>
          <p:nvPr>
            <p:ph idx="1"/>
          </p:nvPr>
        </p:nvSpPr>
        <p:spPr>
          <a:xfrm>
            <a:off x="593261" y="1600201"/>
            <a:ext cx="8328914" cy="795758"/>
          </a:xfrm>
        </p:spPr>
        <p:txBody>
          <a:bodyPr>
            <a:normAutofit/>
          </a:bodyPr>
          <a:lstStyle/>
          <a:p>
            <a:pPr marL="0" indent="0">
              <a:buNone/>
            </a:pPr>
            <a:r>
              <a:rPr lang="en-US" sz="3100" b="1" dirty="0">
                <a:solidFill>
                  <a:srgbClr val="00B050"/>
                </a:solidFill>
              </a:rPr>
              <a:t>1209</a:t>
            </a:r>
            <a:r>
              <a:rPr lang="en-US" sz="3100" baseline="-25000" dirty="0"/>
              <a:t>[10]</a:t>
            </a:r>
            <a:r>
              <a:rPr lang="en-US" sz="3100" dirty="0"/>
              <a:t> = </a:t>
            </a:r>
            <a:r>
              <a:rPr lang="en-US" sz="3100" b="1" dirty="0">
                <a:solidFill>
                  <a:srgbClr val="00B050"/>
                </a:solidFill>
              </a:rPr>
              <a:t>1</a:t>
            </a:r>
            <a:r>
              <a:rPr lang="en-US" sz="3100" dirty="0"/>
              <a:t>×10</a:t>
            </a:r>
            <a:r>
              <a:rPr lang="en-US" sz="3100" baseline="30000" dirty="0"/>
              <a:t>3</a:t>
            </a:r>
            <a:r>
              <a:rPr lang="en-US" sz="3100" dirty="0"/>
              <a:t> + </a:t>
            </a:r>
            <a:r>
              <a:rPr lang="en-US" sz="3100" b="1" dirty="0">
                <a:solidFill>
                  <a:srgbClr val="00B050"/>
                </a:solidFill>
              </a:rPr>
              <a:t>2</a:t>
            </a:r>
            <a:r>
              <a:rPr lang="en-US" sz="3100" dirty="0"/>
              <a:t>×10</a:t>
            </a:r>
            <a:r>
              <a:rPr lang="en-US" sz="3100" baseline="30000" dirty="0"/>
              <a:t>2</a:t>
            </a:r>
            <a:r>
              <a:rPr lang="en-US" sz="3100" dirty="0"/>
              <a:t> + </a:t>
            </a:r>
            <a:r>
              <a:rPr lang="en-US" sz="3100" b="1" dirty="0">
                <a:solidFill>
                  <a:srgbClr val="00B050"/>
                </a:solidFill>
              </a:rPr>
              <a:t>0</a:t>
            </a:r>
            <a:r>
              <a:rPr lang="en-US" sz="3100" dirty="0"/>
              <a:t>×10</a:t>
            </a:r>
            <a:r>
              <a:rPr lang="en-US" sz="3100" baseline="30000" dirty="0"/>
              <a:t>1</a:t>
            </a:r>
            <a:r>
              <a:rPr lang="en-US" sz="3100" dirty="0"/>
              <a:t> + </a:t>
            </a:r>
            <a:r>
              <a:rPr lang="en-US" sz="3100" b="1" dirty="0">
                <a:solidFill>
                  <a:srgbClr val="00B050"/>
                </a:solidFill>
              </a:rPr>
              <a:t>9</a:t>
            </a:r>
            <a:r>
              <a:rPr lang="en-US" sz="3100" dirty="0"/>
              <a:t>×10</a:t>
            </a:r>
            <a:r>
              <a:rPr lang="en-US" sz="3100" baseline="30000" dirty="0"/>
              <a:t>0</a:t>
            </a:r>
            <a:endParaRPr lang="en-US" sz="3100" dirty="0"/>
          </a:p>
          <a:p>
            <a:pPr marL="0" indent="0">
              <a:buNone/>
            </a:pPr>
            <a:endParaRPr lang="en-US" sz="3100" baseline="-25000" dirty="0"/>
          </a:p>
        </p:txBody>
      </p:sp>
      <p:sp>
        <p:nvSpPr>
          <p:cNvPr id="15" name="TextBox 14"/>
          <p:cNvSpPr txBox="1"/>
          <p:nvPr/>
        </p:nvSpPr>
        <p:spPr>
          <a:xfrm>
            <a:off x="6552019" y="5842362"/>
            <a:ext cx="1656223" cy="369332"/>
          </a:xfrm>
          <a:prstGeom prst="rect">
            <a:avLst/>
          </a:prstGeom>
          <a:noFill/>
        </p:spPr>
        <p:txBody>
          <a:bodyPr wrap="none" rtlCol="0">
            <a:spAutoFit/>
          </a:bodyPr>
          <a:lstStyle/>
          <a:p>
            <a:r>
              <a:rPr lang="en-US" dirty="0">
                <a:solidFill>
                  <a:srgbClr val="0070C0"/>
                </a:solidFill>
              </a:rPr>
              <a:t>position of digit</a:t>
            </a:r>
          </a:p>
        </p:txBody>
      </p:sp>
      <p:cxnSp>
        <p:nvCxnSpPr>
          <p:cNvPr id="7" name="Straight Arrow Connector 6"/>
          <p:cNvCxnSpPr>
            <a:stCxn id="10" idx="0"/>
          </p:cNvCxnSpPr>
          <p:nvPr/>
        </p:nvCxnSpPr>
        <p:spPr>
          <a:xfrm rot="5400000" flipH="1" flipV="1">
            <a:off x="-760187" y="3348972"/>
            <a:ext cx="3623014" cy="13466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876" y="5833780"/>
            <a:ext cx="622286" cy="369332"/>
          </a:xfrm>
          <a:prstGeom prst="rect">
            <a:avLst/>
          </a:prstGeom>
          <a:noFill/>
        </p:spPr>
        <p:txBody>
          <a:bodyPr wrap="none" rtlCol="0">
            <a:spAutoFit/>
          </a:bodyPr>
          <a:lstStyle/>
          <a:p>
            <a:r>
              <a:rPr lang="en-US" dirty="0">
                <a:solidFill>
                  <a:srgbClr val="0070C0"/>
                </a:solidFill>
              </a:rPr>
              <a:t>base</a:t>
            </a:r>
          </a:p>
        </p:txBody>
      </p:sp>
      <p:grpSp>
        <p:nvGrpSpPr>
          <p:cNvPr id="42" name="Group 41"/>
          <p:cNvGrpSpPr/>
          <p:nvPr/>
        </p:nvGrpSpPr>
        <p:grpSpPr>
          <a:xfrm>
            <a:off x="378020" y="276563"/>
            <a:ext cx="8546080" cy="5565799"/>
            <a:chOff x="378020" y="276563"/>
            <a:chExt cx="8546080" cy="5565799"/>
          </a:xfrm>
        </p:grpSpPr>
        <p:cxnSp>
          <p:nvCxnSpPr>
            <p:cNvPr id="8" name="Straight Arrow Connector 7"/>
            <p:cNvCxnSpPr>
              <a:stCxn id="10" idx="0"/>
            </p:cNvCxnSpPr>
            <p:nvPr/>
          </p:nvCxnSpPr>
          <p:spPr>
            <a:xfrm rot="5400000" flipH="1" flipV="1">
              <a:off x="-25177" y="3864056"/>
              <a:ext cx="2372921" cy="1566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2542625" y="276563"/>
              <a:ext cx="2945757"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mj-lt"/>
                  <a:ea typeface="+mj-ea"/>
                  <a:cs typeface="+mj-cs"/>
                </a:rPr>
                <a:t>Binary</a:t>
              </a:r>
              <a:r>
                <a:rPr kumimoji="0" lang="en-US" sz="4400" b="0" i="0" u="none" strike="noStrike" kern="1200" cap="none" spc="0" normalizeH="0" baseline="0" noProof="0" dirty="0">
                  <a:ln>
                    <a:noFill/>
                  </a:ln>
                  <a:solidFill>
                    <a:schemeClr val="tx1"/>
                  </a:solidFill>
                  <a:effectLst/>
                  <a:uLnTx/>
                  <a:uFillTx/>
                  <a:latin typeface="+mj-lt"/>
                  <a:ea typeface="+mj-ea"/>
                  <a:cs typeface="+mj-cs"/>
                </a:rPr>
                <a:t>,</a:t>
              </a:r>
            </a:p>
          </p:txBody>
        </p:sp>
        <p:sp>
          <p:nvSpPr>
            <p:cNvPr id="11" name="Content Placeholder 2"/>
            <p:cNvSpPr txBox="1">
              <a:spLocks/>
            </p:cNvSpPr>
            <p:nvPr/>
          </p:nvSpPr>
          <p:spPr>
            <a:xfrm>
              <a:off x="595186" y="2748051"/>
              <a:ext cx="8328914" cy="712808"/>
            </a:xfrm>
            <a:prstGeom prst="rect">
              <a:avLst/>
            </a:prstGeom>
            <a:solidFill>
              <a:srgbClr val="FFFFFF">
                <a:alpha val="69804"/>
              </a:srgbClr>
            </a:solidFill>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100" b="1" i="0" u="none" strike="noStrike" kern="1200" cap="none" spc="0" normalizeH="0" baseline="0" noProof="0" dirty="0">
                  <a:ln>
                    <a:noFill/>
                  </a:ln>
                  <a:solidFill>
                    <a:srgbClr val="FF0000"/>
                  </a:solidFill>
                  <a:effectLst/>
                  <a:uLnTx/>
                  <a:uFillTx/>
                  <a:latin typeface="+mn-lt"/>
                  <a:ea typeface="+mn-ea"/>
                  <a:cs typeface="+mn-cs"/>
                </a:rPr>
                <a:t>100101</a:t>
              </a:r>
              <a:r>
                <a:rPr kumimoji="0" lang="en-US" sz="3100" b="0" i="0" u="none" strike="noStrike" kern="1200" cap="none" spc="0" normalizeH="0" baseline="-25000" noProof="0" dirty="0">
                  <a:ln>
                    <a:noFill/>
                  </a:ln>
                  <a:solidFill>
                    <a:schemeClr val="tx1"/>
                  </a:solidFill>
                  <a:effectLst/>
                  <a:uLnTx/>
                  <a:uFillTx/>
                  <a:latin typeface="+mn-lt"/>
                  <a:ea typeface="+mn-ea"/>
                  <a:cs typeface="+mn-cs"/>
                </a:rPr>
                <a:t>[2]</a:t>
              </a:r>
              <a:r>
                <a:rPr kumimoji="0" lang="en-US" sz="3100" b="0" i="0" u="none" strike="noStrike" kern="1200" cap="none" spc="0" normalizeH="0" baseline="0" noProof="0" dirty="0">
                  <a:ln>
                    <a:noFill/>
                  </a:ln>
                  <a:solidFill>
                    <a:schemeClr val="tx1"/>
                  </a:solidFill>
                  <a:effectLst/>
                  <a:uLnTx/>
                  <a:uFillTx/>
                  <a:latin typeface="+mn-lt"/>
                  <a:ea typeface="+mn-ea"/>
                  <a:cs typeface="+mn-cs"/>
                </a:rPr>
                <a:t> = </a:t>
              </a:r>
              <a:r>
                <a:rPr kumimoji="0" lang="en-US" sz="3100" b="1" i="0" u="none" strike="noStrike" kern="1200" cap="none" spc="0" normalizeH="0" baseline="0" noProof="0" dirty="0">
                  <a:ln>
                    <a:noFill/>
                  </a:ln>
                  <a:solidFill>
                    <a:srgbClr val="FF0000"/>
                  </a:solidFill>
                  <a:effectLst/>
                  <a:uLnTx/>
                  <a:uFillTx/>
                  <a:latin typeface="+mn-lt"/>
                  <a:ea typeface="+mn-ea"/>
                  <a:cs typeface="+mn-cs"/>
                </a:rPr>
                <a:t>1</a:t>
              </a:r>
              <a:r>
                <a:rPr kumimoji="0" lang="en-US" sz="3100" b="0" i="0" u="none" strike="noStrike" kern="1200" cap="none" spc="0" normalizeH="0" baseline="0" noProof="0" dirty="0">
                  <a:ln>
                    <a:noFill/>
                  </a:ln>
                  <a:solidFill>
                    <a:schemeClr val="tx1"/>
                  </a:solidFill>
                  <a:effectLst/>
                  <a:uLnTx/>
                  <a:uFillTx/>
                  <a:latin typeface="+mn-lt"/>
                  <a:ea typeface="+mn-ea"/>
                  <a:cs typeface="+mn-cs"/>
                </a:rPr>
                <a:t>×2</a:t>
              </a:r>
              <a:r>
                <a:rPr kumimoji="0" lang="en-US" sz="3100" b="0" i="0" u="none" strike="noStrike" kern="1200" cap="none" spc="0" normalizeH="0" baseline="30000" noProof="0" dirty="0">
                  <a:ln>
                    <a:noFill/>
                  </a:ln>
                  <a:solidFill>
                    <a:schemeClr val="tx1"/>
                  </a:solidFill>
                  <a:effectLst/>
                  <a:uLnTx/>
                  <a:uFillTx/>
                  <a:latin typeface="+mn-lt"/>
                  <a:ea typeface="+mn-ea"/>
                  <a:cs typeface="+mn-cs"/>
                </a:rPr>
                <a:t>5</a:t>
              </a:r>
              <a:r>
                <a:rPr kumimoji="0" lang="en-US" sz="3100" b="0" i="0" u="none" strike="noStrike" kern="1200" cap="none" spc="0" normalizeH="0" baseline="0" noProof="0" dirty="0">
                  <a:ln>
                    <a:noFill/>
                  </a:ln>
                  <a:solidFill>
                    <a:schemeClr val="tx1"/>
                  </a:solidFill>
                  <a:effectLst/>
                  <a:uLnTx/>
                  <a:uFillTx/>
                  <a:latin typeface="+mn-lt"/>
                  <a:ea typeface="+mn-ea"/>
                  <a:cs typeface="+mn-cs"/>
                </a:rPr>
                <a:t> + </a:t>
              </a:r>
              <a:r>
                <a:rPr kumimoji="0" lang="en-US" sz="3100" b="1" i="0" u="none" strike="noStrike" kern="1200" cap="none" spc="0" normalizeH="0" baseline="0" noProof="0" dirty="0">
                  <a:ln>
                    <a:noFill/>
                  </a:ln>
                  <a:solidFill>
                    <a:srgbClr val="FF0000"/>
                  </a:solidFill>
                  <a:effectLst/>
                  <a:uLnTx/>
                  <a:uFillTx/>
                  <a:latin typeface="+mn-lt"/>
                  <a:ea typeface="+mn-ea"/>
                  <a:cs typeface="+mn-cs"/>
                </a:rPr>
                <a:t>0</a:t>
              </a:r>
              <a:r>
                <a:rPr kumimoji="0" lang="en-US" sz="3100" b="0" i="0" u="none" strike="noStrike" kern="1200" cap="none" spc="0" normalizeH="0" baseline="0" noProof="0" dirty="0">
                  <a:ln>
                    <a:noFill/>
                  </a:ln>
                  <a:solidFill>
                    <a:schemeClr val="tx1"/>
                  </a:solidFill>
                  <a:effectLst/>
                  <a:uLnTx/>
                  <a:uFillTx/>
                  <a:latin typeface="+mn-lt"/>
                  <a:ea typeface="+mn-ea"/>
                  <a:cs typeface="+mn-cs"/>
                </a:rPr>
                <a:t>×2</a:t>
              </a:r>
              <a:r>
                <a:rPr kumimoji="0" lang="en-US" sz="3100" b="0" i="0" u="none" strike="noStrike" kern="1200" cap="none" spc="0" normalizeH="0" baseline="30000" noProof="0" dirty="0">
                  <a:ln>
                    <a:noFill/>
                  </a:ln>
                  <a:solidFill>
                    <a:schemeClr val="tx1"/>
                  </a:solidFill>
                  <a:effectLst/>
                  <a:uLnTx/>
                  <a:uFillTx/>
                  <a:latin typeface="+mn-lt"/>
                  <a:ea typeface="+mn-ea"/>
                  <a:cs typeface="+mn-cs"/>
                </a:rPr>
                <a:t>4</a:t>
              </a:r>
              <a:r>
                <a:rPr kumimoji="0" lang="en-US" sz="3100" b="0" i="0" u="none" strike="noStrike" kern="1200" cap="none" spc="0" normalizeH="0" baseline="0" noProof="0" dirty="0">
                  <a:ln>
                    <a:noFill/>
                  </a:ln>
                  <a:solidFill>
                    <a:schemeClr val="tx1"/>
                  </a:solidFill>
                  <a:effectLst/>
                  <a:uLnTx/>
                  <a:uFillTx/>
                  <a:latin typeface="+mn-lt"/>
                  <a:ea typeface="+mn-ea"/>
                  <a:cs typeface="+mn-cs"/>
                </a:rPr>
                <a:t> + </a:t>
              </a:r>
              <a:r>
                <a:rPr kumimoji="0" lang="en-US" sz="3100" b="1" i="0" u="none" strike="noStrike" kern="1200" cap="none" spc="0" normalizeH="0" baseline="0" noProof="0" dirty="0">
                  <a:ln>
                    <a:noFill/>
                  </a:ln>
                  <a:solidFill>
                    <a:srgbClr val="FF0000"/>
                  </a:solidFill>
                  <a:effectLst/>
                  <a:uLnTx/>
                  <a:uFillTx/>
                  <a:latin typeface="+mn-lt"/>
                  <a:ea typeface="+mn-ea"/>
                  <a:cs typeface="+mn-cs"/>
                </a:rPr>
                <a:t>0</a:t>
              </a:r>
              <a:r>
                <a:rPr kumimoji="0" lang="en-US" sz="3100" b="0" i="0" u="none" strike="noStrike" kern="1200" cap="none" spc="0" normalizeH="0" baseline="0" noProof="0" dirty="0">
                  <a:ln>
                    <a:noFill/>
                  </a:ln>
                  <a:solidFill>
                    <a:schemeClr val="tx1"/>
                  </a:solidFill>
                  <a:effectLst/>
                  <a:uLnTx/>
                  <a:uFillTx/>
                  <a:latin typeface="+mn-lt"/>
                  <a:ea typeface="+mn-ea"/>
                  <a:cs typeface="+mn-cs"/>
                </a:rPr>
                <a:t>×2</a:t>
              </a:r>
              <a:r>
                <a:rPr kumimoji="0" lang="en-US" sz="3100" b="0" i="0" u="none" strike="noStrike" kern="1200" cap="none" spc="0" normalizeH="0" baseline="30000" noProof="0" dirty="0">
                  <a:ln>
                    <a:noFill/>
                  </a:ln>
                  <a:solidFill>
                    <a:schemeClr val="tx1"/>
                  </a:solidFill>
                  <a:effectLst/>
                  <a:uLnTx/>
                  <a:uFillTx/>
                  <a:latin typeface="+mn-lt"/>
                  <a:ea typeface="+mn-ea"/>
                  <a:cs typeface="+mn-cs"/>
                </a:rPr>
                <a:t>3</a:t>
              </a:r>
              <a:r>
                <a:rPr kumimoji="0" lang="en-US" sz="3100" b="0" i="0" u="none" strike="noStrike" kern="1200" cap="none" spc="0" normalizeH="0" baseline="0" noProof="0" dirty="0">
                  <a:ln>
                    <a:noFill/>
                  </a:ln>
                  <a:solidFill>
                    <a:schemeClr val="tx1"/>
                  </a:solidFill>
                  <a:effectLst/>
                  <a:uLnTx/>
                  <a:uFillTx/>
                  <a:latin typeface="+mn-lt"/>
                  <a:ea typeface="+mn-ea"/>
                  <a:cs typeface="+mn-cs"/>
                </a:rPr>
                <a:t> + </a:t>
              </a:r>
              <a:r>
                <a:rPr kumimoji="0" lang="en-US" sz="3100" b="1" i="0" u="none" strike="noStrike" kern="1200" cap="none" spc="0" normalizeH="0" baseline="0" noProof="0" dirty="0">
                  <a:ln>
                    <a:noFill/>
                  </a:ln>
                  <a:solidFill>
                    <a:srgbClr val="FF0000"/>
                  </a:solidFill>
                  <a:effectLst/>
                  <a:uLnTx/>
                  <a:uFillTx/>
                  <a:latin typeface="+mn-lt"/>
                  <a:ea typeface="+mn-ea"/>
                  <a:cs typeface="+mn-cs"/>
                </a:rPr>
                <a:t>1</a:t>
              </a:r>
              <a:r>
                <a:rPr kumimoji="0" lang="en-US" sz="3100" b="0" i="0" u="none" strike="noStrike" kern="1200" cap="none" spc="0" normalizeH="0" baseline="0" noProof="0" dirty="0">
                  <a:ln>
                    <a:noFill/>
                  </a:ln>
                  <a:solidFill>
                    <a:schemeClr val="tx1"/>
                  </a:solidFill>
                  <a:effectLst/>
                  <a:uLnTx/>
                  <a:uFillTx/>
                  <a:latin typeface="+mn-lt"/>
                  <a:ea typeface="+mn-ea"/>
                  <a:cs typeface="+mn-cs"/>
                </a:rPr>
                <a:t>×2</a:t>
              </a:r>
              <a:r>
                <a:rPr kumimoji="0" lang="en-US" sz="3100" b="0" i="0" u="none" strike="noStrike" kern="1200" cap="none" spc="0" normalizeH="0" baseline="30000" noProof="0" dirty="0">
                  <a:ln>
                    <a:noFill/>
                  </a:ln>
                  <a:solidFill>
                    <a:schemeClr val="tx1"/>
                  </a:solidFill>
                  <a:effectLst/>
                  <a:uLnTx/>
                  <a:uFillTx/>
                  <a:latin typeface="+mn-lt"/>
                  <a:ea typeface="+mn-ea"/>
                  <a:cs typeface="+mn-cs"/>
                </a:rPr>
                <a:t>2</a:t>
              </a:r>
              <a:r>
                <a:rPr kumimoji="0" lang="en-US" sz="3100" b="0" i="0" u="none" strike="noStrike" kern="1200" cap="none" spc="0" normalizeH="0" baseline="0" noProof="0" dirty="0">
                  <a:ln>
                    <a:noFill/>
                  </a:ln>
                  <a:solidFill>
                    <a:schemeClr val="tx1"/>
                  </a:solidFill>
                  <a:effectLst/>
                  <a:uLnTx/>
                  <a:uFillTx/>
                  <a:latin typeface="+mn-lt"/>
                  <a:ea typeface="+mn-ea"/>
                  <a:cs typeface="+mn-cs"/>
                </a:rPr>
                <a:t> + </a:t>
              </a:r>
              <a:r>
                <a:rPr kumimoji="0" lang="en-US" sz="3100" b="1" i="0" u="none" strike="noStrike" kern="1200" cap="none" spc="0" normalizeH="0" baseline="0" noProof="0" dirty="0">
                  <a:ln>
                    <a:noFill/>
                  </a:ln>
                  <a:solidFill>
                    <a:srgbClr val="FF0000"/>
                  </a:solidFill>
                  <a:effectLst/>
                  <a:uLnTx/>
                  <a:uFillTx/>
                  <a:latin typeface="+mn-lt"/>
                  <a:ea typeface="+mn-ea"/>
                  <a:cs typeface="+mn-cs"/>
                </a:rPr>
                <a:t>0</a:t>
              </a:r>
              <a:r>
                <a:rPr kumimoji="0" lang="en-US" sz="3100" b="0" i="0" u="none" strike="noStrike" kern="1200" cap="none" spc="0" normalizeH="0" baseline="0" noProof="0" dirty="0">
                  <a:ln>
                    <a:noFill/>
                  </a:ln>
                  <a:solidFill>
                    <a:schemeClr val="tx1"/>
                  </a:solidFill>
                  <a:effectLst/>
                  <a:uLnTx/>
                  <a:uFillTx/>
                  <a:latin typeface="+mn-lt"/>
                  <a:ea typeface="+mn-ea"/>
                  <a:cs typeface="+mn-cs"/>
                </a:rPr>
                <a:t>×2</a:t>
              </a:r>
              <a:r>
                <a:rPr kumimoji="0" lang="en-US" sz="3100" b="0" i="0" u="none" strike="noStrike" kern="1200" cap="none" spc="0" normalizeH="0" baseline="30000" noProof="0" dirty="0">
                  <a:ln>
                    <a:noFill/>
                  </a:ln>
                  <a:solidFill>
                    <a:schemeClr val="tx1"/>
                  </a:solidFill>
                  <a:effectLst/>
                  <a:uLnTx/>
                  <a:uFillTx/>
                  <a:latin typeface="+mn-lt"/>
                  <a:ea typeface="+mn-ea"/>
                  <a:cs typeface="+mn-cs"/>
                </a:rPr>
                <a:t>1 </a:t>
              </a:r>
              <a:r>
                <a:rPr kumimoji="0" lang="en-US" sz="3100" b="0" i="0" u="none" strike="noStrike" kern="1200" cap="none" spc="0" normalizeH="0" baseline="0" noProof="0" dirty="0">
                  <a:ln>
                    <a:noFill/>
                  </a:ln>
                  <a:solidFill>
                    <a:schemeClr val="tx1"/>
                  </a:solidFill>
                  <a:effectLst/>
                  <a:uLnTx/>
                  <a:uFillTx/>
                  <a:latin typeface="+mn-lt"/>
                  <a:ea typeface="+mn-ea"/>
                  <a:cs typeface="+mn-cs"/>
                </a:rPr>
                <a:t>+ </a:t>
              </a:r>
              <a:r>
                <a:rPr kumimoji="0" lang="en-US" sz="3100" b="1" i="0" u="none" strike="noStrike" kern="1200" cap="none" spc="0" normalizeH="0" baseline="0" noProof="0" dirty="0">
                  <a:ln>
                    <a:noFill/>
                  </a:ln>
                  <a:solidFill>
                    <a:srgbClr val="FF0000"/>
                  </a:solidFill>
                  <a:effectLst/>
                  <a:uLnTx/>
                  <a:uFillTx/>
                  <a:latin typeface="+mn-lt"/>
                  <a:ea typeface="+mn-ea"/>
                  <a:cs typeface="+mn-cs"/>
                </a:rPr>
                <a:t>1</a:t>
              </a:r>
              <a:r>
                <a:rPr kumimoji="0" lang="en-US" sz="3100" b="0" i="0" u="none" strike="noStrike" kern="1200" cap="none" spc="0" normalizeH="0" baseline="0" noProof="0" dirty="0">
                  <a:ln>
                    <a:noFill/>
                  </a:ln>
                  <a:solidFill>
                    <a:schemeClr val="tx1"/>
                  </a:solidFill>
                  <a:effectLst/>
                  <a:uLnTx/>
                  <a:uFillTx/>
                  <a:latin typeface="+mn-lt"/>
                  <a:ea typeface="+mn-ea"/>
                  <a:cs typeface="+mn-cs"/>
                </a:rPr>
                <a:t>×2</a:t>
              </a:r>
              <a:r>
                <a:rPr kumimoji="0" lang="en-US" sz="3100" b="0" i="0" u="none" strike="noStrike" kern="1200" cap="none" spc="0" normalizeH="0" baseline="30000" noProof="0" dirty="0">
                  <a:ln>
                    <a:noFill/>
                  </a:ln>
                  <a:solidFill>
                    <a:schemeClr val="tx1"/>
                  </a:solidFill>
                  <a:effectLst/>
                  <a:uLnTx/>
                  <a:uFillTx/>
                  <a:latin typeface="+mn-lt"/>
                  <a:ea typeface="+mn-ea"/>
                  <a:cs typeface="+mn-cs"/>
                </a:rPr>
                <a:t>0</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3100" b="0" i="0" u="none" strike="noStrike" kern="1200" cap="none" spc="0" normalizeH="0" baseline="-25000" noProof="0" dirty="0">
                <a:ln>
                  <a:noFill/>
                </a:ln>
                <a:solidFill>
                  <a:schemeClr val="tx1"/>
                </a:solidFill>
                <a:effectLst/>
                <a:uLnTx/>
                <a:uFillTx/>
                <a:latin typeface="+mn-lt"/>
                <a:ea typeface="+mn-ea"/>
                <a:cs typeface="+mn-cs"/>
              </a:endParaRPr>
            </a:p>
          </p:txBody>
        </p:sp>
        <p:cxnSp>
          <p:nvCxnSpPr>
            <p:cNvPr id="9" name="Straight Arrow Connector 8"/>
            <p:cNvCxnSpPr>
              <a:stCxn id="15" idx="0"/>
            </p:cNvCxnSpPr>
            <p:nvPr/>
          </p:nvCxnSpPr>
          <p:spPr>
            <a:xfrm flipH="1" flipV="1">
              <a:off x="5488384" y="3113590"/>
              <a:ext cx="1891747" cy="2728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378018" y="278488"/>
            <a:ext cx="8083082" cy="5563874"/>
            <a:chOff x="378018" y="278488"/>
            <a:chExt cx="8083082" cy="5563874"/>
          </a:xfrm>
        </p:grpSpPr>
        <p:sp>
          <p:nvSpPr>
            <p:cNvPr id="13" name="Title 1"/>
            <p:cNvSpPr txBox="1">
              <a:spLocks/>
            </p:cNvSpPr>
            <p:nvPr/>
          </p:nvSpPr>
          <p:spPr>
            <a:xfrm>
              <a:off x="4639625" y="278488"/>
              <a:ext cx="3821475"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70C0"/>
                  </a:solidFill>
                  <a:effectLst/>
                  <a:uLnTx/>
                  <a:uFillTx/>
                  <a:latin typeface="+mj-lt"/>
                  <a:ea typeface="+mj-ea"/>
                  <a:cs typeface="+mj-cs"/>
                </a:rPr>
                <a:t>Hexadecimal</a:t>
              </a:r>
            </a:p>
          </p:txBody>
        </p:sp>
        <p:sp>
          <p:nvSpPr>
            <p:cNvPr id="20" name="Content Placeholder 2"/>
            <p:cNvSpPr txBox="1">
              <a:spLocks/>
            </p:cNvSpPr>
            <p:nvPr/>
          </p:nvSpPr>
          <p:spPr>
            <a:xfrm>
              <a:off x="597111" y="4115826"/>
              <a:ext cx="5491173" cy="712808"/>
            </a:xfrm>
            <a:prstGeom prst="rect">
              <a:avLst/>
            </a:prstGeom>
            <a:solidFill>
              <a:srgbClr val="FFFFFF">
                <a:alpha val="69804"/>
              </a:srgbClr>
            </a:solidFill>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100" b="1" i="0" u="none" strike="noStrike" kern="1200" cap="none" spc="0" normalizeH="0" baseline="0" noProof="0" dirty="0">
                  <a:ln>
                    <a:noFill/>
                  </a:ln>
                  <a:solidFill>
                    <a:srgbClr val="0070C0"/>
                  </a:solidFill>
                  <a:effectLst/>
                  <a:uLnTx/>
                  <a:uFillTx/>
                  <a:latin typeface="+mn-lt"/>
                  <a:ea typeface="+mn-ea"/>
                  <a:cs typeface="+mn-cs"/>
                </a:rPr>
                <a:t>B0A</a:t>
              </a:r>
              <a:r>
                <a:rPr kumimoji="0" lang="en-US" sz="3100" b="0" i="0" u="none" strike="noStrike" kern="1200" cap="none" spc="0" normalizeH="0" baseline="-25000" noProof="0" dirty="0">
                  <a:ln>
                    <a:noFill/>
                  </a:ln>
                  <a:solidFill>
                    <a:schemeClr val="tx1"/>
                  </a:solidFill>
                  <a:effectLst/>
                  <a:uLnTx/>
                  <a:uFillTx/>
                  <a:latin typeface="+mn-lt"/>
                  <a:ea typeface="+mn-ea"/>
                  <a:cs typeface="+mn-cs"/>
                </a:rPr>
                <a:t>[16]</a:t>
              </a:r>
              <a:r>
                <a:rPr kumimoji="0" lang="en-US" sz="3100" b="0" i="0" u="none" strike="noStrike" kern="1200" cap="none" spc="0" normalizeH="0" baseline="0" noProof="0" dirty="0">
                  <a:ln>
                    <a:noFill/>
                  </a:ln>
                  <a:solidFill>
                    <a:schemeClr val="tx1"/>
                  </a:solidFill>
                  <a:effectLst/>
                  <a:uLnTx/>
                  <a:uFillTx/>
                  <a:latin typeface="+mn-lt"/>
                  <a:ea typeface="+mn-ea"/>
                  <a:cs typeface="+mn-cs"/>
                </a:rPr>
                <a:t> = </a:t>
              </a:r>
              <a:r>
                <a:rPr kumimoji="0" lang="en-US" sz="3100" b="1" i="0" u="none" strike="noStrike" kern="1200" cap="none" spc="0" normalizeH="0" baseline="0" noProof="0" dirty="0">
                  <a:ln>
                    <a:noFill/>
                  </a:ln>
                  <a:solidFill>
                    <a:srgbClr val="0070C0"/>
                  </a:solidFill>
                  <a:effectLst/>
                  <a:uLnTx/>
                  <a:uFillTx/>
                  <a:latin typeface="+mn-lt"/>
                  <a:ea typeface="+mn-ea"/>
                  <a:cs typeface="+mn-cs"/>
                </a:rPr>
                <a:t>B</a:t>
              </a:r>
              <a:r>
                <a:rPr kumimoji="0" lang="en-US" sz="3100" b="0" i="0" u="none" strike="noStrike" kern="1200" cap="none" spc="0" normalizeH="0" baseline="0" noProof="0" dirty="0">
                  <a:ln>
                    <a:noFill/>
                  </a:ln>
                  <a:solidFill>
                    <a:schemeClr val="tx1"/>
                  </a:solidFill>
                  <a:effectLst/>
                  <a:uLnTx/>
                  <a:uFillTx/>
                  <a:latin typeface="+mn-lt"/>
                  <a:ea typeface="+mn-ea"/>
                  <a:cs typeface="+mn-cs"/>
                </a:rPr>
                <a:t>×16</a:t>
              </a:r>
              <a:r>
                <a:rPr kumimoji="0" lang="en-US" sz="3100" b="0" i="0" u="none" strike="noStrike" kern="1200" cap="none" spc="0" normalizeH="0" baseline="30000" noProof="0" dirty="0">
                  <a:ln>
                    <a:noFill/>
                  </a:ln>
                  <a:solidFill>
                    <a:schemeClr val="tx1"/>
                  </a:solidFill>
                  <a:effectLst/>
                  <a:uLnTx/>
                  <a:uFillTx/>
                  <a:latin typeface="+mn-lt"/>
                  <a:ea typeface="+mn-ea"/>
                  <a:cs typeface="+mn-cs"/>
                </a:rPr>
                <a:t>2</a:t>
              </a:r>
              <a:r>
                <a:rPr kumimoji="0" lang="en-US" sz="3100" b="0" i="0" u="none" strike="noStrike" kern="1200" cap="none" spc="0" normalizeH="0" baseline="0" noProof="0" dirty="0">
                  <a:ln>
                    <a:noFill/>
                  </a:ln>
                  <a:solidFill>
                    <a:schemeClr val="tx1"/>
                  </a:solidFill>
                  <a:effectLst/>
                  <a:uLnTx/>
                  <a:uFillTx/>
                  <a:latin typeface="+mn-lt"/>
                  <a:ea typeface="+mn-ea"/>
                  <a:cs typeface="+mn-cs"/>
                </a:rPr>
                <a:t> + </a:t>
              </a:r>
              <a:r>
                <a:rPr kumimoji="0" lang="en-US" sz="3100" b="1" i="0" u="none" strike="noStrike" kern="1200" cap="none" spc="0" normalizeH="0" baseline="0" noProof="0" dirty="0">
                  <a:ln>
                    <a:noFill/>
                  </a:ln>
                  <a:solidFill>
                    <a:srgbClr val="0070C0"/>
                  </a:solidFill>
                  <a:effectLst/>
                  <a:uLnTx/>
                  <a:uFillTx/>
                  <a:latin typeface="+mn-lt"/>
                  <a:ea typeface="+mn-ea"/>
                  <a:cs typeface="+mn-cs"/>
                </a:rPr>
                <a:t>0</a:t>
              </a:r>
              <a:r>
                <a:rPr kumimoji="0" lang="en-US" sz="3100" b="0" i="0" u="none" strike="noStrike" kern="1200" cap="none" spc="0" normalizeH="0" baseline="0" noProof="0" dirty="0">
                  <a:ln>
                    <a:noFill/>
                  </a:ln>
                  <a:solidFill>
                    <a:schemeClr val="tx1"/>
                  </a:solidFill>
                  <a:effectLst/>
                  <a:uLnTx/>
                  <a:uFillTx/>
                  <a:latin typeface="+mn-lt"/>
                  <a:ea typeface="+mn-ea"/>
                  <a:cs typeface="+mn-cs"/>
                </a:rPr>
                <a:t>×16</a:t>
              </a:r>
              <a:r>
                <a:rPr kumimoji="0" lang="en-US" sz="3100" b="0" i="0" u="none" strike="noStrike" kern="1200" cap="none" spc="0" normalizeH="0" baseline="30000" noProof="0" dirty="0">
                  <a:ln>
                    <a:noFill/>
                  </a:ln>
                  <a:solidFill>
                    <a:schemeClr val="tx1"/>
                  </a:solidFill>
                  <a:effectLst/>
                  <a:uLnTx/>
                  <a:uFillTx/>
                  <a:latin typeface="+mn-lt"/>
                  <a:ea typeface="+mn-ea"/>
                  <a:cs typeface="+mn-cs"/>
                </a:rPr>
                <a:t>1</a:t>
              </a:r>
              <a:r>
                <a:rPr kumimoji="0" lang="en-US" sz="3100" b="0" i="0" u="none" strike="noStrike" kern="1200" cap="none" spc="0" normalizeH="0" baseline="0" noProof="0" dirty="0">
                  <a:ln>
                    <a:noFill/>
                  </a:ln>
                  <a:solidFill>
                    <a:schemeClr val="tx1"/>
                  </a:solidFill>
                  <a:effectLst/>
                  <a:uLnTx/>
                  <a:uFillTx/>
                  <a:latin typeface="+mn-lt"/>
                  <a:ea typeface="+mn-ea"/>
                  <a:cs typeface="+mn-cs"/>
                </a:rPr>
                <a:t> + </a:t>
              </a:r>
              <a:r>
                <a:rPr kumimoji="0" lang="en-US" sz="3100" b="1" i="0" u="none" strike="noStrike" kern="1200" cap="none" spc="0" normalizeH="0" baseline="0" noProof="0" dirty="0">
                  <a:ln>
                    <a:noFill/>
                  </a:ln>
                  <a:solidFill>
                    <a:srgbClr val="0070C0"/>
                  </a:solidFill>
                  <a:effectLst/>
                  <a:uLnTx/>
                  <a:uFillTx/>
                  <a:latin typeface="+mn-lt"/>
                  <a:ea typeface="+mn-ea"/>
                  <a:cs typeface="+mn-cs"/>
                </a:rPr>
                <a:t>A</a:t>
              </a:r>
              <a:r>
                <a:rPr kumimoji="0" lang="en-US" sz="3100" b="0" i="0" u="none" strike="noStrike" kern="1200" cap="none" spc="0" normalizeH="0" baseline="0" noProof="0" dirty="0">
                  <a:ln>
                    <a:noFill/>
                  </a:ln>
                  <a:solidFill>
                    <a:schemeClr val="tx1"/>
                  </a:solidFill>
                  <a:effectLst/>
                  <a:uLnTx/>
                  <a:uFillTx/>
                  <a:latin typeface="+mn-lt"/>
                  <a:ea typeface="+mn-ea"/>
                  <a:cs typeface="+mn-cs"/>
                </a:rPr>
                <a:t>×16</a:t>
              </a:r>
              <a:r>
                <a:rPr kumimoji="0" lang="en-US" sz="3100" b="0" i="0" u="none" strike="noStrike" kern="1200" cap="none" spc="0" normalizeH="0" baseline="30000" noProof="0" dirty="0">
                  <a:ln>
                    <a:noFill/>
                  </a:ln>
                  <a:solidFill>
                    <a:schemeClr val="tx1"/>
                  </a:solidFill>
                  <a:effectLst/>
                  <a:uLnTx/>
                  <a:uFillTx/>
                  <a:latin typeface="+mn-lt"/>
                  <a:ea typeface="+mn-ea"/>
                  <a:cs typeface="+mn-cs"/>
                </a:rPr>
                <a:t>0</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3100" b="0" i="0" u="none" strike="noStrike" kern="1200" cap="none" spc="0" normalizeH="0" baseline="-25000" noProof="0" dirty="0">
                <a:ln>
                  <a:noFill/>
                </a:ln>
                <a:solidFill>
                  <a:schemeClr val="tx1"/>
                </a:solidFill>
                <a:effectLst/>
                <a:uLnTx/>
                <a:uFillTx/>
                <a:latin typeface="+mn-lt"/>
                <a:ea typeface="+mn-ea"/>
                <a:cs typeface="+mn-cs"/>
              </a:endParaRPr>
            </a:p>
          </p:txBody>
        </p:sp>
        <p:cxnSp>
          <p:nvCxnSpPr>
            <p:cNvPr id="35" name="Straight Arrow Connector 34"/>
            <p:cNvCxnSpPr>
              <a:stCxn id="15" idx="0"/>
            </p:cNvCxnSpPr>
            <p:nvPr/>
          </p:nvCxnSpPr>
          <p:spPr>
            <a:xfrm flipH="1" flipV="1">
              <a:off x="5822068" y="4502552"/>
              <a:ext cx="1558063" cy="1339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0" idx="0"/>
            </p:cNvCxnSpPr>
            <p:nvPr/>
          </p:nvCxnSpPr>
          <p:spPr>
            <a:xfrm rot="5400000" flipH="1" flipV="1">
              <a:off x="421430" y="4785223"/>
              <a:ext cx="1005146" cy="1091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392041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Hexadecimal!</a:t>
            </a:r>
          </a:p>
        </p:txBody>
      </p:sp>
      <p:sp>
        <p:nvSpPr>
          <p:cNvPr id="5" name="Content Placeholder 4"/>
          <p:cNvSpPr>
            <a:spLocks noGrp="1"/>
          </p:cNvSpPr>
          <p:nvPr>
            <p:ph sz="half" idx="1"/>
          </p:nvPr>
        </p:nvSpPr>
        <p:spPr/>
        <p:txBody>
          <a:bodyPr>
            <a:normAutofit/>
          </a:bodyPr>
          <a:lstStyle/>
          <a:p>
            <a:pPr marL="225425" indent="-225425">
              <a:tabLst>
                <a:tab pos="1200150" algn="l"/>
                <a:tab pos="2625725" algn="l"/>
                <a:tab pos="2801938" algn="l"/>
              </a:tabLst>
            </a:pPr>
            <a:r>
              <a:rPr lang="en-US" dirty="0"/>
              <a:t> </a:t>
            </a:r>
            <a:r>
              <a:rPr lang="en-US" dirty="0">
                <a:solidFill>
                  <a:srgbClr val="0070C0"/>
                </a:solidFill>
              </a:rPr>
              <a:t>0</a:t>
            </a:r>
            <a:r>
              <a:rPr lang="en-US" baseline="-25000" dirty="0"/>
              <a:t>[16]	</a:t>
            </a:r>
            <a:r>
              <a:rPr lang="en-US" dirty="0">
                <a:solidFill>
                  <a:srgbClr val="FF0000"/>
                </a:solidFill>
              </a:rPr>
              <a:t>0000</a:t>
            </a:r>
            <a:r>
              <a:rPr lang="en-US" baseline="-25000" dirty="0"/>
              <a:t>[2]</a:t>
            </a:r>
            <a:r>
              <a:rPr lang="en-US" dirty="0"/>
              <a:t>	</a:t>
            </a:r>
            <a:r>
              <a:rPr lang="en-US" dirty="0">
                <a:solidFill>
                  <a:srgbClr val="00B050"/>
                </a:solidFill>
              </a:rPr>
              <a:t>0</a:t>
            </a:r>
            <a:r>
              <a:rPr lang="en-US" baseline="-25000" dirty="0"/>
              <a:t>[10]</a:t>
            </a:r>
          </a:p>
          <a:p>
            <a:pPr marL="225425" indent="-225425">
              <a:tabLst>
                <a:tab pos="1200150" algn="l"/>
                <a:tab pos="2625725" algn="l"/>
                <a:tab pos="2801938" algn="l"/>
              </a:tabLst>
            </a:pPr>
            <a:r>
              <a:rPr lang="en-US" dirty="0"/>
              <a:t> </a:t>
            </a:r>
            <a:r>
              <a:rPr lang="en-US" dirty="0">
                <a:solidFill>
                  <a:srgbClr val="0070C0"/>
                </a:solidFill>
              </a:rPr>
              <a:t>1</a:t>
            </a:r>
            <a:r>
              <a:rPr lang="en-US" baseline="-25000" dirty="0"/>
              <a:t>[16]	</a:t>
            </a:r>
            <a:r>
              <a:rPr lang="en-US" dirty="0">
                <a:solidFill>
                  <a:srgbClr val="FF0000"/>
                </a:solidFill>
              </a:rPr>
              <a:t>0001</a:t>
            </a:r>
            <a:r>
              <a:rPr lang="en-US" baseline="-25000" dirty="0"/>
              <a:t>[2]</a:t>
            </a:r>
            <a:r>
              <a:rPr lang="en-US" dirty="0"/>
              <a:t>	</a:t>
            </a:r>
            <a:r>
              <a:rPr lang="en-US" dirty="0">
                <a:solidFill>
                  <a:srgbClr val="00B050"/>
                </a:solidFill>
              </a:rPr>
              <a:t>1</a:t>
            </a:r>
            <a:r>
              <a:rPr lang="en-US" baseline="-25000" dirty="0"/>
              <a:t>[10]</a:t>
            </a:r>
            <a:endParaRPr lang="en-US" dirty="0"/>
          </a:p>
          <a:p>
            <a:pPr marL="225425" indent="-225425">
              <a:tabLst>
                <a:tab pos="1200150" algn="l"/>
                <a:tab pos="2625725" algn="l"/>
                <a:tab pos="2801938" algn="l"/>
              </a:tabLst>
            </a:pPr>
            <a:r>
              <a:rPr lang="en-US" dirty="0"/>
              <a:t> </a:t>
            </a:r>
            <a:r>
              <a:rPr lang="en-US" dirty="0">
                <a:solidFill>
                  <a:srgbClr val="0070C0"/>
                </a:solidFill>
              </a:rPr>
              <a:t>2</a:t>
            </a:r>
            <a:r>
              <a:rPr lang="en-US" baseline="-25000" dirty="0"/>
              <a:t>[16]	</a:t>
            </a:r>
            <a:r>
              <a:rPr lang="en-US" dirty="0">
                <a:solidFill>
                  <a:srgbClr val="FF0000"/>
                </a:solidFill>
              </a:rPr>
              <a:t>0010</a:t>
            </a:r>
            <a:r>
              <a:rPr lang="en-US" baseline="-25000" dirty="0"/>
              <a:t>[2]</a:t>
            </a:r>
            <a:r>
              <a:rPr lang="en-US" dirty="0"/>
              <a:t>	</a:t>
            </a:r>
            <a:r>
              <a:rPr lang="en-US" dirty="0">
                <a:solidFill>
                  <a:srgbClr val="00B050"/>
                </a:solidFill>
              </a:rPr>
              <a:t>2</a:t>
            </a:r>
            <a:r>
              <a:rPr lang="en-US" baseline="-25000" dirty="0"/>
              <a:t>[10]</a:t>
            </a:r>
            <a:endParaRPr lang="en-US" dirty="0"/>
          </a:p>
          <a:p>
            <a:pPr marL="225425" indent="-225425">
              <a:tabLst>
                <a:tab pos="1200150" algn="l"/>
                <a:tab pos="2625725" algn="l"/>
                <a:tab pos="2801938" algn="l"/>
              </a:tabLst>
            </a:pPr>
            <a:r>
              <a:rPr lang="en-US" dirty="0"/>
              <a:t> </a:t>
            </a:r>
            <a:r>
              <a:rPr lang="en-US" dirty="0">
                <a:solidFill>
                  <a:srgbClr val="0070C0"/>
                </a:solidFill>
              </a:rPr>
              <a:t>3</a:t>
            </a:r>
            <a:r>
              <a:rPr lang="en-US" baseline="-25000" dirty="0"/>
              <a:t>[16]	</a:t>
            </a:r>
            <a:r>
              <a:rPr lang="en-US" dirty="0">
                <a:solidFill>
                  <a:srgbClr val="FF0000"/>
                </a:solidFill>
              </a:rPr>
              <a:t>0011</a:t>
            </a:r>
            <a:r>
              <a:rPr lang="en-US" baseline="-25000" dirty="0"/>
              <a:t>[2]</a:t>
            </a:r>
            <a:r>
              <a:rPr lang="en-US" dirty="0"/>
              <a:t>	</a:t>
            </a:r>
            <a:r>
              <a:rPr lang="en-US" dirty="0">
                <a:solidFill>
                  <a:srgbClr val="00B050"/>
                </a:solidFill>
              </a:rPr>
              <a:t>3</a:t>
            </a:r>
            <a:r>
              <a:rPr lang="en-US" baseline="-25000" dirty="0"/>
              <a:t>[10]</a:t>
            </a:r>
            <a:endParaRPr lang="en-US" dirty="0"/>
          </a:p>
          <a:p>
            <a:pPr marL="225425" indent="-225425">
              <a:tabLst>
                <a:tab pos="1200150" algn="l"/>
                <a:tab pos="2625725" algn="l"/>
                <a:tab pos="2801938" algn="l"/>
              </a:tabLst>
            </a:pPr>
            <a:r>
              <a:rPr lang="en-US" dirty="0"/>
              <a:t> </a:t>
            </a:r>
            <a:r>
              <a:rPr lang="en-US" dirty="0">
                <a:solidFill>
                  <a:srgbClr val="0070C0"/>
                </a:solidFill>
              </a:rPr>
              <a:t>4</a:t>
            </a:r>
            <a:r>
              <a:rPr lang="en-US" baseline="-25000" dirty="0"/>
              <a:t>[16]	</a:t>
            </a:r>
            <a:r>
              <a:rPr lang="en-US" dirty="0">
                <a:solidFill>
                  <a:srgbClr val="FF0000"/>
                </a:solidFill>
              </a:rPr>
              <a:t>0100</a:t>
            </a:r>
            <a:r>
              <a:rPr lang="en-US" baseline="-25000" dirty="0"/>
              <a:t>[2]</a:t>
            </a:r>
            <a:r>
              <a:rPr lang="en-US" dirty="0"/>
              <a:t>	</a:t>
            </a:r>
            <a:r>
              <a:rPr lang="en-US" dirty="0">
                <a:solidFill>
                  <a:srgbClr val="00B050"/>
                </a:solidFill>
              </a:rPr>
              <a:t>4</a:t>
            </a:r>
            <a:r>
              <a:rPr lang="en-US" baseline="-25000" dirty="0"/>
              <a:t>[10]</a:t>
            </a:r>
            <a:endParaRPr lang="en-US" dirty="0"/>
          </a:p>
          <a:p>
            <a:pPr marL="225425" indent="-225425">
              <a:tabLst>
                <a:tab pos="1200150" algn="l"/>
                <a:tab pos="2625725" algn="l"/>
                <a:tab pos="2801938" algn="l"/>
              </a:tabLst>
            </a:pPr>
            <a:r>
              <a:rPr lang="en-US" dirty="0"/>
              <a:t> </a:t>
            </a:r>
            <a:r>
              <a:rPr lang="en-US" dirty="0">
                <a:solidFill>
                  <a:srgbClr val="0070C0"/>
                </a:solidFill>
              </a:rPr>
              <a:t>5</a:t>
            </a:r>
            <a:r>
              <a:rPr lang="en-US" baseline="-25000" dirty="0"/>
              <a:t>[16]	</a:t>
            </a:r>
            <a:r>
              <a:rPr lang="en-US" dirty="0">
                <a:solidFill>
                  <a:srgbClr val="FF0000"/>
                </a:solidFill>
              </a:rPr>
              <a:t>0101</a:t>
            </a:r>
            <a:r>
              <a:rPr lang="en-US" baseline="-25000" dirty="0"/>
              <a:t>[2]</a:t>
            </a:r>
            <a:r>
              <a:rPr lang="en-US" dirty="0"/>
              <a:t>	</a:t>
            </a:r>
            <a:r>
              <a:rPr lang="en-US" dirty="0">
                <a:solidFill>
                  <a:srgbClr val="00B050"/>
                </a:solidFill>
              </a:rPr>
              <a:t>5</a:t>
            </a:r>
            <a:r>
              <a:rPr lang="en-US" baseline="-25000" dirty="0"/>
              <a:t>[10]</a:t>
            </a:r>
            <a:endParaRPr lang="en-US" dirty="0"/>
          </a:p>
          <a:p>
            <a:pPr marL="225425" indent="-225425">
              <a:tabLst>
                <a:tab pos="1200150" algn="l"/>
                <a:tab pos="2625725" algn="l"/>
                <a:tab pos="2801938" algn="l"/>
              </a:tabLst>
            </a:pPr>
            <a:r>
              <a:rPr lang="en-US" dirty="0"/>
              <a:t> </a:t>
            </a:r>
            <a:r>
              <a:rPr lang="en-US" dirty="0">
                <a:solidFill>
                  <a:srgbClr val="0070C0"/>
                </a:solidFill>
              </a:rPr>
              <a:t>6</a:t>
            </a:r>
            <a:r>
              <a:rPr lang="en-US" baseline="-25000" dirty="0"/>
              <a:t>[16]	</a:t>
            </a:r>
            <a:r>
              <a:rPr lang="en-US" dirty="0">
                <a:solidFill>
                  <a:srgbClr val="FF0000"/>
                </a:solidFill>
              </a:rPr>
              <a:t>0110</a:t>
            </a:r>
            <a:r>
              <a:rPr lang="en-US" baseline="-25000" dirty="0"/>
              <a:t>[2]</a:t>
            </a:r>
            <a:r>
              <a:rPr lang="en-US" dirty="0"/>
              <a:t>	</a:t>
            </a:r>
            <a:r>
              <a:rPr lang="en-US" dirty="0">
                <a:solidFill>
                  <a:srgbClr val="00B050"/>
                </a:solidFill>
              </a:rPr>
              <a:t>6</a:t>
            </a:r>
            <a:r>
              <a:rPr lang="en-US" baseline="-25000" dirty="0"/>
              <a:t>[10]</a:t>
            </a:r>
            <a:endParaRPr lang="en-US" dirty="0"/>
          </a:p>
          <a:p>
            <a:pPr marL="225425" indent="-225425">
              <a:tabLst>
                <a:tab pos="1200150" algn="l"/>
                <a:tab pos="2625725" algn="l"/>
                <a:tab pos="2801938" algn="l"/>
              </a:tabLst>
            </a:pPr>
            <a:r>
              <a:rPr lang="en-US" dirty="0"/>
              <a:t> </a:t>
            </a:r>
            <a:r>
              <a:rPr lang="en-US" dirty="0">
                <a:solidFill>
                  <a:srgbClr val="0070C0"/>
                </a:solidFill>
              </a:rPr>
              <a:t>7</a:t>
            </a:r>
            <a:r>
              <a:rPr lang="en-US" baseline="-25000" dirty="0"/>
              <a:t>[16]	</a:t>
            </a:r>
            <a:r>
              <a:rPr lang="en-US" dirty="0">
                <a:solidFill>
                  <a:srgbClr val="FF0000"/>
                </a:solidFill>
              </a:rPr>
              <a:t>0111</a:t>
            </a:r>
            <a:r>
              <a:rPr lang="en-US" baseline="-25000" dirty="0"/>
              <a:t>[2]</a:t>
            </a:r>
            <a:r>
              <a:rPr lang="en-US" dirty="0"/>
              <a:t>	</a:t>
            </a:r>
            <a:r>
              <a:rPr lang="en-US" dirty="0">
                <a:solidFill>
                  <a:srgbClr val="00B050"/>
                </a:solidFill>
              </a:rPr>
              <a:t>7</a:t>
            </a:r>
            <a:r>
              <a:rPr lang="en-US" baseline="-25000" dirty="0"/>
              <a:t>[10]</a:t>
            </a:r>
            <a:endParaRPr lang="en-US" dirty="0"/>
          </a:p>
          <a:p>
            <a:pPr marL="0" indent="0">
              <a:buNone/>
            </a:pPr>
            <a:endParaRPr lang="en-US" dirty="0"/>
          </a:p>
        </p:txBody>
      </p:sp>
      <p:sp>
        <p:nvSpPr>
          <p:cNvPr id="6" name="Content Placeholder 5"/>
          <p:cNvSpPr>
            <a:spLocks noGrp="1"/>
          </p:cNvSpPr>
          <p:nvPr>
            <p:ph sz="half" idx="2"/>
          </p:nvPr>
        </p:nvSpPr>
        <p:spPr/>
        <p:txBody>
          <a:bodyPr>
            <a:normAutofit/>
          </a:bodyPr>
          <a:lstStyle/>
          <a:p>
            <a:pPr marL="225425" indent="-225425">
              <a:tabLst>
                <a:tab pos="1200150" algn="l"/>
                <a:tab pos="3371850" algn="r"/>
              </a:tabLst>
            </a:pPr>
            <a:r>
              <a:rPr lang="en-US" dirty="0"/>
              <a:t> </a:t>
            </a:r>
            <a:r>
              <a:rPr lang="en-US" dirty="0">
                <a:solidFill>
                  <a:srgbClr val="0070C0"/>
                </a:solidFill>
              </a:rPr>
              <a:t>8</a:t>
            </a:r>
            <a:r>
              <a:rPr lang="en-US" baseline="-25000" dirty="0"/>
              <a:t>[16]	</a:t>
            </a:r>
            <a:r>
              <a:rPr lang="en-US" dirty="0">
                <a:solidFill>
                  <a:srgbClr val="FF0000"/>
                </a:solidFill>
              </a:rPr>
              <a:t>1000</a:t>
            </a:r>
            <a:r>
              <a:rPr lang="en-US" baseline="-25000" dirty="0"/>
              <a:t>[2]</a:t>
            </a:r>
            <a:r>
              <a:rPr lang="en-US" dirty="0"/>
              <a:t>	</a:t>
            </a:r>
            <a:r>
              <a:rPr lang="en-US" dirty="0">
                <a:solidFill>
                  <a:srgbClr val="00B050"/>
                </a:solidFill>
              </a:rPr>
              <a:t>8</a:t>
            </a:r>
            <a:r>
              <a:rPr lang="en-US" baseline="-25000" dirty="0"/>
              <a:t>[10]</a:t>
            </a:r>
            <a:endParaRPr lang="en-US" dirty="0"/>
          </a:p>
          <a:p>
            <a:pPr marL="225425" indent="-225425">
              <a:tabLst>
                <a:tab pos="1200150" algn="l"/>
                <a:tab pos="3371850" algn="r"/>
              </a:tabLst>
            </a:pPr>
            <a:r>
              <a:rPr lang="en-US" dirty="0"/>
              <a:t> </a:t>
            </a:r>
            <a:r>
              <a:rPr lang="en-US" dirty="0">
                <a:solidFill>
                  <a:srgbClr val="0070C0"/>
                </a:solidFill>
              </a:rPr>
              <a:t>9</a:t>
            </a:r>
            <a:r>
              <a:rPr lang="en-US" baseline="-25000" dirty="0"/>
              <a:t>[16]	</a:t>
            </a:r>
            <a:r>
              <a:rPr lang="en-US" dirty="0">
                <a:solidFill>
                  <a:srgbClr val="FF0000"/>
                </a:solidFill>
              </a:rPr>
              <a:t>1001</a:t>
            </a:r>
            <a:r>
              <a:rPr lang="en-US" baseline="-25000" dirty="0"/>
              <a:t>[2]</a:t>
            </a:r>
            <a:r>
              <a:rPr lang="en-US" dirty="0"/>
              <a:t>	</a:t>
            </a:r>
            <a:r>
              <a:rPr lang="en-US" dirty="0">
                <a:solidFill>
                  <a:srgbClr val="00B050"/>
                </a:solidFill>
              </a:rPr>
              <a:t>9</a:t>
            </a:r>
            <a:r>
              <a:rPr lang="en-US" baseline="-25000" dirty="0"/>
              <a:t>[10]</a:t>
            </a:r>
            <a:endParaRPr lang="en-US" dirty="0"/>
          </a:p>
          <a:p>
            <a:pPr marL="225425" indent="-225425">
              <a:tabLst>
                <a:tab pos="1200150" algn="l"/>
                <a:tab pos="3371850" algn="r"/>
              </a:tabLst>
            </a:pPr>
            <a:r>
              <a:rPr lang="en-US" dirty="0"/>
              <a:t> </a:t>
            </a:r>
            <a:r>
              <a:rPr lang="en-US" dirty="0">
                <a:solidFill>
                  <a:srgbClr val="0070C0"/>
                </a:solidFill>
              </a:rPr>
              <a:t>A</a:t>
            </a:r>
            <a:r>
              <a:rPr lang="en-US" baseline="-25000" dirty="0"/>
              <a:t>[16] </a:t>
            </a:r>
            <a:r>
              <a:rPr lang="en-US" dirty="0"/>
              <a:t>	</a:t>
            </a:r>
            <a:r>
              <a:rPr lang="en-US" dirty="0">
                <a:solidFill>
                  <a:srgbClr val="FF0000"/>
                </a:solidFill>
              </a:rPr>
              <a:t>1010</a:t>
            </a:r>
            <a:r>
              <a:rPr lang="en-US" baseline="-25000" dirty="0"/>
              <a:t>[2]</a:t>
            </a:r>
            <a:r>
              <a:rPr lang="en-US" dirty="0"/>
              <a:t>	</a:t>
            </a:r>
            <a:r>
              <a:rPr lang="en-US" dirty="0">
                <a:solidFill>
                  <a:srgbClr val="00B050"/>
                </a:solidFill>
              </a:rPr>
              <a:t>10</a:t>
            </a:r>
            <a:r>
              <a:rPr lang="en-US" baseline="-25000" dirty="0"/>
              <a:t>[10]</a:t>
            </a:r>
            <a:endParaRPr lang="en-US" dirty="0"/>
          </a:p>
          <a:p>
            <a:pPr marL="225425" indent="-225425">
              <a:tabLst>
                <a:tab pos="1200150" algn="l"/>
                <a:tab pos="3371850" algn="r"/>
              </a:tabLst>
            </a:pPr>
            <a:r>
              <a:rPr lang="en-US" dirty="0"/>
              <a:t> </a:t>
            </a:r>
            <a:r>
              <a:rPr lang="en-US" dirty="0">
                <a:solidFill>
                  <a:srgbClr val="0070C0"/>
                </a:solidFill>
              </a:rPr>
              <a:t>B</a:t>
            </a:r>
            <a:r>
              <a:rPr lang="en-US" baseline="-25000" dirty="0"/>
              <a:t>[16] </a:t>
            </a:r>
            <a:r>
              <a:rPr lang="en-US" dirty="0"/>
              <a:t>	</a:t>
            </a:r>
            <a:r>
              <a:rPr lang="en-US" dirty="0">
                <a:solidFill>
                  <a:srgbClr val="FF0000"/>
                </a:solidFill>
              </a:rPr>
              <a:t>1011</a:t>
            </a:r>
            <a:r>
              <a:rPr lang="en-US" baseline="-25000" dirty="0"/>
              <a:t>[2]</a:t>
            </a:r>
            <a:r>
              <a:rPr lang="en-US" dirty="0"/>
              <a:t>	</a:t>
            </a:r>
            <a:r>
              <a:rPr lang="en-US" dirty="0">
                <a:solidFill>
                  <a:srgbClr val="00B050"/>
                </a:solidFill>
              </a:rPr>
              <a:t>11</a:t>
            </a:r>
            <a:r>
              <a:rPr lang="en-US" baseline="-25000" dirty="0"/>
              <a:t>[10]</a:t>
            </a:r>
            <a:endParaRPr lang="en-US" dirty="0"/>
          </a:p>
          <a:p>
            <a:pPr marL="225425" indent="-225425">
              <a:tabLst>
                <a:tab pos="1200150" algn="l"/>
                <a:tab pos="3371850" algn="r"/>
              </a:tabLst>
            </a:pPr>
            <a:r>
              <a:rPr lang="en-US" dirty="0"/>
              <a:t> </a:t>
            </a:r>
            <a:r>
              <a:rPr lang="en-US" dirty="0">
                <a:solidFill>
                  <a:srgbClr val="0070C0"/>
                </a:solidFill>
              </a:rPr>
              <a:t>C</a:t>
            </a:r>
            <a:r>
              <a:rPr lang="en-US" baseline="-25000" dirty="0"/>
              <a:t>[16] </a:t>
            </a:r>
            <a:r>
              <a:rPr lang="en-US" dirty="0"/>
              <a:t>	</a:t>
            </a:r>
            <a:r>
              <a:rPr lang="en-US" dirty="0">
                <a:solidFill>
                  <a:srgbClr val="FF0000"/>
                </a:solidFill>
              </a:rPr>
              <a:t>1100</a:t>
            </a:r>
            <a:r>
              <a:rPr lang="en-US" baseline="-25000" dirty="0"/>
              <a:t>[2]</a:t>
            </a:r>
            <a:r>
              <a:rPr lang="en-US" dirty="0"/>
              <a:t>	</a:t>
            </a:r>
            <a:r>
              <a:rPr lang="en-US" dirty="0">
                <a:solidFill>
                  <a:srgbClr val="00B050"/>
                </a:solidFill>
              </a:rPr>
              <a:t>12</a:t>
            </a:r>
            <a:r>
              <a:rPr lang="en-US" baseline="-25000" dirty="0"/>
              <a:t>[10]</a:t>
            </a:r>
            <a:endParaRPr lang="en-US" dirty="0"/>
          </a:p>
          <a:p>
            <a:pPr marL="225425" indent="-225425">
              <a:tabLst>
                <a:tab pos="1200150" algn="l"/>
                <a:tab pos="3371850" algn="r"/>
              </a:tabLst>
            </a:pPr>
            <a:r>
              <a:rPr lang="en-US" dirty="0"/>
              <a:t> </a:t>
            </a:r>
            <a:r>
              <a:rPr lang="en-US" dirty="0">
                <a:solidFill>
                  <a:srgbClr val="0070C0"/>
                </a:solidFill>
              </a:rPr>
              <a:t>D</a:t>
            </a:r>
            <a:r>
              <a:rPr lang="en-US" baseline="-25000" dirty="0"/>
              <a:t>[16] </a:t>
            </a:r>
            <a:r>
              <a:rPr lang="en-US" dirty="0"/>
              <a:t>	</a:t>
            </a:r>
            <a:r>
              <a:rPr lang="en-US" dirty="0">
                <a:solidFill>
                  <a:srgbClr val="FF0000"/>
                </a:solidFill>
              </a:rPr>
              <a:t>1101</a:t>
            </a:r>
            <a:r>
              <a:rPr lang="en-US" baseline="-25000" dirty="0"/>
              <a:t>[2]</a:t>
            </a:r>
            <a:r>
              <a:rPr lang="en-US" dirty="0"/>
              <a:t>	</a:t>
            </a:r>
            <a:r>
              <a:rPr lang="en-US" dirty="0">
                <a:solidFill>
                  <a:srgbClr val="00B050"/>
                </a:solidFill>
              </a:rPr>
              <a:t>13</a:t>
            </a:r>
            <a:r>
              <a:rPr lang="en-US" baseline="-25000" dirty="0"/>
              <a:t>[10]</a:t>
            </a:r>
            <a:endParaRPr lang="en-US" dirty="0"/>
          </a:p>
          <a:p>
            <a:pPr marL="225425" indent="-225425">
              <a:tabLst>
                <a:tab pos="1200150" algn="l"/>
                <a:tab pos="3371850" algn="r"/>
              </a:tabLst>
            </a:pPr>
            <a:r>
              <a:rPr lang="en-US" dirty="0"/>
              <a:t> </a:t>
            </a:r>
            <a:r>
              <a:rPr lang="en-US" dirty="0">
                <a:solidFill>
                  <a:srgbClr val="0070C0"/>
                </a:solidFill>
              </a:rPr>
              <a:t>E</a:t>
            </a:r>
            <a:r>
              <a:rPr lang="en-US" baseline="-25000" dirty="0"/>
              <a:t>[16]	</a:t>
            </a:r>
            <a:r>
              <a:rPr lang="en-US" dirty="0">
                <a:solidFill>
                  <a:srgbClr val="FF0000"/>
                </a:solidFill>
              </a:rPr>
              <a:t>1110</a:t>
            </a:r>
            <a:r>
              <a:rPr lang="en-US" baseline="-25000" dirty="0"/>
              <a:t>[2]</a:t>
            </a:r>
            <a:r>
              <a:rPr lang="en-US" dirty="0"/>
              <a:t>	</a:t>
            </a:r>
            <a:r>
              <a:rPr lang="en-US" dirty="0">
                <a:solidFill>
                  <a:srgbClr val="00B050"/>
                </a:solidFill>
              </a:rPr>
              <a:t>14</a:t>
            </a:r>
            <a:r>
              <a:rPr lang="en-US" baseline="-25000" dirty="0"/>
              <a:t>[10]</a:t>
            </a:r>
            <a:endParaRPr lang="en-US" dirty="0"/>
          </a:p>
          <a:p>
            <a:pPr marL="225425" indent="-225425">
              <a:tabLst>
                <a:tab pos="1200150" algn="l"/>
                <a:tab pos="3371850" algn="r"/>
              </a:tabLst>
            </a:pPr>
            <a:r>
              <a:rPr lang="en-US" dirty="0"/>
              <a:t> </a:t>
            </a:r>
            <a:r>
              <a:rPr lang="en-US" dirty="0">
                <a:solidFill>
                  <a:srgbClr val="0070C0"/>
                </a:solidFill>
              </a:rPr>
              <a:t>F</a:t>
            </a:r>
            <a:r>
              <a:rPr lang="en-US" baseline="-25000" dirty="0"/>
              <a:t>[16]	</a:t>
            </a:r>
            <a:r>
              <a:rPr lang="en-US" dirty="0">
                <a:solidFill>
                  <a:srgbClr val="FF0000"/>
                </a:solidFill>
              </a:rPr>
              <a:t>1111</a:t>
            </a:r>
            <a:r>
              <a:rPr lang="en-US" baseline="-25000" dirty="0"/>
              <a:t>[2]</a:t>
            </a:r>
            <a:r>
              <a:rPr lang="en-US" dirty="0"/>
              <a:t>	</a:t>
            </a:r>
            <a:r>
              <a:rPr lang="en-US" dirty="0">
                <a:solidFill>
                  <a:srgbClr val="00B050"/>
                </a:solidFill>
              </a:rPr>
              <a:t>15</a:t>
            </a:r>
            <a:r>
              <a:rPr lang="en-US" baseline="-25000" dirty="0"/>
              <a:t>[10]</a:t>
            </a:r>
            <a:endParaRPr lang="en-US" dirty="0"/>
          </a:p>
        </p:txBody>
      </p:sp>
    </p:spTree>
    <p:extLst>
      <p:ext uri="{BB962C8B-B14F-4D97-AF65-F5344CB8AC3E}">
        <p14:creationId xmlns="" xmlns:p14="http://schemas.microsoft.com/office/powerpoint/2010/main" val="3593800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Binary arithmetic</a:t>
            </a:r>
            <a:endParaRPr lang="en-US" dirty="0"/>
          </a:p>
        </p:txBody>
      </p:sp>
      <p:sp>
        <p:nvSpPr>
          <p:cNvPr id="2" name="TextBox 1"/>
          <p:cNvSpPr txBox="1"/>
          <p:nvPr/>
        </p:nvSpPr>
        <p:spPr>
          <a:xfrm>
            <a:off x="815648" y="1840839"/>
            <a:ext cx="1846930" cy="1477328"/>
          </a:xfrm>
          <a:prstGeom prst="rect">
            <a:avLst/>
          </a:prstGeom>
          <a:noFill/>
        </p:spPr>
        <p:txBody>
          <a:bodyPr wrap="none" rtlCol="0">
            <a:spAutoFit/>
          </a:bodyPr>
          <a:lstStyle/>
          <a:p>
            <a:r>
              <a:rPr lang="en-US" dirty="0">
                <a:latin typeface="Courier New"/>
                <a:cs typeface="Courier New"/>
              </a:rPr>
              <a:t>   </a:t>
            </a:r>
            <a:r>
              <a:rPr lang="en-US" i="1" dirty="0">
                <a:latin typeface="Courier New"/>
                <a:cs typeface="Courier New"/>
              </a:rPr>
              <a:t>1</a:t>
            </a:r>
          </a:p>
          <a:p>
            <a:r>
              <a:rPr lang="en-US" dirty="0">
                <a:latin typeface="Courier New"/>
                <a:cs typeface="Courier New"/>
              </a:rPr>
              <a:t>  </a:t>
            </a:r>
            <a:r>
              <a:rPr lang="en-US" b="1" dirty="0">
                <a:latin typeface="Courier New"/>
                <a:cs typeface="Courier New"/>
              </a:rPr>
              <a:t>1010</a:t>
            </a:r>
            <a:r>
              <a:rPr lang="en-US" dirty="0">
                <a:latin typeface="Courier New"/>
                <a:cs typeface="Courier New"/>
              </a:rPr>
              <a:t>  (10)</a:t>
            </a:r>
          </a:p>
          <a:p>
            <a:r>
              <a:rPr lang="en-US" dirty="0">
                <a:latin typeface="Courier New"/>
                <a:cs typeface="Courier New"/>
              </a:rPr>
              <a:t>+ </a:t>
            </a:r>
            <a:r>
              <a:rPr lang="en-US" b="1" dirty="0">
                <a:latin typeface="Courier New"/>
                <a:cs typeface="Courier New"/>
              </a:rPr>
              <a:t>1010</a:t>
            </a:r>
            <a:r>
              <a:rPr lang="en-US" dirty="0">
                <a:latin typeface="Courier New"/>
                <a:cs typeface="Courier New"/>
              </a:rPr>
              <a:t>  (10)</a:t>
            </a:r>
          </a:p>
          <a:p>
            <a:r>
              <a:rPr lang="en-US" dirty="0">
                <a:latin typeface="Courier New"/>
                <a:cs typeface="Courier New"/>
              </a:rPr>
              <a:t> </a:t>
            </a:r>
            <a:r>
              <a:rPr lang="en-US" b="1" dirty="0">
                <a:latin typeface="Courier New"/>
                <a:cs typeface="Courier New"/>
              </a:rPr>
              <a:t>10100</a:t>
            </a:r>
            <a:r>
              <a:rPr lang="en-US" dirty="0">
                <a:latin typeface="Courier New"/>
                <a:cs typeface="Courier New"/>
              </a:rPr>
              <a:t>  (20)</a:t>
            </a:r>
          </a:p>
          <a:p>
            <a:endParaRPr lang="en-US" dirty="0">
              <a:latin typeface="Courier New"/>
              <a:cs typeface="Courier New"/>
            </a:endParaRPr>
          </a:p>
        </p:txBody>
      </p:sp>
      <p:cxnSp>
        <p:nvCxnSpPr>
          <p:cNvPr id="5" name="Straight Connector 4"/>
          <p:cNvCxnSpPr/>
          <p:nvPr/>
        </p:nvCxnSpPr>
        <p:spPr>
          <a:xfrm flipH="1">
            <a:off x="838952" y="2726307"/>
            <a:ext cx="905871"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3548579" y="1865079"/>
            <a:ext cx="4369544" cy="2585323"/>
          </a:xfrm>
          <a:prstGeom prst="rect">
            <a:avLst/>
          </a:prstGeom>
          <a:noFill/>
        </p:spPr>
        <p:txBody>
          <a:bodyPr wrap="square" rtlCol="0">
            <a:spAutoFit/>
          </a:bodyPr>
          <a:lstStyle/>
          <a:p>
            <a:endParaRPr lang="en-US" dirty="0">
              <a:latin typeface="Courier New"/>
              <a:cs typeface="Courier New"/>
            </a:endParaRPr>
          </a:p>
          <a:p>
            <a:r>
              <a:rPr lang="en-US" dirty="0">
                <a:latin typeface="Courier New"/>
                <a:cs typeface="Courier New"/>
              </a:rPr>
              <a:t>           </a:t>
            </a:r>
            <a:r>
              <a:rPr lang="en-US" b="1" dirty="0">
                <a:latin typeface="Courier New"/>
                <a:cs typeface="Courier New"/>
              </a:rPr>
              <a:t>110</a:t>
            </a:r>
            <a:r>
              <a:rPr lang="en-US" dirty="0">
                <a:latin typeface="Courier New"/>
                <a:cs typeface="Courier New"/>
              </a:rPr>
              <a:t>  (6)</a:t>
            </a:r>
          </a:p>
          <a:p>
            <a:r>
              <a:rPr lang="en-US" dirty="0">
                <a:latin typeface="Courier New"/>
                <a:cs typeface="Courier New"/>
              </a:rPr>
              <a:t>        x </a:t>
            </a:r>
            <a:r>
              <a:rPr lang="en-US" b="1" dirty="0">
                <a:latin typeface="Courier New"/>
                <a:cs typeface="Courier New"/>
              </a:rPr>
              <a:t>1010</a:t>
            </a:r>
            <a:r>
              <a:rPr lang="en-US" dirty="0">
                <a:latin typeface="Courier New"/>
                <a:cs typeface="Courier New"/>
              </a:rPr>
              <a:t>  (10)</a:t>
            </a:r>
          </a:p>
          <a:p>
            <a:r>
              <a:rPr lang="en-US" dirty="0">
                <a:latin typeface="Courier New"/>
                <a:cs typeface="Courier New"/>
              </a:rPr>
              <a:t>          </a:t>
            </a:r>
            <a:r>
              <a:rPr lang="en-US" i="1" dirty="0">
                <a:latin typeface="Courier New"/>
                <a:cs typeface="Courier New"/>
              </a:rPr>
              <a:t>   0</a:t>
            </a:r>
          </a:p>
          <a:p>
            <a:r>
              <a:rPr lang="en-US" i="1" dirty="0">
                <a:latin typeface="Courier New"/>
                <a:cs typeface="Courier New"/>
              </a:rPr>
              <a:t>          110</a:t>
            </a:r>
          </a:p>
          <a:p>
            <a:r>
              <a:rPr lang="en-US" i="1" dirty="0">
                <a:latin typeface="Courier New"/>
                <a:cs typeface="Courier New"/>
              </a:rPr>
              <a:t>           0</a:t>
            </a:r>
          </a:p>
          <a:p>
            <a:r>
              <a:rPr lang="en-US" i="1" dirty="0">
                <a:latin typeface="Courier New"/>
                <a:cs typeface="Courier New"/>
              </a:rPr>
              <a:t>     +  110</a:t>
            </a:r>
          </a:p>
          <a:p>
            <a:r>
              <a:rPr lang="en-US" dirty="0">
                <a:latin typeface="Courier New"/>
                <a:cs typeface="Courier New"/>
              </a:rPr>
              <a:t>        </a:t>
            </a:r>
            <a:r>
              <a:rPr lang="en-US" b="1" dirty="0">
                <a:latin typeface="Courier New"/>
                <a:cs typeface="Courier New"/>
              </a:rPr>
              <a:t>111100</a:t>
            </a:r>
            <a:r>
              <a:rPr lang="en-US" dirty="0">
                <a:latin typeface="Courier New"/>
                <a:cs typeface="Courier New"/>
              </a:rPr>
              <a:t>  (60)</a:t>
            </a:r>
          </a:p>
          <a:p>
            <a:endParaRPr lang="en-US" dirty="0">
              <a:latin typeface="Courier New"/>
              <a:cs typeface="Courier New"/>
            </a:endParaRPr>
          </a:p>
        </p:txBody>
      </p:sp>
      <p:cxnSp>
        <p:nvCxnSpPr>
          <p:cNvPr id="7" name="Straight Connector 6"/>
          <p:cNvCxnSpPr/>
          <p:nvPr/>
        </p:nvCxnSpPr>
        <p:spPr>
          <a:xfrm flipH="1">
            <a:off x="4273036" y="2750547"/>
            <a:ext cx="1270041"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273036" y="3861445"/>
            <a:ext cx="1270042"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 xmlns:a16="http://schemas.microsoft.com/office/drawing/2014/main" id="{7A78778B-A09D-8D48-9EE9-83AA12A7491B}"/>
              </a:ext>
            </a:extLst>
          </p:cNvPr>
          <p:cNvSpPr txBox="1"/>
          <p:nvPr/>
        </p:nvSpPr>
        <p:spPr>
          <a:xfrm>
            <a:off x="197437" y="5334592"/>
            <a:ext cx="8749126" cy="523220"/>
          </a:xfrm>
          <a:prstGeom prst="rect">
            <a:avLst/>
          </a:prstGeom>
          <a:noFill/>
        </p:spPr>
        <p:txBody>
          <a:bodyPr wrap="none" rtlCol="0">
            <a:spAutoFit/>
          </a:bodyPr>
          <a:lstStyle/>
          <a:p>
            <a:r>
              <a:rPr lang="en-US" sz="2800" dirty="0"/>
              <a:t>What if we have only 4 binary digits  to represent integers?</a:t>
            </a:r>
          </a:p>
        </p:txBody>
      </p:sp>
    </p:spTree>
    <p:extLst>
      <p:ext uri="{BB962C8B-B14F-4D97-AF65-F5344CB8AC3E}">
        <p14:creationId xmlns="" xmlns:p14="http://schemas.microsoft.com/office/powerpoint/2010/main" val="139613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Binary arithmetic … on 4-bit words</a:t>
            </a:r>
          </a:p>
        </p:txBody>
      </p:sp>
      <p:sp>
        <p:nvSpPr>
          <p:cNvPr id="2" name="TextBox 1"/>
          <p:cNvSpPr txBox="1"/>
          <p:nvPr/>
        </p:nvSpPr>
        <p:spPr>
          <a:xfrm>
            <a:off x="815648" y="1840839"/>
            <a:ext cx="1846930" cy="1477328"/>
          </a:xfrm>
          <a:prstGeom prst="rect">
            <a:avLst/>
          </a:prstGeom>
          <a:noFill/>
        </p:spPr>
        <p:txBody>
          <a:bodyPr wrap="none" rtlCol="0">
            <a:spAutoFit/>
          </a:bodyPr>
          <a:lstStyle/>
          <a:p>
            <a:r>
              <a:rPr lang="en-US" dirty="0">
                <a:latin typeface="Courier New"/>
                <a:cs typeface="Courier New"/>
              </a:rPr>
              <a:t>   </a:t>
            </a:r>
            <a:r>
              <a:rPr lang="en-US" i="1" dirty="0">
                <a:latin typeface="Courier New"/>
                <a:cs typeface="Courier New"/>
              </a:rPr>
              <a:t>1</a:t>
            </a:r>
          </a:p>
          <a:p>
            <a:r>
              <a:rPr lang="en-US" dirty="0">
                <a:latin typeface="Courier New"/>
                <a:cs typeface="Courier New"/>
              </a:rPr>
              <a:t>  </a:t>
            </a:r>
            <a:r>
              <a:rPr lang="en-US" b="1" dirty="0">
                <a:latin typeface="Courier New"/>
                <a:cs typeface="Courier New"/>
              </a:rPr>
              <a:t>1010</a:t>
            </a:r>
            <a:r>
              <a:rPr lang="en-US" dirty="0">
                <a:latin typeface="Courier New"/>
                <a:cs typeface="Courier New"/>
              </a:rPr>
              <a:t>  (10)</a:t>
            </a:r>
          </a:p>
          <a:p>
            <a:r>
              <a:rPr lang="en-US" dirty="0">
                <a:latin typeface="Courier New"/>
                <a:cs typeface="Courier New"/>
              </a:rPr>
              <a:t>+ </a:t>
            </a:r>
            <a:r>
              <a:rPr lang="en-US" b="1" dirty="0">
                <a:latin typeface="Courier New"/>
                <a:cs typeface="Courier New"/>
              </a:rPr>
              <a:t>1010</a:t>
            </a:r>
            <a:r>
              <a:rPr lang="en-US" dirty="0">
                <a:latin typeface="Courier New"/>
                <a:cs typeface="Courier New"/>
              </a:rPr>
              <a:t>  (10)</a:t>
            </a:r>
          </a:p>
          <a:p>
            <a:r>
              <a:rPr lang="en-US" dirty="0">
                <a:latin typeface="Courier New"/>
                <a:cs typeface="Courier New"/>
              </a:rPr>
              <a:t> </a:t>
            </a:r>
            <a:r>
              <a:rPr lang="en-US" b="1" dirty="0">
                <a:solidFill>
                  <a:srgbClr val="FF0000"/>
                </a:solidFill>
                <a:latin typeface="Courier New"/>
                <a:cs typeface="Courier New"/>
              </a:rPr>
              <a:t>1</a:t>
            </a:r>
            <a:r>
              <a:rPr lang="en-US" b="1" dirty="0">
                <a:latin typeface="Courier New"/>
                <a:cs typeface="Courier New"/>
              </a:rPr>
              <a:t>0100</a:t>
            </a:r>
            <a:r>
              <a:rPr lang="en-US" dirty="0">
                <a:latin typeface="Courier New"/>
                <a:cs typeface="Courier New"/>
              </a:rPr>
              <a:t>  (20)</a:t>
            </a:r>
          </a:p>
          <a:p>
            <a:endParaRPr lang="en-US" dirty="0">
              <a:latin typeface="Courier New"/>
              <a:cs typeface="Courier New"/>
            </a:endParaRPr>
          </a:p>
        </p:txBody>
      </p:sp>
      <p:cxnSp>
        <p:nvCxnSpPr>
          <p:cNvPr id="5" name="Straight Connector 4"/>
          <p:cNvCxnSpPr/>
          <p:nvPr/>
        </p:nvCxnSpPr>
        <p:spPr>
          <a:xfrm flipH="1">
            <a:off x="838952" y="2726307"/>
            <a:ext cx="905871"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3548579" y="1865079"/>
            <a:ext cx="4369544" cy="2585323"/>
          </a:xfrm>
          <a:prstGeom prst="rect">
            <a:avLst/>
          </a:prstGeom>
          <a:noFill/>
        </p:spPr>
        <p:txBody>
          <a:bodyPr wrap="square" rtlCol="0">
            <a:spAutoFit/>
          </a:bodyPr>
          <a:lstStyle/>
          <a:p>
            <a:endParaRPr lang="en-US" dirty="0">
              <a:latin typeface="Courier New"/>
              <a:cs typeface="Courier New"/>
            </a:endParaRPr>
          </a:p>
          <a:p>
            <a:r>
              <a:rPr lang="en-US" dirty="0">
                <a:latin typeface="Courier New"/>
                <a:cs typeface="Courier New"/>
              </a:rPr>
              <a:t>          </a:t>
            </a:r>
            <a:r>
              <a:rPr lang="en-US" b="1" dirty="0">
                <a:latin typeface="Courier New"/>
                <a:cs typeface="Courier New"/>
              </a:rPr>
              <a:t>0110</a:t>
            </a:r>
            <a:r>
              <a:rPr lang="en-US" dirty="0">
                <a:latin typeface="Courier New"/>
                <a:cs typeface="Courier New"/>
              </a:rPr>
              <a:t>  (6)</a:t>
            </a:r>
          </a:p>
          <a:p>
            <a:r>
              <a:rPr lang="en-US" dirty="0">
                <a:latin typeface="Courier New"/>
                <a:cs typeface="Courier New"/>
              </a:rPr>
              <a:t>        x </a:t>
            </a:r>
            <a:r>
              <a:rPr lang="en-US" b="1" dirty="0">
                <a:latin typeface="Courier New"/>
                <a:cs typeface="Courier New"/>
              </a:rPr>
              <a:t>1010</a:t>
            </a:r>
            <a:r>
              <a:rPr lang="en-US" dirty="0">
                <a:latin typeface="Courier New"/>
                <a:cs typeface="Courier New"/>
              </a:rPr>
              <a:t>  (10)</a:t>
            </a:r>
          </a:p>
          <a:p>
            <a:r>
              <a:rPr lang="en-US" dirty="0">
                <a:latin typeface="Courier New"/>
                <a:cs typeface="Courier New"/>
              </a:rPr>
              <a:t>          </a:t>
            </a:r>
            <a:r>
              <a:rPr lang="en-US" i="1" dirty="0">
                <a:latin typeface="Courier New"/>
                <a:cs typeface="Courier New"/>
              </a:rPr>
              <a:t>   0</a:t>
            </a:r>
          </a:p>
          <a:p>
            <a:r>
              <a:rPr lang="en-US" i="1" dirty="0">
                <a:latin typeface="Courier New"/>
                <a:cs typeface="Courier New"/>
              </a:rPr>
              <a:t>          110</a:t>
            </a:r>
          </a:p>
          <a:p>
            <a:r>
              <a:rPr lang="en-US" i="1" dirty="0">
                <a:latin typeface="Courier New"/>
                <a:cs typeface="Courier New"/>
              </a:rPr>
              <a:t>           0</a:t>
            </a:r>
          </a:p>
          <a:p>
            <a:r>
              <a:rPr lang="en-US" i="1" dirty="0">
                <a:latin typeface="Courier New"/>
                <a:cs typeface="Courier New"/>
              </a:rPr>
              <a:t>     +  110</a:t>
            </a:r>
          </a:p>
          <a:p>
            <a:r>
              <a:rPr lang="en-US" dirty="0">
                <a:latin typeface="Courier New"/>
                <a:cs typeface="Courier New"/>
              </a:rPr>
              <a:t>        </a:t>
            </a:r>
            <a:r>
              <a:rPr lang="en-US" b="1" dirty="0">
                <a:solidFill>
                  <a:srgbClr val="FF0000"/>
                </a:solidFill>
                <a:latin typeface="Courier New"/>
                <a:cs typeface="Courier New"/>
              </a:rPr>
              <a:t>11</a:t>
            </a:r>
            <a:r>
              <a:rPr lang="en-US" b="1" dirty="0">
                <a:latin typeface="Courier New"/>
                <a:cs typeface="Courier New"/>
              </a:rPr>
              <a:t>1100</a:t>
            </a:r>
            <a:r>
              <a:rPr lang="en-US" dirty="0">
                <a:latin typeface="Courier New"/>
                <a:cs typeface="Courier New"/>
              </a:rPr>
              <a:t>  (60)</a:t>
            </a:r>
          </a:p>
          <a:p>
            <a:endParaRPr lang="en-US" dirty="0">
              <a:latin typeface="Courier New"/>
              <a:cs typeface="Courier New"/>
            </a:endParaRPr>
          </a:p>
        </p:txBody>
      </p:sp>
      <p:cxnSp>
        <p:nvCxnSpPr>
          <p:cNvPr id="7" name="Straight Connector 6"/>
          <p:cNvCxnSpPr/>
          <p:nvPr/>
        </p:nvCxnSpPr>
        <p:spPr>
          <a:xfrm flipH="1">
            <a:off x="4273036" y="2750547"/>
            <a:ext cx="1270041"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273036" y="3861445"/>
            <a:ext cx="1270042" cy="0"/>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7467908" y="6150090"/>
            <a:ext cx="566181" cy="584775"/>
          </a:xfrm>
          <a:prstGeom prst="rect">
            <a:avLst/>
          </a:prstGeom>
          <a:noFill/>
        </p:spPr>
        <p:txBody>
          <a:bodyPr wrap="none" rtlCol="0">
            <a:spAutoFit/>
          </a:bodyPr>
          <a:lstStyle/>
          <a:p>
            <a:r>
              <a:rPr lang="en-US" sz="3200" dirty="0">
                <a:solidFill>
                  <a:srgbClr val="FF0000"/>
                </a:solidFill>
              </a:rPr>
              <a:t>??</a:t>
            </a:r>
          </a:p>
        </p:txBody>
      </p:sp>
      <p:grpSp>
        <p:nvGrpSpPr>
          <p:cNvPr id="3" name="Group 2">
            <a:extLst>
              <a:ext uri="{FF2B5EF4-FFF2-40B4-BE49-F238E27FC236}">
                <a16:creationId xmlns="" xmlns:a16="http://schemas.microsoft.com/office/drawing/2014/main" id="{A2219F4F-021D-634C-8868-32EF3B998A2C}"/>
              </a:ext>
            </a:extLst>
          </p:cNvPr>
          <p:cNvGrpSpPr/>
          <p:nvPr/>
        </p:nvGrpSpPr>
        <p:grpSpPr>
          <a:xfrm>
            <a:off x="18658" y="5458493"/>
            <a:ext cx="8855165" cy="1105169"/>
            <a:chOff x="455982" y="5458493"/>
            <a:chExt cx="8855165" cy="1105169"/>
          </a:xfrm>
        </p:grpSpPr>
        <p:cxnSp>
          <p:nvCxnSpPr>
            <p:cNvPr id="10" name="Straight Connector 9"/>
            <p:cNvCxnSpPr/>
            <p:nvPr/>
          </p:nvCxnSpPr>
          <p:spPr>
            <a:xfrm>
              <a:off x="580103" y="5525729"/>
              <a:ext cx="7787149"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55982" y="5627546"/>
              <a:ext cx="261610" cy="246221"/>
            </a:xfrm>
            <a:prstGeom prst="rect">
              <a:avLst/>
            </a:prstGeom>
            <a:noFill/>
          </p:spPr>
          <p:txBody>
            <a:bodyPr wrap="none" rtlCol="0">
              <a:spAutoFit/>
            </a:bodyPr>
            <a:lstStyle/>
            <a:p>
              <a:r>
                <a:rPr lang="en-US" sz="1000" dirty="0">
                  <a:latin typeface="Courier New" pitchFamily="49" charset="0"/>
                  <a:cs typeface="Courier New" pitchFamily="49" charset="0"/>
                </a:rPr>
                <a:t>0</a:t>
              </a:r>
            </a:p>
          </p:txBody>
        </p:sp>
        <p:cxnSp>
          <p:nvCxnSpPr>
            <p:cNvPr id="12" name="Straight Connector 11"/>
            <p:cNvCxnSpPr/>
            <p:nvPr/>
          </p:nvCxnSpPr>
          <p:spPr>
            <a:xfrm rot="5400000" flipH="1" flipV="1">
              <a:off x="4997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flipH="1" flipV="1">
              <a:off x="869919"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14786" y="5627546"/>
              <a:ext cx="261610" cy="246221"/>
            </a:xfrm>
            <a:prstGeom prst="rect">
              <a:avLst/>
            </a:prstGeom>
            <a:noFill/>
          </p:spPr>
          <p:txBody>
            <a:bodyPr wrap="none" rtlCol="0">
              <a:spAutoFit/>
            </a:bodyPr>
            <a:lstStyle/>
            <a:p>
              <a:r>
                <a:rPr lang="en-US" sz="1000" dirty="0">
                  <a:latin typeface="Courier New" pitchFamily="49" charset="0"/>
                  <a:cs typeface="Courier New" pitchFamily="49" charset="0"/>
                </a:rPr>
                <a:t>1</a:t>
              </a:r>
            </a:p>
          </p:txBody>
        </p:sp>
        <p:sp>
          <p:nvSpPr>
            <p:cNvPr id="18" name="TextBox 17"/>
            <p:cNvSpPr txBox="1"/>
            <p:nvPr/>
          </p:nvSpPr>
          <p:spPr>
            <a:xfrm>
              <a:off x="1155528" y="5627546"/>
              <a:ext cx="338554" cy="246221"/>
            </a:xfrm>
            <a:prstGeom prst="rect">
              <a:avLst/>
            </a:prstGeom>
            <a:noFill/>
          </p:spPr>
          <p:txBody>
            <a:bodyPr wrap="none" rtlCol="0">
              <a:spAutoFit/>
            </a:bodyPr>
            <a:lstStyle/>
            <a:p>
              <a:r>
                <a:rPr lang="en-US" sz="1000" dirty="0">
                  <a:latin typeface="Courier New" pitchFamily="49" charset="0"/>
                  <a:cs typeface="Courier New" pitchFamily="49" charset="0"/>
                </a:rPr>
                <a:t>10</a:t>
              </a:r>
            </a:p>
          </p:txBody>
        </p:sp>
        <p:cxnSp>
          <p:nvCxnSpPr>
            <p:cNvPr id="19" name="Straight Connector 18"/>
            <p:cNvCxnSpPr/>
            <p:nvPr/>
          </p:nvCxnSpPr>
          <p:spPr>
            <a:xfrm rot="5400000" flipH="1" flipV="1">
              <a:off x="1238001"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H="1" flipV="1">
              <a:off x="16144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518256" y="5627546"/>
              <a:ext cx="338554" cy="246221"/>
            </a:xfrm>
            <a:prstGeom prst="rect">
              <a:avLst/>
            </a:prstGeom>
            <a:noFill/>
          </p:spPr>
          <p:txBody>
            <a:bodyPr wrap="none" rtlCol="0">
              <a:spAutoFit/>
            </a:bodyPr>
            <a:lstStyle/>
            <a:p>
              <a:r>
                <a:rPr lang="en-US" sz="1000" dirty="0">
                  <a:latin typeface="Courier New" pitchFamily="49" charset="0"/>
                  <a:cs typeface="Courier New" pitchFamily="49" charset="0"/>
                </a:rPr>
                <a:t>11</a:t>
              </a:r>
            </a:p>
          </p:txBody>
        </p:sp>
        <p:sp>
          <p:nvSpPr>
            <p:cNvPr id="34" name="TextBox 33"/>
            <p:cNvSpPr txBox="1"/>
            <p:nvPr/>
          </p:nvSpPr>
          <p:spPr>
            <a:xfrm>
              <a:off x="1859690" y="5627546"/>
              <a:ext cx="415498" cy="246221"/>
            </a:xfrm>
            <a:prstGeom prst="rect">
              <a:avLst/>
            </a:prstGeom>
            <a:noFill/>
          </p:spPr>
          <p:txBody>
            <a:bodyPr wrap="none" rtlCol="0">
              <a:spAutoFit/>
            </a:bodyPr>
            <a:lstStyle/>
            <a:p>
              <a:r>
                <a:rPr lang="en-US" sz="1000">
                  <a:latin typeface="Courier New" pitchFamily="49" charset="0"/>
                  <a:cs typeface="Courier New" pitchFamily="49" charset="0"/>
                </a:rPr>
                <a:t>100</a:t>
              </a:r>
              <a:endParaRPr lang="en-US" sz="1000" dirty="0">
                <a:latin typeface="Courier New" pitchFamily="49" charset="0"/>
                <a:cs typeface="Courier New" pitchFamily="49" charset="0"/>
              </a:endParaRPr>
            </a:p>
          </p:txBody>
        </p:sp>
        <p:cxnSp>
          <p:nvCxnSpPr>
            <p:cNvPr id="35" name="Straight Connector 34"/>
            <p:cNvCxnSpPr/>
            <p:nvPr/>
          </p:nvCxnSpPr>
          <p:spPr>
            <a:xfrm rot="5400000" flipH="1" flipV="1">
              <a:off x="19856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flipH="1" flipV="1">
              <a:off x="2355819"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228768" y="5627546"/>
              <a:ext cx="415498" cy="246221"/>
            </a:xfrm>
            <a:prstGeom prst="rect">
              <a:avLst/>
            </a:prstGeom>
            <a:noFill/>
          </p:spPr>
          <p:txBody>
            <a:bodyPr wrap="none" rtlCol="0">
              <a:spAutoFit/>
            </a:bodyPr>
            <a:lstStyle/>
            <a:p>
              <a:r>
                <a:rPr lang="en-US" sz="1000" dirty="0">
                  <a:latin typeface="Courier New" pitchFamily="49" charset="0"/>
                  <a:cs typeface="Courier New" pitchFamily="49" charset="0"/>
                </a:rPr>
                <a:t>101</a:t>
              </a:r>
            </a:p>
          </p:txBody>
        </p:sp>
        <p:sp>
          <p:nvSpPr>
            <p:cNvPr id="38" name="TextBox 37"/>
            <p:cNvSpPr txBox="1"/>
            <p:nvPr/>
          </p:nvSpPr>
          <p:spPr>
            <a:xfrm>
              <a:off x="2590058" y="5627546"/>
              <a:ext cx="415498" cy="246221"/>
            </a:xfrm>
            <a:prstGeom prst="rect">
              <a:avLst/>
            </a:prstGeom>
            <a:noFill/>
          </p:spPr>
          <p:txBody>
            <a:bodyPr wrap="none" rtlCol="0">
              <a:spAutoFit/>
            </a:bodyPr>
            <a:lstStyle/>
            <a:p>
              <a:r>
                <a:rPr lang="en-US" sz="1000">
                  <a:latin typeface="Courier New" pitchFamily="49" charset="0"/>
                  <a:cs typeface="Courier New" pitchFamily="49" charset="0"/>
                </a:rPr>
                <a:t>110</a:t>
              </a:r>
              <a:endParaRPr lang="en-US" sz="1000" dirty="0">
                <a:latin typeface="Courier New" pitchFamily="49" charset="0"/>
                <a:cs typeface="Courier New" pitchFamily="49" charset="0"/>
              </a:endParaRPr>
            </a:p>
          </p:txBody>
        </p:sp>
        <p:cxnSp>
          <p:nvCxnSpPr>
            <p:cNvPr id="39" name="Straight Connector 38"/>
            <p:cNvCxnSpPr/>
            <p:nvPr/>
          </p:nvCxnSpPr>
          <p:spPr>
            <a:xfrm rot="5400000" flipH="1" flipV="1">
              <a:off x="2723901"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flipH="1" flipV="1">
              <a:off x="31003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973334" y="5627546"/>
              <a:ext cx="415498" cy="246221"/>
            </a:xfrm>
            <a:prstGeom prst="rect">
              <a:avLst/>
            </a:prstGeom>
            <a:noFill/>
          </p:spPr>
          <p:txBody>
            <a:bodyPr wrap="none" rtlCol="0">
              <a:spAutoFit/>
            </a:bodyPr>
            <a:lstStyle/>
            <a:p>
              <a:r>
                <a:rPr lang="en-US" sz="1000" dirty="0">
                  <a:latin typeface="Courier New" pitchFamily="49" charset="0"/>
                  <a:cs typeface="Courier New" pitchFamily="49" charset="0"/>
                </a:rPr>
                <a:t>111</a:t>
              </a:r>
            </a:p>
          </p:txBody>
        </p:sp>
        <p:sp>
          <p:nvSpPr>
            <p:cNvPr id="42" name="TextBox 41"/>
            <p:cNvSpPr txBox="1"/>
            <p:nvPr/>
          </p:nvSpPr>
          <p:spPr>
            <a:xfrm>
              <a:off x="3294220"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1000</a:t>
              </a:r>
            </a:p>
          </p:txBody>
        </p:sp>
        <p:cxnSp>
          <p:nvCxnSpPr>
            <p:cNvPr id="43" name="Straight Connector 42"/>
            <p:cNvCxnSpPr/>
            <p:nvPr/>
          </p:nvCxnSpPr>
          <p:spPr>
            <a:xfrm rot="5400000" flipH="1" flipV="1">
              <a:off x="34715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5400000" flipH="1" flipV="1">
              <a:off x="3841719"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73572"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1001</a:t>
              </a:r>
            </a:p>
          </p:txBody>
        </p:sp>
        <p:sp>
          <p:nvSpPr>
            <p:cNvPr id="46" name="TextBox 45"/>
            <p:cNvSpPr txBox="1"/>
            <p:nvPr/>
          </p:nvSpPr>
          <p:spPr>
            <a:xfrm>
              <a:off x="4045136"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1010</a:t>
              </a:r>
            </a:p>
          </p:txBody>
        </p:sp>
        <p:cxnSp>
          <p:nvCxnSpPr>
            <p:cNvPr id="47" name="Straight Connector 46"/>
            <p:cNvCxnSpPr/>
            <p:nvPr/>
          </p:nvCxnSpPr>
          <p:spPr>
            <a:xfrm rot="5400000" flipH="1" flipV="1">
              <a:off x="4209801"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5400000" flipH="1" flipV="1">
              <a:off x="45862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418138"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1011</a:t>
              </a:r>
            </a:p>
          </p:txBody>
        </p:sp>
        <p:sp>
          <p:nvSpPr>
            <p:cNvPr id="50" name="TextBox 49"/>
            <p:cNvSpPr txBox="1"/>
            <p:nvPr/>
          </p:nvSpPr>
          <p:spPr>
            <a:xfrm>
              <a:off x="4780120"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1100</a:t>
              </a:r>
            </a:p>
          </p:txBody>
        </p:sp>
        <p:cxnSp>
          <p:nvCxnSpPr>
            <p:cNvPr id="51" name="Straight Connector 50"/>
            <p:cNvCxnSpPr/>
            <p:nvPr/>
          </p:nvCxnSpPr>
          <p:spPr>
            <a:xfrm rot="5400000" flipH="1" flipV="1">
              <a:off x="49574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flipH="1" flipV="1">
              <a:off x="5327619"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5159472"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1101</a:t>
              </a:r>
            </a:p>
          </p:txBody>
        </p:sp>
        <p:sp>
          <p:nvSpPr>
            <p:cNvPr id="54" name="TextBox 53"/>
            <p:cNvSpPr txBox="1"/>
            <p:nvPr/>
          </p:nvSpPr>
          <p:spPr>
            <a:xfrm>
              <a:off x="5531036"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1110</a:t>
              </a:r>
            </a:p>
          </p:txBody>
        </p:sp>
        <p:cxnSp>
          <p:nvCxnSpPr>
            <p:cNvPr id="55" name="Straight Connector 54"/>
            <p:cNvCxnSpPr/>
            <p:nvPr/>
          </p:nvCxnSpPr>
          <p:spPr>
            <a:xfrm rot="5400000" flipH="1" flipV="1">
              <a:off x="5695701"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flipH="1" flipV="1">
              <a:off x="6072185" y="5533899"/>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904038" y="5627546"/>
              <a:ext cx="492443" cy="246221"/>
            </a:xfrm>
            <a:prstGeom prst="rect">
              <a:avLst/>
            </a:prstGeom>
            <a:noFill/>
          </p:spPr>
          <p:txBody>
            <a:bodyPr wrap="none" rtlCol="0">
              <a:spAutoFit/>
            </a:bodyPr>
            <a:lstStyle/>
            <a:p>
              <a:r>
                <a:rPr lang="en-US" sz="1000" dirty="0">
                  <a:latin typeface="Courier New" pitchFamily="49" charset="0"/>
                  <a:cs typeface="Courier New" pitchFamily="49" charset="0"/>
                </a:rPr>
                <a:t>1111</a:t>
              </a:r>
            </a:p>
          </p:txBody>
        </p:sp>
        <p:cxnSp>
          <p:nvCxnSpPr>
            <p:cNvPr id="63" name="Straight Connector 62"/>
            <p:cNvCxnSpPr/>
            <p:nvPr/>
          </p:nvCxnSpPr>
          <p:spPr>
            <a:xfrm>
              <a:off x="8367252" y="5527317"/>
              <a:ext cx="776748" cy="1588"/>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flipH="1" flipV="1">
              <a:off x="6462769"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flipH="1" flipV="1">
              <a:off x="6832903"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rot="5400000" flipH="1" flipV="1">
              <a:off x="7200985"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flipH="1" flipV="1">
              <a:off x="7577469"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flipH="1" flipV="1">
              <a:off x="7948669"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rot="5400000" flipH="1" flipV="1">
              <a:off x="8318803"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5400000" flipH="1" flipV="1">
              <a:off x="8686885" y="5542995"/>
              <a:ext cx="15240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274403" y="5634025"/>
              <a:ext cx="529312" cy="230832"/>
            </a:xfrm>
            <a:prstGeom prst="rect">
              <a:avLst/>
            </a:prstGeom>
            <a:noFill/>
          </p:spPr>
          <p:txBody>
            <a:bodyPr wrap="none" rtlCol="0">
              <a:spAutoFit/>
            </a:bodyPr>
            <a:lstStyle/>
            <a:p>
              <a:r>
                <a:rPr lang="en-US" sz="900" dirty="0">
                  <a:latin typeface="Courier New" pitchFamily="49" charset="0"/>
                  <a:cs typeface="Courier New" pitchFamily="49" charset="0"/>
                </a:rPr>
                <a:t>10000</a:t>
              </a:r>
            </a:p>
          </p:txBody>
        </p:sp>
        <p:sp>
          <p:nvSpPr>
            <p:cNvPr id="64" name="TextBox 63"/>
            <p:cNvSpPr txBox="1"/>
            <p:nvPr/>
          </p:nvSpPr>
          <p:spPr>
            <a:xfrm>
              <a:off x="6645878" y="5634025"/>
              <a:ext cx="529312" cy="230832"/>
            </a:xfrm>
            <a:prstGeom prst="rect">
              <a:avLst/>
            </a:prstGeom>
            <a:noFill/>
          </p:spPr>
          <p:txBody>
            <a:bodyPr wrap="none" rtlCol="0">
              <a:spAutoFit/>
            </a:bodyPr>
            <a:lstStyle/>
            <a:p>
              <a:r>
                <a:rPr lang="en-US" sz="900" dirty="0">
                  <a:latin typeface="Courier New" pitchFamily="49" charset="0"/>
                  <a:cs typeface="Courier New" pitchFamily="49" charset="0"/>
                </a:rPr>
                <a:t>10001</a:t>
              </a:r>
            </a:p>
          </p:txBody>
        </p:sp>
        <p:sp>
          <p:nvSpPr>
            <p:cNvPr id="65" name="TextBox 64"/>
            <p:cNvSpPr txBox="1"/>
            <p:nvPr/>
          </p:nvSpPr>
          <p:spPr>
            <a:xfrm>
              <a:off x="7019466" y="5634025"/>
              <a:ext cx="529312" cy="230832"/>
            </a:xfrm>
            <a:prstGeom prst="rect">
              <a:avLst/>
            </a:prstGeom>
            <a:noFill/>
          </p:spPr>
          <p:txBody>
            <a:bodyPr wrap="none" rtlCol="0">
              <a:spAutoFit/>
            </a:bodyPr>
            <a:lstStyle/>
            <a:p>
              <a:r>
                <a:rPr lang="en-US" sz="900" dirty="0">
                  <a:latin typeface="Courier New" pitchFamily="49" charset="0"/>
                  <a:cs typeface="Courier New" pitchFamily="49" charset="0"/>
                </a:rPr>
                <a:t>10010</a:t>
              </a:r>
            </a:p>
          </p:txBody>
        </p:sp>
        <p:sp>
          <p:nvSpPr>
            <p:cNvPr id="73" name="TextBox 72"/>
            <p:cNvSpPr txBox="1"/>
            <p:nvPr/>
          </p:nvSpPr>
          <p:spPr>
            <a:xfrm>
              <a:off x="7388739" y="5634025"/>
              <a:ext cx="529312" cy="230832"/>
            </a:xfrm>
            <a:prstGeom prst="rect">
              <a:avLst/>
            </a:prstGeom>
            <a:noFill/>
          </p:spPr>
          <p:txBody>
            <a:bodyPr wrap="none" rtlCol="0">
              <a:spAutoFit/>
            </a:bodyPr>
            <a:lstStyle/>
            <a:p>
              <a:r>
                <a:rPr lang="en-US" sz="900" dirty="0">
                  <a:latin typeface="Courier New" pitchFamily="49" charset="0"/>
                  <a:cs typeface="Courier New" pitchFamily="49" charset="0"/>
                </a:rPr>
                <a:t>10011</a:t>
              </a:r>
            </a:p>
          </p:txBody>
        </p:sp>
        <p:sp>
          <p:nvSpPr>
            <p:cNvPr id="74" name="TextBox 73"/>
            <p:cNvSpPr txBox="1"/>
            <p:nvPr/>
          </p:nvSpPr>
          <p:spPr>
            <a:xfrm>
              <a:off x="7760303" y="5634025"/>
              <a:ext cx="529312" cy="230832"/>
            </a:xfrm>
            <a:prstGeom prst="rect">
              <a:avLst/>
            </a:prstGeom>
            <a:noFill/>
          </p:spPr>
          <p:txBody>
            <a:bodyPr wrap="none" rtlCol="0">
              <a:spAutoFit/>
            </a:bodyPr>
            <a:lstStyle/>
            <a:p>
              <a:r>
                <a:rPr lang="en-US" sz="900" dirty="0">
                  <a:latin typeface="Courier New" pitchFamily="49" charset="0"/>
                  <a:cs typeface="Courier New" pitchFamily="49" charset="0"/>
                </a:rPr>
                <a:t>10100</a:t>
              </a:r>
            </a:p>
          </p:txBody>
        </p:sp>
        <p:sp>
          <p:nvSpPr>
            <p:cNvPr id="75" name="TextBox 74"/>
            <p:cNvSpPr txBox="1"/>
            <p:nvPr/>
          </p:nvSpPr>
          <p:spPr>
            <a:xfrm>
              <a:off x="8133305" y="5634025"/>
              <a:ext cx="529312" cy="230832"/>
            </a:xfrm>
            <a:prstGeom prst="rect">
              <a:avLst/>
            </a:prstGeom>
            <a:noFill/>
          </p:spPr>
          <p:txBody>
            <a:bodyPr wrap="none" rtlCol="0">
              <a:spAutoFit/>
            </a:bodyPr>
            <a:lstStyle/>
            <a:p>
              <a:r>
                <a:rPr lang="en-US" sz="900" dirty="0">
                  <a:latin typeface="Courier New" pitchFamily="49" charset="0"/>
                  <a:cs typeface="Courier New" pitchFamily="49" charset="0"/>
                </a:rPr>
                <a:t>10101</a:t>
              </a:r>
            </a:p>
          </p:txBody>
        </p:sp>
        <p:sp>
          <p:nvSpPr>
            <p:cNvPr id="58" name="Left Bracket 57"/>
            <p:cNvSpPr/>
            <p:nvPr/>
          </p:nvSpPr>
          <p:spPr>
            <a:xfrm rot="16200000">
              <a:off x="3340690" y="3036348"/>
              <a:ext cx="179044" cy="585388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TextBox 58"/>
            <p:cNvSpPr txBox="1"/>
            <p:nvPr/>
          </p:nvSpPr>
          <p:spPr>
            <a:xfrm>
              <a:off x="3028756" y="6194330"/>
              <a:ext cx="696024" cy="369332"/>
            </a:xfrm>
            <a:prstGeom prst="rect">
              <a:avLst/>
            </a:prstGeom>
            <a:noFill/>
          </p:spPr>
          <p:txBody>
            <a:bodyPr wrap="none" rtlCol="0">
              <a:spAutoFit/>
            </a:bodyPr>
            <a:lstStyle/>
            <a:p>
              <a:r>
                <a:rPr lang="en-US" dirty="0">
                  <a:solidFill>
                    <a:srgbClr val="0070C0"/>
                  </a:solidFill>
                </a:rPr>
                <a:t>4 bits</a:t>
              </a:r>
            </a:p>
          </p:txBody>
        </p:sp>
        <p:sp>
          <p:nvSpPr>
            <p:cNvPr id="61" name="Left Bracket 60"/>
            <p:cNvSpPr/>
            <p:nvPr/>
          </p:nvSpPr>
          <p:spPr>
            <a:xfrm rot="16200000">
              <a:off x="7762371" y="4508955"/>
              <a:ext cx="183965" cy="2913587"/>
            </a:xfrm>
            <a:prstGeom prst="lef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 xmlns:p14="http://schemas.microsoft.com/office/powerpoint/2010/main" val="3842291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F9D2A2-0C6A-D843-8B76-B191B2700C72}"/>
              </a:ext>
            </a:extLst>
          </p:cNvPr>
          <p:cNvSpPr>
            <a:spLocks noGrp="1"/>
          </p:cNvSpPr>
          <p:nvPr>
            <p:ph type="title"/>
          </p:nvPr>
        </p:nvSpPr>
        <p:spPr/>
        <p:txBody>
          <a:bodyPr>
            <a:normAutofit fontScale="90000"/>
          </a:bodyPr>
          <a:lstStyle/>
          <a:p>
            <a:r>
              <a:rPr lang="en-US" dirty="0" smtClean="0"/>
              <a:t>Fixed-size representation</a:t>
            </a:r>
            <a:r>
              <a:rPr lang="en-US" dirty="0"/>
              <a:t/>
            </a:r>
            <a:br>
              <a:rPr lang="en-US" dirty="0"/>
            </a:br>
            <a:r>
              <a:rPr lang="en-US" dirty="0"/>
              <a:t>(32 bits in C0)</a:t>
            </a:r>
          </a:p>
        </p:txBody>
      </p:sp>
      <p:sp>
        <p:nvSpPr>
          <p:cNvPr id="3" name="Content Placeholder 2">
            <a:extLst>
              <a:ext uri="{FF2B5EF4-FFF2-40B4-BE49-F238E27FC236}">
                <a16:creationId xmlns="" xmlns:a16="http://schemas.microsoft.com/office/drawing/2014/main" id="{F148D23E-660C-1E40-83A4-2678A2AB2490}"/>
              </a:ext>
            </a:extLst>
          </p:cNvPr>
          <p:cNvSpPr>
            <a:spLocks noGrp="1"/>
          </p:cNvSpPr>
          <p:nvPr>
            <p:ph idx="1"/>
          </p:nvPr>
        </p:nvSpPr>
        <p:spPr/>
        <p:txBody>
          <a:bodyPr/>
          <a:lstStyle/>
          <a:p>
            <a:endParaRPr lang="en-US" dirty="0" smtClean="0"/>
          </a:p>
          <a:p>
            <a:r>
              <a:rPr lang="en-US" dirty="0" smtClean="0"/>
              <a:t>Allows </a:t>
            </a:r>
            <a:r>
              <a:rPr lang="en-US" dirty="0"/>
              <a:t>efficient </a:t>
            </a:r>
            <a:r>
              <a:rPr lang="en-US" dirty="0" smtClean="0"/>
              <a:t>operations in hardware</a:t>
            </a:r>
          </a:p>
          <a:p>
            <a:r>
              <a:rPr lang="en-US" dirty="0" smtClean="0"/>
              <a:t>We have to handle </a:t>
            </a:r>
            <a:r>
              <a:rPr lang="en-US" b="1" dirty="0" smtClean="0"/>
              <a:t>overflow</a:t>
            </a:r>
            <a:endParaRPr lang="en-US" dirty="0" smtClean="0"/>
          </a:p>
          <a:p>
            <a:pPr lvl="1"/>
            <a:r>
              <a:rPr lang="en-US" dirty="0" smtClean="0"/>
              <a:t>Raise error/exception</a:t>
            </a:r>
          </a:p>
          <a:p>
            <a:pPr lvl="1"/>
            <a:r>
              <a:rPr lang="en-US" dirty="0" smtClean="0"/>
              <a:t>Something else …</a:t>
            </a:r>
            <a:endParaRPr lang="en-US" dirty="0"/>
          </a:p>
        </p:txBody>
      </p:sp>
    </p:spTree>
    <p:extLst>
      <p:ext uri="{BB962C8B-B14F-4D97-AF65-F5344CB8AC3E}">
        <p14:creationId xmlns="" xmlns:p14="http://schemas.microsoft.com/office/powerpoint/2010/main" val="3542090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Overflow as Error</a:t>
            </a:r>
            <a:endParaRPr lang="en-US" dirty="0"/>
          </a:p>
        </p:txBody>
      </p:sp>
      <p:sp>
        <p:nvSpPr>
          <p:cNvPr id="3" name="Content Placeholder 2"/>
          <p:cNvSpPr>
            <a:spLocks noGrp="1"/>
          </p:cNvSpPr>
          <p:nvPr>
            <p:ph idx="1"/>
          </p:nvPr>
        </p:nvSpPr>
        <p:spPr>
          <a:xfrm>
            <a:off x="457200" y="1600201"/>
            <a:ext cx="8229600" cy="2437544"/>
          </a:xfrm>
        </p:spPr>
        <p:txBody>
          <a:bodyPr>
            <a:normAutofit fontScale="47500" lnSpcReduction="20000"/>
          </a:bodyPr>
          <a:lstStyle/>
          <a:p>
            <a:pPr>
              <a:buNone/>
            </a:pPr>
            <a:r>
              <a:rPr lang="en-US" dirty="0"/>
              <a:t>L_M_BV_32 := TBD.T_ENTIER_32S ((1.0/C_M_LSB_BV) * G_M_INFO_DERIVE(T_ALG.E_BV));</a:t>
            </a:r>
          </a:p>
          <a:p>
            <a:pPr>
              <a:buNone/>
            </a:pPr>
            <a:r>
              <a:rPr lang="en-US" dirty="0"/>
              <a:t>if L_M_BV_32 &gt; 32767 then</a:t>
            </a:r>
          </a:p>
          <a:p>
            <a:pPr>
              <a:buNone/>
            </a:pPr>
            <a:r>
              <a:rPr lang="en-US" dirty="0"/>
              <a:t>    P_M_DERIVE(T_ALG.E_BV) := 16#7FFF#;</a:t>
            </a:r>
          </a:p>
          <a:p>
            <a:pPr>
              <a:buNone/>
            </a:pPr>
            <a:r>
              <a:rPr lang="en-US" dirty="0" err="1"/>
              <a:t>elsif</a:t>
            </a:r>
            <a:r>
              <a:rPr lang="en-US" dirty="0"/>
              <a:t> L_M_BV_32 &lt; -32768 then</a:t>
            </a:r>
          </a:p>
          <a:p>
            <a:pPr>
              <a:buNone/>
            </a:pPr>
            <a:r>
              <a:rPr lang="en-US" dirty="0"/>
              <a:t>    P_M_DERIVE(T_ALG.E_BV) := 16#8000#;</a:t>
            </a:r>
          </a:p>
          <a:p>
            <a:pPr>
              <a:buNone/>
            </a:pPr>
            <a:r>
              <a:rPr lang="en-US" dirty="0"/>
              <a:t>else</a:t>
            </a:r>
          </a:p>
          <a:p>
            <a:pPr>
              <a:buNone/>
            </a:pPr>
            <a:r>
              <a:rPr lang="en-US" dirty="0"/>
              <a:t>    P_M_DERIVE(T_ALG.E_BV) := UC_16S_EN_16NS(TDB.T_ENTIER_16S(L_M_BV_32));</a:t>
            </a:r>
          </a:p>
          <a:p>
            <a:pPr>
              <a:buNone/>
            </a:pPr>
            <a:r>
              <a:rPr lang="en-US" dirty="0"/>
              <a:t>end if;</a:t>
            </a:r>
          </a:p>
          <a:p>
            <a:pPr>
              <a:buNone/>
            </a:pPr>
            <a:r>
              <a:rPr lang="en-US" dirty="0"/>
              <a:t>P_M_DERIVE(T_ALG.E_BH) :=</a:t>
            </a:r>
          </a:p>
          <a:p>
            <a:pPr>
              <a:buNone/>
            </a:pPr>
            <a:r>
              <a:rPr lang="en-US" dirty="0"/>
              <a:t>     UC_16S_EN_16NS (TDB.T_ENTIER_16S ((1.0/C_M_LSB_BH) * G_M_INFO_DERIVE(T_ALG.E_BH)));</a:t>
            </a:r>
          </a:p>
          <a:p>
            <a:pPr>
              <a:buNone/>
            </a:pPr>
            <a:endParaRPr lang="en-US" dirty="0"/>
          </a:p>
        </p:txBody>
      </p:sp>
      <p:grpSp>
        <p:nvGrpSpPr>
          <p:cNvPr id="7" name="Group 6"/>
          <p:cNvGrpSpPr/>
          <p:nvPr/>
        </p:nvGrpSpPr>
        <p:grpSpPr>
          <a:xfrm>
            <a:off x="1914525" y="1417639"/>
            <a:ext cx="7138987" cy="5233572"/>
            <a:chOff x="3064035" y="2412267"/>
            <a:chExt cx="5989477" cy="4238943"/>
          </a:xfrm>
        </p:grpSpPr>
        <p:pic>
          <p:nvPicPr>
            <p:cNvPr id="4" name="Picture 3" descr="ariane5.jpg"/>
            <p:cNvPicPr>
              <a:picLocks noChangeAspect="1"/>
            </p:cNvPicPr>
            <p:nvPr/>
          </p:nvPicPr>
          <p:blipFill>
            <a:blip r:embed="rId3"/>
            <a:srcRect l="16716" r="23964"/>
            <a:stretch>
              <a:fillRect/>
            </a:stretch>
          </p:blipFill>
          <p:spPr>
            <a:xfrm>
              <a:off x="5233987" y="2412267"/>
              <a:ext cx="3819525" cy="4238943"/>
            </a:xfrm>
            <a:prstGeom prst="rect">
              <a:avLst/>
            </a:prstGeom>
          </p:spPr>
        </p:pic>
        <p:sp>
          <p:nvSpPr>
            <p:cNvPr id="6" name="TextBox 5"/>
            <p:cNvSpPr txBox="1"/>
            <p:nvPr/>
          </p:nvSpPr>
          <p:spPr>
            <a:xfrm>
              <a:off x="3064035" y="4901684"/>
              <a:ext cx="1577676" cy="584775"/>
            </a:xfrm>
            <a:prstGeom prst="rect">
              <a:avLst/>
            </a:prstGeom>
            <a:noFill/>
          </p:spPr>
          <p:txBody>
            <a:bodyPr wrap="none" rtlCol="0">
              <a:spAutoFit/>
            </a:bodyPr>
            <a:lstStyle/>
            <a:p>
              <a:r>
                <a:rPr lang="en-US" sz="3200" dirty="0" err="1"/>
                <a:t>Ariane</a:t>
              </a:r>
              <a:r>
                <a:rPr lang="en-US" sz="3200" dirty="0"/>
                <a:t> 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16172</TotalTime>
  <Words>2697</Words>
  <Application>Microsoft Macintosh PowerPoint</Application>
  <PresentationFormat>On-screen Show (4:3)</PresentationFormat>
  <Paragraphs>1089</Paragraphs>
  <Slides>37</Slides>
  <Notes>25</Notes>
  <HiddenSlides>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Integers</vt:lpstr>
      <vt:lpstr>Last Time</vt:lpstr>
      <vt:lpstr>Today</vt:lpstr>
      <vt:lpstr>Decimal,</vt:lpstr>
      <vt:lpstr>Hexadecimal!</vt:lpstr>
      <vt:lpstr>Binary arithmetic</vt:lpstr>
      <vt:lpstr>Binary arithmetic … on 4-bit words</vt:lpstr>
      <vt:lpstr>Fixed-size representation (32 bits in C0)</vt:lpstr>
      <vt:lpstr>Handling Overflow as Error</vt:lpstr>
      <vt:lpstr>Handling Overflow as Error</vt:lpstr>
      <vt:lpstr>Modular arithmetic</vt:lpstr>
      <vt:lpstr>Integers modulo 16</vt:lpstr>
      <vt:lpstr>Laws of modular arithmetic</vt:lpstr>
      <vt:lpstr>Reasoning about int`s</vt:lpstr>
      <vt:lpstr>What about the negatives?</vt:lpstr>
      <vt:lpstr>Subtraction</vt:lpstr>
      <vt:lpstr>Rendering</vt:lpstr>
      <vt:lpstr>Two’s complement</vt:lpstr>
      <vt:lpstr>Two’s complement</vt:lpstr>
      <vt:lpstr>Reasoning about int`s</vt:lpstr>
      <vt:lpstr>Division and Modulus</vt:lpstr>
      <vt:lpstr>Safety requirements</vt:lpstr>
      <vt:lpstr>Bit Patterns</vt:lpstr>
      <vt:lpstr>Pixels as 32-bit int’s (ARGB)</vt:lpstr>
      <vt:lpstr>Example: pixel </vt:lpstr>
      <vt:lpstr>Bitwise operations</vt:lpstr>
      <vt:lpstr>Bitwise operations</vt:lpstr>
      <vt:lpstr>Bitwise operations</vt:lpstr>
      <vt:lpstr>Example: clear bits</vt:lpstr>
      <vt:lpstr>Example: isolate red</vt:lpstr>
      <vt:lpstr>Example: opacify</vt:lpstr>
      <vt:lpstr>What does this function do?</vt:lpstr>
      <vt:lpstr>Shifts: moving bits around</vt:lpstr>
      <vt:lpstr>Example: red_everywhere</vt:lpstr>
      <vt:lpstr>Example: swapping alpha and red channels</vt:lpstr>
      <vt:lpstr>Example: swapping alpha and red channels</vt:lpstr>
      <vt:lpstr>Arithmetic vs. Logical Operations</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Pfenning</dc:creator>
  <cp:lastModifiedBy>iliano</cp:lastModifiedBy>
  <cp:revision>224</cp:revision>
  <cp:lastPrinted>2018-12-23T19:47:59Z</cp:lastPrinted>
  <dcterms:created xsi:type="dcterms:W3CDTF">2014-05-20T13:16:54Z</dcterms:created>
  <dcterms:modified xsi:type="dcterms:W3CDTF">2019-01-24T18:44:19Z</dcterms:modified>
</cp:coreProperties>
</file>