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0904" y="6040120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0904" y="641096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A[9]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0904" y="604012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0904" y="566928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5662196"/>
            <a:ext cx="12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0xECE2FFF0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2312" y="5397164"/>
            <a:ext cx="111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ECE30000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77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Pictures for this Lecture</vt:lpstr>
      <vt:lpstr>Arrays</vt:lpstr>
      <vt:lpstr>array1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20</cp:revision>
  <dcterms:created xsi:type="dcterms:W3CDTF">2011-02-11T13:14:12Z</dcterms:created>
  <dcterms:modified xsi:type="dcterms:W3CDTF">2016-01-25T00:28:14Z</dcterms:modified>
</cp:coreProperties>
</file>