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8" r:id="rId2"/>
    <p:sldId id="260" r:id="rId3"/>
    <p:sldId id="261" r:id="rId4"/>
    <p:sldId id="262" r:id="rId5"/>
    <p:sldId id="263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Objects="1">
      <p:cViewPr varScale="1">
        <p:scale>
          <a:sx n="72" d="100"/>
          <a:sy n="72" d="100"/>
        </p:scale>
        <p:origin x="-4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A8F51-48B2-4A54-B8F7-B67A2836F7A7}" type="datetimeFigureOut">
              <a:rPr lang="en-US" smtClean="0"/>
              <a:pPr/>
              <a:t>1/25/2016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02015-F8A1-408C-BD74-83FEB1D733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905125"/>
            <a:ext cx="7772400" cy="1362075"/>
          </a:xfrm>
        </p:spPr>
        <p:txBody>
          <a:bodyPr anchor="t">
            <a:noAutofit/>
          </a:bodyPr>
          <a:lstStyle>
            <a:lvl1pPr algn="ctr">
              <a:defRPr sz="48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2672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1/25/2016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1/25/2016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1/25/2016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BE773-AFD6-1F41-B544-3BE70B961224}" type="datetimeFigureOut">
              <a:rPr lang="en-US" smtClean="0"/>
              <a:pPr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Pictures for this Lecture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To save a picture (1 per slide):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select the picture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right-click ‘</a:t>
            </a:r>
            <a:r>
              <a:rPr lang="en-US" i="1" dirty="0" smtClean="0">
                <a:solidFill>
                  <a:schemeClr val="tx1"/>
                </a:solidFill>
              </a:rPr>
              <a:t>Save as Picture …</a:t>
            </a:r>
            <a:r>
              <a:rPr lang="en-US" dirty="0" smtClean="0">
                <a:solidFill>
                  <a:schemeClr val="tx1"/>
                </a:solidFill>
              </a:rPr>
              <a:t>’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Select the PNG format and use the slide title as the file name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52548" y="5502840"/>
          <a:ext cx="60960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52548" y="5132000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148548" y="5132000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5508785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3"/>
          </p:cNvCxnSpPr>
          <p:nvPr/>
        </p:nvCxnSpPr>
        <p:spPr>
          <a:xfrm>
            <a:off x="318229" y="5693451"/>
            <a:ext cx="73431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13154" y="6488668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33306" y="6488668"/>
            <a:ext cx="57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 = 0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rot="16200000" flipV="1">
            <a:off x="7070390" y="6183133"/>
            <a:ext cx="610551" cy="5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6200000" flipV="1">
            <a:off x="1005046" y="6183133"/>
            <a:ext cx="610551" cy="5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052548" y="5501332"/>
            <a:ext cx="6096000" cy="37678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selsort1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52548" y="5502840"/>
          <a:ext cx="60960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52548" y="5132000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148548" y="5132000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5508785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3"/>
          </p:cNvCxnSpPr>
          <p:nvPr/>
        </p:nvCxnSpPr>
        <p:spPr>
          <a:xfrm>
            <a:off x="318229" y="5693451"/>
            <a:ext cx="73431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13154" y="6488668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02986" y="6488668"/>
            <a:ext cx="23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rot="16200000" flipV="1">
            <a:off x="7070390" y="6183133"/>
            <a:ext cx="610551" cy="5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6200000" flipV="1">
            <a:off x="1620790" y="6183133"/>
            <a:ext cx="610551" cy="5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683756" y="5501332"/>
            <a:ext cx="5464792" cy="37678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selsort2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52548" y="5502840"/>
          <a:ext cx="60960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52548" y="5132000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148548" y="5132000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5508785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3"/>
          </p:cNvCxnSpPr>
          <p:nvPr/>
        </p:nvCxnSpPr>
        <p:spPr>
          <a:xfrm>
            <a:off x="318229" y="5693451"/>
            <a:ext cx="73431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13154" y="6488668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457214" y="6488668"/>
            <a:ext cx="23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rot="16200000" flipV="1">
            <a:off x="7070390" y="6183133"/>
            <a:ext cx="610551" cy="5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6200000" flipV="1">
            <a:off x="2275018" y="6183133"/>
            <a:ext cx="610551" cy="5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261044" y="5501332"/>
            <a:ext cx="4887504" cy="37678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selsort3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52548" y="5502839"/>
          <a:ext cx="60960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52548" y="5131999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148548" y="5131999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5508784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3"/>
          </p:cNvCxnSpPr>
          <p:nvPr/>
        </p:nvCxnSpPr>
        <p:spPr>
          <a:xfrm>
            <a:off x="318229" y="5693450"/>
            <a:ext cx="73431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13154" y="6488667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044095" y="6488667"/>
            <a:ext cx="801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’ = i+1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rot="16200000" flipV="1">
            <a:off x="7070390" y="6183132"/>
            <a:ext cx="610551" cy="5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6200000" flipV="1">
            <a:off x="2861899" y="6183132"/>
            <a:ext cx="610551" cy="5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886438" y="5501331"/>
            <a:ext cx="4262109" cy="37678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394510" y="6488668"/>
            <a:ext cx="23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rot="16200000" flipV="1">
            <a:off x="2212314" y="6183133"/>
            <a:ext cx="610551" cy="5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selsort4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143</Words>
  <Application>Microsoft Macintosh PowerPoint</Application>
  <PresentationFormat>On-screen Show (4:3)</PresentationFormat>
  <Paragraphs>107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Pictures for this Lecture</vt:lpstr>
      <vt:lpstr>Selection sort</vt:lpstr>
      <vt:lpstr>selsort1</vt:lpstr>
      <vt:lpstr>selsort2</vt:lpstr>
      <vt:lpstr>selsort3</vt:lpstr>
      <vt:lpstr>selsort4</vt:lpstr>
    </vt:vector>
  </TitlesOfParts>
  <Company>Carnegie Mellon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Frank Pfenning</dc:creator>
  <cp:lastModifiedBy>iliano</cp:lastModifiedBy>
  <cp:revision>22</cp:revision>
  <dcterms:created xsi:type="dcterms:W3CDTF">2011-02-11T13:14:12Z</dcterms:created>
  <dcterms:modified xsi:type="dcterms:W3CDTF">2016-01-25T00:35:58Z</dcterms:modified>
</cp:coreProperties>
</file>