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75" r:id="rId3"/>
    <p:sldId id="276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7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FFA6-6C43-5A4A-8549-0AA86E46A55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FFA6-6C43-5A4A-8549-0AA86E46A55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FFA6-6C43-5A4A-8549-0AA86E46A5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4FFA6-6C43-5A4A-8549-0AA86E46A55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6200" y="3613849"/>
            <a:ext cx="6942707" cy="3167951"/>
            <a:chOff x="867788" y="415831"/>
            <a:chExt cx="6942707" cy="316795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8"/>
            <p:cNvGrpSpPr/>
            <p:nvPr/>
          </p:nvGrpSpPr>
          <p:grpSpPr>
            <a:xfrm>
              <a:off x="4632870" y="2727114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99572" y="106997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4187128" y="1530225"/>
              <a:ext cx="845928" cy="380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41938" y="882134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9" name="Group 32"/>
            <p:cNvGrpSpPr/>
            <p:nvPr/>
          </p:nvGrpSpPr>
          <p:grpSpPr>
            <a:xfrm>
              <a:off x="6515096" y="2726322"/>
              <a:ext cx="1295399" cy="513379"/>
              <a:chOff x="5029200" y="1296957"/>
              <a:chExt cx="914400" cy="514172"/>
            </a:xfrm>
          </p:grpSpPr>
          <p:sp useBgFill="1">
            <p:nvSpPr>
              <p:cNvPr id="34" name="Rectangle 3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0"/>
                <a:endCxn id="3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 rot="5400000">
              <a:off x="7010400" y="1524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858000" y="1981994"/>
              <a:ext cx="60880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6485044" y="2354950"/>
              <a:ext cx="7459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162006" y="327660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4953000" y="3582194"/>
              <a:ext cx="25130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4782151" y="3411344"/>
              <a:ext cx="3416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5104272" y="2477294"/>
              <a:ext cx="990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4953796" y="1981994"/>
              <a:ext cx="64657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4610879" y="1640666"/>
              <a:ext cx="6826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744756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00582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88609" y="2177534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63" name="Straight Arrow Connector 62"/>
            <p:cNvCxnSpPr>
              <a:endCxn id="20" idx="1"/>
            </p:cNvCxnSpPr>
            <p:nvPr/>
          </p:nvCxnSpPr>
          <p:spPr>
            <a:xfrm>
              <a:off x="4051011" y="2973388"/>
              <a:ext cx="581859" cy="10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43478" y="2787928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</a:t>
              </a:r>
              <a:endParaRPr lang="en-US" dirty="0"/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6200" y="3613849"/>
            <a:ext cx="6942707" cy="3167951"/>
            <a:chOff x="867788" y="415831"/>
            <a:chExt cx="6942707" cy="316795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8"/>
            <p:cNvGrpSpPr/>
            <p:nvPr/>
          </p:nvGrpSpPr>
          <p:grpSpPr>
            <a:xfrm>
              <a:off x="4632870" y="2727114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99572" y="106997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6091008" y="1564080"/>
              <a:ext cx="845928" cy="3809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41938" y="882134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9" name="Group 32"/>
            <p:cNvGrpSpPr/>
            <p:nvPr/>
          </p:nvGrpSpPr>
          <p:grpSpPr>
            <a:xfrm>
              <a:off x="6515096" y="2726322"/>
              <a:ext cx="1295399" cy="513379"/>
              <a:chOff x="5029200" y="1296957"/>
              <a:chExt cx="914400" cy="514172"/>
            </a:xfrm>
          </p:grpSpPr>
          <p:sp useBgFill="1">
            <p:nvSpPr>
              <p:cNvPr id="34" name="Rectangle 3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0"/>
                <a:endCxn id="3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 rot="5400000">
              <a:off x="7010400" y="1524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858000" y="1981994"/>
              <a:ext cx="60880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6485044" y="2354950"/>
              <a:ext cx="7459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162006" y="327660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4953000" y="3582194"/>
              <a:ext cx="25130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4782151" y="3411344"/>
              <a:ext cx="3416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5104272" y="2477294"/>
              <a:ext cx="990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4953796" y="1981994"/>
              <a:ext cx="64657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4610879" y="1640666"/>
              <a:ext cx="6826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744756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00582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92489" y="2177534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6653307" y="1537093"/>
              <a:ext cx="4109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854602" y="1558708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</a:t>
              </a:r>
              <a:endParaRPr lang="en-US" dirty="0"/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circular5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3741789"/>
            <a:ext cx="6992190" cy="3040011"/>
            <a:chOff x="817181" y="415831"/>
            <a:chExt cx="6992190" cy="304001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8"/>
            <p:cNvGrpSpPr/>
            <p:nvPr/>
          </p:nvGrpSpPr>
          <p:grpSpPr>
            <a:xfrm>
              <a:off x="872920" y="2573130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99572" y="106997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383747" y="2057797"/>
              <a:ext cx="151850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1486678" y="2475723"/>
              <a:ext cx="68424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829595" y="2134394"/>
              <a:ext cx="50653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6476649" y="1717660"/>
              <a:ext cx="83664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7181" y="3086510"/>
              <a:ext cx="6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50017" y="308651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cxnSp>
          <p:nvCxnSpPr>
            <p:cNvPr id="3" name="Straight Connector 2"/>
            <p:cNvCxnSpPr>
              <a:endCxn id="17" idx="2"/>
            </p:cNvCxnSpPr>
            <p:nvPr/>
          </p:nvCxnSpPr>
          <p:spPr>
            <a:xfrm>
              <a:off x="6513972" y="785956"/>
              <a:ext cx="647700" cy="511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17" idx="0"/>
            </p:cNvCxnSpPr>
            <p:nvPr/>
          </p:nvCxnSpPr>
          <p:spPr>
            <a:xfrm flipV="1">
              <a:off x="6513972" y="785163"/>
              <a:ext cx="647700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2"/>
            </p:cNvCxnSpPr>
            <p:nvPr/>
          </p:nvCxnSpPr>
          <p:spPr>
            <a:xfrm flipV="1">
              <a:off x="7161672" y="785163"/>
              <a:ext cx="647699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0"/>
            </p:cNvCxnSpPr>
            <p:nvPr/>
          </p:nvCxnSpPr>
          <p:spPr>
            <a:xfrm>
              <a:off x="7161672" y="785163"/>
              <a:ext cx="647699" cy="514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6200" y="3741789"/>
            <a:ext cx="5452197" cy="3040011"/>
            <a:chOff x="477199" y="415831"/>
            <a:chExt cx="5452197" cy="304001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8"/>
            <p:cNvGrpSpPr/>
            <p:nvPr/>
          </p:nvGrpSpPr>
          <p:grpSpPr>
            <a:xfrm>
              <a:off x="872920" y="2573130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383747" y="2057797"/>
              <a:ext cx="151850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1486678" y="2475723"/>
              <a:ext cx="68424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829595" y="2134394"/>
              <a:ext cx="312340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4535472" y="1716865"/>
              <a:ext cx="83664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7181" y="3086510"/>
              <a:ext cx="6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50017" y="308651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7199" y="2633974"/>
              <a:ext cx="3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614237" y="777094"/>
              <a:ext cx="647700" cy="511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614237" y="776301"/>
              <a:ext cx="647700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261937" y="776301"/>
              <a:ext cx="647699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61937" y="776301"/>
              <a:ext cx="647699" cy="514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200" y="3741789"/>
            <a:ext cx="7369762" cy="3040011"/>
            <a:chOff x="439609" y="415831"/>
            <a:chExt cx="7369762" cy="304001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  <a:ln cap="flat" cmpd="sng" algn="ctr">
                <a:solidFill>
                  <a:scrgbClr r="0" g="0" b="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  <a:ln cap="flat" cmpd="sng" algn="ctr">
                <a:solidFill>
                  <a:scrgbClr r="0" g="0" b="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8"/>
            <p:cNvGrpSpPr/>
            <p:nvPr/>
          </p:nvGrpSpPr>
          <p:grpSpPr>
            <a:xfrm>
              <a:off x="872920" y="2573130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99572" y="1069976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383747" y="2057797"/>
              <a:ext cx="151850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1486678" y="2475723"/>
              <a:ext cx="684245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829595" y="2134394"/>
              <a:ext cx="5065376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6476649" y="1717660"/>
              <a:ext cx="836645" cy="1588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7181" y="3086510"/>
              <a:ext cx="6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50017" y="308651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9609" y="2633974"/>
              <a:ext cx="339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endCxn id="35" idx="2"/>
            </p:cNvCxnSpPr>
            <p:nvPr/>
          </p:nvCxnSpPr>
          <p:spPr>
            <a:xfrm>
              <a:off x="6513972" y="785956"/>
              <a:ext cx="647700" cy="511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5" idx="0"/>
            </p:cNvCxnSpPr>
            <p:nvPr/>
          </p:nvCxnSpPr>
          <p:spPr>
            <a:xfrm flipV="1">
              <a:off x="6513972" y="785163"/>
              <a:ext cx="647700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2"/>
            </p:cNvCxnSpPr>
            <p:nvPr/>
          </p:nvCxnSpPr>
          <p:spPr>
            <a:xfrm flipV="1">
              <a:off x="7161672" y="785163"/>
              <a:ext cx="647699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0"/>
            </p:cNvCxnSpPr>
            <p:nvPr/>
          </p:nvCxnSpPr>
          <p:spPr>
            <a:xfrm>
              <a:off x="7161672" y="785163"/>
              <a:ext cx="647699" cy="514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queue3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76200" y="3741789"/>
            <a:ext cx="6992190" cy="3040011"/>
            <a:chOff x="817181" y="415831"/>
            <a:chExt cx="6992190" cy="304001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8"/>
            <p:cNvGrpSpPr/>
            <p:nvPr/>
          </p:nvGrpSpPr>
          <p:grpSpPr>
            <a:xfrm>
              <a:off x="872920" y="2573130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99572" y="106997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1486678" y="2475723"/>
              <a:ext cx="68424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829595" y="2134394"/>
              <a:ext cx="50653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 flipH="1" flipV="1">
              <a:off x="6476649" y="1717660"/>
              <a:ext cx="83664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7181" y="3086510"/>
              <a:ext cx="6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50017" y="308651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21916" y="2247520"/>
              <a:ext cx="1142240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3830" y="1677194"/>
              <a:ext cx="1761159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2866458" y="1488663"/>
              <a:ext cx="377063" cy="1588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5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38" name="Rectangle 37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38" idx="0"/>
                <a:endCxn id="38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>
              <a:endCxn id="38" idx="2"/>
            </p:cNvCxnSpPr>
            <p:nvPr/>
          </p:nvCxnSpPr>
          <p:spPr>
            <a:xfrm>
              <a:off x="6513972" y="785956"/>
              <a:ext cx="647700" cy="511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8" idx="0"/>
            </p:cNvCxnSpPr>
            <p:nvPr/>
          </p:nvCxnSpPr>
          <p:spPr>
            <a:xfrm flipV="1">
              <a:off x="6513972" y="785163"/>
              <a:ext cx="647700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2"/>
            </p:cNvCxnSpPr>
            <p:nvPr/>
          </p:nvCxnSpPr>
          <p:spPr>
            <a:xfrm flipV="1">
              <a:off x="7161672" y="785163"/>
              <a:ext cx="647699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0"/>
            </p:cNvCxnSpPr>
            <p:nvPr/>
          </p:nvCxnSpPr>
          <p:spPr>
            <a:xfrm>
              <a:off x="7161672" y="785163"/>
              <a:ext cx="647699" cy="514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6200" y="3741789"/>
            <a:ext cx="6992190" cy="3040011"/>
            <a:chOff x="817181" y="415831"/>
            <a:chExt cx="6992190" cy="304001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7181" y="3086510"/>
              <a:ext cx="50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872920" y="2573130"/>
              <a:ext cx="1295399" cy="513379"/>
              <a:chOff x="5029200" y="1296957"/>
              <a:chExt cx="914400" cy="514172"/>
            </a:xfrm>
          </p:grpSpPr>
          <p:sp useBgFill="1">
            <p:nvSpPr>
              <p:cNvPr id="31" name="Rectangle 3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31" idx="0"/>
                <a:endCxn id="3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1577431" y="308651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floor</a:t>
              </a:r>
              <a:endParaRPr lang="en-US" dirty="0"/>
            </a:p>
          </p:txBody>
        </p:sp>
        <p:grpSp>
          <p:nvGrpSpPr>
            <p:cNvPr id="8" name="Group 33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35" name="Rectangle 3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5" idx="0"/>
                <a:endCxn id="35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/>
            <p:nvPr/>
          </p:nvCxnSpPr>
          <p:spPr>
            <a:xfrm>
              <a:off x="5599572" y="1065212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1486678" y="2475723"/>
              <a:ext cx="68424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29595" y="2134394"/>
              <a:ext cx="506537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6476649" y="1717660"/>
              <a:ext cx="83664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383747" y="2057797"/>
              <a:ext cx="151850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513972" y="785956"/>
              <a:ext cx="647700" cy="511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513972" y="785163"/>
              <a:ext cx="647700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161672" y="785163"/>
              <a:ext cx="647699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161672" y="785163"/>
              <a:ext cx="647699" cy="514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6200" y="3741789"/>
            <a:ext cx="8926946" cy="3040011"/>
            <a:chOff x="152400" y="415831"/>
            <a:chExt cx="8926946" cy="3040011"/>
          </a:xfrm>
        </p:grpSpPr>
        <p:grpSp>
          <p:nvGrpSpPr>
            <p:cNvPr id="2" name="Group 8"/>
            <p:cNvGrpSpPr/>
            <p:nvPr/>
          </p:nvGrpSpPr>
          <p:grpSpPr>
            <a:xfrm>
              <a:off x="2133537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4012451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5892426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3087229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978026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249805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84920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61692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7181" y="3086510"/>
              <a:ext cx="50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126217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808446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6" name="Group 36"/>
            <p:cNvGrpSpPr/>
            <p:nvPr/>
          </p:nvGrpSpPr>
          <p:grpSpPr>
            <a:xfrm>
              <a:off x="152400" y="785956"/>
              <a:ext cx="1295399" cy="513379"/>
              <a:chOff x="5029200" y="1296957"/>
              <a:chExt cx="914400" cy="514172"/>
            </a:xfrm>
          </p:grpSpPr>
          <p:sp useBgFill="1">
            <p:nvSpPr>
              <p:cNvPr id="38" name="Rectangle 37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/>
              <p:cNvCxnSpPr>
                <a:stCxn id="38" idx="0"/>
                <a:endCxn id="38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299393" y="8583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858001" y="10675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1"/>
            <p:cNvGrpSpPr/>
            <p:nvPr/>
          </p:nvGrpSpPr>
          <p:grpSpPr>
            <a:xfrm>
              <a:off x="7772401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33" name="Rectangle 32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3" idx="0"/>
                <a:endCxn id="33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8609494" y="88213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9" name="Group 40"/>
            <p:cNvGrpSpPr/>
            <p:nvPr/>
          </p:nvGrpSpPr>
          <p:grpSpPr>
            <a:xfrm>
              <a:off x="872920" y="2573130"/>
              <a:ext cx="1295399" cy="513379"/>
              <a:chOff x="5029200" y="1296957"/>
              <a:chExt cx="914400" cy="514172"/>
            </a:xfrm>
          </p:grpSpPr>
          <p:sp useBgFill="1">
            <p:nvSpPr>
              <p:cNvPr id="43" name="Rectangle 42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1577431" y="308651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floor</a:t>
              </a:r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211817" y="1040662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868917" y="2476500"/>
              <a:ext cx="685800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299393" y="2134394"/>
              <a:ext cx="911630" cy="3176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-118136" y="1716865"/>
              <a:ext cx="835058" cy="1588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486681" y="2475726"/>
              <a:ext cx="684245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829595" y="2134394"/>
              <a:ext cx="617077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16200000" flipV="1">
              <a:off x="7580459" y="1717658"/>
              <a:ext cx="83982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52400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1224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7783947" y="785956"/>
              <a:ext cx="647700" cy="511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783947" y="785163"/>
              <a:ext cx="647700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8431647" y="785163"/>
              <a:ext cx="647699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431647" y="785163"/>
              <a:ext cx="647699" cy="514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stackB</a:t>
            </a:r>
            <a:r>
              <a:rPr lang="en-US" dirty="0" smtClean="0"/>
              <a:t>-unused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26807" y="3741789"/>
            <a:ext cx="6941583" cy="2398723"/>
            <a:chOff x="126807" y="3741789"/>
            <a:chExt cx="6941583" cy="2398723"/>
          </a:xfrm>
        </p:grpSpPr>
        <p:grpSp>
          <p:nvGrpSpPr>
            <p:cNvPr id="52" name="Group 8"/>
            <p:cNvGrpSpPr/>
            <p:nvPr/>
          </p:nvGrpSpPr>
          <p:grpSpPr>
            <a:xfrm>
              <a:off x="134127" y="4111121"/>
              <a:ext cx="1295592" cy="513380"/>
              <a:chOff x="5029200" y="1296957"/>
              <a:chExt cx="914400" cy="514173"/>
            </a:xfrm>
          </p:grpSpPr>
          <p:sp useBgFill="1">
            <p:nvSpPr>
              <p:cNvPr id="9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9"/>
            <p:cNvGrpSpPr/>
            <p:nvPr/>
          </p:nvGrpSpPr>
          <p:grpSpPr>
            <a:xfrm>
              <a:off x="2013041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90" name="Rectangle 8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>
                <a:stCxn id="90" idx="0"/>
                <a:endCxn id="9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12"/>
            <p:cNvGrpSpPr/>
            <p:nvPr/>
          </p:nvGrpSpPr>
          <p:grpSpPr>
            <a:xfrm>
              <a:off x="3893016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88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>
              <a:off x="1087819" y="439275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978616" y="439434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50395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85510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62282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8600" y="5771180"/>
              <a:ext cx="50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6807" y="3741789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9036" y="3741789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 useBgFill="1">
          <p:nvSpPr>
            <p:cNvPr id="86" name="Rectangle 85"/>
            <p:cNvSpPr/>
            <p:nvPr/>
          </p:nvSpPr>
          <p:spPr>
            <a:xfrm>
              <a:off x="131939" y="5257800"/>
              <a:ext cx="646573" cy="5125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33"/>
            <p:cNvGrpSpPr/>
            <p:nvPr/>
          </p:nvGrpSpPr>
          <p:grpSpPr>
            <a:xfrm>
              <a:off x="5772991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84" name="Rectangle 8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>
              <a:off x="4858591" y="439117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V="1">
              <a:off x="26649" y="5055847"/>
              <a:ext cx="861104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772991" y="4111914"/>
              <a:ext cx="647700" cy="511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772991" y="4111121"/>
              <a:ext cx="647700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6420691" y="4111121"/>
              <a:ext cx="647699" cy="512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20691" y="4111121"/>
              <a:ext cx="647699" cy="514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stackB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76200" y="3741789"/>
            <a:ext cx="5541496" cy="2474923"/>
            <a:chOff x="76200" y="3741789"/>
            <a:chExt cx="5541496" cy="2474923"/>
          </a:xfrm>
        </p:grpSpPr>
        <p:grpSp>
          <p:nvGrpSpPr>
            <p:cNvPr id="3" name="Group 8"/>
            <p:cNvGrpSpPr/>
            <p:nvPr/>
          </p:nvGrpSpPr>
          <p:grpSpPr>
            <a:xfrm>
              <a:off x="134127" y="4111121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9"/>
            <p:cNvGrpSpPr/>
            <p:nvPr/>
          </p:nvGrpSpPr>
          <p:grpSpPr>
            <a:xfrm>
              <a:off x="2013041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"/>
            <p:cNvGrpSpPr/>
            <p:nvPr/>
          </p:nvGrpSpPr>
          <p:grpSpPr>
            <a:xfrm>
              <a:off x="3893016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087819" y="439275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978616" y="439434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50395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85510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62282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200" y="5847380"/>
              <a:ext cx="50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6807" y="3741789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09036" y="3741789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 useBgFill="1">
          <p:nvSpPr>
            <p:cNvPr id="31" name="Rectangle 30"/>
            <p:cNvSpPr/>
            <p:nvPr/>
          </p:nvSpPr>
          <p:spPr>
            <a:xfrm>
              <a:off x="131939" y="5334000"/>
              <a:ext cx="646573" cy="5125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6200000" flipV="1">
              <a:off x="-11451" y="5093947"/>
              <a:ext cx="937304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876800" y="4213905"/>
              <a:ext cx="740896" cy="358095"/>
              <a:chOff x="4974104" y="4791033"/>
              <a:chExt cx="533590" cy="171538"/>
            </a:xfrm>
          </p:grpSpPr>
          <p:cxnSp>
            <p:nvCxnSpPr>
              <p:cNvPr id="49" name="Straight Arrow Connector 9"/>
              <p:cNvCxnSpPr/>
              <p:nvPr/>
            </p:nvCxnSpPr>
            <p:spPr>
              <a:xfrm flipV="1">
                <a:off x="4974104" y="4876800"/>
                <a:ext cx="428621" cy="2"/>
              </a:xfrm>
              <a:prstGeom prst="straightConnector1">
                <a:avLst/>
              </a:prstGeom>
              <a:ln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402725" y="4791033"/>
                <a:ext cx="0" cy="1715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07694" y="4829117"/>
                <a:ext cx="0" cy="857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4774" y="4810074"/>
                <a:ext cx="0" cy="1334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stackC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93167" y="3059667"/>
            <a:ext cx="5936433" cy="1564834"/>
            <a:chOff x="2293167" y="3059667"/>
            <a:chExt cx="5936433" cy="1564834"/>
          </a:xfrm>
        </p:grpSpPr>
        <p:grpSp>
          <p:nvGrpSpPr>
            <p:cNvPr id="3" name="Group 8"/>
            <p:cNvGrpSpPr/>
            <p:nvPr/>
          </p:nvGrpSpPr>
          <p:grpSpPr>
            <a:xfrm>
              <a:off x="2746031" y="4111121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9"/>
            <p:cNvGrpSpPr/>
            <p:nvPr/>
          </p:nvGrpSpPr>
          <p:grpSpPr>
            <a:xfrm>
              <a:off x="4624945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2"/>
            <p:cNvGrpSpPr/>
            <p:nvPr/>
          </p:nvGrpSpPr>
          <p:grpSpPr>
            <a:xfrm>
              <a:off x="6504920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3699723" y="439275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590520" y="439434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862299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697414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4186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38711" y="3741789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20940" y="3741789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488704" y="4213905"/>
              <a:ext cx="740896" cy="358095"/>
              <a:chOff x="4974104" y="4791033"/>
              <a:chExt cx="533590" cy="171538"/>
            </a:xfrm>
          </p:grpSpPr>
          <p:cxnSp>
            <p:nvCxnSpPr>
              <p:cNvPr id="49" name="Straight Arrow Connector 9"/>
              <p:cNvCxnSpPr/>
              <p:nvPr/>
            </p:nvCxnSpPr>
            <p:spPr>
              <a:xfrm flipV="1">
                <a:off x="4974104" y="4876800"/>
                <a:ext cx="428621" cy="2"/>
              </a:xfrm>
              <a:prstGeom prst="straightConnector1">
                <a:avLst/>
              </a:prstGeom>
              <a:ln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402725" y="4791033"/>
                <a:ext cx="0" cy="1715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07694" y="4829117"/>
                <a:ext cx="0" cy="857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454774" y="4810074"/>
                <a:ext cx="0" cy="1334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stCxn id="34" idx="2"/>
            </p:cNvCxnSpPr>
            <p:nvPr/>
          </p:nvCxnSpPr>
          <p:spPr>
            <a:xfrm rot="16200000" flipH="1">
              <a:off x="2240768" y="3626629"/>
              <a:ext cx="702893" cy="3076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93167" y="30596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stackC-push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04800" y="3048000"/>
            <a:ext cx="7937688" cy="1577293"/>
            <a:chOff x="304800" y="3048000"/>
            <a:chExt cx="7937688" cy="1577293"/>
          </a:xfrm>
        </p:grpSpPr>
        <p:grpSp>
          <p:nvGrpSpPr>
            <p:cNvPr id="95" name="Group 94"/>
            <p:cNvGrpSpPr/>
            <p:nvPr/>
          </p:nvGrpSpPr>
          <p:grpSpPr>
            <a:xfrm>
              <a:off x="762000" y="3741789"/>
              <a:ext cx="7480488" cy="883504"/>
              <a:chOff x="749112" y="3741789"/>
              <a:chExt cx="7480488" cy="883504"/>
            </a:xfrm>
          </p:grpSpPr>
          <p:grpSp>
            <p:nvGrpSpPr>
              <p:cNvPr id="8" name="Group 36"/>
              <p:cNvGrpSpPr/>
              <p:nvPr/>
            </p:nvGrpSpPr>
            <p:grpSpPr>
              <a:xfrm>
                <a:off x="749112" y="4111914"/>
                <a:ext cx="1295399" cy="513379"/>
                <a:chOff x="5029200" y="1296957"/>
                <a:chExt cx="914400" cy="514172"/>
              </a:xfrm>
            </p:grpSpPr>
            <p:sp useBgFill="1">
              <p:nvSpPr>
                <p:cNvPr id="38" name="Rectangle 37"/>
                <p:cNvSpPr/>
                <p:nvPr/>
              </p:nvSpPr>
              <p:spPr>
                <a:xfrm>
                  <a:off x="5029200" y="1296957"/>
                  <a:ext cx="914400" cy="513379"/>
                </a:xfrm>
                <a:prstGeom prst="rect">
                  <a:avLst/>
                </a:prstGeom>
                <a:ln w="9525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" name="Straight Connector 38"/>
                <p:cNvCxnSpPr>
                  <a:stCxn id="38" idx="0"/>
                  <a:endCxn id="38" idx="2"/>
                </p:cNvCxnSpPr>
                <p:nvPr/>
              </p:nvCxnSpPr>
              <p:spPr>
                <a:xfrm rot="16200000" flipH="1">
                  <a:off x="5229710" y="1553646"/>
                  <a:ext cx="513379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896105" y="418433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1808529" y="4366620"/>
                <a:ext cx="914400" cy="1588"/>
              </a:xfrm>
              <a:prstGeom prst="straightConnector1">
                <a:avLst/>
              </a:prstGeom>
              <a:ln w="254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49112" y="3741789"/>
                <a:ext cx="599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397936" y="3741789"/>
                <a:ext cx="595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dirty="0" smtClean="0"/>
                  <a:t>ext</a:t>
                </a:r>
              </a:p>
            </p:txBody>
          </p:sp>
          <p:grpSp>
            <p:nvGrpSpPr>
              <p:cNvPr id="64" name="Group 8"/>
              <p:cNvGrpSpPr/>
              <p:nvPr/>
            </p:nvGrpSpPr>
            <p:grpSpPr>
              <a:xfrm>
                <a:off x="2721201" y="4111121"/>
                <a:ext cx="1295592" cy="513380"/>
                <a:chOff x="5029200" y="1296957"/>
                <a:chExt cx="914400" cy="514173"/>
              </a:xfrm>
            </p:grpSpPr>
            <p:sp useBgFill="1">
              <p:nvSpPr>
                <p:cNvPr id="88" name="Rectangle 4"/>
                <p:cNvSpPr/>
                <p:nvPr/>
              </p:nvSpPr>
              <p:spPr>
                <a:xfrm>
                  <a:off x="5029200" y="1296957"/>
                  <a:ext cx="914400" cy="51337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 rot="16200000" flipH="1">
                  <a:off x="5228893" y="1553647"/>
                  <a:ext cx="513379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9"/>
              <p:cNvGrpSpPr/>
              <p:nvPr/>
            </p:nvGrpSpPr>
            <p:grpSpPr>
              <a:xfrm>
                <a:off x="4600115" y="4111121"/>
                <a:ext cx="1295399" cy="513379"/>
                <a:chOff x="5029200" y="1296957"/>
                <a:chExt cx="914400" cy="514172"/>
              </a:xfrm>
            </p:grpSpPr>
            <p:sp useBgFill="1">
              <p:nvSpPr>
                <p:cNvPr id="86" name="Rectangle 85"/>
                <p:cNvSpPr/>
                <p:nvPr/>
              </p:nvSpPr>
              <p:spPr>
                <a:xfrm>
                  <a:off x="5029200" y="1296957"/>
                  <a:ext cx="914400" cy="51337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6" idx="0"/>
                  <a:endCxn id="86" idx="2"/>
                </p:cNvCxnSpPr>
                <p:nvPr/>
              </p:nvCxnSpPr>
              <p:spPr>
                <a:xfrm rot="16200000" flipH="1">
                  <a:off x="5229710" y="1553646"/>
                  <a:ext cx="513379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12"/>
              <p:cNvGrpSpPr/>
              <p:nvPr/>
            </p:nvGrpSpPr>
            <p:grpSpPr>
              <a:xfrm>
                <a:off x="6480090" y="4111121"/>
                <a:ext cx="1295399" cy="513379"/>
                <a:chOff x="5029200" y="1296957"/>
                <a:chExt cx="914400" cy="514172"/>
              </a:xfrm>
            </p:grpSpPr>
            <p:sp useBgFill="1">
              <p:nvSpPr>
                <p:cNvPr id="84" name="Rectangle 83"/>
                <p:cNvSpPr/>
                <p:nvPr/>
              </p:nvSpPr>
              <p:spPr>
                <a:xfrm>
                  <a:off x="5029200" y="1296957"/>
                  <a:ext cx="914400" cy="51337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/>
                <p:cNvCxnSpPr>
                  <a:stCxn id="84" idx="0"/>
                  <a:endCxn id="84" idx="2"/>
                </p:cNvCxnSpPr>
                <p:nvPr/>
              </p:nvCxnSpPr>
              <p:spPr>
                <a:xfrm rot="16200000" flipH="1">
                  <a:off x="5229710" y="1553646"/>
                  <a:ext cx="513379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69"/>
              <p:cNvCxnSpPr/>
              <p:nvPr/>
            </p:nvCxnSpPr>
            <p:spPr>
              <a:xfrm>
                <a:off x="3674893" y="4392758"/>
                <a:ext cx="914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5565690" y="4394346"/>
                <a:ext cx="914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2837469" y="420809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672584" y="420809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749356" y="420809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13881" y="3741789"/>
                <a:ext cx="599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396110" y="3741789"/>
                <a:ext cx="595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dirty="0" smtClean="0"/>
                  <a:t>ext</a:t>
                </a:r>
              </a:p>
            </p:txBody>
          </p:sp>
          <p:grpSp>
            <p:nvGrpSpPr>
              <p:cNvPr id="79" name="Group 52"/>
              <p:cNvGrpSpPr/>
              <p:nvPr/>
            </p:nvGrpSpPr>
            <p:grpSpPr>
              <a:xfrm>
                <a:off x="7488704" y="4191000"/>
                <a:ext cx="740896" cy="343076"/>
                <a:chOff x="4974104" y="4791033"/>
                <a:chExt cx="533590" cy="171538"/>
              </a:xfrm>
            </p:grpSpPr>
            <p:cxnSp>
              <p:nvCxnSpPr>
                <p:cNvPr id="80" name="Straight Arrow Connector 9"/>
                <p:cNvCxnSpPr/>
                <p:nvPr/>
              </p:nvCxnSpPr>
              <p:spPr>
                <a:xfrm flipV="1">
                  <a:off x="4974104" y="4876800"/>
                  <a:ext cx="428621" cy="2"/>
                </a:xfrm>
                <a:prstGeom prst="straightConnector1">
                  <a:avLst/>
                </a:prstGeom>
                <a:ln>
                  <a:headEnd type="oval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402725" y="4791033"/>
                  <a:ext cx="0" cy="17153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507694" y="4829117"/>
                  <a:ext cx="0" cy="8576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454774" y="4810074"/>
                  <a:ext cx="0" cy="13345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Arrow Connector 97"/>
            <p:cNvCxnSpPr>
              <a:stCxn id="101" idx="2"/>
            </p:cNvCxnSpPr>
            <p:nvPr/>
          </p:nvCxnSpPr>
          <p:spPr>
            <a:xfrm rot="16200000" flipH="1">
              <a:off x="2240768" y="3626629"/>
              <a:ext cx="702893" cy="3076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293167" y="30596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102" name="Straight Arrow Connector 101"/>
            <p:cNvCxnSpPr>
              <a:stCxn id="103" idx="2"/>
            </p:cNvCxnSpPr>
            <p:nvPr/>
          </p:nvCxnSpPr>
          <p:spPr>
            <a:xfrm rot="16200000" flipH="1">
              <a:off x="256406" y="3618972"/>
              <a:ext cx="702890" cy="2996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04800" y="3048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stackC-push2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62000" y="3059667"/>
            <a:ext cx="8153400" cy="2731533"/>
            <a:chOff x="762000" y="3059667"/>
            <a:chExt cx="8153400" cy="2731533"/>
          </a:xfrm>
        </p:grpSpPr>
        <p:grpSp>
          <p:nvGrpSpPr>
            <p:cNvPr id="4" name="Group 36"/>
            <p:cNvGrpSpPr/>
            <p:nvPr/>
          </p:nvGrpSpPr>
          <p:grpSpPr>
            <a:xfrm>
              <a:off x="1434912" y="4111914"/>
              <a:ext cx="1295399" cy="513379"/>
              <a:chOff x="5029200" y="1296957"/>
              <a:chExt cx="914400" cy="514172"/>
            </a:xfrm>
          </p:grpSpPr>
          <p:sp useBgFill="1">
            <p:nvSpPr>
              <p:cNvPr id="38" name="Rectangle 37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" name="Straight Connector 38"/>
              <p:cNvCxnSpPr>
                <a:stCxn id="38" idx="0"/>
                <a:endCxn id="38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581905" y="41843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2494329" y="4366620"/>
              <a:ext cx="914400" cy="1588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434912" y="3741789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083736" y="3741789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5" name="Group 8"/>
            <p:cNvGrpSpPr/>
            <p:nvPr/>
          </p:nvGrpSpPr>
          <p:grpSpPr>
            <a:xfrm>
              <a:off x="3407001" y="4111121"/>
              <a:ext cx="1295592" cy="513380"/>
              <a:chOff x="5029200" y="1296957"/>
              <a:chExt cx="914400" cy="514173"/>
            </a:xfrm>
          </p:grpSpPr>
          <p:sp useBgFill="1">
            <p:nvSpPr>
              <p:cNvPr id="88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9"/>
            <p:cNvGrpSpPr/>
            <p:nvPr/>
          </p:nvGrpSpPr>
          <p:grpSpPr>
            <a:xfrm>
              <a:off x="5285915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86" name="Rectangle 85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/>
              <p:cNvCxnSpPr>
                <a:stCxn id="86" idx="0"/>
                <a:endCxn id="86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2"/>
            <p:cNvGrpSpPr/>
            <p:nvPr/>
          </p:nvGrpSpPr>
          <p:grpSpPr>
            <a:xfrm>
              <a:off x="7165890" y="4111121"/>
              <a:ext cx="1295399" cy="513379"/>
              <a:chOff x="5029200" y="1296957"/>
              <a:chExt cx="914400" cy="514172"/>
            </a:xfrm>
          </p:grpSpPr>
          <p:sp useBgFill="1">
            <p:nvSpPr>
              <p:cNvPr id="84" name="Rectangle 8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>
              <a:off x="4360693" y="439275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251490" y="439434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523269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358384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35156" y="420809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99681" y="3741789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81910" y="3741789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8174504" y="4191000"/>
              <a:ext cx="740896" cy="343076"/>
              <a:chOff x="4974104" y="4791033"/>
              <a:chExt cx="533590" cy="171538"/>
            </a:xfrm>
          </p:grpSpPr>
          <p:cxnSp>
            <p:nvCxnSpPr>
              <p:cNvPr id="80" name="Straight Arrow Connector 9"/>
              <p:cNvCxnSpPr/>
              <p:nvPr/>
            </p:nvCxnSpPr>
            <p:spPr>
              <a:xfrm flipV="1">
                <a:off x="4974104" y="4876800"/>
                <a:ext cx="428621" cy="2"/>
              </a:xfrm>
              <a:prstGeom prst="straightConnector1">
                <a:avLst/>
              </a:prstGeom>
              <a:ln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402725" y="4791033"/>
                <a:ext cx="0" cy="17153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507694" y="4829117"/>
                <a:ext cx="0" cy="857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454774" y="4810074"/>
                <a:ext cx="0" cy="1334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Arrow Connector 97"/>
            <p:cNvCxnSpPr>
              <a:stCxn id="101" idx="2"/>
            </p:cNvCxnSpPr>
            <p:nvPr/>
          </p:nvCxnSpPr>
          <p:spPr>
            <a:xfrm rot="16200000" flipH="1">
              <a:off x="2913680" y="3626629"/>
              <a:ext cx="702893" cy="3076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966079" y="305966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endParaRPr lang="en-US" dirty="0"/>
            </a:p>
          </p:txBody>
        </p:sp>
        <p:cxnSp>
          <p:nvCxnSpPr>
            <p:cNvPr id="102" name="Straight Arrow Connector 101"/>
            <p:cNvCxnSpPr>
              <a:stCxn id="103" idx="2"/>
            </p:cNvCxnSpPr>
            <p:nvPr/>
          </p:nvCxnSpPr>
          <p:spPr>
            <a:xfrm rot="16200000" flipH="1">
              <a:off x="985436" y="3665323"/>
              <a:ext cx="441753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73970" y="3303715"/>
              <a:ext cx="40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S1</a:t>
              </a:r>
            </a:p>
          </p:txBody>
        </p:sp>
        <p:grpSp>
          <p:nvGrpSpPr>
            <p:cNvPr id="41" name="Group 36"/>
            <p:cNvGrpSpPr/>
            <p:nvPr/>
          </p:nvGrpSpPr>
          <p:grpSpPr>
            <a:xfrm>
              <a:off x="1434912" y="5277821"/>
              <a:ext cx="1295399" cy="513379"/>
              <a:chOff x="5029200" y="1296957"/>
              <a:chExt cx="914400" cy="514172"/>
            </a:xfrm>
          </p:grpSpPr>
          <p:sp useBgFill="1">
            <p:nvSpPr>
              <p:cNvPr id="42" name="Rectangle 41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/>
              <p:cNvCxnSpPr>
                <a:stCxn id="42" idx="0"/>
                <a:endCxn id="42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581905" y="53502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34912" y="4907696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83736" y="4907696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cxnSp>
          <p:nvCxnSpPr>
            <p:cNvPr id="61" name="Straight Arrow Connector 60"/>
            <p:cNvCxnSpPr>
              <a:stCxn id="62" idx="2"/>
            </p:cNvCxnSpPr>
            <p:nvPr/>
          </p:nvCxnSpPr>
          <p:spPr>
            <a:xfrm rot="16200000" flipH="1">
              <a:off x="973466" y="4857408"/>
              <a:ext cx="441753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62000" y="4495800"/>
              <a:ext cx="40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S2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2362200" y="4625294"/>
              <a:ext cx="1046529" cy="937306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43434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(missing)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6200" y="4546359"/>
            <a:ext cx="8229600" cy="2235441"/>
            <a:chOff x="152400" y="31688"/>
            <a:chExt cx="8229600" cy="2235441"/>
          </a:xfrm>
        </p:grpSpPr>
        <p:grpSp>
          <p:nvGrpSpPr>
            <p:cNvPr id="2" name="Group 8"/>
            <p:cNvGrpSpPr/>
            <p:nvPr/>
          </p:nvGrpSpPr>
          <p:grpSpPr>
            <a:xfrm>
              <a:off x="909497" y="401020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88411" y="401020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68386" y="400228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"/>
            <p:cNvGrpSpPr/>
            <p:nvPr/>
          </p:nvGrpSpPr>
          <p:grpSpPr>
            <a:xfrm>
              <a:off x="6548361" y="400228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63189" y="682657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53986" y="684245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633961" y="685041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25765" y="49799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60880" y="497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37652" y="49799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baseline="-25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2177" y="31688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84406" y="31688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88672" y="33685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70901" y="33685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86283" y="33685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8512" y="33685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71098" y="33685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53327" y="33685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400" y="1066800"/>
              <a:ext cx="41223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a1</a:t>
              </a:r>
            </a:p>
            <a:p>
              <a:r>
                <a:rPr lang="en-US" dirty="0" smtClean="0"/>
                <a:t>a2</a:t>
              </a:r>
            </a:p>
            <a:p>
              <a:r>
                <a:rPr lang="en-US" dirty="0" smtClean="0"/>
                <a:t>a3</a:t>
              </a:r>
            </a:p>
            <a:p>
              <a:r>
                <a:rPr lang="en-US" dirty="0" smtClean="0"/>
                <a:t>a4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513667" y="914401"/>
              <a:ext cx="388510" cy="381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13667" y="914401"/>
              <a:ext cx="2263922" cy="6053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533400" y="912815"/>
              <a:ext cx="4134986" cy="9159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13667" y="914401"/>
              <a:ext cx="6034694" cy="1161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667946" y="45720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543800" y="682657"/>
              <a:ext cx="838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305800" y="610429"/>
              <a:ext cx="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229600" y="534229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linkedlist2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6200" y="4546359"/>
            <a:ext cx="7696200" cy="2235441"/>
            <a:chOff x="152400" y="31688"/>
            <a:chExt cx="7696200" cy="2235441"/>
          </a:xfrm>
        </p:grpSpPr>
        <p:grpSp>
          <p:nvGrpSpPr>
            <p:cNvPr id="2" name="Group 8"/>
            <p:cNvGrpSpPr/>
            <p:nvPr/>
          </p:nvGrpSpPr>
          <p:grpSpPr>
            <a:xfrm>
              <a:off x="909497" y="401020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88411" y="401020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68386" y="400228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"/>
            <p:cNvGrpSpPr/>
            <p:nvPr/>
          </p:nvGrpSpPr>
          <p:grpSpPr>
            <a:xfrm>
              <a:off x="6548361" y="400228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863189" y="533400"/>
              <a:ext cx="914400" cy="1239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53986" y="684245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633961" y="685041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25765" y="49799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baseline="-25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60880" y="497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US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37652" y="49799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baseline="-25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2177" y="31688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84406" y="31688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88672" y="33685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70901" y="33685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86283" y="33685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8512" y="33685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71098" y="33685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53327" y="33685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400" y="1066800"/>
              <a:ext cx="62068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start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609600" y="914402"/>
              <a:ext cx="292577" cy="2285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35134" y="2075921"/>
              <a:ext cx="403325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667946" y="45720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baseline="-25000" dirty="0"/>
            </a:p>
          </p:txBody>
        </p:sp>
        <p:cxnSp>
          <p:nvCxnSpPr>
            <p:cNvPr id="79" name="Elbow Connector 78"/>
            <p:cNvCxnSpPr>
              <a:endCxn id="11" idx="1"/>
            </p:cNvCxnSpPr>
            <p:nvPr/>
          </p:nvCxnSpPr>
          <p:spPr>
            <a:xfrm rot="10800000">
              <a:off x="2788412" y="657315"/>
              <a:ext cx="4755391" cy="25343"/>
            </a:xfrm>
            <a:prstGeom prst="bentConnector5">
              <a:avLst>
                <a:gd name="adj1" fmla="val -10120"/>
                <a:gd name="adj2" fmla="val -1813321"/>
                <a:gd name="adj3" fmla="val 10480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4720812" y="1676400"/>
              <a:ext cx="1295399" cy="513379"/>
              <a:chOff x="5029200" y="1296957"/>
              <a:chExt cx="914400" cy="514172"/>
            </a:xfrm>
          </p:grpSpPr>
          <p:sp useBgFill="1">
            <p:nvSpPr>
              <p:cNvPr id="102" name="Rectangle 101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>
                <a:stCxn id="102" idx="0"/>
                <a:endCxn id="102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4743549" y="1309857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25778" y="1309857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840397" y="1733372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US" baseline="-250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5710161" y="1981200"/>
              <a:ext cx="838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472161" y="1908972"/>
              <a:ext cx="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395961" y="1832772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-circle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Circular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6200" y="3613849"/>
            <a:ext cx="6993314" cy="3167951"/>
            <a:chOff x="817181" y="415831"/>
            <a:chExt cx="6993314" cy="316795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8"/>
            <p:cNvGrpSpPr/>
            <p:nvPr/>
          </p:nvGrpSpPr>
          <p:grpSpPr>
            <a:xfrm>
              <a:off x="4632870" y="2727114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99572" y="106997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7" idx="0"/>
            </p:cNvCxnSpPr>
            <p:nvPr/>
          </p:nvCxnSpPr>
          <p:spPr>
            <a:xfrm rot="5400000" flipH="1" flipV="1">
              <a:off x="720036" y="1721510"/>
              <a:ext cx="845928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41938" y="882134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7181" y="2145268"/>
              <a:ext cx="6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9" name="Group 32"/>
            <p:cNvGrpSpPr/>
            <p:nvPr/>
          </p:nvGrpSpPr>
          <p:grpSpPr>
            <a:xfrm>
              <a:off x="6515096" y="2726322"/>
              <a:ext cx="1295399" cy="513379"/>
              <a:chOff x="5029200" y="1296957"/>
              <a:chExt cx="914400" cy="514172"/>
            </a:xfrm>
          </p:grpSpPr>
          <p:sp useBgFill="1">
            <p:nvSpPr>
              <p:cNvPr id="34" name="Rectangle 3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0"/>
                <a:endCxn id="3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 rot="5400000">
              <a:off x="7010400" y="1524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858000" y="1981994"/>
              <a:ext cx="60880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6485044" y="2354950"/>
              <a:ext cx="7459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162006" y="327660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4953000" y="3582194"/>
              <a:ext cx="25130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4782151" y="3411344"/>
              <a:ext cx="3416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5104272" y="2477294"/>
              <a:ext cx="990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4953796" y="1981994"/>
              <a:ext cx="64657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4610879" y="1640666"/>
              <a:ext cx="6826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744756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00582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6200" y="3613849"/>
            <a:ext cx="6942707" cy="3167951"/>
            <a:chOff x="867788" y="415831"/>
            <a:chExt cx="6942707" cy="316795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8"/>
            <p:cNvGrpSpPr/>
            <p:nvPr/>
          </p:nvGrpSpPr>
          <p:grpSpPr>
            <a:xfrm>
              <a:off x="4632870" y="2727114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99572" y="106997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720036" y="1721510"/>
              <a:ext cx="845928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41938" y="882134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9" name="Group 32"/>
            <p:cNvGrpSpPr/>
            <p:nvPr/>
          </p:nvGrpSpPr>
          <p:grpSpPr>
            <a:xfrm>
              <a:off x="6515096" y="2726322"/>
              <a:ext cx="1295399" cy="513379"/>
              <a:chOff x="5029200" y="1296957"/>
              <a:chExt cx="914400" cy="514172"/>
            </a:xfrm>
          </p:grpSpPr>
          <p:sp useBgFill="1">
            <p:nvSpPr>
              <p:cNvPr id="34" name="Rectangle 3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0"/>
                <a:endCxn id="3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 rot="5400000">
              <a:off x="7010400" y="1524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858000" y="1981994"/>
              <a:ext cx="60880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6485044" y="2354950"/>
              <a:ext cx="7459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162006" y="327660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4953000" y="3582194"/>
              <a:ext cx="25130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4782151" y="3411344"/>
              <a:ext cx="3416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5104272" y="2477294"/>
              <a:ext cx="990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4953796" y="1981994"/>
              <a:ext cx="64657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4610879" y="1640666"/>
              <a:ext cx="6826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744756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00582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31050" y="2177534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2627421" y="1719919"/>
              <a:ext cx="845928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903263" y="2177534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</a:t>
              </a:r>
              <a:endParaRPr lang="en-US" dirty="0"/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76200" y="3613849"/>
            <a:ext cx="6942707" cy="3167951"/>
            <a:chOff x="867788" y="415831"/>
            <a:chExt cx="6942707" cy="3167951"/>
          </a:xfrm>
        </p:grpSpPr>
        <p:grpSp>
          <p:nvGrpSpPr>
            <p:cNvPr id="2" name="Group 8"/>
            <p:cNvGrpSpPr/>
            <p:nvPr/>
          </p:nvGrpSpPr>
          <p:grpSpPr>
            <a:xfrm>
              <a:off x="875108" y="785163"/>
              <a:ext cx="1295592" cy="513380"/>
              <a:chOff x="5029200" y="1296957"/>
              <a:chExt cx="914400" cy="514173"/>
            </a:xfrm>
          </p:grpSpPr>
          <p:sp useBgFill="1">
            <p:nvSpPr>
              <p:cNvPr id="5" name="Rectangle 4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>
                <a:stCxn id="5" idx="0"/>
                <a:endCxn id="5" idx="2"/>
              </p:cNvCxnSpPr>
              <p:nvPr/>
            </p:nvCxnSpPr>
            <p:spPr>
              <a:xfrm rot="16200000" flipH="1">
                <a:off x="5228893" y="1553647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9"/>
            <p:cNvGrpSpPr/>
            <p:nvPr/>
          </p:nvGrpSpPr>
          <p:grpSpPr>
            <a:xfrm>
              <a:off x="275402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1" name="Rectangle 10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2"/>
            <p:cNvGrpSpPr/>
            <p:nvPr/>
          </p:nvGrpSpPr>
          <p:grpSpPr>
            <a:xfrm>
              <a:off x="4633997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4" name="Rectangle 1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15"/>
            <p:cNvGrpSpPr/>
            <p:nvPr/>
          </p:nvGrpSpPr>
          <p:grpSpPr>
            <a:xfrm>
              <a:off x="6513972" y="785163"/>
              <a:ext cx="1295399" cy="513379"/>
              <a:chOff x="5029200" y="1296957"/>
              <a:chExt cx="914400" cy="514172"/>
            </a:xfrm>
          </p:grpSpPr>
          <p:sp useBgFill="1">
            <p:nvSpPr>
              <p:cNvPr id="17" name="Rectangle 16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0"/>
                <a:endCxn id="17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8"/>
            <p:cNvGrpSpPr/>
            <p:nvPr/>
          </p:nvGrpSpPr>
          <p:grpSpPr>
            <a:xfrm>
              <a:off x="4632870" y="2727114"/>
              <a:ext cx="1295399" cy="513379"/>
              <a:chOff x="5029200" y="1296957"/>
              <a:chExt cx="914400" cy="514172"/>
            </a:xfrm>
          </p:grpSpPr>
          <p:sp useBgFill="1">
            <p:nvSpPr>
              <p:cNvPr id="20" name="Rectangle 19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0"/>
                <a:endCxn id="20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1828800" y="10668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719597" y="1068388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599572" y="106997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2625831" y="1753775"/>
              <a:ext cx="845928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991376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26491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903263" y="8821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741938" y="882134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67788" y="415831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0017" y="415831"/>
              <a:ext cx="5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ext</a:t>
              </a:r>
            </a:p>
          </p:txBody>
        </p:sp>
        <p:grpSp>
          <p:nvGrpSpPr>
            <p:cNvPr id="9" name="Group 32"/>
            <p:cNvGrpSpPr/>
            <p:nvPr/>
          </p:nvGrpSpPr>
          <p:grpSpPr>
            <a:xfrm>
              <a:off x="6515096" y="2726322"/>
              <a:ext cx="1295399" cy="513379"/>
              <a:chOff x="5029200" y="1296957"/>
              <a:chExt cx="914400" cy="514172"/>
            </a:xfrm>
          </p:grpSpPr>
          <p:sp useBgFill="1">
            <p:nvSpPr>
              <p:cNvPr id="34" name="Rectangle 33"/>
              <p:cNvSpPr/>
              <p:nvPr/>
            </p:nvSpPr>
            <p:spPr>
              <a:xfrm>
                <a:off x="5029200" y="1296957"/>
                <a:ext cx="914400" cy="5133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0"/>
                <a:endCxn id="34" idx="2"/>
              </p:cNvCxnSpPr>
              <p:nvPr/>
            </p:nvCxnSpPr>
            <p:spPr>
              <a:xfrm rot="16200000" flipH="1">
                <a:off x="5229710" y="1553646"/>
                <a:ext cx="513379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/>
            <p:nvPr/>
          </p:nvCxnSpPr>
          <p:spPr>
            <a:xfrm rot="5400000">
              <a:off x="7010400" y="1524000"/>
              <a:ext cx="9144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6858000" y="1981994"/>
              <a:ext cx="60880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>
              <a:off x="6485044" y="2354950"/>
              <a:ext cx="7459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162006" y="3276600"/>
              <a:ext cx="609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0800000">
              <a:off x="4953000" y="3582194"/>
              <a:ext cx="25130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4782151" y="3411344"/>
              <a:ext cx="3416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5104272" y="2477294"/>
              <a:ext cx="9906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4953796" y="1981994"/>
              <a:ext cx="64657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4610879" y="1640666"/>
              <a:ext cx="6826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744756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00582" y="278872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03263" y="2177534"/>
              <a:ext cx="2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16200000" flipV="1">
              <a:off x="6682045" y="1473703"/>
              <a:ext cx="348732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702644" y="1612661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</a:t>
              </a:r>
              <a:endParaRPr lang="en-US" dirty="0"/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235</Words>
  <Application>Microsoft Macintosh PowerPoint</Application>
  <PresentationFormat>On-screen Show (4:3)</PresentationFormat>
  <Paragraphs>205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Pictures for this Lecture</vt:lpstr>
      <vt:lpstr>linkedlist</vt:lpstr>
      <vt:lpstr>linkedlist1</vt:lpstr>
      <vt:lpstr>linkedlist2</vt:lpstr>
      <vt:lpstr>linkedlist-circle</vt:lpstr>
      <vt:lpstr>Circular</vt:lpstr>
      <vt:lpstr>circular1</vt:lpstr>
      <vt:lpstr>circular2</vt:lpstr>
      <vt:lpstr>circular3</vt:lpstr>
      <vt:lpstr>circular4</vt:lpstr>
      <vt:lpstr>circular5</vt:lpstr>
      <vt:lpstr>Queue</vt:lpstr>
      <vt:lpstr>queue1</vt:lpstr>
      <vt:lpstr>queue2</vt:lpstr>
      <vt:lpstr>queue3</vt:lpstr>
      <vt:lpstr>queue4</vt:lpstr>
      <vt:lpstr>Stack</vt:lpstr>
      <vt:lpstr>stack1</vt:lpstr>
      <vt:lpstr>stack2</vt:lpstr>
      <vt:lpstr>stackB-unused</vt:lpstr>
      <vt:lpstr>stackB</vt:lpstr>
      <vt:lpstr>stackC</vt:lpstr>
      <vt:lpstr>stackC-push</vt:lpstr>
      <vt:lpstr>stackC-push2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50</cp:revision>
  <dcterms:created xsi:type="dcterms:W3CDTF">2011-02-11T13:14:12Z</dcterms:created>
  <dcterms:modified xsi:type="dcterms:W3CDTF">2018-02-25T21:03:01Z</dcterms:modified>
</cp:coreProperties>
</file>