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B377-4C12-CE4E-93A8-86D939B81221}" type="datetimeFigureOut">
              <a:rPr lang="en-US" smtClean="0"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8E20-50C5-C74F-AB67-F80DA5AEE5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9143" y="1010121"/>
          <a:ext cx="626257" cy="34199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6257"/>
              </a:tblGrid>
              <a:tr h="4885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85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85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85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5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5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5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67912" y="1746066"/>
            <a:ext cx="952463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7912" y="2727327"/>
            <a:ext cx="952463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7912" y="3706999"/>
            <a:ext cx="952463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67912" y="4183198"/>
            <a:ext cx="952463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7912" y="2191818"/>
            <a:ext cx="5050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1462761" y="2192610"/>
            <a:ext cx="222082" cy="1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20375" y="1529611"/>
          <a:ext cx="1463268" cy="4401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1634"/>
                <a:gridCol w="731634"/>
              </a:tblGrid>
              <a:tr h="440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33619" y="2507265"/>
          <a:ext cx="1463268" cy="4401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1634"/>
                <a:gridCol w="731634"/>
              </a:tblGrid>
              <a:tr h="440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940843" y="2508853"/>
          <a:ext cx="1463268" cy="4401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1634"/>
                <a:gridCol w="731634"/>
              </a:tblGrid>
              <a:tr h="440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020375" y="2526890"/>
          <a:ext cx="1463268" cy="4401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1634"/>
                <a:gridCol w="731634"/>
              </a:tblGrid>
              <a:tr h="440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020375" y="3463276"/>
          <a:ext cx="1463268" cy="4401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1634"/>
                <a:gridCol w="731634"/>
              </a:tblGrid>
              <a:tr h="440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940843" y="3989980"/>
          <a:ext cx="1463268" cy="4401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1634"/>
                <a:gridCol w="731634"/>
              </a:tblGrid>
              <a:tr h="440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020375" y="3989980"/>
          <a:ext cx="1463268" cy="4401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1634"/>
                <a:gridCol w="731634"/>
              </a:tblGrid>
              <a:tr h="440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146012" y="2728915"/>
            <a:ext cx="813862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19757" y="2732091"/>
            <a:ext cx="813862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46012" y="4186374"/>
            <a:ext cx="813862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5590" y="40032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6420" y="1160279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066320" y="3206337"/>
            <a:ext cx="5050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1461169" y="3207129"/>
            <a:ext cx="222082" cy="1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29503" y="3685358"/>
            <a:ext cx="5050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3629129" y="3684920"/>
            <a:ext cx="222082" cy="1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51564" y="4216709"/>
            <a:ext cx="5050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5546413" y="4217501"/>
            <a:ext cx="222082" cy="1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121101" y="2725739"/>
            <a:ext cx="5050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7515950" y="2726531"/>
            <a:ext cx="222082" cy="1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231096" y="1744478"/>
            <a:ext cx="5050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25945" y="1745270"/>
            <a:ext cx="222082" cy="1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Frank Pfenning</cp:lastModifiedBy>
  <cp:revision>4</cp:revision>
  <cp:lastPrinted>2010-10-08T02:33:59Z</cp:lastPrinted>
  <dcterms:created xsi:type="dcterms:W3CDTF">2010-10-08T02:07:05Z</dcterms:created>
  <dcterms:modified xsi:type="dcterms:W3CDTF">2010-10-08T02:34:34Z</dcterms:modified>
</cp:coreProperties>
</file>