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5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0C-2EB1-634E-AD70-30F3822C536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FCB-C86F-574D-971E-0FDBE4E90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707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0C-2EB1-634E-AD70-30F3822C536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FCB-C86F-574D-971E-0FDBE4E90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474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0C-2EB1-634E-AD70-30F3822C536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FCB-C86F-574D-971E-0FDBE4E90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924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0C-2EB1-634E-AD70-30F3822C536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FCB-C86F-574D-971E-0FDBE4E90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222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0C-2EB1-634E-AD70-30F3822C536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FCB-C86F-574D-971E-0FDBE4E90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933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0C-2EB1-634E-AD70-30F3822C536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FCB-C86F-574D-971E-0FDBE4E90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318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0C-2EB1-634E-AD70-30F3822C536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FCB-C86F-574D-971E-0FDBE4E90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618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0C-2EB1-634E-AD70-30F3822C536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FCB-C86F-574D-971E-0FDBE4E90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39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0C-2EB1-634E-AD70-30F3822C536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FCB-C86F-574D-971E-0FDBE4E90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599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0C-2EB1-634E-AD70-30F3822C536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FCB-C86F-574D-971E-0FDBE4E90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27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070C-2EB1-634E-AD70-30F3822C536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2DFCB-C86F-574D-971E-0FDBE4E90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103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070C-2EB1-634E-AD70-30F3822C5365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2DFCB-C86F-574D-971E-0FDBE4E90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955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1868" y="761517"/>
            <a:ext cx="352558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628650" algn="ctr"/>
                <a:tab pos="2684463" algn="ctr"/>
              </a:tabLst>
            </a:pPr>
            <a:r>
              <a:rPr lang="en-US" sz="2400" b="1" dirty="0" smtClean="0"/>
              <a:t>	Key	Hash</a:t>
            </a:r>
          </a:p>
          <a:p>
            <a:pPr>
              <a:lnSpc>
                <a:spcPct val="150000"/>
              </a:lnSpc>
              <a:tabLst>
                <a:tab pos="3432175" algn="r"/>
              </a:tabLst>
            </a:pPr>
            <a:r>
              <a:rPr lang="en-US" sz="2400" dirty="0" smtClean="0"/>
              <a:t>"</a:t>
            </a:r>
            <a:r>
              <a:rPr lang="en-US" sz="2400" b="1" dirty="0" smtClean="0">
                <a:solidFill>
                  <a:srgbClr val="FF0000"/>
                </a:solidFill>
              </a:rPr>
              <a:t>apple</a:t>
            </a:r>
            <a:r>
              <a:rPr lang="en-US" sz="2400" dirty="0" smtClean="0"/>
              <a:t>"   	-1290151091</a:t>
            </a:r>
          </a:p>
          <a:p>
            <a:pPr>
              <a:lnSpc>
                <a:spcPct val="150000"/>
              </a:lnSpc>
              <a:tabLst>
                <a:tab pos="3432175" algn="r"/>
              </a:tabLst>
            </a:pPr>
            <a:r>
              <a:rPr lang="en-US" sz="2400" dirty="0" smtClean="0"/>
              <a:t>"</a:t>
            </a:r>
            <a:r>
              <a:rPr lang="en-US" sz="2400" b="1" dirty="0" smtClean="0">
                <a:solidFill>
                  <a:srgbClr val="0000FF"/>
                </a:solidFill>
              </a:rPr>
              <a:t>berry</a:t>
            </a:r>
            <a:r>
              <a:rPr lang="en-US" sz="2400" dirty="0" smtClean="0"/>
              <a:t>"   	-514151789</a:t>
            </a:r>
          </a:p>
          <a:p>
            <a:pPr>
              <a:lnSpc>
                <a:spcPct val="150000"/>
              </a:lnSpc>
              <a:tabLst>
                <a:tab pos="3432175" algn="r"/>
              </a:tabLst>
            </a:pPr>
            <a:r>
              <a:rPr lang="en-US" sz="2400" dirty="0" smtClean="0"/>
              <a:t>"</a:t>
            </a:r>
            <a:r>
              <a:rPr lang="en-US" sz="2400" b="1" dirty="0" smtClean="0">
                <a:solidFill>
                  <a:srgbClr val="FFC000"/>
                </a:solidFill>
              </a:rPr>
              <a:t>banana</a:t>
            </a:r>
            <a:r>
              <a:rPr lang="en-US" sz="2400" dirty="0" smtClean="0"/>
              <a:t>"	207055587</a:t>
            </a:r>
          </a:p>
          <a:p>
            <a:pPr>
              <a:lnSpc>
                <a:spcPct val="150000"/>
              </a:lnSpc>
              <a:tabLst>
                <a:tab pos="3432175" algn="r"/>
              </a:tabLst>
            </a:pPr>
            <a:r>
              <a:rPr lang="en-US" sz="2400" dirty="0" smtClean="0"/>
              <a:t>"</a:t>
            </a:r>
            <a:r>
              <a:rPr lang="en-US" sz="2400" b="1" dirty="0" smtClean="0">
                <a:solidFill>
                  <a:srgbClr val="7030A0"/>
                </a:solidFill>
              </a:rPr>
              <a:t>grape</a:t>
            </a:r>
            <a:r>
              <a:rPr lang="en-US" sz="2400" dirty="0" smtClean="0"/>
              <a:t>"   	-581390202</a:t>
            </a:r>
          </a:p>
          <a:p>
            <a:pPr>
              <a:lnSpc>
                <a:spcPct val="150000"/>
              </a:lnSpc>
              <a:tabLst>
                <a:tab pos="3432175" algn="r"/>
              </a:tabLst>
            </a:pPr>
            <a:r>
              <a:rPr lang="en-US" sz="2400" dirty="0" smtClean="0"/>
              <a:t>"</a:t>
            </a:r>
            <a:r>
              <a:rPr lang="en-US" sz="2400" b="1" dirty="0" smtClean="0">
                <a:solidFill>
                  <a:srgbClr val="FFFF00"/>
                </a:solidFill>
              </a:rPr>
              <a:t>lemon</a:t>
            </a:r>
            <a:r>
              <a:rPr lang="en-US" sz="2400" dirty="0" smtClean="0"/>
              <a:t>"	-665562942</a:t>
            </a:r>
          </a:p>
          <a:p>
            <a:pPr>
              <a:lnSpc>
                <a:spcPct val="150000"/>
              </a:lnSpc>
              <a:tabLst>
                <a:tab pos="3432175" algn="r"/>
              </a:tabLst>
            </a:pPr>
            <a:r>
              <a:rPr lang="en-US" sz="2400" dirty="0" smtClean="0"/>
              <a:t>"</a:t>
            </a:r>
            <a:r>
              <a:rPr lang="en-US" sz="2400" b="1" dirty="0" smtClean="0">
                <a:solidFill>
                  <a:srgbClr val="00B050"/>
                </a:solidFill>
              </a:rPr>
              <a:t>lime</a:t>
            </a:r>
            <a:r>
              <a:rPr lang="en-US" sz="2400" dirty="0" smtClean="0"/>
              <a:t>"	2086736531</a:t>
            </a:r>
          </a:p>
          <a:p>
            <a:pPr>
              <a:lnSpc>
                <a:spcPct val="150000"/>
              </a:lnSpc>
              <a:tabLst>
                <a:tab pos="3432175" algn="r"/>
              </a:tabLst>
            </a:pPr>
            <a:r>
              <a:rPr lang="en-US" sz="2400" dirty="0" smtClean="0"/>
              <a:t>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pumpkin</a:t>
            </a:r>
            <a:r>
              <a:rPr lang="en-US" sz="2400" dirty="0" smtClean="0"/>
              <a:t>"	-1189657311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51452" y="759542"/>
            <a:ext cx="4407613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tabLst>
                <a:tab pos="3432175" algn="r"/>
              </a:tabLst>
            </a:pPr>
            <a:r>
              <a:rPr lang="en-US" sz="2400" b="1" dirty="0" smtClean="0"/>
              <a:t>Operations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  <a:tabLst>
                <a:tab pos="1606550" algn="l"/>
              </a:tabLst>
            </a:pPr>
            <a:r>
              <a:rPr lang="en-US" sz="2400" i="1" dirty="0" smtClean="0"/>
              <a:t>add</a:t>
            </a:r>
            <a:r>
              <a:rPr lang="en-US" sz="2400" dirty="0" smtClean="0"/>
              <a:t>	</a:t>
            </a:r>
            <a:r>
              <a:rPr lang="en-US" sz="2400" b="1" dirty="0" smtClean="0"/>
              <a:t>A</a:t>
            </a:r>
            <a:r>
              <a:rPr lang="en-US" sz="2400" dirty="0" smtClean="0"/>
              <a:t> = ("</a:t>
            </a:r>
            <a:r>
              <a:rPr lang="en-US" sz="2400" b="1" dirty="0" smtClean="0">
                <a:solidFill>
                  <a:srgbClr val="FF0000"/>
                </a:solidFill>
              </a:rPr>
              <a:t>apple</a:t>
            </a:r>
            <a:r>
              <a:rPr lang="en-US" sz="2400" dirty="0" smtClean="0"/>
              <a:t>“,</a:t>
            </a:r>
            <a:r>
              <a:rPr lang="en-US" sz="2400" dirty="0" smtClean="0"/>
              <a:t> </a:t>
            </a:r>
            <a:r>
              <a:rPr lang="en-US" sz="2400" dirty="0" smtClean="0"/>
              <a:t>20)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  <a:tabLst>
                <a:tab pos="1606550" algn="l"/>
              </a:tabLst>
            </a:pPr>
            <a:r>
              <a:rPr lang="en-US" sz="2400" i="1" dirty="0" smtClean="0"/>
              <a:t>add</a:t>
            </a:r>
            <a:r>
              <a:rPr lang="en-US" sz="2400" dirty="0" smtClean="0"/>
              <a:t>	</a:t>
            </a:r>
            <a:r>
              <a:rPr lang="en-US" sz="2400" b="1" dirty="0" smtClean="0"/>
              <a:t>B</a:t>
            </a:r>
            <a:r>
              <a:rPr lang="en-US" sz="2400" dirty="0" smtClean="0"/>
              <a:t> = ("</a:t>
            </a:r>
            <a:r>
              <a:rPr lang="en-US" sz="2400" b="1" dirty="0" smtClean="0">
                <a:solidFill>
                  <a:srgbClr val="FFC000"/>
                </a:solidFill>
              </a:rPr>
              <a:t>banana</a:t>
            </a:r>
            <a:r>
              <a:rPr lang="en-US" sz="2400" dirty="0" smtClean="0"/>
              <a:t>“, 10)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  <a:tabLst>
                <a:tab pos="1606550" algn="l"/>
              </a:tabLst>
            </a:pPr>
            <a:r>
              <a:rPr lang="en-US" sz="2400" i="1" dirty="0" smtClean="0"/>
              <a:t>add</a:t>
            </a:r>
            <a:r>
              <a:rPr lang="en-US" sz="2400" dirty="0" smtClean="0"/>
              <a:t>	</a:t>
            </a:r>
            <a:r>
              <a:rPr lang="en-US" sz="2400" b="1" dirty="0" smtClean="0"/>
              <a:t>C</a:t>
            </a:r>
            <a:r>
              <a:rPr lang="en-US" sz="2400" dirty="0" smtClean="0"/>
              <a:t> = ("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pumpkin</a:t>
            </a:r>
            <a:r>
              <a:rPr lang="en-US" sz="2400" dirty="0" smtClean="0"/>
              <a:t>“,</a:t>
            </a:r>
            <a:r>
              <a:rPr lang="en-US" sz="2400" dirty="0" smtClean="0"/>
              <a:t> </a:t>
            </a:r>
            <a:r>
              <a:rPr lang="en-US" sz="2400" dirty="0" smtClean="0"/>
              <a:t>50)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  <a:tabLst>
                <a:tab pos="1606550" algn="l"/>
              </a:tabLst>
            </a:pPr>
            <a:r>
              <a:rPr lang="en-US" sz="2400" i="1" dirty="0" smtClean="0"/>
              <a:t>lookup</a:t>
            </a:r>
            <a:r>
              <a:rPr lang="en-US" sz="2400" dirty="0" smtClean="0"/>
              <a:t>	"</a:t>
            </a:r>
            <a:r>
              <a:rPr lang="en-US" sz="2400" b="1" dirty="0" smtClean="0">
                <a:solidFill>
                  <a:srgbClr val="FF0000"/>
                </a:solidFill>
              </a:rPr>
              <a:t>apple</a:t>
            </a:r>
            <a:r>
              <a:rPr lang="en-US" sz="2400" dirty="0" smtClean="0"/>
              <a:t>"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  <a:tabLst>
                <a:tab pos="1606550" algn="l"/>
              </a:tabLst>
            </a:pPr>
            <a:r>
              <a:rPr lang="en-US" sz="2400" i="1" dirty="0" smtClean="0"/>
              <a:t>lookup</a:t>
            </a:r>
            <a:r>
              <a:rPr lang="en-US" sz="2400" dirty="0" smtClean="0"/>
              <a:t>	"</a:t>
            </a:r>
            <a:r>
              <a:rPr lang="en-US" sz="2400" b="1" dirty="0" smtClean="0">
                <a:solidFill>
                  <a:srgbClr val="00B050"/>
                </a:solidFill>
              </a:rPr>
              <a:t>lime</a:t>
            </a:r>
            <a:r>
              <a:rPr lang="en-US" sz="2400" dirty="0" smtClean="0"/>
              <a:t>"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  <a:tabLst>
                <a:tab pos="1606550" algn="l"/>
              </a:tabLst>
            </a:pPr>
            <a:r>
              <a:rPr lang="en-US" sz="2400" i="1" dirty="0" smtClean="0"/>
              <a:t>add</a:t>
            </a:r>
            <a:r>
              <a:rPr lang="en-US" sz="2400" dirty="0" smtClean="0"/>
              <a:t>	</a:t>
            </a:r>
            <a:r>
              <a:rPr lang="en-US" sz="2400" b="1" dirty="0" smtClean="0"/>
              <a:t>F</a:t>
            </a:r>
            <a:r>
              <a:rPr lang="en-US" sz="2400" dirty="0" smtClean="0"/>
              <a:t> = ("</a:t>
            </a:r>
            <a:r>
              <a:rPr lang="en-US" sz="2400" b="1" dirty="0" smtClean="0">
                <a:solidFill>
                  <a:srgbClr val="FFC000"/>
                </a:solidFill>
              </a:rPr>
              <a:t>banana</a:t>
            </a:r>
            <a:r>
              <a:rPr lang="en-US" sz="2400" dirty="0" smtClean="0"/>
              <a:t>“,</a:t>
            </a:r>
            <a:r>
              <a:rPr lang="en-US" sz="2400" dirty="0" smtClean="0"/>
              <a:t> </a:t>
            </a:r>
            <a:r>
              <a:rPr lang="en-US" sz="2400" dirty="0" smtClean="0"/>
              <a:t>20)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  <a:tabLst>
                <a:tab pos="1606550" algn="l"/>
              </a:tabLst>
            </a:pPr>
            <a:r>
              <a:rPr lang="en-US" sz="2400" i="1" dirty="0" smtClean="0"/>
              <a:t>add</a:t>
            </a:r>
            <a:r>
              <a:rPr lang="en-US" sz="2400" dirty="0" smtClean="0"/>
              <a:t>	</a:t>
            </a:r>
            <a:r>
              <a:rPr lang="en-US" sz="2400" b="1" dirty="0" smtClean="0"/>
              <a:t>G</a:t>
            </a:r>
            <a:r>
              <a:rPr lang="en-US" sz="2400" dirty="0" smtClean="0"/>
              <a:t> = ("</a:t>
            </a:r>
            <a:r>
              <a:rPr lang="en-US" sz="2400" b="1" dirty="0" smtClean="0">
                <a:solidFill>
                  <a:srgbClr val="FFFF00"/>
                </a:solidFill>
              </a:rPr>
              <a:t>lemon</a:t>
            </a:r>
            <a:r>
              <a:rPr lang="en-US" sz="2400" dirty="0" smtClean="0"/>
              <a:t>“,</a:t>
            </a:r>
            <a:r>
              <a:rPr lang="en-US" sz="2400" dirty="0" smtClean="0"/>
              <a:t> </a:t>
            </a:r>
            <a:r>
              <a:rPr lang="en-US" sz="2400" dirty="0" smtClean="0"/>
              <a:t>5)</a:t>
            </a:r>
            <a:endParaRPr lang="en-US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  <a:tabLst>
                <a:tab pos="1606550" algn="l"/>
              </a:tabLst>
            </a:pPr>
            <a:r>
              <a:rPr lang="en-US" sz="2400" i="1" dirty="0" smtClean="0"/>
              <a:t>lookup</a:t>
            </a:r>
            <a:r>
              <a:rPr lang="en-US" sz="2400" dirty="0" smtClean="0"/>
              <a:t>	"</a:t>
            </a:r>
            <a:r>
              <a:rPr lang="en-US" sz="2400" b="1" dirty="0" smtClean="0">
                <a:solidFill>
                  <a:srgbClr val="7030A0"/>
                </a:solidFill>
              </a:rPr>
              <a:t>grape</a:t>
            </a:r>
            <a:r>
              <a:rPr lang="en-US" sz="2400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xmlns="" val="139469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176" y="201077"/>
            <a:ext cx="484045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b="1" dirty="0" smtClean="0">
                <a:solidFill>
                  <a:srgbClr val="008000"/>
                </a:solidFill>
              </a:rPr>
              <a:t>green </a:t>
            </a:r>
            <a:r>
              <a:rPr lang="en-US" sz="2400" dirty="0" smtClean="0">
                <a:solidFill>
                  <a:srgbClr val="008000"/>
                </a:solidFill>
              </a:rPr>
              <a:t>apple" </a:t>
            </a:r>
            <a:r>
              <a:rPr lang="en-US" sz="2400" dirty="0" smtClean="0"/>
              <a:t>	-1513416036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</a:rPr>
              <a:t>red </a:t>
            </a:r>
            <a:r>
              <a:rPr lang="en-US" sz="2400" dirty="0" smtClean="0">
                <a:solidFill>
                  <a:srgbClr val="FF0000"/>
                </a:solidFill>
              </a:rPr>
              <a:t>apple"      </a:t>
            </a:r>
            <a:r>
              <a:rPr lang="en-US" sz="2400" dirty="0" smtClean="0"/>
              <a:t>	1626673108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858500"/>
                </a:solidFill>
              </a:rPr>
              <a:t>"</a:t>
            </a:r>
            <a:r>
              <a:rPr lang="en-US" sz="2400" b="1" dirty="0" smtClean="0">
                <a:solidFill>
                  <a:srgbClr val="858500"/>
                </a:solidFill>
              </a:rPr>
              <a:t>yellow </a:t>
            </a:r>
            <a:r>
              <a:rPr lang="en-US" sz="2400" dirty="0" smtClean="0">
                <a:solidFill>
                  <a:srgbClr val="858500"/>
                </a:solidFill>
              </a:rPr>
              <a:t>apple" </a:t>
            </a:r>
            <a:r>
              <a:rPr lang="en-US" sz="2400" dirty="0" smtClean="0"/>
              <a:t>	-856976542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</a:rPr>
              <a:t>red </a:t>
            </a:r>
            <a:r>
              <a:rPr lang="en-US" sz="2400" dirty="0" smtClean="0">
                <a:solidFill>
                  <a:srgbClr val="FF0000"/>
                </a:solidFill>
              </a:rPr>
              <a:t>berry"      </a:t>
            </a:r>
            <a:r>
              <a:rPr lang="en-US" sz="2400" dirty="0" smtClean="0"/>
              <a:t>	-1892294886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0000FF"/>
                </a:solidFill>
              </a:rPr>
              <a:t>"</a:t>
            </a:r>
            <a:r>
              <a:rPr lang="en-US" sz="2400" b="1" dirty="0" smtClean="0">
                <a:solidFill>
                  <a:srgbClr val="0000FF"/>
                </a:solidFill>
              </a:rPr>
              <a:t>blue </a:t>
            </a:r>
            <a:r>
              <a:rPr lang="en-US" sz="2400" dirty="0" smtClean="0">
                <a:solidFill>
                  <a:srgbClr val="0000FF"/>
                </a:solidFill>
              </a:rPr>
              <a:t>berry"     </a:t>
            </a:r>
            <a:r>
              <a:rPr lang="en-US" sz="2400" dirty="0" smtClean="0"/>
              <a:t>	1290986406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b="1" dirty="0" smtClean="0">
                <a:solidFill>
                  <a:srgbClr val="008000"/>
                </a:solidFill>
              </a:rPr>
              <a:t>green </a:t>
            </a:r>
            <a:r>
              <a:rPr lang="en-US" sz="2400" dirty="0" smtClean="0">
                <a:solidFill>
                  <a:srgbClr val="008000"/>
                </a:solidFill>
              </a:rPr>
              <a:t>banana"</a:t>
            </a:r>
            <a:r>
              <a:rPr lang="en-US" sz="2400" dirty="0" smtClean="0"/>
              <a:t>	759700454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858500"/>
                </a:solidFill>
              </a:rPr>
              <a:t>"</a:t>
            </a:r>
            <a:r>
              <a:rPr lang="en-US" sz="2400" b="1" dirty="0" smtClean="0">
                <a:solidFill>
                  <a:srgbClr val="858500"/>
                </a:solidFill>
              </a:rPr>
              <a:t>yellow </a:t>
            </a:r>
            <a:r>
              <a:rPr lang="en-US" sz="2400" dirty="0" smtClean="0">
                <a:solidFill>
                  <a:srgbClr val="858500"/>
                </a:solidFill>
              </a:rPr>
              <a:t>banana"	</a:t>
            </a:r>
            <a:r>
              <a:rPr lang="en-US" sz="2400" dirty="0" smtClean="0"/>
              <a:t>-446488076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b="1" dirty="0" smtClean="0">
                <a:solidFill>
                  <a:srgbClr val="008000"/>
                </a:solidFill>
              </a:rPr>
              <a:t>green </a:t>
            </a:r>
            <a:r>
              <a:rPr lang="en-US" sz="2400" dirty="0" smtClean="0">
                <a:solidFill>
                  <a:srgbClr val="008000"/>
                </a:solidFill>
              </a:rPr>
              <a:t>grape"	</a:t>
            </a:r>
            <a:r>
              <a:rPr lang="en-US" sz="2400" dirty="0" smtClean="0"/>
              <a:t>-804655147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660066"/>
                </a:solidFill>
              </a:rPr>
              <a:t>"</a:t>
            </a:r>
            <a:r>
              <a:rPr lang="en-US" sz="2400" b="1" dirty="0" smtClean="0">
                <a:solidFill>
                  <a:srgbClr val="660066"/>
                </a:solidFill>
              </a:rPr>
              <a:t>purple </a:t>
            </a:r>
            <a:r>
              <a:rPr lang="en-US" sz="2400" dirty="0" smtClean="0">
                <a:solidFill>
                  <a:srgbClr val="660066"/>
                </a:solidFill>
              </a:rPr>
              <a:t>grape"	</a:t>
            </a:r>
            <a:r>
              <a:rPr lang="en-US" sz="2400" dirty="0" smtClean="0"/>
              <a:t>-282532705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0000FF"/>
                </a:solidFill>
              </a:rPr>
              <a:t>"</a:t>
            </a:r>
            <a:r>
              <a:rPr lang="en-US" sz="2400" b="1" dirty="0" smtClean="0">
                <a:solidFill>
                  <a:srgbClr val="0000FF"/>
                </a:solidFill>
              </a:rPr>
              <a:t>blue </a:t>
            </a:r>
            <a:r>
              <a:rPr lang="en-US" sz="2400" dirty="0" smtClean="0">
                <a:solidFill>
                  <a:srgbClr val="0000FF"/>
                </a:solidFill>
              </a:rPr>
              <a:t>pumpkin"	</a:t>
            </a:r>
            <a:r>
              <a:rPr lang="en-US" sz="2400" dirty="0" smtClean="0"/>
              <a:t>-1505769812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orange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pumpkin" 	</a:t>
            </a:r>
            <a:r>
              <a:rPr lang="en-US" sz="2400" dirty="0" smtClean="0"/>
              <a:t>984657850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451443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35068" y="209624"/>
            <a:ext cx="40998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825875" algn="r"/>
              </a:tabLst>
            </a:pPr>
            <a:r>
              <a:rPr lang="en-US" sz="2400" dirty="0" smtClean="0">
                <a:solidFill>
                  <a:srgbClr val="0000FF"/>
                </a:solidFill>
              </a:rPr>
              <a:t>"</a:t>
            </a:r>
            <a:r>
              <a:rPr lang="en-US" sz="2400" b="1" dirty="0" smtClean="0">
                <a:solidFill>
                  <a:srgbClr val="0000FF"/>
                </a:solidFill>
              </a:rPr>
              <a:t>blue</a:t>
            </a:r>
            <a:r>
              <a:rPr lang="en-US" sz="2400" dirty="0" smtClean="0">
                <a:solidFill>
                  <a:srgbClr val="0000FF"/>
                </a:solidFill>
              </a:rPr>
              <a:t>"   </a:t>
            </a:r>
            <a:r>
              <a:rPr lang="en-US" sz="2400" dirty="0" smtClean="0"/>
              <a:t>	-449049616</a:t>
            </a:r>
          </a:p>
          <a:p>
            <a:pPr>
              <a:tabLst>
                <a:tab pos="3825875" algn="r"/>
              </a:tabLst>
            </a:pP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b="1" dirty="0" smtClean="0">
                <a:solidFill>
                  <a:srgbClr val="008000"/>
                </a:solidFill>
              </a:rPr>
              <a:t>green</a:t>
            </a:r>
            <a:r>
              <a:rPr lang="en-US" sz="2400" dirty="0" smtClean="0">
                <a:solidFill>
                  <a:srgbClr val="008000"/>
                </a:solidFill>
              </a:rPr>
              <a:t>"  </a:t>
            </a:r>
            <a:r>
              <a:rPr lang="en-US" sz="2400" dirty="0" smtClean="0"/>
              <a:t>	-1678412276</a:t>
            </a:r>
          </a:p>
          <a:p>
            <a:pPr>
              <a:tabLst>
                <a:tab pos="3825875" algn="r"/>
              </a:tabLst>
            </a:pPr>
            <a:r>
              <a:rPr lang="en-US" sz="2400" dirty="0" smtClean="0">
                <a:solidFill>
                  <a:schemeClr val="accent6"/>
                </a:solidFill>
              </a:rPr>
              <a:t>"</a:t>
            </a:r>
            <a:r>
              <a:rPr lang="en-US" sz="2400" b="1" dirty="0" smtClean="0">
                <a:solidFill>
                  <a:schemeClr val="accent6"/>
                </a:solidFill>
              </a:rPr>
              <a:t>orange</a:t>
            </a:r>
            <a:r>
              <a:rPr lang="en-US" sz="2400" dirty="0" smtClean="0">
                <a:solidFill>
                  <a:schemeClr val="accent6"/>
                </a:solidFill>
              </a:rPr>
              <a:t>"</a:t>
            </a:r>
            <a:r>
              <a:rPr lang="en-US" sz="2400" dirty="0" smtClean="0"/>
              <a:t>	-493941954</a:t>
            </a:r>
          </a:p>
          <a:p>
            <a:pPr>
              <a:tabLst>
                <a:tab pos="3825875" algn="r"/>
              </a:tabLst>
            </a:pPr>
            <a:r>
              <a:rPr lang="en-US" sz="2400" dirty="0" smtClean="0">
                <a:solidFill>
                  <a:srgbClr val="660066"/>
                </a:solidFill>
              </a:rPr>
              <a:t>"</a:t>
            </a:r>
            <a:r>
              <a:rPr lang="en-US" sz="2400" b="1" dirty="0" smtClean="0">
                <a:solidFill>
                  <a:srgbClr val="660066"/>
                </a:solidFill>
              </a:rPr>
              <a:t>purple</a:t>
            </a:r>
            <a:r>
              <a:rPr lang="en-US" sz="2400" dirty="0" smtClean="0">
                <a:solidFill>
                  <a:srgbClr val="660066"/>
                </a:solidFill>
              </a:rPr>
              <a:t>" </a:t>
            </a:r>
            <a:r>
              <a:rPr lang="en-US" sz="2400" dirty="0" smtClean="0"/>
              <a:t>	362144806</a:t>
            </a:r>
          </a:p>
          <a:p>
            <a:pPr>
              <a:tabLst>
                <a:tab pos="3825875" algn="r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</a:rPr>
              <a:t>red</a:t>
            </a:r>
            <a:r>
              <a:rPr lang="en-US" sz="2400" dirty="0" smtClean="0">
                <a:solidFill>
                  <a:srgbClr val="FF0000"/>
                </a:solidFill>
              </a:rPr>
              <a:t>"    </a:t>
            </a:r>
            <a:r>
              <a:rPr lang="en-US" sz="2400" dirty="0" smtClean="0"/>
              <a:t>	326899972</a:t>
            </a:r>
          </a:p>
          <a:p>
            <a:pPr>
              <a:tabLst>
                <a:tab pos="3825875" algn="r"/>
              </a:tabLst>
            </a:pPr>
            <a:r>
              <a:rPr lang="en-US" sz="2400" dirty="0" smtClean="0">
                <a:solidFill>
                  <a:srgbClr val="858500"/>
                </a:solidFill>
              </a:rPr>
              <a:t>"</a:t>
            </a:r>
            <a:r>
              <a:rPr lang="en-US" sz="2400" b="1" dirty="0" smtClean="0">
                <a:solidFill>
                  <a:srgbClr val="858500"/>
                </a:solidFill>
              </a:rPr>
              <a:t>yellow</a:t>
            </a:r>
            <a:r>
              <a:rPr lang="en-US" sz="2400" dirty="0" smtClean="0">
                <a:solidFill>
                  <a:srgbClr val="858500"/>
                </a:solidFill>
              </a:rPr>
              <a:t>" </a:t>
            </a:r>
            <a:r>
              <a:rPr lang="en-US" sz="2400" dirty="0" smtClean="0"/>
              <a:t>	2011814402</a:t>
            </a:r>
          </a:p>
          <a:p>
            <a:pPr>
              <a:tabLst>
                <a:tab pos="3825875" algn="r"/>
              </a:tabLst>
            </a:pPr>
            <a:endParaRPr lang="en-US" sz="2400" dirty="0" smtClean="0"/>
          </a:p>
          <a:p>
            <a:pPr>
              <a:tabLst>
                <a:tab pos="3825875" algn="r"/>
              </a:tabLst>
            </a:pPr>
            <a:r>
              <a:rPr lang="en-US" sz="2400" dirty="0" smtClean="0"/>
              <a:t>"apple"   	-1290151091</a:t>
            </a:r>
          </a:p>
          <a:p>
            <a:pPr>
              <a:tabLst>
                <a:tab pos="3825875" algn="r"/>
              </a:tabLst>
            </a:pPr>
            <a:r>
              <a:rPr lang="en-US" sz="2400" dirty="0" smtClean="0"/>
              <a:t>"berry"   	-514151789</a:t>
            </a:r>
          </a:p>
          <a:p>
            <a:pPr>
              <a:tabLst>
                <a:tab pos="3825875" algn="r"/>
              </a:tabLst>
            </a:pPr>
            <a:r>
              <a:rPr lang="en-US" sz="2400" dirty="0" smtClean="0"/>
              <a:t>"banana"	207055587</a:t>
            </a:r>
          </a:p>
          <a:p>
            <a:pPr>
              <a:tabLst>
                <a:tab pos="3825875" algn="r"/>
              </a:tabLst>
            </a:pPr>
            <a:r>
              <a:rPr lang="en-US" sz="2400" dirty="0" smtClean="0"/>
              <a:t>"grape"   	-581390202</a:t>
            </a:r>
          </a:p>
          <a:p>
            <a:pPr>
              <a:tabLst>
                <a:tab pos="3825875" algn="r"/>
              </a:tabLst>
            </a:pPr>
            <a:r>
              <a:rPr lang="en-US" sz="2400" dirty="0" smtClean="0"/>
              <a:t>"pumpkin“	-1189657311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7176" y="201077"/>
            <a:ext cx="484045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b="1" dirty="0" smtClean="0">
                <a:solidFill>
                  <a:srgbClr val="008000"/>
                </a:solidFill>
              </a:rPr>
              <a:t>green </a:t>
            </a:r>
            <a:r>
              <a:rPr lang="en-US" sz="2400" dirty="0" smtClean="0">
                <a:solidFill>
                  <a:srgbClr val="008000"/>
                </a:solidFill>
              </a:rPr>
              <a:t>apple" </a:t>
            </a:r>
            <a:r>
              <a:rPr lang="en-US" sz="2400" dirty="0" smtClean="0"/>
              <a:t>	-1513416036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</a:rPr>
              <a:t>red </a:t>
            </a:r>
            <a:r>
              <a:rPr lang="en-US" sz="2400" dirty="0" smtClean="0">
                <a:solidFill>
                  <a:srgbClr val="FF0000"/>
                </a:solidFill>
              </a:rPr>
              <a:t>apple"      </a:t>
            </a:r>
            <a:r>
              <a:rPr lang="en-US" sz="2400" dirty="0" smtClean="0"/>
              <a:t>	1626673108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858500"/>
                </a:solidFill>
              </a:rPr>
              <a:t>"</a:t>
            </a:r>
            <a:r>
              <a:rPr lang="en-US" sz="2400" b="1" dirty="0" smtClean="0">
                <a:solidFill>
                  <a:srgbClr val="858500"/>
                </a:solidFill>
              </a:rPr>
              <a:t>yellow </a:t>
            </a:r>
            <a:r>
              <a:rPr lang="en-US" sz="2400" dirty="0" smtClean="0">
                <a:solidFill>
                  <a:srgbClr val="858500"/>
                </a:solidFill>
              </a:rPr>
              <a:t>apple" </a:t>
            </a:r>
            <a:r>
              <a:rPr lang="en-US" sz="2400" dirty="0" smtClean="0"/>
              <a:t>	-856976542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FF0000"/>
                </a:solidFill>
              </a:rPr>
              <a:t>"</a:t>
            </a:r>
            <a:r>
              <a:rPr lang="en-US" sz="2400" b="1" dirty="0" smtClean="0">
                <a:solidFill>
                  <a:srgbClr val="FF0000"/>
                </a:solidFill>
              </a:rPr>
              <a:t>red </a:t>
            </a:r>
            <a:r>
              <a:rPr lang="en-US" sz="2400" dirty="0" smtClean="0">
                <a:solidFill>
                  <a:srgbClr val="FF0000"/>
                </a:solidFill>
              </a:rPr>
              <a:t>berry"      </a:t>
            </a:r>
            <a:r>
              <a:rPr lang="en-US" sz="2400" dirty="0" smtClean="0"/>
              <a:t>	-1892294886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0000FF"/>
                </a:solidFill>
              </a:rPr>
              <a:t>"</a:t>
            </a:r>
            <a:r>
              <a:rPr lang="en-US" sz="2400" b="1" dirty="0" smtClean="0">
                <a:solidFill>
                  <a:srgbClr val="0000FF"/>
                </a:solidFill>
              </a:rPr>
              <a:t>blue </a:t>
            </a:r>
            <a:r>
              <a:rPr lang="en-US" sz="2400" dirty="0" smtClean="0">
                <a:solidFill>
                  <a:srgbClr val="0000FF"/>
                </a:solidFill>
              </a:rPr>
              <a:t>berry"     </a:t>
            </a:r>
            <a:r>
              <a:rPr lang="en-US" sz="2400" dirty="0" smtClean="0"/>
              <a:t>	1290986406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b="1" dirty="0" smtClean="0">
                <a:solidFill>
                  <a:srgbClr val="008000"/>
                </a:solidFill>
              </a:rPr>
              <a:t>green </a:t>
            </a:r>
            <a:r>
              <a:rPr lang="en-US" sz="2400" dirty="0" smtClean="0">
                <a:solidFill>
                  <a:srgbClr val="008000"/>
                </a:solidFill>
              </a:rPr>
              <a:t>banana"</a:t>
            </a:r>
            <a:r>
              <a:rPr lang="en-US" sz="2400" dirty="0" smtClean="0"/>
              <a:t>	759700454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858500"/>
                </a:solidFill>
              </a:rPr>
              <a:t>"</a:t>
            </a:r>
            <a:r>
              <a:rPr lang="en-US" sz="2400" b="1" dirty="0" smtClean="0">
                <a:solidFill>
                  <a:srgbClr val="858500"/>
                </a:solidFill>
              </a:rPr>
              <a:t>yellow </a:t>
            </a:r>
            <a:r>
              <a:rPr lang="en-US" sz="2400" dirty="0" smtClean="0">
                <a:solidFill>
                  <a:srgbClr val="858500"/>
                </a:solidFill>
              </a:rPr>
              <a:t>banana"	</a:t>
            </a:r>
            <a:r>
              <a:rPr lang="en-US" sz="2400" dirty="0" smtClean="0"/>
              <a:t>-446488076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008000"/>
                </a:solidFill>
              </a:rPr>
              <a:t>"</a:t>
            </a:r>
            <a:r>
              <a:rPr lang="en-US" sz="2400" b="1" dirty="0" smtClean="0">
                <a:solidFill>
                  <a:srgbClr val="008000"/>
                </a:solidFill>
              </a:rPr>
              <a:t>green </a:t>
            </a:r>
            <a:r>
              <a:rPr lang="en-US" sz="2400" dirty="0" smtClean="0">
                <a:solidFill>
                  <a:srgbClr val="008000"/>
                </a:solidFill>
              </a:rPr>
              <a:t>grape"	</a:t>
            </a:r>
            <a:r>
              <a:rPr lang="en-US" sz="2400" dirty="0" smtClean="0"/>
              <a:t>-804655147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660066"/>
                </a:solidFill>
              </a:rPr>
              <a:t>"</a:t>
            </a:r>
            <a:r>
              <a:rPr lang="en-US" sz="2400" b="1" dirty="0" smtClean="0">
                <a:solidFill>
                  <a:srgbClr val="660066"/>
                </a:solidFill>
              </a:rPr>
              <a:t>purple </a:t>
            </a:r>
            <a:r>
              <a:rPr lang="en-US" sz="2400" dirty="0" smtClean="0">
                <a:solidFill>
                  <a:srgbClr val="660066"/>
                </a:solidFill>
              </a:rPr>
              <a:t>grape"	</a:t>
            </a:r>
            <a:r>
              <a:rPr lang="en-US" sz="2400" dirty="0" smtClean="0"/>
              <a:t>-282532705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rgbClr val="0000FF"/>
                </a:solidFill>
              </a:rPr>
              <a:t>"</a:t>
            </a:r>
            <a:r>
              <a:rPr lang="en-US" sz="2400" b="1" dirty="0" smtClean="0">
                <a:solidFill>
                  <a:srgbClr val="0000FF"/>
                </a:solidFill>
              </a:rPr>
              <a:t>blue </a:t>
            </a:r>
            <a:r>
              <a:rPr lang="en-US" sz="2400" dirty="0" smtClean="0">
                <a:solidFill>
                  <a:srgbClr val="0000FF"/>
                </a:solidFill>
              </a:rPr>
              <a:t>pumpkin"	</a:t>
            </a:r>
            <a:r>
              <a:rPr lang="en-US" sz="2400" dirty="0" smtClean="0"/>
              <a:t>-1505769812</a:t>
            </a:r>
          </a:p>
          <a:p>
            <a:pPr>
              <a:tabLst>
                <a:tab pos="4121150" algn="r"/>
              </a:tabLst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orange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pumpkin" 	</a:t>
            </a:r>
            <a:r>
              <a:rPr lang="en-US" sz="2400" dirty="0" smtClean="0"/>
              <a:t>984657850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394695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13</Words>
  <Application>Microsoft Macintosh PowerPoint</Application>
  <PresentationFormat>On-screen Show (4:3)</PresentationFormat>
  <Paragraphs>51</Paragraphs>
  <Slides>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Pfenning</dc:creator>
  <cp:lastModifiedBy>iliano</cp:lastModifiedBy>
  <cp:revision>18</cp:revision>
  <dcterms:created xsi:type="dcterms:W3CDTF">2015-03-02T15:12:45Z</dcterms:created>
  <dcterms:modified xsi:type="dcterms:W3CDTF">2018-10-16T01:08:30Z</dcterms:modified>
</cp:coreProperties>
</file>