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Objects="1">
      <p:cViewPr>
        <p:scale>
          <a:sx n="80" d="100"/>
          <a:sy n="80" d="100"/>
        </p:scale>
        <p:origin x="-69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memory-naive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27432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28956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53000" y="3048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3048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3048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9800" y="3048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72200" y="3048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5181600" y="3124200"/>
            <a:ext cx="533400" cy="5834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81600" y="3429000"/>
            <a:ext cx="64008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"</a:t>
            </a:r>
            <a:r>
              <a:rPr lang="en-US" sz="1100" dirty="0" smtClean="0">
                <a:solidFill>
                  <a:schemeClr val="tx1"/>
                </a:solidFill>
              </a:rPr>
              <a:t>hamlet"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1600" y="3581400"/>
            <a:ext cx="64008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73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5998" y="3429000"/>
            <a:ext cx="64008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"rose"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5998" y="3581400"/>
            <a:ext cx="64008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5496937" y="3134737"/>
            <a:ext cx="298966" cy="289560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943600" y="3130034"/>
            <a:ext cx="472438" cy="298966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43200" y="25146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28194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3200" y="30480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"rose"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62354" y="246620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295400" y="2715399"/>
            <a:ext cx="1981200" cy="1588"/>
          </a:xfrm>
          <a:prstGeom prst="line">
            <a:avLst/>
          </a:prstGeom>
          <a:ln w="31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19200" y="24384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main</a:t>
            </a:r>
            <a:endParaRPr lang="en-US" sz="1200" i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95400" y="3505200"/>
            <a:ext cx="1981200" cy="1588"/>
          </a:xfrm>
          <a:prstGeom prst="line">
            <a:avLst/>
          </a:prstGeom>
          <a:ln w="31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9200" y="2999601"/>
            <a:ext cx="98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hdict_lookup</a:t>
            </a:r>
            <a:endParaRPr lang="en-US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3533001"/>
            <a:ext cx="80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key_equiv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462354" y="27432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2354" y="29996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2743200" y="32766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2354" y="32282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743200" y="35814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"hamlet"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2354" y="353300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743200" y="3810000"/>
            <a:ext cx="6096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"rose"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62354" y="376160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981200" y="1646366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Local memory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953000" y="1646366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Allocated memory</a:t>
            </a:r>
            <a:endParaRPr lang="en-US" i="1" dirty="0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3048397" y="2895997"/>
            <a:ext cx="2134394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2" idx="1"/>
          </p:cNvCxnSpPr>
          <p:nvPr/>
        </p:nvCxnSpPr>
        <p:spPr>
          <a:xfrm>
            <a:off x="3040144" y="2584966"/>
            <a:ext cx="1912856" cy="234434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2" idx="1"/>
          </p:cNvCxnSpPr>
          <p:nvPr/>
        </p:nvCxnSpPr>
        <p:spPr>
          <a:xfrm flipV="1">
            <a:off x="3048000" y="2819400"/>
            <a:ext cx="1905000" cy="76200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24600" y="274638"/>
            <a:ext cx="2362200" cy="1143000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7200"/>
            <a:ext cx="3429000" cy="6248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838200" y="914400"/>
            <a:ext cx="3429000" cy="1752600"/>
          </a:xfrm>
          <a:prstGeom prst="flowChartDocumen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/>
          <p:cNvSpPr/>
          <p:nvPr/>
        </p:nvSpPr>
        <p:spPr>
          <a:xfrm flipH="1" flipV="1">
            <a:off x="838200" y="3200400"/>
            <a:ext cx="3429000" cy="1447800"/>
          </a:xfrm>
          <a:prstGeom prst="flowChartDocumen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5232736"/>
            <a:ext cx="3429000" cy="10156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209800" y="2514600"/>
            <a:ext cx="6858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2209800" y="2971800"/>
            <a:ext cx="6858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5116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62927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056" y="5562600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678" y="4736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3897868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1447800"/>
            <a:ext cx="75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232737"/>
            <a:ext cx="1142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…</a:t>
            </a:r>
            <a:br>
              <a:rPr lang="en-US" sz="1200" dirty="0" smtClean="0"/>
            </a:br>
            <a:r>
              <a:rPr lang="en-US" sz="1200" dirty="0" err="1" smtClean="0"/>
              <a:t>hdict_lookup</a:t>
            </a:r>
            <a:r>
              <a:rPr lang="en-US" sz="1200" dirty="0" smtClean="0"/>
              <a:t> …</a:t>
            </a:r>
            <a:br>
              <a:rPr lang="en-US" sz="1200" dirty="0" smtClean="0"/>
            </a:br>
            <a:r>
              <a:rPr lang="en-US" sz="1200" dirty="0" smtClean="0"/>
              <a:t>    …</a:t>
            </a:r>
            <a:br>
              <a:rPr lang="en-US" sz="1200" dirty="0" smtClean="0"/>
            </a:br>
            <a:r>
              <a:rPr lang="en-US" sz="1200" dirty="0" err="1" smtClean="0"/>
              <a:t>key_hash</a:t>
            </a:r>
            <a:r>
              <a:rPr lang="en-US" sz="1200" dirty="0" smtClean="0"/>
              <a:t> …</a:t>
            </a:r>
            <a:br>
              <a:rPr lang="en-US" sz="1200" dirty="0" smtClean="0"/>
            </a:br>
            <a:r>
              <a:rPr lang="en-US" sz="1200" dirty="0" err="1" smtClean="0"/>
              <a:t>hash_string</a:t>
            </a:r>
            <a:r>
              <a:rPr lang="en-US" sz="1200" dirty="0" smtClean="0"/>
              <a:t> …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4724400"/>
            <a:ext cx="781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"hamlet"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sz="1200" dirty="0" smtClean="0"/>
              <a:t>"rose" 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209800" y="35052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09800" y="36576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3810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71800" y="3810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4200" y="3810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6600" y="3810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9000" y="3810000"/>
            <a:ext cx="152400" cy="1640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2438400" y="3886200"/>
            <a:ext cx="533400" cy="5834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67000" y="4191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0x735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67000" y="43434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73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4191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0x73C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52800" y="43434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2822317" y="3965317"/>
            <a:ext cx="298966" cy="152400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3200400" y="3892034"/>
            <a:ext cx="381000" cy="298966"/>
          </a:xfrm>
          <a:prstGeom prst="straightConnector1">
            <a:avLst/>
          </a:prstGeom>
          <a:ln w="15875"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43000" y="9906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0xB4B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12954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0xB4B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1524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0x73C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2154" y="94220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655155" y="1191399"/>
            <a:ext cx="2612045" cy="1588"/>
          </a:xfrm>
          <a:prstGeom prst="line">
            <a:avLst/>
          </a:prstGeom>
          <a:ln w="31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68345" y="9144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main</a:t>
            </a:r>
            <a:endParaRPr lang="en-US" sz="1200" i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655155" y="1979612"/>
            <a:ext cx="2612045" cy="1588"/>
          </a:xfrm>
          <a:prstGeom prst="line">
            <a:avLst/>
          </a:prstGeom>
          <a:ln w="3175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6600" y="1475601"/>
            <a:ext cx="98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hdict_lookup</a:t>
            </a:r>
            <a:endParaRPr lang="en-US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463582" y="2009001"/>
            <a:ext cx="80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key_equiv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862154" y="12192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62154" y="147560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1143000" y="17526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2154" y="17042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0574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0x73C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2154" y="200900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143000" y="2286000"/>
            <a:ext cx="457200" cy="152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0x735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2154" y="223760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38100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en-US" sz="1200" baseline="30000" dirty="0" smtClean="0"/>
              <a:t>64</a:t>
            </a:r>
            <a:r>
              <a:rPr lang="en-US" sz="1200" dirty="0" smtClean="0"/>
              <a:t> - 1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267200" y="650480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 = NULL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648200" y="1295400"/>
            <a:ext cx="97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b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48200" y="3544669"/>
            <a:ext cx="1058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Allocated</a:t>
            </a:r>
            <a:b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8200" y="46482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read-only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648200" y="5574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read-only</a:t>
            </a:r>
            <a:endParaRPr lang="en-US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4648200" y="6183868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restricted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648200" y="533400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restricted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114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Pictures for this Lecture</vt:lpstr>
      <vt:lpstr>memory-naive</vt:lpstr>
      <vt:lpstr>memory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52</cp:revision>
  <dcterms:created xsi:type="dcterms:W3CDTF">2011-02-11T13:14:12Z</dcterms:created>
  <dcterms:modified xsi:type="dcterms:W3CDTF">2018-03-05T16:32:31Z</dcterms:modified>
</cp:coreProperties>
</file>