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75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79" r:id="rId11"/>
    <p:sldId id="29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6" r:id="rId21"/>
    <p:sldId id="288" r:id="rId22"/>
    <p:sldId id="297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200400" y="2895600"/>
            <a:ext cx="1752600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718581" y="39282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heap2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8600" y="4309260"/>
            <a:ext cx="2104740" cy="2320140"/>
            <a:chOff x="718581" y="364849"/>
            <a:chExt cx="2104740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heap3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400" y="4343400"/>
            <a:ext cx="2104740" cy="2320140"/>
            <a:chOff x="718581" y="364849"/>
            <a:chExt cx="2104740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8600" y="4309260"/>
            <a:ext cx="2104740" cy="2320140"/>
            <a:chOff x="718581" y="364849"/>
            <a:chExt cx="2104740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heap5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43092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heap6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2400" y="43854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1893462" y="1610806"/>
              <a:ext cx="399142" cy="369332"/>
            </a:xfrm>
            <a:prstGeom prst="mathMultiply">
              <a:avLst>
                <a:gd name="adj1" fmla="val 1310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heap7a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8992" y="43092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heap7b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8992" y="43854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4800" y="4309260"/>
            <a:ext cx="1954608" cy="2320140"/>
            <a:chOff x="718581" y="364849"/>
            <a:chExt cx="1954608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heap9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0641" y="2971800"/>
            <a:ext cx="2353159" cy="2320140"/>
            <a:chOff x="588702" y="364849"/>
            <a:chExt cx="2353159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95532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50416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702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406213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0860" y="2971800"/>
            <a:ext cx="2104740" cy="2320140"/>
            <a:chOff x="718581" y="364849"/>
            <a:chExt cx="2104740" cy="2320140"/>
          </a:xfrm>
        </p:grpSpPr>
        <p:sp>
          <p:nvSpPr>
            <p:cNvPr id="25" name="Donut 24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8" idx="5"/>
              <a:endCxn id="25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onut 26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Donut 28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Donut 29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3"/>
              <a:endCxn id="30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5"/>
              <a:endCxn id="29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onut 33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9" idx="3"/>
              <a:endCxn id="34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Donut 41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9" idx="5"/>
              <a:endCxn id="42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28600" y="4309260"/>
            <a:ext cx="2353159" cy="2320140"/>
            <a:chOff x="588702" y="364849"/>
            <a:chExt cx="2353159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95532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50416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702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406213" y="231565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111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heapcount1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8600" y="4309260"/>
            <a:ext cx="2104740" cy="2320140"/>
            <a:chOff x="718581" y="364849"/>
            <a:chExt cx="2104740" cy="2320140"/>
          </a:xfrm>
        </p:grpSpPr>
        <p:sp>
          <p:nvSpPr>
            <p:cNvPr id="46" name="Donut 4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Donut 87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0" idx="5"/>
              <a:endCxn id="88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heapcount2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965778" y="2569197"/>
            <a:ext cx="7518042" cy="4060203"/>
            <a:chOff x="965778" y="2569197"/>
            <a:chExt cx="7518042" cy="4060203"/>
          </a:xfrm>
        </p:grpSpPr>
        <p:sp>
          <p:nvSpPr>
            <p:cNvPr id="7" name="Donut 6"/>
            <p:cNvSpPr/>
            <p:nvPr/>
          </p:nvSpPr>
          <p:spPr>
            <a:xfrm>
              <a:off x="1226656" y="300210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800290" y="300210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343089" y="360994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509756" y="300210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4075948" y="360994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4920176" y="360994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7165101" y="300210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6723204" y="360994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/>
          </p:nvSpPr>
          <p:spPr>
            <a:xfrm>
              <a:off x="6263148" y="421424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6894" y="2569197"/>
              <a:ext cx="83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node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9515" y="25691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 nodes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62538" y="25691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nodes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9794" y="25691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nodes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8" idx="3"/>
              <a:endCxn id="9" idx="7"/>
            </p:cNvCxnSpPr>
            <p:nvPr/>
          </p:nvCxnSpPr>
          <p:spPr>
            <a:xfrm rot="5400000">
              <a:off x="2457637" y="3269397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6840591" y="3269397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3"/>
              <a:endCxn id="11" idx="7"/>
            </p:cNvCxnSpPr>
            <p:nvPr/>
          </p:nvCxnSpPr>
          <p:spPr>
            <a:xfrm rot="5400000">
              <a:off x="4178800" y="3281094"/>
              <a:ext cx="444575" cy="280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6" idx="7"/>
            </p:cNvCxnSpPr>
            <p:nvPr/>
          </p:nvCxnSpPr>
          <p:spPr>
            <a:xfrm rot="5400000">
              <a:off x="6380888" y="3874042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5"/>
              <a:endCxn id="12" idx="1"/>
            </p:cNvCxnSpPr>
            <p:nvPr/>
          </p:nvCxnSpPr>
          <p:spPr>
            <a:xfrm rot="16200000" flipH="1">
              <a:off x="4600913" y="3292787"/>
              <a:ext cx="444575" cy="257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onut 37"/>
            <p:cNvSpPr/>
            <p:nvPr/>
          </p:nvSpPr>
          <p:spPr>
            <a:xfrm>
              <a:off x="1867731" y="514903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425834" y="575686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2343090" y="575686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965778" y="636117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2424" y="471612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nodes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1543221" y="541632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1" idx="7"/>
            </p:cNvCxnSpPr>
            <p:nvPr/>
          </p:nvCxnSpPr>
          <p:spPr>
            <a:xfrm rot="5400000">
              <a:off x="1083518" y="602096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0" idx="1"/>
            </p:cNvCxnSpPr>
            <p:nvPr/>
          </p:nvCxnSpPr>
          <p:spPr>
            <a:xfrm rot="16200000" flipH="1">
              <a:off x="1991358" y="540724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onut 45"/>
            <p:cNvSpPr/>
            <p:nvPr/>
          </p:nvSpPr>
          <p:spPr>
            <a:xfrm>
              <a:off x="4246492" y="639498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9" idx="5"/>
              <a:endCxn id="46" idx="1"/>
            </p:cNvCxnSpPr>
            <p:nvPr/>
          </p:nvCxnSpPr>
          <p:spPr>
            <a:xfrm rot="16200000" flipH="1">
              <a:off x="3979661" y="6130264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/>
            <p:cNvSpPr/>
            <p:nvPr/>
          </p:nvSpPr>
          <p:spPr>
            <a:xfrm>
              <a:off x="4413116" y="5149029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3971219" y="575686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4888475" y="575686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3511163" y="6361173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7809" y="471612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nodes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4088606" y="5416322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1" idx="7"/>
            </p:cNvCxnSpPr>
            <p:nvPr/>
          </p:nvCxnSpPr>
          <p:spPr>
            <a:xfrm rot="5400000">
              <a:off x="3628903" y="6020967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5"/>
              <a:endCxn id="50" idx="1"/>
            </p:cNvCxnSpPr>
            <p:nvPr/>
          </p:nvCxnSpPr>
          <p:spPr>
            <a:xfrm rot="16200000" flipH="1">
              <a:off x="4536743" y="5407243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nut 56"/>
            <p:cNvSpPr/>
            <p:nvPr/>
          </p:nvSpPr>
          <p:spPr>
            <a:xfrm>
              <a:off x="4597884" y="639498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0" idx="3"/>
              <a:endCxn id="57" idx="7"/>
            </p:cNvCxnSpPr>
            <p:nvPr/>
          </p:nvCxnSpPr>
          <p:spPr>
            <a:xfrm rot="5400000">
              <a:off x="4613985" y="6122605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nut 60"/>
            <p:cNvSpPr/>
            <p:nvPr/>
          </p:nvSpPr>
          <p:spPr>
            <a:xfrm>
              <a:off x="7183247" y="639498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4" idx="5"/>
              <a:endCxn id="61" idx="1"/>
            </p:cNvCxnSpPr>
            <p:nvPr/>
          </p:nvCxnSpPr>
          <p:spPr>
            <a:xfrm rot="16200000" flipH="1">
              <a:off x="6916416" y="6130265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onut 62"/>
            <p:cNvSpPr/>
            <p:nvPr/>
          </p:nvSpPr>
          <p:spPr>
            <a:xfrm>
              <a:off x="7349871" y="5149030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/>
          </p:nvSpPr>
          <p:spPr>
            <a:xfrm>
              <a:off x="6907974" y="575686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/>
          </p:nvSpPr>
          <p:spPr>
            <a:xfrm>
              <a:off x="7825230" y="575686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Donut 65"/>
            <p:cNvSpPr/>
            <p:nvPr/>
          </p:nvSpPr>
          <p:spPr>
            <a:xfrm>
              <a:off x="6447918" y="6361174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4564" y="4716123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nodes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5400000">
              <a:off x="7025361" y="5416323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4" idx="3"/>
              <a:endCxn id="66" idx="7"/>
            </p:cNvCxnSpPr>
            <p:nvPr/>
          </p:nvCxnSpPr>
          <p:spPr>
            <a:xfrm rot="5400000">
              <a:off x="6565658" y="6020968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5"/>
              <a:endCxn id="65" idx="1"/>
            </p:cNvCxnSpPr>
            <p:nvPr/>
          </p:nvCxnSpPr>
          <p:spPr>
            <a:xfrm rot="16200000" flipH="1">
              <a:off x="7473498" y="5407244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onut 70"/>
            <p:cNvSpPr/>
            <p:nvPr/>
          </p:nvSpPr>
          <p:spPr>
            <a:xfrm>
              <a:off x="7534639" y="6394986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65" idx="3"/>
              <a:endCxn id="71" idx="7"/>
            </p:cNvCxnSpPr>
            <p:nvPr/>
          </p:nvCxnSpPr>
          <p:spPr>
            <a:xfrm rot="5400000">
              <a:off x="7550740" y="6122606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1836030" y="636117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 rot="16200000" flipH="1">
              <a:off x="1516767" y="6044022"/>
              <a:ext cx="444575" cy="257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onut 74"/>
            <p:cNvSpPr/>
            <p:nvPr/>
          </p:nvSpPr>
          <p:spPr>
            <a:xfrm>
              <a:off x="8267351" y="639851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65" idx="5"/>
              <a:endCxn id="75" idx="1"/>
            </p:cNvCxnSpPr>
            <p:nvPr/>
          </p:nvCxnSpPr>
          <p:spPr>
            <a:xfrm rot="16200000" flipH="1">
              <a:off x="7915331" y="6048606"/>
              <a:ext cx="478388" cy="289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Donut 77"/>
            <p:cNvSpPr/>
            <p:nvPr/>
          </p:nvSpPr>
          <p:spPr>
            <a:xfrm>
              <a:off x="7592363" y="360994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13" idx="5"/>
              <a:endCxn id="78" idx="1"/>
            </p:cNvCxnSpPr>
            <p:nvPr/>
          </p:nvCxnSpPr>
          <p:spPr>
            <a:xfrm rot="16200000" flipH="1">
              <a:off x="7264678" y="3284367"/>
              <a:ext cx="444576" cy="274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insert1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718581" y="3602430"/>
            <a:ext cx="1954608" cy="2320140"/>
            <a:chOff x="718581" y="364849"/>
            <a:chExt cx="1954608" cy="2320140"/>
          </a:xfrm>
        </p:grpSpPr>
        <p:sp>
          <p:nvSpPr>
            <p:cNvPr id="4" name="Donut 3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7" idx="5"/>
              <a:endCxn id="4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9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nut 12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8" idx="3"/>
              <a:endCxn id="13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082669" y="438150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81860" y="3602430"/>
            <a:ext cx="2104740" cy="2320140"/>
            <a:chOff x="718581" y="364849"/>
            <a:chExt cx="2104740" cy="2320140"/>
          </a:xfrm>
        </p:grpSpPr>
        <p:sp>
          <p:nvSpPr>
            <p:cNvPr id="23" name="Donut 22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5"/>
              <a:endCxn id="23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onut 24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8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5"/>
              <a:endCxn id="27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nut 31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7" idx="3"/>
              <a:endCxn id="32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0" name="Donut 39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27" idx="5"/>
              <a:endCxn id="40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85059" y="42026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swap1up-a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155775" y="441762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4660" y="3581400"/>
            <a:ext cx="2104740" cy="2320140"/>
            <a:chOff x="718581" y="364849"/>
            <a:chExt cx="2104740" cy="2320140"/>
          </a:xfrm>
        </p:grpSpPr>
        <p:sp>
          <p:nvSpPr>
            <p:cNvPr id="23" name="Donut 22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5"/>
              <a:endCxn id="23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onut 24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8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5"/>
              <a:endCxn id="27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nut 31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7" idx="3"/>
              <a:endCxn id="32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0" name="Donut 39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27" idx="5"/>
              <a:endCxn id="40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66844" y="421973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1 up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981860" y="3581400"/>
            <a:ext cx="2104740" cy="2320140"/>
            <a:chOff x="718581" y="364849"/>
            <a:chExt cx="2104740" cy="2320140"/>
          </a:xfrm>
        </p:grpSpPr>
        <p:sp>
          <p:nvSpPr>
            <p:cNvPr id="45" name="Donut 44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8" idx="5"/>
              <a:endCxn id="45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onut 46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3"/>
              <a:endCxn id="50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5"/>
              <a:endCxn id="49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Donut 53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9" idx="3"/>
              <a:endCxn id="54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2" name="Donut 61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49" idx="5"/>
              <a:endCxn id="62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swap1up-b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155775" y="441762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66844" y="4219738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1 up</a:t>
            </a:r>
            <a:endParaRPr lang="en-US" dirty="0"/>
          </a:p>
        </p:txBody>
      </p:sp>
      <p:grpSp>
        <p:nvGrpSpPr>
          <p:cNvPr id="4" name="Group 43"/>
          <p:cNvGrpSpPr/>
          <p:nvPr/>
        </p:nvGrpSpPr>
        <p:grpSpPr>
          <a:xfrm>
            <a:off x="714660" y="3581400"/>
            <a:ext cx="2104740" cy="2320140"/>
            <a:chOff x="718581" y="364849"/>
            <a:chExt cx="2104740" cy="2320140"/>
          </a:xfrm>
        </p:grpSpPr>
        <p:sp>
          <p:nvSpPr>
            <p:cNvPr id="45" name="Donut 44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8" idx="5"/>
              <a:endCxn id="45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onut 46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3"/>
              <a:endCxn id="50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5"/>
              <a:endCxn id="49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Donut 53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9" idx="3"/>
              <a:endCxn id="54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2" name="Donut 61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49" idx="5"/>
              <a:endCxn id="62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81860" y="3581400"/>
            <a:ext cx="2104740" cy="2320140"/>
            <a:chOff x="718581" y="364849"/>
            <a:chExt cx="2104740" cy="2320140"/>
          </a:xfrm>
        </p:grpSpPr>
        <p:sp>
          <p:nvSpPr>
            <p:cNvPr id="66" name="Donut 6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9" idx="5"/>
              <a:endCxn id="6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onut 6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Donut 6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Donut 6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Donut 7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3"/>
              <a:endCxn id="7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5"/>
              <a:endCxn id="7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onut 74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0" idx="3"/>
              <a:endCxn id="75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3" name="Donut 82"/>
            <p:cNvSpPr/>
            <p:nvPr/>
          </p:nvSpPr>
          <p:spPr>
            <a:xfrm>
              <a:off x="2564954" y="1980138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70" idx="5"/>
              <a:endCxn id="83" idx="1"/>
            </p:cNvCxnSpPr>
            <p:nvPr/>
          </p:nvCxnSpPr>
          <p:spPr>
            <a:xfrm rot="16200000" flipH="1">
              <a:off x="2230811" y="1648106"/>
              <a:ext cx="474860" cy="25682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2166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delete2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78441" y="443865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233644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2 and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16872" y="4902374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8 in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2392" y="3602430"/>
            <a:ext cx="1954608" cy="2320140"/>
            <a:chOff x="718581" y="364849"/>
            <a:chExt cx="1954608" cy="2320140"/>
          </a:xfrm>
        </p:grpSpPr>
        <p:sp>
          <p:nvSpPr>
            <p:cNvPr id="87" name="Donut 86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90" idx="5"/>
              <a:endCxn id="87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Donut 88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Donut 89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Donut 90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Donut 91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3"/>
              <a:endCxn id="92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5"/>
              <a:endCxn id="91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Donut 95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1" idx="3"/>
              <a:endCxn id="96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37002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79592" y="3602430"/>
            <a:ext cx="1954608" cy="2320140"/>
            <a:chOff x="718581" y="364849"/>
            <a:chExt cx="1954608" cy="2320140"/>
          </a:xfrm>
        </p:grpSpPr>
        <p:sp>
          <p:nvSpPr>
            <p:cNvPr id="105" name="Donut 104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Arrow Connector 105"/>
            <p:cNvCxnSpPr>
              <a:stCxn id="108" idx="5"/>
              <a:endCxn id="105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Donut 106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Donut 107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Donut 108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8" idx="3"/>
              <a:endCxn id="110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7" idx="5"/>
              <a:endCxn id="109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Donut 113"/>
            <p:cNvSpPr/>
            <p:nvPr/>
          </p:nvSpPr>
          <p:spPr>
            <a:xfrm>
              <a:off x="1864469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09" idx="3"/>
              <a:endCxn id="114" idx="7"/>
            </p:cNvCxnSpPr>
            <p:nvPr/>
          </p:nvCxnSpPr>
          <p:spPr>
            <a:xfrm rot="5400000">
              <a:off x="1880570" y="1707757"/>
              <a:ext cx="474859" cy="137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893462" y="1610806"/>
              <a:ext cx="399142" cy="369332"/>
            </a:xfrm>
            <a:prstGeom prst="mathMultiply">
              <a:avLst>
                <a:gd name="adj1" fmla="val 1310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swap8down-a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78441" y="449382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4200" y="4114800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8 down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12392" y="3657600"/>
            <a:ext cx="1954608" cy="2320140"/>
            <a:chOff x="718581" y="364849"/>
            <a:chExt cx="1954608" cy="2320140"/>
          </a:xfrm>
        </p:grpSpPr>
        <p:sp>
          <p:nvSpPr>
            <p:cNvPr id="44" name="Donut 43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7" idx="5"/>
              <a:endCxn id="44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onut 45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Donut 46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3"/>
              <a:endCxn id="49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5"/>
              <a:endCxn id="48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79592" y="3657600"/>
            <a:ext cx="1954608" cy="2320140"/>
            <a:chOff x="718581" y="364849"/>
            <a:chExt cx="1954608" cy="2320140"/>
          </a:xfrm>
        </p:grpSpPr>
        <p:sp>
          <p:nvSpPr>
            <p:cNvPr id="59" name="Donut 58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62" idx="5"/>
              <a:endCxn id="59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nut 60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3"/>
              <a:endCxn id="64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5"/>
              <a:endCxn id="63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swap8down-b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78441" y="4514850"/>
            <a:ext cx="148971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4200" y="4126468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8 down</a:t>
            </a:r>
            <a:endParaRPr lang="en-US" dirty="0"/>
          </a:p>
        </p:txBody>
      </p:sp>
      <p:grpSp>
        <p:nvGrpSpPr>
          <p:cNvPr id="4" name="Group 57"/>
          <p:cNvGrpSpPr/>
          <p:nvPr/>
        </p:nvGrpSpPr>
        <p:grpSpPr>
          <a:xfrm>
            <a:off x="712392" y="3678630"/>
            <a:ext cx="1954608" cy="2320140"/>
            <a:chOff x="718581" y="364849"/>
            <a:chExt cx="1954608" cy="2320140"/>
          </a:xfrm>
        </p:grpSpPr>
        <p:sp>
          <p:nvSpPr>
            <p:cNvPr id="59" name="Donut 58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62" idx="5"/>
              <a:endCxn id="59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nut 60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3"/>
              <a:endCxn id="64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5"/>
              <a:endCxn id="63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79592" y="3678630"/>
            <a:ext cx="1954608" cy="2320140"/>
            <a:chOff x="718581" y="364849"/>
            <a:chExt cx="1954608" cy="2320140"/>
          </a:xfrm>
        </p:grpSpPr>
        <p:sp>
          <p:nvSpPr>
            <p:cNvPr id="36" name="Donut 35"/>
            <p:cNvSpPr/>
            <p:nvPr/>
          </p:nvSpPr>
          <p:spPr>
            <a:xfrm>
              <a:off x="1513077" y="198013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9" idx="5"/>
              <a:endCxn id="36" idx="1"/>
            </p:cNvCxnSpPr>
            <p:nvPr/>
          </p:nvCxnSpPr>
          <p:spPr>
            <a:xfrm rot="16200000" flipH="1">
              <a:off x="1246246" y="1715416"/>
              <a:ext cx="474859" cy="1222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onut 37"/>
            <p:cNvSpPr/>
            <p:nvPr/>
          </p:nvSpPr>
          <p:spPr>
            <a:xfrm>
              <a:off x="1679701" y="734181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1237804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/>
          </p:nvSpPr>
          <p:spPr>
            <a:xfrm>
              <a:off x="2155060" y="1342017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777748" y="1946325"/>
              <a:ext cx="216469" cy="230885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1355191" y="1001474"/>
              <a:ext cx="444575" cy="304134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9" idx="3"/>
              <a:endCxn id="41" idx="7"/>
            </p:cNvCxnSpPr>
            <p:nvPr/>
          </p:nvCxnSpPr>
          <p:spPr>
            <a:xfrm rot="5400000">
              <a:off x="895488" y="1606119"/>
              <a:ext cx="441047" cy="306989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8" idx="5"/>
              <a:endCxn id="40" idx="1"/>
            </p:cNvCxnSpPr>
            <p:nvPr/>
          </p:nvCxnSpPr>
          <p:spPr>
            <a:xfrm rot="16200000" flipH="1">
              <a:off x="1803328" y="992395"/>
              <a:ext cx="444575" cy="322292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648396" y="3648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6144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71529" y="10064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54273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8581" y="2315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244</Words>
  <Application>Microsoft Macintosh PowerPoint</Application>
  <PresentationFormat>On-screen Show (4:3)</PresentationFormat>
  <Paragraphs>194</Paragraphs>
  <Slides>23</Slides>
  <Notes>0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Pictures for this Lecture</vt:lpstr>
      <vt:lpstr>heap</vt:lpstr>
      <vt:lpstr>heap1</vt:lpstr>
      <vt:lpstr>insert1</vt:lpstr>
      <vt:lpstr>swap1up-a</vt:lpstr>
      <vt:lpstr>swap1up-b</vt:lpstr>
      <vt:lpstr>delete2</vt:lpstr>
      <vt:lpstr>swap8down-a</vt:lpstr>
      <vt:lpstr>swap8down-b</vt:lpstr>
      <vt:lpstr>step</vt:lpstr>
      <vt:lpstr>heap2</vt:lpstr>
      <vt:lpstr>heap3</vt:lpstr>
      <vt:lpstr>heap4</vt:lpstr>
      <vt:lpstr>heap5</vt:lpstr>
      <vt:lpstr>heap6</vt:lpstr>
      <vt:lpstr>heap7a</vt:lpstr>
      <vt:lpstr>heap7b</vt:lpstr>
      <vt:lpstr>heap8</vt:lpstr>
      <vt:lpstr>heap9</vt:lpstr>
      <vt:lpstr>heapcount</vt:lpstr>
      <vt:lpstr>heapcount</vt:lpstr>
      <vt:lpstr>heapcount1</vt:lpstr>
      <vt:lpstr>heapcount2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67</cp:revision>
  <dcterms:created xsi:type="dcterms:W3CDTF">2011-02-11T13:14:12Z</dcterms:created>
  <dcterms:modified xsi:type="dcterms:W3CDTF">2019-08-19T20:30:06Z</dcterms:modified>
</cp:coreProperties>
</file>