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7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D5DF-CAE2-49BB-BB0C-C03673AD2171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DD6C-2BEE-44D1-835E-44CE39F20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D5DF-CAE2-49BB-BB0C-C03673AD2171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DD6C-2BEE-44D1-835E-44CE39F20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D5DF-CAE2-49BB-BB0C-C03673AD2171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DD6C-2BEE-44D1-835E-44CE39F20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D5DF-CAE2-49BB-BB0C-C03673AD2171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DD6C-2BEE-44D1-835E-44CE39F20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D5DF-CAE2-49BB-BB0C-C03673AD2171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DD6C-2BEE-44D1-835E-44CE39F20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D5DF-CAE2-49BB-BB0C-C03673AD2171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DD6C-2BEE-44D1-835E-44CE39F20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D5DF-CAE2-49BB-BB0C-C03673AD2171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DD6C-2BEE-44D1-835E-44CE39F20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D5DF-CAE2-49BB-BB0C-C03673AD2171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DD6C-2BEE-44D1-835E-44CE39F20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D5DF-CAE2-49BB-BB0C-C03673AD2171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DD6C-2BEE-44D1-835E-44CE39F20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D5DF-CAE2-49BB-BB0C-C03673AD2171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DD6C-2BEE-44D1-835E-44CE39F20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D5DF-CAE2-49BB-BB0C-C03673AD2171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DD6C-2BEE-44D1-835E-44CE39F20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8D5DF-CAE2-49BB-BB0C-C03673AD2171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0DD6C-2BEE-44D1-835E-44CE39F204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8791" r="14286"/>
          <a:stretch>
            <a:fillRect/>
          </a:stretch>
        </p:blipFill>
        <p:spPr bwMode="auto">
          <a:xfrm>
            <a:off x="0" y="2400300"/>
            <a:ext cx="26670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C0                                 C</a:t>
            </a:r>
            <a:endParaRPr lang="en-US" sz="54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95607" y="1524000"/>
            <a:ext cx="6095993" cy="2971533"/>
            <a:chOff x="2895607" y="1524000"/>
            <a:chExt cx="6095993" cy="2971533"/>
          </a:xfrm>
        </p:grpSpPr>
        <p:pic>
          <p:nvPicPr>
            <p:cNvPr id="9" name="Picture 8" descr="Cajon_Pass_Circuit-47_original1.jpg"/>
            <p:cNvPicPr>
              <a:picLocks noChangeAspect="1"/>
            </p:cNvPicPr>
            <p:nvPr/>
          </p:nvPicPr>
          <p:blipFill>
            <a:blip r:embed="rId3" cstate="print"/>
            <a:srcRect l="4630" r="6495"/>
            <a:stretch>
              <a:fillRect/>
            </a:stretch>
          </p:blipFill>
          <p:spPr>
            <a:xfrm>
              <a:off x="5029200" y="1524000"/>
              <a:ext cx="3962400" cy="2971533"/>
            </a:xfrm>
            <a:prstGeom prst="rect">
              <a:avLst/>
            </a:prstGeom>
          </p:spPr>
        </p:pic>
        <p:sp>
          <p:nvSpPr>
            <p:cNvPr id="10" name="Right Arrow 9"/>
            <p:cNvSpPr/>
            <p:nvPr/>
          </p:nvSpPr>
          <p:spPr>
            <a:xfrm rot="20864749">
              <a:off x="2895607" y="2330936"/>
              <a:ext cx="1828800" cy="914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5607" y="4676775"/>
            <a:ext cx="6095993" cy="2028825"/>
            <a:chOff x="2895607" y="4676775"/>
            <a:chExt cx="6095993" cy="2028825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19374" y="4676775"/>
              <a:ext cx="3972226" cy="2028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Right Arrow 11"/>
            <p:cNvSpPr/>
            <p:nvPr/>
          </p:nvSpPr>
          <p:spPr>
            <a:xfrm rot="735251" flipV="1">
              <a:off x="2895607" y="4921736"/>
              <a:ext cx="1828800" cy="914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3200400" y="2895600"/>
            <a:ext cx="1000939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14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971800" y="685800"/>
            <a:ext cx="3276600" cy="4572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C0                                 C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C0                                       C</dc:title>
  <dc:creator>iliano</dc:creator>
  <cp:lastModifiedBy>iliano</cp:lastModifiedBy>
  <cp:revision>4</cp:revision>
  <dcterms:created xsi:type="dcterms:W3CDTF">2016-11-04T01:26:38Z</dcterms:created>
  <dcterms:modified xsi:type="dcterms:W3CDTF">2016-11-04T01:55:52Z</dcterms:modified>
</cp:coreProperties>
</file>