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8" r:id="rId2"/>
    <p:sldId id="282" r:id="rId3"/>
    <p:sldId id="281" r:id="rId4"/>
    <p:sldId id="275" r:id="rId5"/>
    <p:sldId id="276" r:id="rId6"/>
    <p:sldId id="277" r:id="rId7"/>
    <p:sldId id="278" r:id="rId8"/>
    <p:sldId id="279" r:id="rId9"/>
    <p:sldId id="28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 snapToObjects="1">
      <p:cViewPr varScale="1">
        <p:scale>
          <a:sx n="88" d="100"/>
          <a:sy n="88" d="100"/>
        </p:scale>
        <p:origin x="-51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A8F51-48B2-4A54-B8F7-B67A2836F7A7}" type="datetimeFigureOut">
              <a:rPr lang="en-US" smtClean="0"/>
              <a:pPr/>
              <a:t>3/6/2016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02015-F8A1-408C-BD74-83FEB1D733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905125"/>
            <a:ext cx="7772400" cy="1362075"/>
          </a:xfrm>
        </p:spPr>
        <p:txBody>
          <a:bodyPr anchor="t">
            <a:noAutofit/>
          </a:bodyPr>
          <a:lstStyle>
            <a:lvl1pPr algn="ctr">
              <a:defRPr sz="4800" b="1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2672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3/6/2016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3/6/2016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3/6/2016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3/6/2016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3/6/2016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3/6/2016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BE773-AFD6-1F41-B544-3BE70B961224}" type="datetimeFigureOut">
              <a:rPr lang="en-US" smtClean="0"/>
              <a:pPr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Pictures for this Lecture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b="1" dirty="0" smtClean="0">
                <a:solidFill>
                  <a:schemeClr val="tx1"/>
                </a:solidFill>
              </a:rPr>
              <a:t>To save a picture (1 per slide):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select the picture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right-click ‘</a:t>
            </a:r>
            <a:r>
              <a:rPr lang="en-US" i="1" dirty="0" smtClean="0">
                <a:solidFill>
                  <a:schemeClr val="tx1"/>
                </a:solidFill>
              </a:rPr>
              <a:t>Save as Picture …</a:t>
            </a:r>
            <a:r>
              <a:rPr lang="en-US" dirty="0" smtClean="0">
                <a:solidFill>
                  <a:schemeClr val="tx1"/>
                </a:solidFill>
              </a:rPr>
              <a:t>’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Select the PNG format and use the slide title as the file name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Boggle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169283" y="4105778"/>
            <a:ext cx="550663" cy="55066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</a:t>
            </a:r>
            <a:endParaRPr lang="en-US" sz="2800" dirty="0"/>
          </a:p>
        </p:txBody>
      </p:sp>
      <p:sp>
        <p:nvSpPr>
          <p:cNvPr id="5" name="Rounded Rectangle 4"/>
          <p:cNvSpPr/>
          <p:nvPr/>
        </p:nvSpPr>
        <p:spPr>
          <a:xfrm>
            <a:off x="3776141" y="4105778"/>
            <a:ext cx="550663" cy="55066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</a:t>
            </a:r>
            <a:endParaRPr lang="en-US" sz="2800" dirty="0"/>
          </a:p>
        </p:txBody>
      </p:sp>
      <p:sp>
        <p:nvSpPr>
          <p:cNvPr id="6" name="Rounded Rectangle 5"/>
          <p:cNvSpPr/>
          <p:nvPr/>
        </p:nvSpPr>
        <p:spPr>
          <a:xfrm>
            <a:off x="4382999" y="4105778"/>
            <a:ext cx="550663" cy="55066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</a:t>
            </a:r>
            <a:endParaRPr lang="en-US" sz="2800" dirty="0"/>
          </a:p>
        </p:txBody>
      </p:sp>
      <p:sp>
        <p:nvSpPr>
          <p:cNvPr id="7" name="Rounded Rectangle 6"/>
          <p:cNvSpPr/>
          <p:nvPr/>
        </p:nvSpPr>
        <p:spPr>
          <a:xfrm>
            <a:off x="4989857" y="4105778"/>
            <a:ext cx="550663" cy="55066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</a:t>
            </a:r>
            <a:endParaRPr lang="en-US" sz="2800" dirty="0"/>
          </a:p>
        </p:txBody>
      </p:sp>
      <p:sp>
        <p:nvSpPr>
          <p:cNvPr id="8" name="Rounded Rectangle 7"/>
          <p:cNvSpPr/>
          <p:nvPr/>
        </p:nvSpPr>
        <p:spPr>
          <a:xfrm>
            <a:off x="3169283" y="4712631"/>
            <a:ext cx="550663" cy="55066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</a:t>
            </a:r>
            <a:endParaRPr lang="en-US" sz="2800" dirty="0"/>
          </a:p>
        </p:txBody>
      </p:sp>
      <p:sp>
        <p:nvSpPr>
          <p:cNvPr id="9" name="Rounded Rectangle 8"/>
          <p:cNvSpPr/>
          <p:nvPr/>
        </p:nvSpPr>
        <p:spPr>
          <a:xfrm>
            <a:off x="3776141" y="4712631"/>
            <a:ext cx="550663" cy="55066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</a:t>
            </a:r>
            <a:endParaRPr lang="en-US" sz="2800" dirty="0"/>
          </a:p>
        </p:txBody>
      </p:sp>
      <p:sp>
        <p:nvSpPr>
          <p:cNvPr id="10" name="Rounded Rectangle 9"/>
          <p:cNvSpPr/>
          <p:nvPr/>
        </p:nvSpPr>
        <p:spPr>
          <a:xfrm>
            <a:off x="4382999" y="4712631"/>
            <a:ext cx="550663" cy="55066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989857" y="4712631"/>
            <a:ext cx="550663" cy="55066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</a:t>
            </a:r>
            <a:endParaRPr lang="en-US" sz="2800" dirty="0"/>
          </a:p>
        </p:txBody>
      </p:sp>
      <p:sp>
        <p:nvSpPr>
          <p:cNvPr id="12" name="Rounded Rectangle 11"/>
          <p:cNvSpPr/>
          <p:nvPr/>
        </p:nvSpPr>
        <p:spPr>
          <a:xfrm>
            <a:off x="3169283" y="5319484"/>
            <a:ext cx="550663" cy="55066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</a:t>
            </a:r>
            <a:endParaRPr lang="en-US" sz="2800" dirty="0"/>
          </a:p>
        </p:txBody>
      </p:sp>
      <p:sp>
        <p:nvSpPr>
          <p:cNvPr id="13" name="Rounded Rectangle 12"/>
          <p:cNvSpPr/>
          <p:nvPr/>
        </p:nvSpPr>
        <p:spPr>
          <a:xfrm>
            <a:off x="3776141" y="5319484"/>
            <a:ext cx="550663" cy="55066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382999" y="5319484"/>
            <a:ext cx="550663" cy="55066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</a:t>
            </a:r>
            <a:endParaRPr lang="en-US" sz="2800" dirty="0"/>
          </a:p>
        </p:txBody>
      </p:sp>
      <p:sp>
        <p:nvSpPr>
          <p:cNvPr id="15" name="Rounded Rectangle 14"/>
          <p:cNvSpPr/>
          <p:nvPr/>
        </p:nvSpPr>
        <p:spPr>
          <a:xfrm>
            <a:off x="4989857" y="5319484"/>
            <a:ext cx="550663" cy="55066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</a:t>
            </a:r>
            <a:endParaRPr lang="en-US" sz="2800" dirty="0"/>
          </a:p>
        </p:txBody>
      </p:sp>
      <p:sp>
        <p:nvSpPr>
          <p:cNvPr id="16" name="Rounded Rectangle 15"/>
          <p:cNvSpPr/>
          <p:nvPr/>
        </p:nvSpPr>
        <p:spPr>
          <a:xfrm>
            <a:off x="3169283" y="5926337"/>
            <a:ext cx="550663" cy="55066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</a:t>
            </a:r>
            <a:endParaRPr lang="en-US" sz="2800" dirty="0"/>
          </a:p>
        </p:txBody>
      </p:sp>
      <p:sp>
        <p:nvSpPr>
          <p:cNvPr id="17" name="Rounded Rectangle 16"/>
          <p:cNvSpPr/>
          <p:nvPr/>
        </p:nvSpPr>
        <p:spPr>
          <a:xfrm>
            <a:off x="3776141" y="5926337"/>
            <a:ext cx="550663" cy="55066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U</a:t>
            </a:r>
            <a:endParaRPr lang="en-US" sz="2800" dirty="0"/>
          </a:p>
        </p:txBody>
      </p:sp>
      <p:sp>
        <p:nvSpPr>
          <p:cNvPr id="18" name="Rounded Rectangle 17"/>
          <p:cNvSpPr/>
          <p:nvPr/>
        </p:nvSpPr>
        <p:spPr>
          <a:xfrm>
            <a:off x="4382999" y="5926337"/>
            <a:ext cx="550663" cy="55066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</a:t>
            </a:r>
            <a:endParaRPr lang="en-US" sz="2800" dirty="0"/>
          </a:p>
        </p:txBody>
      </p:sp>
      <p:sp>
        <p:nvSpPr>
          <p:cNvPr id="19" name="Rounded Rectangle 18"/>
          <p:cNvSpPr/>
          <p:nvPr/>
        </p:nvSpPr>
        <p:spPr>
          <a:xfrm>
            <a:off x="4989857" y="5926337"/>
            <a:ext cx="550663" cy="55066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L</a:t>
            </a:r>
            <a:endParaRPr lang="en-US" sz="2800" dirty="0"/>
          </a:p>
        </p:txBody>
      </p:sp>
      <p:sp>
        <p:nvSpPr>
          <p:cNvPr id="21" name="Freeform 20"/>
          <p:cNvSpPr/>
          <p:nvPr/>
        </p:nvSpPr>
        <p:spPr>
          <a:xfrm>
            <a:off x="4124562" y="5094725"/>
            <a:ext cx="348396" cy="348378"/>
          </a:xfrm>
          <a:custGeom>
            <a:avLst/>
            <a:gdLst>
              <a:gd name="connsiteX0" fmla="*/ 11238 w 348396"/>
              <a:gd name="connsiteY0" fmla="*/ 33714 h 348378"/>
              <a:gd name="connsiteX1" fmla="*/ 348396 w 348396"/>
              <a:gd name="connsiteY1" fmla="*/ 0 h 348378"/>
              <a:gd name="connsiteX2" fmla="*/ 0 w 348396"/>
              <a:gd name="connsiteY2" fmla="*/ 348378 h 348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8396" h="348378">
                <a:moveTo>
                  <a:pt x="11238" y="33714"/>
                </a:moveTo>
                <a:lnTo>
                  <a:pt x="348396" y="0"/>
                </a:lnTo>
                <a:lnTo>
                  <a:pt x="0" y="348378"/>
                </a:lnTo>
              </a:path>
            </a:pathLst>
          </a:custGeom>
          <a:ln>
            <a:solidFill>
              <a:schemeClr val="tx1"/>
            </a:solidFill>
            <a:headEnd type="none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2" name="Freeform 21"/>
          <p:cNvSpPr/>
          <p:nvPr/>
        </p:nvSpPr>
        <p:spPr>
          <a:xfrm>
            <a:off x="4180756" y="4982345"/>
            <a:ext cx="449544" cy="460758"/>
          </a:xfrm>
          <a:custGeom>
            <a:avLst/>
            <a:gdLst>
              <a:gd name="connsiteX0" fmla="*/ 0 w 449544"/>
              <a:gd name="connsiteY0" fmla="*/ 44952 h 460758"/>
              <a:gd name="connsiteX1" fmla="*/ 382113 w 449544"/>
              <a:gd name="connsiteY1" fmla="*/ 0 h 460758"/>
              <a:gd name="connsiteX2" fmla="*/ 449544 w 449544"/>
              <a:gd name="connsiteY2" fmla="*/ 460758 h 460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9544" h="460758">
                <a:moveTo>
                  <a:pt x="0" y="44952"/>
                </a:moveTo>
                <a:lnTo>
                  <a:pt x="382113" y="0"/>
                </a:lnTo>
                <a:lnTo>
                  <a:pt x="449544" y="460758"/>
                </a:lnTo>
              </a:path>
            </a:pathLst>
          </a:custGeom>
          <a:ln w="38100" cmpd="sng"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3" name="Freeform 22"/>
          <p:cNvSpPr/>
          <p:nvPr/>
        </p:nvSpPr>
        <p:spPr>
          <a:xfrm>
            <a:off x="3585111" y="4487872"/>
            <a:ext cx="1562164" cy="1595798"/>
          </a:xfrm>
          <a:custGeom>
            <a:avLst/>
            <a:gdLst>
              <a:gd name="connsiteX0" fmla="*/ 618123 w 1562164"/>
              <a:gd name="connsiteY0" fmla="*/ 438282 h 1595798"/>
              <a:gd name="connsiteX1" fmla="*/ 955280 w 1562164"/>
              <a:gd name="connsiteY1" fmla="*/ 56190 h 1595798"/>
              <a:gd name="connsiteX2" fmla="*/ 1562164 w 1562164"/>
              <a:gd name="connsiteY2" fmla="*/ 67428 h 1595798"/>
              <a:gd name="connsiteX3" fmla="*/ 1550926 w 1562164"/>
              <a:gd name="connsiteY3" fmla="*/ 1539608 h 1595798"/>
              <a:gd name="connsiteX4" fmla="*/ 56193 w 1562164"/>
              <a:gd name="connsiteY4" fmla="*/ 1595798 h 1595798"/>
              <a:gd name="connsiteX5" fmla="*/ 0 w 1562164"/>
              <a:gd name="connsiteY5" fmla="*/ 123618 h 1595798"/>
              <a:gd name="connsiteX6" fmla="*/ 303442 w 1562164"/>
              <a:gd name="connsiteY6" fmla="*/ 0 h 1595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2164" h="1595798">
                <a:moveTo>
                  <a:pt x="618123" y="438282"/>
                </a:moveTo>
                <a:lnTo>
                  <a:pt x="955280" y="56190"/>
                </a:lnTo>
                <a:lnTo>
                  <a:pt x="1562164" y="67428"/>
                </a:lnTo>
                <a:lnTo>
                  <a:pt x="1550926" y="1539608"/>
                </a:lnTo>
                <a:lnTo>
                  <a:pt x="56193" y="1595798"/>
                </a:lnTo>
                <a:lnTo>
                  <a:pt x="0" y="123618"/>
                </a:lnTo>
                <a:lnTo>
                  <a:pt x="303442" y="0"/>
                </a:lnTo>
              </a:path>
            </a:pathLst>
          </a:custGeom>
          <a:ln w="38100" cmpd="sng"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boggle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53347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Tries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96906681"/>
              </p:ext>
            </p:extLst>
          </p:nvPr>
        </p:nvGraphicFramePr>
        <p:xfrm>
          <a:off x="1638762" y="1987353"/>
          <a:ext cx="36556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242"/>
                <a:gridCol w="522242"/>
                <a:gridCol w="522242"/>
                <a:gridCol w="522242"/>
                <a:gridCol w="522242"/>
                <a:gridCol w="522242"/>
                <a:gridCol w="522242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23637308"/>
              </p:ext>
            </p:extLst>
          </p:nvPr>
        </p:nvGraphicFramePr>
        <p:xfrm>
          <a:off x="5391986" y="5113601"/>
          <a:ext cx="36556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242"/>
                <a:gridCol w="522242"/>
                <a:gridCol w="522242"/>
                <a:gridCol w="522242"/>
                <a:gridCol w="522242"/>
                <a:gridCol w="522242"/>
                <a:gridCol w="522242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66745736"/>
              </p:ext>
            </p:extLst>
          </p:nvPr>
        </p:nvGraphicFramePr>
        <p:xfrm>
          <a:off x="801251" y="5113601"/>
          <a:ext cx="36556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242"/>
                <a:gridCol w="522242"/>
                <a:gridCol w="522242"/>
                <a:gridCol w="522242"/>
                <a:gridCol w="522242"/>
                <a:gridCol w="522242"/>
                <a:gridCol w="522242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17688857"/>
              </p:ext>
            </p:extLst>
          </p:nvPr>
        </p:nvGraphicFramePr>
        <p:xfrm>
          <a:off x="5391986" y="3473348"/>
          <a:ext cx="36556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242"/>
                <a:gridCol w="522242"/>
                <a:gridCol w="522242"/>
                <a:gridCol w="522242"/>
                <a:gridCol w="522242"/>
                <a:gridCol w="522242"/>
                <a:gridCol w="522242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34497266"/>
              </p:ext>
            </p:extLst>
          </p:nvPr>
        </p:nvGraphicFramePr>
        <p:xfrm>
          <a:off x="801251" y="4742761"/>
          <a:ext cx="365569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242"/>
                <a:gridCol w="522242"/>
                <a:gridCol w="522242"/>
                <a:gridCol w="522242"/>
                <a:gridCol w="522242"/>
                <a:gridCol w="522242"/>
                <a:gridCol w="5222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26757519"/>
              </p:ext>
            </p:extLst>
          </p:nvPr>
        </p:nvGraphicFramePr>
        <p:xfrm>
          <a:off x="5391986" y="3102508"/>
          <a:ext cx="365569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242"/>
                <a:gridCol w="522242"/>
                <a:gridCol w="522242"/>
                <a:gridCol w="522242"/>
                <a:gridCol w="522242"/>
                <a:gridCol w="522242"/>
                <a:gridCol w="5222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359470"/>
              </p:ext>
            </p:extLst>
          </p:nvPr>
        </p:nvGraphicFramePr>
        <p:xfrm>
          <a:off x="1638762" y="1616513"/>
          <a:ext cx="365569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242"/>
                <a:gridCol w="522242"/>
                <a:gridCol w="522242"/>
                <a:gridCol w="522242"/>
                <a:gridCol w="522242"/>
                <a:gridCol w="522242"/>
                <a:gridCol w="5222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34216670"/>
              </p:ext>
            </p:extLst>
          </p:nvPr>
        </p:nvGraphicFramePr>
        <p:xfrm>
          <a:off x="5391986" y="4715184"/>
          <a:ext cx="365569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242"/>
                <a:gridCol w="522242"/>
                <a:gridCol w="522242"/>
                <a:gridCol w="522242"/>
                <a:gridCol w="522242"/>
                <a:gridCol w="522242"/>
                <a:gridCol w="5222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75643122"/>
              </p:ext>
            </p:extLst>
          </p:nvPr>
        </p:nvGraphicFramePr>
        <p:xfrm>
          <a:off x="41927" y="5113601"/>
          <a:ext cx="70224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22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11240111"/>
              </p:ext>
            </p:extLst>
          </p:nvPr>
        </p:nvGraphicFramePr>
        <p:xfrm>
          <a:off x="4632662" y="3473348"/>
          <a:ext cx="70224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22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93915724"/>
              </p:ext>
            </p:extLst>
          </p:nvPr>
        </p:nvGraphicFramePr>
        <p:xfrm>
          <a:off x="4632662" y="5113601"/>
          <a:ext cx="70224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22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64424093"/>
              </p:ext>
            </p:extLst>
          </p:nvPr>
        </p:nvGraphicFramePr>
        <p:xfrm>
          <a:off x="878844" y="1987353"/>
          <a:ext cx="70224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22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1" name="Straight Connector 20"/>
          <p:cNvCxnSpPr/>
          <p:nvPr/>
        </p:nvCxnSpPr>
        <p:spPr>
          <a:xfrm rot="5400000">
            <a:off x="2167510" y="2418301"/>
            <a:ext cx="488501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411760" y="2660169"/>
            <a:ext cx="249738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>
            <a:off x="4503352" y="3067552"/>
            <a:ext cx="81159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7271007" y="4007607"/>
            <a:ext cx="69917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10800000">
            <a:off x="4891711" y="4357990"/>
            <a:ext cx="2728092" cy="15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39769244"/>
              </p:ext>
            </p:extLst>
          </p:nvPr>
        </p:nvGraphicFramePr>
        <p:xfrm>
          <a:off x="5391986" y="6410960"/>
          <a:ext cx="36556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242"/>
                <a:gridCol w="522242"/>
                <a:gridCol w="522242"/>
                <a:gridCol w="522242"/>
                <a:gridCol w="522242"/>
                <a:gridCol w="522242"/>
                <a:gridCol w="522242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64438954"/>
              </p:ext>
            </p:extLst>
          </p:nvPr>
        </p:nvGraphicFramePr>
        <p:xfrm>
          <a:off x="5391986" y="6012543"/>
          <a:ext cx="365569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242"/>
                <a:gridCol w="522242"/>
                <a:gridCol w="522242"/>
                <a:gridCol w="522242"/>
                <a:gridCol w="522242"/>
                <a:gridCol w="522242"/>
                <a:gridCol w="5222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94418907"/>
              </p:ext>
            </p:extLst>
          </p:nvPr>
        </p:nvGraphicFramePr>
        <p:xfrm>
          <a:off x="4632662" y="6410960"/>
          <a:ext cx="70224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22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8" name="Straight Connector 37"/>
          <p:cNvCxnSpPr/>
          <p:nvPr/>
        </p:nvCxnSpPr>
        <p:spPr>
          <a:xfrm>
            <a:off x="7619801" y="5316389"/>
            <a:ext cx="1589" cy="4566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 flipV="1">
            <a:off x="4895685" y="5770613"/>
            <a:ext cx="2724116" cy="23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>
            <a:off x="4588503" y="6077792"/>
            <a:ext cx="61118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5400000">
            <a:off x="4529282" y="4749584"/>
            <a:ext cx="72644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5400000">
            <a:off x="5416183" y="3865315"/>
            <a:ext cx="41300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10800000" flipV="1">
            <a:off x="428124" y="4074199"/>
            <a:ext cx="5194563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5400000">
            <a:off x="-77787" y="4580112"/>
            <a:ext cx="101182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5400000">
            <a:off x="1548846" y="5848695"/>
            <a:ext cx="1069375" cy="1588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tries1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3843953" y="1828800"/>
            <a:ext cx="3054456" cy="4926901"/>
            <a:chOff x="3843953" y="1854899"/>
            <a:chExt cx="3054456" cy="4926901"/>
          </a:xfrm>
        </p:grpSpPr>
        <p:sp>
          <p:nvSpPr>
            <p:cNvPr id="4" name="TextBox 3"/>
            <p:cNvSpPr txBox="1"/>
            <p:nvPr/>
          </p:nvSpPr>
          <p:spPr>
            <a:xfrm>
              <a:off x="3967276" y="185489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67276" y="2744329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72599" y="452318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72599" y="363375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80292" y="3586200"/>
              <a:ext cx="297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17247" y="5360308"/>
              <a:ext cx="326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5249360" y="4616659"/>
              <a:ext cx="185496" cy="18549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472807" y="6362228"/>
              <a:ext cx="185496" cy="18549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endCxn id="5" idx="0"/>
            </p:cNvCxnSpPr>
            <p:nvPr/>
          </p:nvCxnSpPr>
          <p:spPr>
            <a:xfrm rot="5400000">
              <a:off x="3866342" y="2484280"/>
              <a:ext cx="52009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endCxn id="8" idx="0"/>
            </p:cNvCxnSpPr>
            <p:nvPr/>
          </p:nvCxnSpPr>
          <p:spPr>
            <a:xfrm>
              <a:off x="4287093" y="3066896"/>
              <a:ext cx="1041888" cy="5193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5400000">
              <a:off x="3864754" y="3372916"/>
              <a:ext cx="52009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rot="5400000">
              <a:off x="3864755" y="4262346"/>
              <a:ext cx="52009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rot="5400000">
              <a:off x="5069726" y="4310111"/>
              <a:ext cx="52009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rot="5400000">
              <a:off x="6299178" y="5988894"/>
              <a:ext cx="52009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5516545" y="4840210"/>
              <a:ext cx="1041888" cy="5193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0800000" flipV="1">
              <a:off x="3843953" y="2225025"/>
              <a:ext cx="128437" cy="9988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0800000" flipV="1">
              <a:off x="5051855" y="3855649"/>
              <a:ext cx="128437" cy="9988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0800000" flipV="1">
              <a:off x="3843953" y="3063719"/>
              <a:ext cx="128437" cy="9988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10800000" flipV="1">
              <a:off x="3843953" y="3953148"/>
              <a:ext cx="128437" cy="9988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10800000" flipV="1">
              <a:off x="3843953" y="4842576"/>
              <a:ext cx="128437" cy="9988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0800000" flipV="1">
              <a:off x="5051855" y="4844962"/>
              <a:ext cx="128437" cy="9988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10800000" flipV="1">
              <a:off x="6288810" y="6569125"/>
              <a:ext cx="128437" cy="9988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0800000" flipH="1" flipV="1">
              <a:off x="6769972" y="5679698"/>
              <a:ext cx="128437" cy="9988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10800000" flipH="1" flipV="1">
              <a:off x="4251527" y="2224231"/>
              <a:ext cx="128437" cy="9988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0800000" flipH="1" flipV="1">
              <a:off x="4251528" y="3953148"/>
              <a:ext cx="128437" cy="9988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0800000" flipH="1" flipV="1">
              <a:off x="4251528" y="4842576"/>
              <a:ext cx="128437" cy="9988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0800000" flipH="1" flipV="1">
              <a:off x="6751063" y="6569127"/>
              <a:ext cx="128437" cy="9988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 flipH="1" flipV="1">
              <a:off x="5263968" y="5008272"/>
              <a:ext cx="128438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 flipH="1" flipV="1">
              <a:off x="6487487" y="6716787"/>
              <a:ext cx="128438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6" idx="2"/>
            </p:cNvCxnSpPr>
            <p:nvPr/>
          </p:nvCxnSpPr>
          <p:spPr>
            <a:xfrm rot="5400000">
              <a:off x="3770566" y="5249140"/>
              <a:ext cx="715106" cy="1867"/>
            </a:xfrm>
            <a:prstGeom prst="straightConnector1">
              <a:avLst/>
            </a:prstGeom>
            <a:ln w="254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0800000" flipH="1" flipV="1">
              <a:off x="5459461" y="3877052"/>
              <a:ext cx="128437" cy="9988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10800000" flipV="1">
              <a:off x="6288810" y="5629757"/>
              <a:ext cx="128437" cy="9988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itle 4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tries2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22271391"/>
              </p:ext>
            </p:extLst>
          </p:nvPr>
        </p:nvGraphicFramePr>
        <p:xfrm>
          <a:off x="266659" y="3178626"/>
          <a:ext cx="2600076" cy="5181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50019"/>
                <a:gridCol w="650019"/>
                <a:gridCol w="650019"/>
                <a:gridCol w="650019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</a:p>
                  </a:txBody>
                  <a:tcPr>
                    <a:lnL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87910868"/>
              </p:ext>
            </p:extLst>
          </p:nvPr>
        </p:nvGraphicFramePr>
        <p:xfrm>
          <a:off x="266659" y="4325953"/>
          <a:ext cx="2600076" cy="5181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50019"/>
                <a:gridCol w="650019"/>
                <a:gridCol w="650019"/>
                <a:gridCol w="650019"/>
              </a:tblGrid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</a:p>
                  </a:txBody>
                  <a:tcPr>
                    <a:lnL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9" name="Elbow Connector 18"/>
          <p:cNvCxnSpPr>
            <a:endCxn id="16" idx="0"/>
          </p:cNvCxnSpPr>
          <p:nvPr/>
        </p:nvCxnSpPr>
        <p:spPr>
          <a:xfrm rot="5400000">
            <a:off x="1291115" y="3718484"/>
            <a:ext cx="883052" cy="33188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32" idx="1"/>
          </p:cNvCxnSpPr>
          <p:nvPr/>
        </p:nvCxnSpPr>
        <p:spPr>
          <a:xfrm>
            <a:off x="2539825" y="4569644"/>
            <a:ext cx="779562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92856814"/>
              </p:ext>
            </p:extLst>
          </p:nvPr>
        </p:nvGraphicFramePr>
        <p:xfrm>
          <a:off x="3319387" y="4310565"/>
          <a:ext cx="2600076" cy="5181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50019"/>
                <a:gridCol w="650019"/>
                <a:gridCol w="650019"/>
                <a:gridCol w="650019"/>
              </a:tblGrid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</a:p>
                  </a:txBody>
                  <a:tcPr>
                    <a:lnL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42375332"/>
              </p:ext>
            </p:extLst>
          </p:nvPr>
        </p:nvGraphicFramePr>
        <p:xfrm>
          <a:off x="266659" y="5509489"/>
          <a:ext cx="2600076" cy="5181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50019"/>
                <a:gridCol w="650019"/>
                <a:gridCol w="650019"/>
                <a:gridCol w="650019"/>
              </a:tblGrid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</a:p>
                  </a:txBody>
                  <a:tcPr>
                    <a:lnL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35" name="Elbow Connector 34"/>
          <p:cNvCxnSpPr>
            <a:endCxn id="34" idx="0"/>
          </p:cNvCxnSpPr>
          <p:nvPr/>
        </p:nvCxnSpPr>
        <p:spPr>
          <a:xfrm rot="5400000">
            <a:off x="1291116" y="4902019"/>
            <a:ext cx="883051" cy="3318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67123417"/>
              </p:ext>
            </p:extLst>
          </p:nvPr>
        </p:nvGraphicFramePr>
        <p:xfrm>
          <a:off x="3319387" y="5513803"/>
          <a:ext cx="2600076" cy="5181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50019"/>
                <a:gridCol w="650019"/>
                <a:gridCol w="650019"/>
                <a:gridCol w="650019"/>
              </a:tblGrid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</a:p>
                  </a:txBody>
                  <a:tcPr>
                    <a:lnL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38" name="Elbow Connector 37"/>
          <p:cNvCxnSpPr>
            <a:endCxn id="37" idx="0"/>
          </p:cNvCxnSpPr>
          <p:nvPr/>
        </p:nvCxnSpPr>
        <p:spPr>
          <a:xfrm rot="5400000">
            <a:off x="4343844" y="4906333"/>
            <a:ext cx="883051" cy="3318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/>
          <p:nvPr/>
        </p:nvCxnSpPr>
        <p:spPr>
          <a:xfrm rot="5400000">
            <a:off x="1291116" y="6098130"/>
            <a:ext cx="883051" cy="331888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tries3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79586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22271391"/>
              </p:ext>
            </p:extLst>
          </p:nvPr>
        </p:nvGraphicFramePr>
        <p:xfrm>
          <a:off x="266659" y="3178626"/>
          <a:ext cx="2600076" cy="5181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50019"/>
                <a:gridCol w="650019"/>
                <a:gridCol w="650019"/>
                <a:gridCol w="650019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</a:p>
                  </a:txBody>
                  <a:tcPr>
                    <a:lnL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87910868"/>
              </p:ext>
            </p:extLst>
          </p:nvPr>
        </p:nvGraphicFramePr>
        <p:xfrm>
          <a:off x="266659" y="4325953"/>
          <a:ext cx="2600076" cy="5181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50019"/>
                <a:gridCol w="650019"/>
                <a:gridCol w="650019"/>
                <a:gridCol w="650019"/>
              </a:tblGrid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</a:p>
                  </a:txBody>
                  <a:tcPr>
                    <a:lnL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9" name="Elbow Connector 18"/>
          <p:cNvCxnSpPr>
            <a:endCxn id="16" idx="0"/>
          </p:cNvCxnSpPr>
          <p:nvPr/>
        </p:nvCxnSpPr>
        <p:spPr>
          <a:xfrm rot="5400000">
            <a:off x="1291115" y="3718484"/>
            <a:ext cx="883052" cy="33188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32" idx="1"/>
          </p:cNvCxnSpPr>
          <p:nvPr/>
        </p:nvCxnSpPr>
        <p:spPr>
          <a:xfrm>
            <a:off x="2539825" y="4569644"/>
            <a:ext cx="779562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92856814"/>
              </p:ext>
            </p:extLst>
          </p:nvPr>
        </p:nvGraphicFramePr>
        <p:xfrm>
          <a:off x="3319387" y="4310565"/>
          <a:ext cx="2600076" cy="5181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50019"/>
                <a:gridCol w="650019"/>
                <a:gridCol w="650019"/>
                <a:gridCol w="650019"/>
              </a:tblGrid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</a:p>
                  </a:txBody>
                  <a:tcPr>
                    <a:lnL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42375332"/>
              </p:ext>
            </p:extLst>
          </p:nvPr>
        </p:nvGraphicFramePr>
        <p:xfrm>
          <a:off x="266659" y="5509489"/>
          <a:ext cx="2600076" cy="5181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50019"/>
                <a:gridCol w="650019"/>
                <a:gridCol w="650019"/>
                <a:gridCol w="650019"/>
              </a:tblGrid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</a:p>
                  </a:txBody>
                  <a:tcPr>
                    <a:lnL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35" name="Elbow Connector 34"/>
          <p:cNvCxnSpPr>
            <a:endCxn id="34" idx="0"/>
          </p:cNvCxnSpPr>
          <p:nvPr/>
        </p:nvCxnSpPr>
        <p:spPr>
          <a:xfrm rot="5400000">
            <a:off x="1291116" y="4902019"/>
            <a:ext cx="883051" cy="3318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67123417"/>
              </p:ext>
            </p:extLst>
          </p:nvPr>
        </p:nvGraphicFramePr>
        <p:xfrm>
          <a:off x="3319387" y="5513803"/>
          <a:ext cx="2600076" cy="5181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50019"/>
                <a:gridCol w="650019"/>
                <a:gridCol w="650019"/>
                <a:gridCol w="650019"/>
              </a:tblGrid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</a:p>
                  </a:txBody>
                  <a:tcPr>
                    <a:lnL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38" name="Elbow Connector 37"/>
          <p:cNvCxnSpPr>
            <a:endCxn id="37" idx="0"/>
          </p:cNvCxnSpPr>
          <p:nvPr/>
        </p:nvCxnSpPr>
        <p:spPr>
          <a:xfrm rot="5400000">
            <a:off x="4343844" y="4906333"/>
            <a:ext cx="883051" cy="3318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/>
          <p:nvPr/>
        </p:nvCxnSpPr>
        <p:spPr>
          <a:xfrm rot="5400000">
            <a:off x="1291116" y="6098130"/>
            <a:ext cx="883051" cy="331888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44" idx="1"/>
          </p:cNvCxnSpPr>
          <p:nvPr/>
        </p:nvCxnSpPr>
        <p:spPr>
          <a:xfrm>
            <a:off x="2539825" y="3437705"/>
            <a:ext cx="3884082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40563459"/>
              </p:ext>
            </p:extLst>
          </p:nvPr>
        </p:nvGraphicFramePr>
        <p:xfrm>
          <a:off x="6423907" y="3178626"/>
          <a:ext cx="2600076" cy="5181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50019"/>
                <a:gridCol w="650019"/>
                <a:gridCol w="650019"/>
                <a:gridCol w="650019"/>
              </a:tblGrid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</a:p>
                  </a:txBody>
                  <a:tcPr>
                    <a:lnL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11944275"/>
              </p:ext>
            </p:extLst>
          </p:nvPr>
        </p:nvGraphicFramePr>
        <p:xfrm>
          <a:off x="6423907" y="4381864"/>
          <a:ext cx="2600076" cy="5181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50019"/>
                <a:gridCol w="650019"/>
                <a:gridCol w="650019"/>
                <a:gridCol w="650019"/>
              </a:tblGrid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US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46" name="Elbow Connector 45"/>
          <p:cNvCxnSpPr>
            <a:endCxn id="45" idx="0"/>
          </p:cNvCxnSpPr>
          <p:nvPr/>
        </p:nvCxnSpPr>
        <p:spPr>
          <a:xfrm rot="5400000">
            <a:off x="7448364" y="3774394"/>
            <a:ext cx="883051" cy="3318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52" idx="1"/>
          </p:cNvCxnSpPr>
          <p:nvPr/>
        </p:nvCxnSpPr>
        <p:spPr>
          <a:xfrm>
            <a:off x="5644345" y="5739928"/>
            <a:ext cx="779562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38351550"/>
              </p:ext>
            </p:extLst>
          </p:nvPr>
        </p:nvGraphicFramePr>
        <p:xfrm>
          <a:off x="6423907" y="5480849"/>
          <a:ext cx="2600076" cy="5181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50019"/>
                <a:gridCol w="650019"/>
                <a:gridCol w="650019"/>
                <a:gridCol w="650019"/>
              </a:tblGrid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</a:p>
                  </a:txBody>
                  <a:tcPr>
                    <a:lnL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tries4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79586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6088448" y="1800049"/>
            <a:ext cx="533400" cy="76556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o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088448" y="1800049"/>
            <a:ext cx="152400" cy="1944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8" name="Rectangle 57"/>
          <p:cNvSpPr/>
          <p:nvPr/>
        </p:nvSpPr>
        <p:spPr>
          <a:xfrm>
            <a:off x="3439765" y="1034488"/>
            <a:ext cx="533400" cy="76556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b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439765" y="1034488"/>
            <a:ext cx="152400" cy="1944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62" name="Straight Arrow Connector 61"/>
          <p:cNvCxnSpPr>
            <a:stCxn id="58" idx="3"/>
            <a:endCxn id="53" idx="0"/>
          </p:cNvCxnSpPr>
          <p:nvPr/>
        </p:nvCxnSpPr>
        <p:spPr>
          <a:xfrm>
            <a:off x="3973165" y="1417269"/>
            <a:ext cx="2381983" cy="38278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439765" y="2903560"/>
            <a:ext cx="533400" cy="76556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439765" y="2903560"/>
            <a:ext cx="152400" cy="1944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3439765" y="2903560"/>
            <a:ext cx="155960" cy="19975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3443325" y="2903560"/>
            <a:ext cx="148840" cy="19975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8" idx="2"/>
            <a:endCxn id="65" idx="0"/>
          </p:cNvCxnSpPr>
          <p:nvPr/>
        </p:nvCxnSpPr>
        <p:spPr>
          <a:xfrm>
            <a:off x="3706465" y="1800049"/>
            <a:ext cx="0" cy="1103511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3439765" y="4869241"/>
            <a:ext cx="533400" cy="76556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439765" y="4869241"/>
            <a:ext cx="152400" cy="1944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75" name="Straight Connector 74"/>
          <p:cNvCxnSpPr/>
          <p:nvPr/>
        </p:nvCxnSpPr>
        <p:spPr>
          <a:xfrm>
            <a:off x="3439765" y="4869241"/>
            <a:ext cx="155960" cy="19975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3443325" y="4869241"/>
            <a:ext cx="148840" cy="19975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5" idx="2"/>
            <a:endCxn id="73" idx="0"/>
          </p:cNvCxnSpPr>
          <p:nvPr/>
        </p:nvCxnSpPr>
        <p:spPr>
          <a:xfrm>
            <a:off x="3706465" y="3669121"/>
            <a:ext cx="0" cy="120012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6088448" y="2916348"/>
            <a:ext cx="533400" cy="76556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r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088448" y="2916348"/>
            <a:ext cx="152400" cy="1944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85" name="Straight Connector 84"/>
          <p:cNvCxnSpPr/>
          <p:nvPr/>
        </p:nvCxnSpPr>
        <p:spPr>
          <a:xfrm>
            <a:off x="6088448" y="2916348"/>
            <a:ext cx="155960" cy="19975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>
            <a:off x="6092008" y="2916348"/>
            <a:ext cx="148840" cy="19975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53" idx="2"/>
            <a:endCxn id="83" idx="0"/>
          </p:cNvCxnSpPr>
          <p:nvPr/>
        </p:nvCxnSpPr>
        <p:spPr>
          <a:xfrm>
            <a:off x="6355148" y="2565610"/>
            <a:ext cx="0" cy="350738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2762402" y="5634802"/>
            <a:ext cx="533400" cy="76556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d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2762402" y="5634802"/>
            <a:ext cx="152400" cy="1944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94" name="Straight Arrow Connector 93"/>
          <p:cNvCxnSpPr>
            <a:stCxn id="73" idx="1"/>
            <a:endCxn id="92" idx="0"/>
          </p:cNvCxnSpPr>
          <p:nvPr/>
        </p:nvCxnSpPr>
        <p:spPr>
          <a:xfrm flipH="1">
            <a:off x="3029102" y="5252022"/>
            <a:ext cx="410663" cy="38278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2758842" y="5634802"/>
            <a:ext cx="155960" cy="19975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2762402" y="5634802"/>
            <a:ext cx="148840" cy="19975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1024452" y="3666861"/>
            <a:ext cx="533400" cy="76556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024452" y="3666861"/>
            <a:ext cx="152400" cy="1944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102" name="Straight Arrow Connector 101"/>
          <p:cNvCxnSpPr>
            <a:stCxn id="65" idx="1"/>
            <a:endCxn id="100" idx="0"/>
          </p:cNvCxnSpPr>
          <p:nvPr/>
        </p:nvCxnSpPr>
        <p:spPr>
          <a:xfrm flipH="1">
            <a:off x="1291152" y="3286341"/>
            <a:ext cx="2148613" cy="38052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>
            <a:off x="225778" y="2662447"/>
            <a:ext cx="8628944" cy="0"/>
          </a:xfrm>
          <a:prstGeom prst="line">
            <a:avLst/>
          </a:prstGeom>
          <a:ln>
            <a:solidFill>
              <a:srgbClr val="4F81BD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H="1">
            <a:off x="225778" y="4631134"/>
            <a:ext cx="8628944" cy="0"/>
          </a:xfrm>
          <a:prstGeom prst="line">
            <a:avLst/>
          </a:prstGeom>
          <a:ln>
            <a:solidFill>
              <a:srgbClr val="4F81BD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1024452" y="5628687"/>
            <a:ext cx="533400" cy="76556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1024452" y="5628687"/>
            <a:ext cx="152400" cy="1944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116" name="Straight Arrow Connector 115"/>
          <p:cNvCxnSpPr>
            <a:stCxn id="100" idx="2"/>
            <a:endCxn id="112" idx="0"/>
          </p:cNvCxnSpPr>
          <p:nvPr/>
        </p:nvCxnSpPr>
        <p:spPr>
          <a:xfrm>
            <a:off x="1291152" y="4432422"/>
            <a:ext cx="0" cy="1196265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/>
          <p:cNvCxnSpPr>
            <a:stCxn id="112" idx="2"/>
          </p:cNvCxnSpPr>
          <p:nvPr/>
        </p:nvCxnSpPr>
        <p:spPr>
          <a:xfrm rot="5400000">
            <a:off x="1062451" y="6622949"/>
            <a:ext cx="457402" cy="12700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7294529" y="1029229"/>
            <a:ext cx="156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Character</a:t>
            </a:r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7018838" y="2741515"/>
            <a:ext cx="1835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Second Character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7213152" y="4787960"/>
            <a:ext cx="164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Third Character</a:t>
            </a:r>
            <a:endParaRPr lang="en-US" dirty="0"/>
          </a:p>
        </p:txBody>
      </p:sp>
      <p:sp>
        <p:nvSpPr>
          <p:cNvPr id="39" name="Title 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tries5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79586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</TotalTime>
  <Words>145</Words>
  <Application>Microsoft Macintosh PowerPoint</Application>
  <PresentationFormat>On-screen Show (4:3)</PresentationFormat>
  <Paragraphs>125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Pictures for this Lecture</vt:lpstr>
      <vt:lpstr>Boggle</vt:lpstr>
      <vt:lpstr>boggle</vt:lpstr>
      <vt:lpstr>Tries</vt:lpstr>
      <vt:lpstr>tries1</vt:lpstr>
      <vt:lpstr>tries2</vt:lpstr>
      <vt:lpstr>tries3</vt:lpstr>
      <vt:lpstr>tries4</vt:lpstr>
      <vt:lpstr>tries5</vt:lpstr>
    </vt:vector>
  </TitlesOfParts>
  <Company>Carnegie Mellon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Frank Pfenning</dc:creator>
  <cp:lastModifiedBy>iliano</cp:lastModifiedBy>
  <cp:revision>41</cp:revision>
  <dcterms:created xsi:type="dcterms:W3CDTF">2011-02-11T13:14:12Z</dcterms:created>
  <dcterms:modified xsi:type="dcterms:W3CDTF">2016-03-06T23:50:23Z</dcterms:modified>
</cp:coreProperties>
</file>