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82" r:id="rId3"/>
    <p:sldId id="293" r:id="rId4"/>
    <p:sldId id="294" r:id="rId5"/>
    <p:sldId id="295" r:id="rId6"/>
    <p:sldId id="300" r:id="rId7"/>
    <p:sldId id="296" r:id="rId8"/>
    <p:sldId id="297" r:id="rId9"/>
    <p:sldId id="298" r:id="rId10"/>
    <p:sldId id="29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this 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16294" y="4800600"/>
            <a:ext cx="1770743" cy="1682268"/>
            <a:chOff x="616294" y="515972"/>
            <a:chExt cx="1770743" cy="1682268"/>
          </a:xfrm>
        </p:grpSpPr>
        <p:sp>
          <p:nvSpPr>
            <p:cNvPr id="38" name="Donut 37"/>
            <p:cNvSpPr/>
            <p:nvPr/>
          </p:nvSpPr>
          <p:spPr>
            <a:xfrm>
              <a:off x="965778" y="58519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Donut 38"/>
            <p:cNvSpPr/>
            <p:nvPr/>
          </p:nvSpPr>
          <p:spPr>
            <a:xfrm>
              <a:off x="1425834" y="130847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Donut 39"/>
            <p:cNvSpPr/>
            <p:nvPr/>
          </p:nvSpPr>
          <p:spPr>
            <a:xfrm>
              <a:off x="1836030" y="58598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Donut 40"/>
            <p:cNvSpPr/>
            <p:nvPr/>
          </p:nvSpPr>
          <p:spPr>
            <a:xfrm>
              <a:off x="965778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0" idx="4"/>
              <a:endCxn id="73" idx="0"/>
            </p:cNvCxnSpPr>
            <p:nvPr/>
          </p:nvCxnSpPr>
          <p:spPr>
            <a:xfrm rot="5400000">
              <a:off x="1396311" y="1364828"/>
              <a:ext cx="1095908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3"/>
              <a:endCxn id="41" idx="7"/>
            </p:cNvCxnSpPr>
            <p:nvPr/>
          </p:nvCxnSpPr>
          <p:spPr>
            <a:xfrm rot="5400000">
              <a:off x="1083518" y="1572576"/>
              <a:ext cx="441047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Donut 72"/>
            <p:cNvSpPr/>
            <p:nvPr/>
          </p:nvSpPr>
          <p:spPr>
            <a:xfrm>
              <a:off x="1836030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39" idx="5"/>
              <a:endCxn id="73" idx="1"/>
            </p:cNvCxnSpPr>
            <p:nvPr/>
          </p:nvCxnSpPr>
          <p:spPr>
            <a:xfrm rot="16200000" flipH="1">
              <a:off x="1518643" y="1597505"/>
              <a:ext cx="441047" cy="25712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060355" y="515972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25834" y="93914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52499" y="182890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1617" y="18289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cxnSp>
          <p:nvCxnSpPr>
            <p:cNvPr id="22" name="Straight Arrow Connector 21"/>
            <p:cNvCxnSpPr>
              <a:stCxn id="38" idx="5"/>
              <a:endCxn id="39" idx="1"/>
            </p:cNvCxnSpPr>
            <p:nvPr/>
          </p:nvCxnSpPr>
          <p:spPr>
            <a:xfrm rot="16200000" flipH="1">
              <a:off x="1024031" y="908782"/>
              <a:ext cx="560018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16294" y="51597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3867" y="13667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2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34791" y="137491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2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94342" y="700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2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32965" y="112652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3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725761" y="4612244"/>
            <a:ext cx="1810721" cy="1712356"/>
            <a:chOff x="616294" y="4612244"/>
            <a:chExt cx="1810721" cy="1712356"/>
          </a:xfrm>
        </p:grpSpPr>
        <p:sp>
          <p:nvSpPr>
            <p:cNvPr id="38" name="Donut 37"/>
            <p:cNvSpPr/>
            <p:nvPr/>
          </p:nvSpPr>
          <p:spPr>
            <a:xfrm>
              <a:off x="965778" y="468146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Donut 38"/>
            <p:cNvSpPr/>
            <p:nvPr/>
          </p:nvSpPr>
          <p:spPr>
            <a:xfrm>
              <a:off x="1425834" y="5404746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Donut 39"/>
            <p:cNvSpPr/>
            <p:nvPr/>
          </p:nvSpPr>
          <p:spPr>
            <a:xfrm>
              <a:off x="1836030" y="468226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Donut 40"/>
            <p:cNvSpPr/>
            <p:nvPr/>
          </p:nvSpPr>
          <p:spPr>
            <a:xfrm>
              <a:off x="965778" y="600905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0" idx="4"/>
              <a:endCxn id="73" idx="0"/>
            </p:cNvCxnSpPr>
            <p:nvPr/>
          </p:nvCxnSpPr>
          <p:spPr>
            <a:xfrm rot="5400000">
              <a:off x="1396311" y="5461100"/>
              <a:ext cx="1095908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3"/>
              <a:endCxn id="41" idx="7"/>
            </p:cNvCxnSpPr>
            <p:nvPr/>
          </p:nvCxnSpPr>
          <p:spPr>
            <a:xfrm rot="5400000">
              <a:off x="1083518" y="5668848"/>
              <a:ext cx="441047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8" idx="4"/>
              <a:endCxn id="41" idx="0"/>
            </p:cNvCxnSpPr>
            <p:nvPr/>
          </p:nvCxnSpPr>
          <p:spPr>
            <a:xfrm rot="5400000">
              <a:off x="525662" y="5460703"/>
              <a:ext cx="1096702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Donut 72"/>
            <p:cNvSpPr/>
            <p:nvPr/>
          </p:nvSpPr>
          <p:spPr>
            <a:xfrm>
              <a:off x="1836030" y="600905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39" idx="5"/>
              <a:endCxn id="73" idx="1"/>
            </p:cNvCxnSpPr>
            <p:nvPr/>
          </p:nvCxnSpPr>
          <p:spPr>
            <a:xfrm rot="16200000" flipH="1">
              <a:off x="1518643" y="5693777"/>
              <a:ext cx="441047" cy="25712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100333" y="4618056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25834" y="5035414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92227" y="595526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1617" y="59251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cxnSp>
          <p:nvCxnSpPr>
            <p:cNvPr id="22" name="Straight Arrow Connector 21"/>
            <p:cNvCxnSpPr>
              <a:stCxn id="38" idx="5"/>
              <a:endCxn id="39" idx="1"/>
            </p:cNvCxnSpPr>
            <p:nvPr/>
          </p:nvCxnSpPr>
          <p:spPr>
            <a:xfrm rot="16200000" flipH="1">
              <a:off x="1024031" y="5005054"/>
              <a:ext cx="560018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16294" y="4612244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graph1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3" idx="2"/>
            <a:endCxn id="41" idx="6"/>
          </p:cNvCxnSpPr>
          <p:nvPr/>
        </p:nvCxnSpPr>
        <p:spPr>
          <a:xfrm rot="10800000">
            <a:off x="1291715" y="6124497"/>
            <a:ext cx="653783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16294" y="4489932"/>
            <a:ext cx="1770743" cy="1682268"/>
            <a:chOff x="616294" y="4489932"/>
            <a:chExt cx="1770743" cy="1682268"/>
          </a:xfrm>
        </p:grpSpPr>
        <p:sp>
          <p:nvSpPr>
            <p:cNvPr id="38" name="Donut 37"/>
            <p:cNvSpPr/>
            <p:nvPr/>
          </p:nvSpPr>
          <p:spPr>
            <a:xfrm>
              <a:off x="965778" y="455915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Donut 38"/>
            <p:cNvSpPr/>
            <p:nvPr/>
          </p:nvSpPr>
          <p:spPr>
            <a:xfrm>
              <a:off x="1425834" y="528243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Donut 39"/>
            <p:cNvSpPr/>
            <p:nvPr/>
          </p:nvSpPr>
          <p:spPr>
            <a:xfrm>
              <a:off x="1836030" y="455994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Donut 40"/>
            <p:cNvSpPr/>
            <p:nvPr/>
          </p:nvSpPr>
          <p:spPr>
            <a:xfrm>
              <a:off x="965778" y="588674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0" idx="4"/>
              <a:endCxn id="73" idx="0"/>
            </p:cNvCxnSpPr>
            <p:nvPr/>
          </p:nvCxnSpPr>
          <p:spPr>
            <a:xfrm rot="5400000">
              <a:off x="1396311" y="5338788"/>
              <a:ext cx="1095908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Donut 72"/>
            <p:cNvSpPr/>
            <p:nvPr/>
          </p:nvSpPr>
          <p:spPr>
            <a:xfrm>
              <a:off x="1836030" y="588674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39" idx="5"/>
              <a:endCxn id="73" idx="1"/>
            </p:cNvCxnSpPr>
            <p:nvPr/>
          </p:nvCxnSpPr>
          <p:spPr>
            <a:xfrm rot="16200000" flipH="1">
              <a:off x="1518643" y="5571465"/>
              <a:ext cx="441047" cy="25712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060355" y="4489932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25834" y="491310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52499" y="580286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1617" y="5802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cxnSp>
          <p:nvCxnSpPr>
            <p:cNvPr id="22" name="Straight Arrow Connector 21"/>
            <p:cNvCxnSpPr>
              <a:stCxn id="38" idx="5"/>
              <a:endCxn id="39" idx="1"/>
            </p:cNvCxnSpPr>
            <p:nvPr/>
          </p:nvCxnSpPr>
          <p:spPr>
            <a:xfrm rot="16200000" flipH="1">
              <a:off x="1024031" y="4882742"/>
              <a:ext cx="560018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16294" y="448993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41" idx="6"/>
              <a:endCxn id="73" idx="2"/>
            </p:cNvCxnSpPr>
            <p:nvPr/>
          </p:nvCxnSpPr>
          <p:spPr>
            <a:xfrm>
              <a:off x="1182247" y="6002185"/>
              <a:ext cx="65378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70442" y="4473905"/>
            <a:ext cx="1770743" cy="1682268"/>
            <a:chOff x="3070442" y="4473905"/>
            <a:chExt cx="1770743" cy="1682268"/>
          </a:xfrm>
        </p:grpSpPr>
        <p:sp>
          <p:nvSpPr>
            <p:cNvPr id="36" name="Donut 35"/>
            <p:cNvSpPr/>
            <p:nvPr/>
          </p:nvSpPr>
          <p:spPr>
            <a:xfrm>
              <a:off x="3419926" y="454312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Donut 36"/>
            <p:cNvSpPr/>
            <p:nvPr/>
          </p:nvSpPr>
          <p:spPr>
            <a:xfrm>
              <a:off x="3879982" y="526640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Donut 41"/>
            <p:cNvSpPr/>
            <p:nvPr/>
          </p:nvSpPr>
          <p:spPr>
            <a:xfrm>
              <a:off x="4290178" y="454392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Donut 45"/>
            <p:cNvSpPr/>
            <p:nvPr/>
          </p:nvSpPr>
          <p:spPr>
            <a:xfrm>
              <a:off x="3419926" y="587071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2" idx="4"/>
              <a:endCxn id="50" idx="0"/>
            </p:cNvCxnSpPr>
            <p:nvPr/>
          </p:nvCxnSpPr>
          <p:spPr>
            <a:xfrm rot="5400000">
              <a:off x="3850459" y="5322761"/>
              <a:ext cx="1095908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7" idx="3"/>
              <a:endCxn id="46" idx="7"/>
            </p:cNvCxnSpPr>
            <p:nvPr/>
          </p:nvCxnSpPr>
          <p:spPr>
            <a:xfrm rot="5400000">
              <a:off x="3537666" y="5530509"/>
              <a:ext cx="441047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6" idx="4"/>
              <a:endCxn id="46" idx="0"/>
            </p:cNvCxnSpPr>
            <p:nvPr/>
          </p:nvCxnSpPr>
          <p:spPr>
            <a:xfrm rot="5400000">
              <a:off x="2979810" y="5322364"/>
              <a:ext cx="1096702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Donut 49"/>
            <p:cNvSpPr/>
            <p:nvPr/>
          </p:nvSpPr>
          <p:spPr>
            <a:xfrm>
              <a:off x="4290178" y="587071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514503" y="4473905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79982" y="4897075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06647" y="5786841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5765" y="57868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70442" y="4473905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58" name="Straight Connector 57"/>
            <p:cNvCxnSpPr>
              <a:stCxn id="46" idx="6"/>
              <a:endCxn id="50" idx="2"/>
            </p:cNvCxnSpPr>
            <p:nvPr/>
          </p:nvCxnSpPr>
          <p:spPr>
            <a:xfrm>
              <a:off x="3636395" y="5986158"/>
              <a:ext cx="65378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3657600" y="2971800"/>
            <a:ext cx="1770743" cy="1682268"/>
            <a:chOff x="616294" y="515972"/>
            <a:chExt cx="1770743" cy="1682268"/>
          </a:xfrm>
        </p:grpSpPr>
        <p:sp>
          <p:nvSpPr>
            <p:cNvPr id="38" name="Donut 37"/>
            <p:cNvSpPr/>
            <p:nvPr/>
          </p:nvSpPr>
          <p:spPr>
            <a:xfrm>
              <a:off x="965778" y="58519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Donut 38"/>
            <p:cNvSpPr/>
            <p:nvPr/>
          </p:nvSpPr>
          <p:spPr>
            <a:xfrm>
              <a:off x="1425834" y="130847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Donut 39"/>
            <p:cNvSpPr/>
            <p:nvPr/>
          </p:nvSpPr>
          <p:spPr>
            <a:xfrm>
              <a:off x="1836030" y="58598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Donut 40"/>
            <p:cNvSpPr/>
            <p:nvPr/>
          </p:nvSpPr>
          <p:spPr>
            <a:xfrm>
              <a:off x="965778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0" idx="4"/>
              <a:endCxn id="73" idx="0"/>
            </p:cNvCxnSpPr>
            <p:nvPr/>
          </p:nvCxnSpPr>
          <p:spPr>
            <a:xfrm rot="5400000">
              <a:off x="1396311" y="1364828"/>
              <a:ext cx="1095908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3"/>
              <a:endCxn id="41" idx="7"/>
            </p:cNvCxnSpPr>
            <p:nvPr/>
          </p:nvCxnSpPr>
          <p:spPr>
            <a:xfrm rot="5400000">
              <a:off x="1083518" y="1572576"/>
              <a:ext cx="441047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8" idx="4"/>
              <a:endCxn id="41" idx="0"/>
            </p:cNvCxnSpPr>
            <p:nvPr/>
          </p:nvCxnSpPr>
          <p:spPr>
            <a:xfrm rot="5400000">
              <a:off x="525662" y="1364431"/>
              <a:ext cx="1096702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Donut 72"/>
            <p:cNvSpPr/>
            <p:nvPr/>
          </p:nvSpPr>
          <p:spPr>
            <a:xfrm>
              <a:off x="1836030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39" idx="5"/>
              <a:endCxn id="73" idx="1"/>
            </p:cNvCxnSpPr>
            <p:nvPr/>
          </p:nvCxnSpPr>
          <p:spPr>
            <a:xfrm rot="16200000" flipH="1">
              <a:off x="1518643" y="1597505"/>
              <a:ext cx="441047" cy="25712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060355" y="515972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25834" y="93914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52499" y="182890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1617" y="18289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cxnSp>
          <p:nvCxnSpPr>
            <p:cNvPr id="22" name="Straight Arrow Connector 21"/>
            <p:cNvCxnSpPr>
              <a:stCxn id="38" idx="5"/>
              <a:endCxn id="39" idx="1"/>
            </p:cNvCxnSpPr>
            <p:nvPr/>
          </p:nvCxnSpPr>
          <p:spPr>
            <a:xfrm rot="16200000" flipH="1">
              <a:off x="1024031" y="908782"/>
              <a:ext cx="560018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16294" y="51597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41" idx="6"/>
              <a:endCxn id="73" idx="2"/>
            </p:cNvCxnSpPr>
            <p:nvPr/>
          </p:nvCxnSpPr>
          <p:spPr>
            <a:xfrm>
              <a:off x="1182247" y="2028225"/>
              <a:ext cx="65378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8"/>
          <p:cNvGrpSpPr/>
          <p:nvPr/>
        </p:nvGrpSpPr>
        <p:grpSpPr>
          <a:xfrm>
            <a:off x="-228600" y="5023332"/>
            <a:ext cx="1770743" cy="1682268"/>
            <a:chOff x="616294" y="515972"/>
            <a:chExt cx="1770743" cy="1682268"/>
          </a:xfrm>
        </p:grpSpPr>
        <p:sp>
          <p:nvSpPr>
            <p:cNvPr id="20" name="Donut 19"/>
            <p:cNvSpPr/>
            <p:nvPr/>
          </p:nvSpPr>
          <p:spPr>
            <a:xfrm>
              <a:off x="965778" y="58519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/>
          </p:nvSpPr>
          <p:spPr>
            <a:xfrm>
              <a:off x="1425834" y="130847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Donut 22"/>
            <p:cNvSpPr/>
            <p:nvPr/>
          </p:nvSpPr>
          <p:spPr>
            <a:xfrm>
              <a:off x="1836030" y="58598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Donut 23"/>
            <p:cNvSpPr/>
            <p:nvPr/>
          </p:nvSpPr>
          <p:spPr>
            <a:xfrm>
              <a:off x="965778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/>
          </p:nvSpPr>
          <p:spPr>
            <a:xfrm>
              <a:off x="1836030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60355" y="515972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25834" y="93914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52499" y="182890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1617" y="18289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6294" y="51597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1709964" y="5023332"/>
            <a:ext cx="1770743" cy="1682268"/>
            <a:chOff x="616294" y="515972"/>
            <a:chExt cx="1770743" cy="1682268"/>
          </a:xfrm>
        </p:grpSpPr>
        <p:sp>
          <p:nvSpPr>
            <p:cNvPr id="47" name="Donut 46"/>
            <p:cNvSpPr/>
            <p:nvPr/>
          </p:nvSpPr>
          <p:spPr>
            <a:xfrm>
              <a:off x="965778" y="58519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Donut 47"/>
            <p:cNvSpPr/>
            <p:nvPr/>
          </p:nvSpPr>
          <p:spPr>
            <a:xfrm>
              <a:off x="1425834" y="130847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1836030" y="58598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965778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47" idx="4"/>
              <a:endCxn id="50" idx="0"/>
            </p:cNvCxnSpPr>
            <p:nvPr/>
          </p:nvCxnSpPr>
          <p:spPr>
            <a:xfrm rot="5400000">
              <a:off x="525662" y="1364431"/>
              <a:ext cx="1096702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Donut 53"/>
            <p:cNvSpPr/>
            <p:nvPr/>
          </p:nvSpPr>
          <p:spPr>
            <a:xfrm>
              <a:off x="1836030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60355" y="515972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25834" y="93914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52499" y="182890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1617" y="18289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6294" y="51597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5" name="Group 62"/>
          <p:cNvGrpSpPr/>
          <p:nvPr/>
        </p:nvGrpSpPr>
        <p:grpSpPr>
          <a:xfrm>
            <a:off x="3648528" y="5023332"/>
            <a:ext cx="1770743" cy="1682268"/>
            <a:chOff x="616294" y="515972"/>
            <a:chExt cx="1770743" cy="1682268"/>
          </a:xfrm>
        </p:grpSpPr>
        <p:sp>
          <p:nvSpPr>
            <p:cNvPr id="64" name="Donut 63"/>
            <p:cNvSpPr/>
            <p:nvPr/>
          </p:nvSpPr>
          <p:spPr>
            <a:xfrm>
              <a:off x="965778" y="58519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Donut 64"/>
            <p:cNvSpPr/>
            <p:nvPr/>
          </p:nvSpPr>
          <p:spPr>
            <a:xfrm>
              <a:off x="1425834" y="130847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Donut 65"/>
            <p:cNvSpPr/>
            <p:nvPr/>
          </p:nvSpPr>
          <p:spPr>
            <a:xfrm>
              <a:off x="1836030" y="58598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Donut 66"/>
            <p:cNvSpPr/>
            <p:nvPr/>
          </p:nvSpPr>
          <p:spPr>
            <a:xfrm>
              <a:off x="965778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4" idx="4"/>
              <a:endCxn id="67" idx="0"/>
            </p:cNvCxnSpPr>
            <p:nvPr/>
          </p:nvCxnSpPr>
          <p:spPr>
            <a:xfrm rot="5400000">
              <a:off x="525662" y="1364431"/>
              <a:ext cx="1096702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onut 70"/>
            <p:cNvSpPr/>
            <p:nvPr/>
          </p:nvSpPr>
          <p:spPr>
            <a:xfrm>
              <a:off x="1836030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60355" y="515972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25834" y="93914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052499" y="182890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1617" y="18289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6294" y="51597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85" name="Straight Connector 84"/>
            <p:cNvCxnSpPr>
              <a:stCxn id="67" idx="6"/>
              <a:endCxn id="71" idx="2"/>
            </p:cNvCxnSpPr>
            <p:nvPr/>
          </p:nvCxnSpPr>
          <p:spPr>
            <a:xfrm>
              <a:off x="1182247" y="2028225"/>
              <a:ext cx="65378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85"/>
          <p:cNvGrpSpPr/>
          <p:nvPr/>
        </p:nvGrpSpPr>
        <p:grpSpPr>
          <a:xfrm>
            <a:off x="5587092" y="5023332"/>
            <a:ext cx="1770743" cy="1682268"/>
            <a:chOff x="616294" y="515972"/>
            <a:chExt cx="1770743" cy="1682268"/>
          </a:xfrm>
        </p:grpSpPr>
        <p:sp>
          <p:nvSpPr>
            <p:cNvPr id="87" name="Donut 86"/>
            <p:cNvSpPr/>
            <p:nvPr/>
          </p:nvSpPr>
          <p:spPr>
            <a:xfrm>
              <a:off x="965778" y="58519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Donut 87"/>
            <p:cNvSpPr/>
            <p:nvPr/>
          </p:nvSpPr>
          <p:spPr>
            <a:xfrm>
              <a:off x="1425834" y="130847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Donut 88"/>
            <p:cNvSpPr/>
            <p:nvPr/>
          </p:nvSpPr>
          <p:spPr>
            <a:xfrm>
              <a:off x="1836030" y="58598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Donut 89"/>
            <p:cNvSpPr/>
            <p:nvPr/>
          </p:nvSpPr>
          <p:spPr>
            <a:xfrm>
              <a:off x="965778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89" idx="4"/>
              <a:endCxn id="94" idx="0"/>
            </p:cNvCxnSpPr>
            <p:nvPr/>
          </p:nvCxnSpPr>
          <p:spPr>
            <a:xfrm rot="5400000">
              <a:off x="1396311" y="1364828"/>
              <a:ext cx="1095908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7" idx="4"/>
              <a:endCxn id="90" idx="0"/>
            </p:cNvCxnSpPr>
            <p:nvPr/>
          </p:nvCxnSpPr>
          <p:spPr>
            <a:xfrm rot="5400000">
              <a:off x="525662" y="1364431"/>
              <a:ext cx="1096702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Donut 93"/>
            <p:cNvSpPr/>
            <p:nvPr/>
          </p:nvSpPr>
          <p:spPr>
            <a:xfrm>
              <a:off x="1836030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060355" y="515972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425834" y="93914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052499" y="182890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21617" y="18289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6294" y="51597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02" name="Straight Connector 101"/>
            <p:cNvCxnSpPr>
              <a:stCxn id="90" idx="6"/>
              <a:endCxn id="94" idx="2"/>
            </p:cNvCxnSpPr>
            <p:nvPr/>
          </p:nvCxnSpPr>
          <p:spPr>
            <a:xfrm>
              <a:off x="1182247" y="2028225"/>
              <a:ext cx="65378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19"/>
          <p:cNvGrpSpPr/>
          <p:nvPr/>
        </p:nvGrpSpPr>
        <p:grpSpPr>
          <a:xfrm>
            <a:off x="7525657" y="5023332"/>
            <a:ext cx="1770743" cy="1682268"/>
            <a:chOff x="616294" y="515972"/>
            <a:chExt cx="1770743" cy="1682268"/>
          </a:xfrm>
        </p:grpSpPr>
        <p:sp>
          <p:nvSpPr>
            <p:cNvPr id="121" name="Donut 120"/>
            <p:cNvSpPr/>
            <p:nvPr/>
          </p:nvSpPr>
          <p:spPr>
            <a:xfrm>
              <a:off x="965778" y="58519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2" name="Donut 121"/>
            <p:cNvSpPr/>
            <p:nvPr/>
          </p:nvSpPr>
          <p:spPr>
            <a:xfrm>
              <a:off x="1425834" y="130847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3" name="Donut 122"/>
            <p:cNvSpPr/>
            <p:nvPr/>
          </p:nvSpPr>
          <p:spPr>
            <a:xfrm>
              <a:off x="1836030" y="58598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Donut 123"/>
            <p:cNvSpPr/>
            <p:nvPr/>
          </p:nvSpPr>
          <p:spPr>
            <a:xfrm>
              <a:off x="965778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23" idx="4"/>
              <a:endCxn id="128" idx="0"/>
            </p:cNvCxnSpPr>
            <p:nvPr/>
          </p:nvCxnSpPr>
          <p:spPr>
            <a:xfrm rot="5400000">
              <a:off x="1396311" y="1364828"/>
              <a:ext cx="1095908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1" idx="4"/>
              <a:endCxn id="124" idx="0"/>
            </p:cNvCxnSpPr>
            <p:nvPr/>
          </p:nvCxnSpPr>
          <p:spPr>
            <a:xfrm rot="5400000">
              <a:off x="525662" y="1364431"/>
              <a:ext cx="1096702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Donut 127"/>
            <p:cNvSpPr/>
            <p:nvPr/>
          </p:nvSpPr>
          <p:spPr>
            <a:xfrm>
              <a:off x="1836030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060355" y="515972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425834" y="93914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052499" y="182890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21617" y="18289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cxnSp>
          <p:nvCxnSpPr>
            <p:cNvPr id="134" name="Straight Arrow Connector 133"/>
            <p:cNvCxnSpPr>
              <a:stCxn id="121" idx="5"/>
              <a:endCxn id="122" idx="1"/>
            </p:cNvCxnSpPr>
            <p:nvPr/>
          </p:nvCxnSpPr>
          <p:spPr>
            <a:xfrm rot="16200000" flipH="1">
              <a:off x="1024031" y="908782"/>
              <a:ext cx="560018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616294" y="51597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36" name="Straight Connector 135"/>
            <p:cNvCxnSpPr>
              <a:stCxn id="124" idx="6"/>
              <a:endCxn id="128" idx="2"/>
            </p:cNvCxnSpPr>
            <p:nvPr/>
          </p:nvCxnSpPr>
          <p:spPr>
            <a:xfrm>
              <a:off x="1182247" y="2028225"/>
              <a:ext cx="65378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itle 8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graph3-ec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657600" y="2971800"/>
            <a:ext cx="1773936" cy="16824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3657600" y="2971800"/>
            <a:ext cx="1770743" cy="1682268"/>
            <a:chOff x="616294" y="515972"/>
            <a:chExt cx="1770743" cy="1682268"/>
          </a:xfrm>
        </p:grpSpPr>
        <p:sp>
          <p:nvSpPr>
            <p:cNvPr id="38" name="Donut 37"/>
            <p:cNvSpPr/>
            <p:nvPr/>
          </p:nvSpPr>
          <p:spPr>
            <a:xfrm>
              <a:off x="965778" y="58519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Donut 38"/>
            <p:cNvSpPr/>
            <p:nvPr/>
          </p:nvSpPr>
          <p:spPr>
            <a:xfrm>
              <a:off x="1425834" y="130847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Donut 39"/>
            <p:cNvSpPr/>
            <p:nvPr/>
          </p:nvSpPr>
          <p:spPr>
            <a:xfrm>
              <a:off x="1836030" y="58598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Donut 40"/>
            <p:cNvSpPr/>
            <p:nvPr/>
          </p:nvSpPr>
          <p:spPr>
            <a:xfrm>
              <a:off x="965778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0" idx="4"/>
              <a:endCxn id="73" idx="0"/>
            </p:cNvCxnSpPr>
            <p:nvPr/>
          </p:nvCxnSpPr>
          <p:spPr>
            <a:xfrm rot="5400000">
              <a:off x="1396311" y="1364828"/>
              <a:ext cx="1095908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3"/>
              <a:endCxn id="41" idx="7"/>
            </p:cNvCxnSpPr>
            <p:nvPr/>
          </p:nvCxnSpPr>
          <p:spPr>
            <a:xfrm rot="5400000">
              <a:off x="1083518" y="1572576"/>
              <a:ext cx="441047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8" idx="4"/>
              <a:endCxn id="41" idx="0"/>
            </p:cNvCxnSpPr>
            <p:nvPr/>
          </p:nvCxnSpPr>
          <p:spPr>
            <a:xfrm rot="5400000">
              <a:off x="525662" y="1364431"/>
              <a:ext cx="1096702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Donut 72"/>
            <p:cNvSpPr/>
            <p:nvPr/>
          </p:nvSpPr>
          <p:spPr>
            <a:xfrm>
              <a:off x="1836030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39" idx="5"/>
              <a:endCxn id="73" idx="1"/>
            </p:cNvCxnSpPr>
            <p:nvPr/>
          </p:nvCxnSpPr>
          <p:spPr>
            <a:xfrm rot="16200000" flipH="1">
              <a:off x="1518643" y="1597505"/>
              <a:ext cx="441047" cy="25712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060355" y="515972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25834" y="93914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52499" y="182890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1617" y="18289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cxnSp>
          <p:nvCxnSpPr>
            <p:cNvPr id="22" name="Straight Arrow Connector 21"/>
            <p:cNvCxnSpPr>
              <a:stCxn id="38" idx="5"/>
              <a:endCxn id="39" idx="1"/>
            </p:cNvCxnSpPr>
            <p:nvPr/>
          </p:nvCxnSpPr>
          <p:spPr>
            <a:xfrm rot="16200000" flipH="1">
              <a:off x="1024031" y="908782"/>
              <a:ext cx="560018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16294" y="51597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41" idx="6"/>
              <a:endCxn id="73" idx="2"/>
            </p:cNvCxnSpPr>
            <p:nvPr/>
          </p:nvCxnSpPr>
          <p:spPr>
            <a:xfrm>
              <a:off x="1182247" y="2028225"/>
              <a:ext cx="65378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Donut 19"/>
          <p:cNvSpPr/>
          <p:nvPr/>
        </p:nvSpPr>
        <p:spPr>
          <a:xfrm>
            <a:off x="120884" y="5092555"/>
            <a:ext cx="216469" cy="230885"/>
          </a:xfrm>
          <a:prstGeom prst="donu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228600" y="5023332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" name="Group 45"/>
          <p:cNvGrpSpPr/>
          <p:nvPr/>
        </p:nvGrpSpPr>
        <p:grpSpPr>
          <a:xfrm>
            <a:off x="1709964" y="5023332"/>
            <a:ext cx="1106917" cy="1682268"/>
            <a:chOff x="616294" y="515972"/>
            <a:chExt cx="1106917" cy="1682268"/>
          </a:xfrm>
        </p:grpSpPr>
        <p:sp>
          <p:nvSpPr>
            <p:cNvPr id="47" name="Donut 46"/>
            <p:cNvSpPr/>
            <p:nvPr/>
          </p:nvSpPr>
          <p:spPr>
            <a:xfrm>
              <a:off x="965778" y="58519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Donut 47"/>
            <p:cNvSpPr/>
            <p:nvPr/>
          </p:nvSpPr>
          <p:spPr>
            <a:xfrm>
              <a:off x="1425834" y="130847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965778" y="1912782"/>
              <a:ext cx="216469" cy="230885"/>
            </a:xfrm>
            <a:prstGeom prst="donu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47" idx="4"/>
              <a:endCxn id="50" idx="0"/>
            </p:cNvCxnSpPr>
            <p:nvPr/>
          </p:nvCxnSpPr>
          <p:spPr>
            <a:xfrm rot="5400000">
              <a:off x="525662" y="1364431"/>
              <a:ext cx="1096702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425834" y="93914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1617" y="18289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6294" y="51597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5" name="Group 62"/>
          <p:cNvGrpSpPr/>
          <p:nvPr/>
        </p:nvGrpSpPr>
        <p:grpSpPr>
          <a:xfrm>
            <a:off x="3648528" y="5023332"/>
            <a:ext cx="1749111" cy="1682268"/>
            <a:chOff x="616294" y="515972"/>
            <a:chExt cx="1749111" cy="1682268"/>
          </a:xfrm>
        </p:grpSpPr>
        <p:sp>
          <p:nvSpPr>
            <p:cNvPr id="64" name="Donut 63"/>
            <p:cNvSpPr/>
            <p:nvPr/>
          </p:nvSpPr>
          <p:spPr>
            <a:xfrm>
              <a:off x="965778" y="58519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Donut 64"/>
            <p:cNvSpPr/>
            <p:nvPr/>
          </p:nvSpPr>
          <p:spPr>
            <a:xfrm>
              <a:off x="1425834" y="1308474"/>
              <a:ext cx="216469" cy="230885"/>
            </a:xfrm>
            <a:prstGeom prst="donu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Donut 66"/>
            <p:cNvSpPr/>
            <p:nvPr/>
          </p:nvSpPr>
          <p:spPr>
            <a:xfrm>
              <a:off x="965778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4" idx="4"/>
              <a:endCxn id="67" idx="0"/>
            </p:cNvCxnSpPr>
            <p:nvPr/>
          </p:nvCxnSpPr>
          <p:spPr>
            <a:xfrm rot="5400000">
              <a:off x="525662" y="1364431"/>
              <a:ext cx="1096702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onut 70"/>
            <p:cNvSpPr/>
            <p:nvPr/>
          </p:nvSpPr>
          <p:spPr>
            <a:xfrm>
              <a:off x="1836030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25834" y="93914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052499" y="182890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1617" y="18289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6294" y="51597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85" name="Straight Connector 84"/>
            <p:cNvCxnSpPr>
              <a:stCxn id="67" idx="6"/>
              <a:endCxn id="71" idx="2"/>
            </p:cNvCxnSpPr>
            <p:nvPr/>
          </p:nvCxnSpPr>
          <p:spPr>
            <a:xfrm>
              <a:off x="1182247" y="2028225"/>
              <a:ext cx="65378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85"/>
          <p:cNvGrpSpPr/>
          <p:nvPr/>
        </p:nvGrpSpPr>
        <p:grpSpPr>
          <a:xfrm>
            <a:off x="5587092" y="5023332"/>
            <a:ext cx="1749111" cy="1682268"/>
            <a:chOff x="616294" y="515972"/>
            <a:chExt cx="1749111" cy="1682268"/>
          </a:xfrm>
        </p:grpSpPr>
        <p:sp>
          <p:nvSpPr>
            <p:cNvPr id="87" name="Donut 86"/>
            <p:cNvSpPr/>
            <p:nvPr/>
          </p:nvSpPr>
          <p:spPr>
            <a:xfrm>
              <a:off x="965778" y="58519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Donut 87"/>
            <p:cNvSpPr/>
            <p:nvPr/>
          </p:nvSpPr>
          <p:spPr>
            <a:xfrm>
              <a:off x="1425834" y="130847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Donut 89"/>
            <p:cNvSpPr/>
            <p:nvPr/>
          </p:nvSpPr>
          <p:spPr>
            <a:xfrm>
              <a:off x="965778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>
              <a:stCxn id="87" idx="4"/>
              <a:endCxn id="90" idx="0"/>
            </p:cNvCxnSpPr>
            <p:nvPr/>
          </p:nvCxnSpPr>
          <p:spPr>
            <a:xfrm rot="5400000">
              <a:off x="525662" y="1364431"/>
              <a:ext cx="1096702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Donut 93"/>
            <p:cNvSpPr/>
            <p:nvPr/>
          </p:nvSpPr>
          <p:spPr>
            <a:xfrm>
              <a:off x="1836030" y="1912782"/>
              <a:ext cx="216469" cy="230885"/>
            </a:xfrm>
            <a:prstGeom prst="donu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425834" y="93914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052499" y="182890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21617" y="18289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6294" y="51597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02" name="Straight Connector 101"/>
            <p:cNvCxnSpPr>
              <a:stCxn id="90" idx="6"/>
              <a:endCxn id="94" idx="2"/>
            </p:cNvCxnSpPr>
            <p:nvPr/>
          </p:nvCxnSpPr>
          <p:spPr>
            <a:xfrm>
              <a:off x="1182247" y="2028225"/>
              <a:ext cx="65378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19"/>
          <p:cNvGrpSpPr/>
          <p:nvPr/>
        </p:nvGrpSpPr>
        <p:grpSpPr>
          <a:xfrm>
            <a:off x="7525657" y="5023332"/>
            <a:ext cx="1770743" cy="1682268"/>
            <a:chOff x="616294" y="515972"/>
            <a:chExt cx="1770743" cy="1682268"/>
          </a:xfrm>
        </p:grpSpPr>
        <p:sp>
          <p:nvSpPr>
            <p:cNvPr id="121" name="Donut 120"/>
            <p:cNvSpPr/>
            <p:nvPr/>
          </p:nvSpPr>
          <p:spPr>
            <a:xfrm>
              <a:off x="965778" y="58519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2" name="Donut 121"/>
            <p:cNvSpPr/>
            <p:nvPr/>
          </p:nvSpPr>
          <p:spPr>
            <a:xfrm>
              <a:off x="1425834" y="130847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3" name="Donut 122"/>
            <p:cNvSpPr/>
            <p:nvPr/>
          </p:nvSpPr>
          <p:spPr>
            <a:xfrm>
              <a:off x="1836030" y="585989"/>
              <a:ext cx="216469" cy="230885"/>
            </a:xfrm>
            <a:prstGeom prst="donu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Donut 123"/>
            <p:cNvSpPr/>
            <p:nvPr/>
          </p:nvSpPr>
          <p:spPr>
            <a:xfrm>
              <a:off x="965778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23" idx="4"/>
              <a:endCxn id="128" idx="0"/>
            </p:cNvCxnSpPr>
            <p:nvPr/>
          </p:nvCxnSpPr>
          <p:spPr>
            <a:xfrm rot="5400000">
              <a:off x="1396311" y="1364828"/>
              <a:ext cx="1095908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1" idx="4"/>
              <a:endCxn id="124" idx="0"/>
            </p:cNvCxnSpPr>
            <p:nvPr/>
          </p:nvCxnSpPr>
          <p:spPr>
            <a:xfrm rot="5400000">
              <a:off x="525662" y="1364431"/>
              <a:ext cx="1096702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Donut 127"/>
            <p:cNvSpPr/>
            <p:nvPr/>
          </p:nvSpPr>
          <p:spPr>
            <a:xfrm>
              <a:off x="1836030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060355" y="515972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425834" y="93914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052499" y="182890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21617" y="18289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cxnSp>
          <p:nvCxnSpPr>
            <p:cNvPr id="134" name="Straight Arrow Connector 133"/>
            <p:cNvCxnSpPr>
              <a:stCxn id="121" idx="5"/>
              <a:endCxn id="122" idx="1"/>
            </p:cNvCxnSpPr>
            <p:nvPr/>
          </p:nvCxnSpPr>
          <p:spPr>
            <a:xfrm rot="16200000" flipH="1">
              <a:off x="1024031" y="908782"/>
              <a:ext cx="560018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616294" y="51597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36" name="Straight Connector 135"/>
            <p:cNvCxnSpPr>
              <a:stCxn id="124" idx="6"/>
              <a:endCxn id="128" idx="2"/>
            </p:cNvCxnSpPr>
            <p:nvPr/>
          </p:nvCxnSpPr>
          <p:spPr>
            <a:xfrm>
              <a:off x="1182247" y="2028225"/>
              <a:ext cx="65378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itle 8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graph3-vc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657600" y="2971800"/>
            <a:ext cx="1773936" cy="16824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47" idx="5"/>
            <a:endCxn id="48" idx="1"/>
          </p:cNvCxnSpPr>
          <p:nvPr/>
        </p:nvCxnSpPr>
        <p:spPr>
          <a:xfrm rot="16200000" flipH="1">
            <a:off x="2117701" y="5416142"/>
            <a:ext cx="560018" cy="30698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4" idx="5"/>
            <a:endCxn id="65" idx="1"/>
          </p:cNvCxnSpPr>
          <p:nvPr/>
        </p:nvCxnSpPr>
        <p:spPr>
          <a:xfrm rot="16200000" flipH="1">
            <a:off x="4056265" y="5416142"/>
            <a:ext cx="560018" cy="30698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7" idx="5"/>
            <a:endCxn id="88" idx="1"/>
          </p:cNvCxnSpPr>
          <p:nvPr/>
        </p:nvCxnSpPr>
        <p:spPr>
          <a:xfrm rot="16200000" flipH="1">
            <a:off x="5994829" y="5416142"/>
            <a:ext cx="560018" cy="30698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616294" y="4794732"/>
            <a:ext cx="1770743" cy="1803890"/>
            <a:chOff x="616294" y="4794732"/>
            <a:chExt cx="1770743" cy="1803890"/>
          </a:xfrm>
        </p:grpSpPr>
        <p:sp>
          <p:nvSpPr>
            <p:cNvPr id="38" name="Donut 37"/>
            <p:cNvSpPr/>
            <p:nvPr/>
          </p:nvSpPr>
          <p:spPr>
            <a:xfrm>
              <a:off x="965778" y="486395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Donut 38"/>
            <p:cNvSpPr/>
            <p:nvPr/>
          </p:nvSpPr>
          <p:spPr>
            <a:xfrm>
              <a:off x="1425834" y="558723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Donut 39"/>
            <p:cNvSpPr/>
            <p:nvPr/>
          </p:nvSpPr>
          <p:spPr>
            <a:xfrm>
              <a:off x="1836030" y="486474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Donut 40"/>
            <p:cNvSpPr/>
            <p:nvPr/>
          </p:nvSpPr>
          <p:spPr>
            <a:xfrm>
              <a:off x="965778" y="619154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0" idx="4"/>
              <a:endCxn id="73" idx="0"/>
            </p:cNvCxnSpPr>
            <p:nvPr/>
          </p:nvCxnSpPr>
          <p:spPr>
            <a:xfrm rot="5400000">
              <a:off x="1396311" y="5643588"/>
              <a:ext cx="1095908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3"/>
              <a:endCxn id="41" idx="7"/>
            </p:cNvCxnSpPr>
            <p:nvPr/>
          </p:nvCxnSpPr>
          <p:spPr>
            <a:xfrm rot="5400000">
              <a:off x="1083518" y="5851336"/>
              <a:ext cx="441047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8" idx="4"/>
              <a:endCxn id="41" idx="0"/>
            </p:cNvCxnSpPr>
            <p:nvPr/>
          </p:nvCxnSpPr>
          <p:spPr>
            <a:xfrm rot="5400000">
              <a:off x="525662" y="5643191"/>
              <a:ext cx="1096702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Donut 72"/>
            <p:cNvSpPr/>
            <p:nvPr/>
          </p:nvSpPr>
          <p:spPr>
            <a:xfrm>
              <a:off x="1836030" y="619154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39" idx="5"/>
              <a:endCxn id="73" idx="1"/>
            </p:cNvCxnSpPr>
            <p:nvPr/>
          </p:nvCxnSpPr>
          <p:spPr>
            <a:xfrm rot="16200000" flipH="1">
              <a:off x="1518643" y="5876265"/>
              <a:ext cx="441047" cy="25712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060355" y="4794732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25834" y="521790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52499" y="610766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1617" y="61076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cxnSp>
          <p:nvCxnSpPr>
            <p:cNvPr id="22" name="Straight Arrow Connector 21"/>
            <p:cNvCxnSpPr>
              <a:stCxn id="38" idx="5"/>
              <a:endCxn id="39" idx="1"/>
            </p:cNvCxnSpPr>
            <p:nvPr/>
          </p:nvCxnSpPr>
          <p:spPr>
            <a:xfrm rot="16200000" flipH="1">
              <a:off x="1024031" y="5187542"/>
              <a:ext cx="560018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16294" y="479473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41" idx="6"/>
              <a:endCxn id="73" idx="2"/>
            </p:cNvCxnSpPr>
            <p:nvPr/>
          </p:nvCxnSpPr>
          <p:spPr>
            <a:xfrm>
              <a:off x="1182247" y="6306985"/>
              <a:ext cx="65378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33867" y="564554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2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34791" y="56536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2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94342" y="497939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2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1559" y="540256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3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40643" y="626006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3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32965" y="540528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3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47860" y="4794732"/>
            <a:ext cx="1770743" cy="1682268"/>
            <a:chOff x="3047860" y="4794732"/>
            <a:chExt cx="1770743" cy="1682268"/>
          </a:xfrm>
        </p:grpSpPr>
        <p:sp>
          <p:nvSpPr>
            <p:cNvPr id="25" name="Donut 24"/>
            <p:cNvSpPr/>
            <p:nvPr/>
          </p:nvSpPr>
          <p:spPr>
            <a:xfrm>
              <a:off x="3397344" y="486395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Donut 25"/>
            <p:cNvSpPr/>
            <p:nvPr/>
          </p:nvSpPr>
          <p:spPr>
            <a:xfrm>
              <a:off x="3857400" y="558723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Donut 26"/>
            <p:cNvSpPr/>
            <p:nvPr/>
          </p:nvSpPr>
          <p:spPr>
            <a:xfrm>
              <a:off x="4267596" y="486474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/>
          </p:nvSpPr>
          <p:spPr>
            <a:xfrm>
              <a:off x="3397344" y="619154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7" idx="4"/>
              <a:endCxn id="33" idx="0"/>
            </p:cNvCxnSpPr>
            <p:nvPr/>
          </p:nvCxnSpPr>
          <p:spPr>
            <a:xfrm rot="5400000">
              <a:off x="3827877" y="5643588"/>
              <a:ext cx="1095908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3"/>
              <a:endCxn id="28" idx="7"/>
            </p:cNvCxnSpPr>
            <p:nvPr/>
          </p:nvCxnSpPr>
          <p:spPr>
            <a:xfrm rot="5400000">
              <a:off x="3515084" y="5851336"/>
              <a:ext cx="441047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Donut 32"/>
            <p:cNvSpPr/>
            <p:nvPr/>
          </p:nvSpPr>
          <p:spPr>
            <a:xfrm>
              <a:off x="4267596" y="619154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26" idx="5"/>
              <a:endCxn id="33" idx="1"/>
            </p:cNvCxnSpPr>
            <p:nvPr/>
          </p:nvCxnSpPr>
          <p:spPr>
            <a:xfrm rot="16200000" flipH="1">
              <a:off x="3950209" y="5876265"/>
              <a:ext cx="441047" cy="25712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491921" y="4794732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57400" y="521790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84065" y="610766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53183" y="61076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cxnSp>
          <p:nvCxnSpPr>
            <p:cNvPr id="47" name="Straight Arrow Connector 46"/>
            <p:cNvCxnSpPr>
              <a:stCxn id="25" idx="5"/>
              <a:endCxn id="26" idx="1"/>
            </p:cNvCxnSpPr>
            <p:nvPr/>
          </p:nvCxnSpPr>
          <p:spPr>
            <a:xfrm rot="16200000" flipH="1">
              <a:off x="3455597" y="5187542"/>
              <a:ext cx="560018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047860" y="479473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65433" y="564554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2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66357" y="56536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2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25908" y="497939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2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64531" y="540528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3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4" y="4673110"/>
            <a:ext cx="1770743" cy="1803890"/>
            <a:chOff x="616294" y="515972"/>
            <a:chExt cx="1770743" cy="1803890"/>
          </a:xfrm>
        </p:grpSpPr>
        <p:sp>
          <p:nvSpPr>
            <p:cNvPr id="38" name="Donut 37"/>
            <p:cNvSpPr/>
            <p:nvPr/>
          </p:nvSpPr>
          <p:spPr>
            <a:xfrm>
              <a:off x="965778" y="58519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Donut 38"/>
            <p:cNvSpPr/>
            <p:nvPr/>
          </p:nvSpPr>
          <p:spPr>
            <a:xfrm>
              <a:off x="1425834" y="130847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Donut 39"/>
            <p:cNvSpPr/>
            <p:nvPr/>
          </p:nvSpPr>
          <p:spPr>
            <a:xfrm>
              <a:off x="1836030" y="58598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Donut 40"/>
            <p:cNvSpPr/>
            <p:nvPr/>
          </p:nvSpPr>
          <p:spPr>
            <a:xfrm>
              <a:off x="965778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0" idx="4"/>
              <a:endCxn id="73" idx="0"/>
            </p:cNvCxnSpPr>
            <p:nvPr/>
          </p:nvCxnSpPr>
          <p:spPr>
            <a:xfrm rot="5400000">
              <a:off x="1396311" y="1364828"/>
              <a:ext cx="1095908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3"/>
              <a:endCxn id="41" idx="7"/>
            </p:cNvCxnSpPr>
            <p:nvPr/>
          </p:nvCxnSpPr>
          <p:spPr>
            <a:xfrm rot="5400000">
              <a:off x="1083518" y="1572576"/>
              <a:ext cx="441047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8" idx="4"/>
              <a:endCxn id="41" idx="0"/>
            </p:cNvCxnSpPr>
            <p:nvPr/>
          </p:nvCxnSpPr>
          <p:spPr>
            <a:xfrm rot="5400000">
              <a:off x="525662" y="1364431"/>
              <a:ext cx="1096702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Donut 72"/>
            <p:cNvSpPr/>
            <p:nvPr/>
          </p:nvSpPr>
          <p:spPr>
            <a:xfrm>
              <a:off x="1836030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39" idx="5"/>
              <a:endCxn id="73" idx="1"/>
            </p:cNvCxnSpPr>
            <p:nvPr/>
          </p:nvCxnSpPr>
          <p:spPr>
            <a:xfrm rot="16200000" flipH="1">
              <a:off x="1518643" y="1597505"/>
              <a:ext cx="441047" cy="25712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060355" y="515972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25834" y="93914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52499" y="182890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1617" y="18289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cxnSp>
          <p:nvCxnSpPr>
            <p:cNvPr id="22" name="Straight Arrow Connector 21"/>
            <p:cNvCxnSpPr>
              <a:stCxn id="38" idx="5"/>
              <a:endCxn id="39" idx="1"/>
            </p:cNvCxnSpPr>
            <p:nvPr/>
          </p:nvCxnSpPr>
          <p:spPr>
            <a:xfrm rot="16200000" flipH="1">
              <a:off x="1024031" y="908782"/>
              <a:ext cx="560018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16294" y="51597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41" idx="6"/>
              <a:endCxn id="73" idx="2"/>
            </p:cNvCxnSpPr>
            <p:nvPr/>
          </p:nvCxnSpPr>
          <p:spPr>
            <a:xfrm>
              <a:off x="1182247" y="2028225"/>
              <a:ext cx="65378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33867" y="13667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2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34791" y="137491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2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94342" y="700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2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1559" y="11238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3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40643" y="19813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3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32965" y="112652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3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graph5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16294" y="4800600"/>
            <a:ext cx="1770743" cy="1682268"/>
            <a:chOff x="616294" y="515972"/>
            <a:chExt cx="1770743" cy="1682268"/>
          </a:xfrm>
        </p:grpSpPr>
        <p:sp>
          <p:nvSpPr>
            <p:cNvPr id="38" name="Donut 37"/>
            <p:cNvSpPr/>
            <p:nvPr/>
          </p:nvSpPr>
          <p:spPr>
            <a:xfrm>
              <a:off x="965778" y="58519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Donut 38"/>
            <p:cNvSpPr/>
            <p:nvPr/>
          </p:nvSpPr>
          <p:spPr>
            <a:xfrm>
              <a:off x="1425834" y="130847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Donut 39"/>
            <p:cNvSpPr/>
            <p:nvPr/>
          </p:nvSpPr>
          <p:spPr>
            <a:xfrm>
              <a:off x="1836030" y="58598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Donut 40"/>
            <p:cNvSpPr/>
            <p:nvPr/>
          </p:nvSpPr>
          <p:spPr>
            <a:xfrm>
              <a:off x="965778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39" idx="3"/>
              <a:endCxn id="41" idx="7"/>
            </p:cNvCxnSpPr>
            <p:nvPr/>
          </p:nvCxnSpPr>
          <p:spPr>
            <a:xfrm rot="5400000">
              <a:off x="1083518" y="1572576"/>
              <a:ext cx="441047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Donut 72"/>
            <p:cNvSpPr/>
            <p:nvPr/>
          </p:nvSpPr>
          <p:spPr>
            <a:xfrm>
              <a:off x="1836030" y="1912782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39" idx="5"/>
              <a:endCxn id="73" idx="1"/>
            </p:cNvCxnSpPr>
            <p:nvPr/>
          </p:nvCxnSpPr>
          <p:spPr>
            <a:xfrm rot="16200000" flipH="1">
              <a:off x="1518643" y="1597505"/>
              <a:ext cx="441047" cy="25712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060355" y="515972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25834" y="93914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52499" y="182890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1617" y="18289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cxnSp>
          <p:nvCxnSpPr>
            <p:cNvPr id="22" name="Straight Arrow Connector 21"/>
            <p:cNvCxnSpPr>
              <a:stCxn id="38" idx="5"/>
              <a:endCxn id="39" idx="1"/>
            </p:cNvCxnSpPr>
            <p:nvPr/>
          </p:nvCxnSpPr>
          <p:spPr>
            <a:xfrm rot="16200000" flipH="1">
              <a:off x="1024031" y="908782"/>
              <a:ext cx="560018" cy="30698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16294" y="51597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3867" y="13667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2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34791" y="137491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2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94342" y="700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70C0"/>
                  </a:solidFill>
                </a:rPr>
                <a:t>2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graph6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159</Words>
  <Application>Microsoft Macintosh PowerPoint</Application>
  <PresentationFormat>On-screen Show (4:3)</PresentationFormat>
  <Paragraphs>129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Pictures for this Lecture</vt:lpstr>
      <vt:lpstr>Graphs</vt:lpstr>
      <vt:lpstr>graph1</vt:lpstr>
      <vt:lpstr>graph2</vt:lpstr>
      <vt:lpstr>graph3-ec</vt:lpstr>
      <vt:lpstr>graph3-vc</vt:lpstr>
      <vt:lpstr>graph4</vt:lpstr>
      <vt:lpstr>graph5</vt:lpstr>
      <vt:lpstr>graph6</vt:lpstr>
      <vt:lpstr>graph7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59</cp:revision>
  <dcterms:created xsi:type="dcterms:W3CDTF">2011-02-11T13:14:12Z</dcterms:created>
  <dcterms:modified xsi:type="dcterms:W3CDTF">2017-05-06T16:08:56Z</dcterms:modified>
</cp:coreProperties>
</file>