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binheaps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0" y="3505200"/>
            <a:ext cx="9053989" cy="2941535"/>
            <a:chOff x="136666" y="3084213"/>
            <a:chExt cx="11381104" cy="3697587"/>
          </a:xfrm>
        </p:grpSpPr>
        <p:sp>
          <p:nvSpPr>
            <p:cNvPr id="5" name="Oval 4"/>
            <p:cNvSpPr/>
            <p:nvPr/>
          </p:nvSpPr>
          <p:spPr>
            <a:xfrm>
              <a:off x="690612" y="3372163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666877" y="3372163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66877" y="4284816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880934" y="4284816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98948" y="5197469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80934" y="3372163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898948" y="4284816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864105" y="5197469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00133" y="6110122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864105" y="4284816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882119" y="5197469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00133" y="5197469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846091" y="3372163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884203" y="4284816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cxnSp>
          <p:nvCxnSpPr>
            <p:cNvPr id="19" name="Straight Arrow Connector 18"/>
            <p:cNvCxnSpPr>
              <a:stCxn id="6" idx="4"/>
              <a:endCxn id="7" idx="0"/>
            </p:cNvCxnSpPr>
            <p:nvPr/>
          </p:nvCxnSpPr>
          <p:spPr>
            <a:xfrm>
              <a:off x="3002717" y="4043841"/>
              <a:ext cx="0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>
              <a:stCxn id="10" idx="4"/>
              <a:endCxn id="11" idx="0"/>
            </p:cNvCxnSpPr>
            <p:nvPr/>
          </p:nvCxnSpPr>
          <p:spPr>
            <a:xfrm flipH="1">
              <a:off x="5234788" y="4043841"/>
              <a:ext cx="981986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10" idx="4"/>
              <a:endCxn id="8" idx="0"/>
            </p:cNvCxnSpPr>
            <p:nvPr/>
          </p:nvCxnSpPr>
          <p:spPr>
            <a:xfrm>
              <a:off x="6216774" y="4043841"/>
              <a:ext cx="0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stCxn id="11" idx="4"/>
              <a:endCxn id="9" idx="0"/>
            </p:cNvCxnSpPr>
            <p:nvPr/>
          </p:nvCxnSpPr>
          <p:spPr>
            <a:xfrm>
              <a:off x="5234788" y="4956494"/>
              <a:ext cx="0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18" idx="4"/>
              <a:endCxn id="15" idx="0"/>
            </p:cNvCxnSpPr>
            <p:nvPr/>
          </p:nvCxnSpPr>
          <p:spPr>
            <a:xfrm flipH="1">
              <a:off x="9217959" y="4956494"/>
              <a:ext cx="2084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23"/>
            <p:cNvCxnSpPr>
              <a:stCxn id="18" idx="4"/>
              <a:endCxn id="16" idx="0"/>
            </p:cNvCxnSpPr>
            <p:nvPr/>
          </p:nvCxnSpPr>
          <p:spPr>
            <a:xfrm flipH="1">
              <a:off x="8235973" y="4956494"/>
              <a:ext cx="984070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Arrow Connector 24"/>
            <p:cNvCxnSpPr>
              <a:stCxn id="16" idx="4"/>
              <a:endCxn id="13" idx="0"/>
            </p:cNvCxnSpPr>
            <p:nvPr/>
          </p:nvCxnSpPr>
          <p:spPr>
            <a:xfrm>
              <a:off x="8235973" y="5869147"/>
              <a:ext cx="0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17" idx="4"/>
              <a:endCxn id="18" idx="0"/>
            </p:cNvCxnSpPr>
            <p:nvPr/>
          </p:nvCxnSpPr>
          <p:spPr>
            <a:xfrm flipH="1">
              <a:off x="9220043" y="4043841"/>
              <a:ext cx="1961888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>
              <a:stCxn id="17" idx="4"/>
              <a:endCxn id="29" idx="0"/>
            </p:cNvCxnSpPr>
            <p:nvPr/>
          </p:nvCxnSpPr>
          <p:spPr>
            <a:xfrm>
              <a:off x="11181931" y="4043841"/>
              <a:ext cx="0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>
              <a:stCxn id="17" idx="4"/>
              <a:endCxn id="14" idx="0"/>
            </p:cNvCxnSpPr>
            <p:nvPr/>
          </p:nvCxnSpPr>
          <p:spPr>
            <a:xfrm flipH="1">
              <a:off x="10199945" y="4043841"/>
              <a:ext cx="981986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0846091" y="4284816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9864105" y="4284816"/>
              <a:ext cx="671679" cy="671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cxnSp>
          <p:nvCxnSpPr>
            <p:cNvPr id="31" name="Straight Arrow Connector 30"/>
            <p:cNvCxnSpPr>
              <a:stCxn id="30" idx="4"/>
              <a:endCxn id="12" idx="0"/>
            </p:cNvCxnSpPr>
            <p:nvPr/>
          </p:nvCxnSpPr>
          <p:spPr>
            <a:xfrm>
              <a:off x="10199945" y="4956494"/>
              <a:ext cx="0" cy="24097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6666" y="3097602"/>
              <a:ext cx="518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B</a:t>
              </a:r>
              <a:r>
                <a:rPr lang="en-US" sz="2800" b="1" baseline="-25000" dirty="0" smtClean="0"/>
                <a:t>0</a:t>
              </a:r>
              <a:endParaRPr lang="en-US" sz="2800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52374" y="3084213"/>
              <a:ext cx="507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B</a:t>
              </a:r>
              <a:r>
                <a:rPr lang="en-US" sz="2800" b="1" baseline="-250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09079" y="3097602"/>
              <a:ext cx="507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B</a:t>
              </a:r>
              <a:r>
                <a:rPr lang="en-US" sz="2800" b="1" baseline="-25000" dirty="0" smtClean="0"/>
                <a:t>2</a:t>
              </a:r>
              <a:endParaRPr lang="en-US" sz="2800" b="1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89920" y="3084213"/>
              <a:ext cx="507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B</a:t>
              </a:r>
              <a:r>
                <a:rPr lang="en-US" sz="2800" b="1" baseline="-25000" dirty="0"/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binheapsB3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16572" y="4892669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14</a:t>
            </a:r>
            <a:endParaRPr lang="en-US" sz="2200" b="1" dirty="0"/>
          </a:p>
        </p:txBody>
      </p:sp>
      <p:sp>
        <p:nvSpPr>
          <p:cNvPr id="4" name="Oval 3"/>
          <p:cNvSpPr/>
          <p:nvPr/>
        </p:nvSpPr>
        <p:spPr>
          <a:xfrm>
            <a:off x="1752600" y="5805322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10</a:t>
            </a:r>
            <a:endParaRPr lang="en-US" sz="2200" b="1" dirty="0"/>
          </a:p>
        </p:txBody>
      </p:sp>
      <p:sp>
        <p:nvSpPr>
          <p:cNvPr id="5" name="Oval 4"/>
          <p:cNvSpPr/>
          <p:nvPr/>
        </p:nvSpPr>
        <p:spPr>
          <a:xfrm>
            <a:off x="3716572" y="39800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b="1" dirty="0"/>
          </a:p>
        </p:txBody>
      </p:sp>
      <p:sp>
        <p:nvSpPr>
          <p:cNvPr id="6" name="Oval 5"/>
          <p:cNvSpPr/>
          <p:nvPr/>
        </p:nvSpPr>
        <p:spPr>
          <a:xfrm>
            <a:off x="2734586" y="4892669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11</a:t>
            </a:r>
            <a:endParaRPr lang="en-US" sz="2200" b="1" dirty="0"/>
          </a:p>
        </p:txBody>
      </p:sp>
      <p:sp>
        <p:nvSpPr>
          <p:cNvPr id="7" name="Oval 6"/>
          <p:cNvSpPr/>
          <p:nvPr/>
        </p:nvSpPr>
        <p:spPr>
          <a:xfrm>
            <a:off x="1752600" y="4892669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9</a:t>
            </a:r>
            <a:endParaRPr lang="en-US" sz="2200" b="1" dirty="0"/>
          </a:p>
        </p:txBody>
      </p:sp>
      <p:sp>
        <p:nvSpPr>
          <p:cNvPr id="8" name="Oval 7"/>
          <p:cNvSpPr/>
          <p:nvPr/>
        </p:nvSpPr>
        <p:spPr>
          <a:xfrm>
            <a:off x="4698558" y="3067363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4</a:t>
            </a:r>
            <a:endParaRPr lang="en-US" sz="2200" b="1" dirty="0"/>
          </a:p>
        </p:txBody>
      </p:sp>
      <p:sp>
        <p:nvSpPr>
          <p:cNvPr id="9" name="Oval 8"/>
          <p:cNvSpPr/>
          <p:nvPr/>
        </p:nvSpPr>
        <p:spPr>
          <a:xfrm>
            <a:off x="2736670" y="39800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8</a:t>
            </a:r>
          </a:p>
        </p:txBody>
      </p:sp>
      <p:cxnSp>
        <p:nvCxnSpPr>
          <p:cNvPr id="10" name="Straight Arrow Connector 9"/>
          <p:cNvCxnSpPr>
            <a:stCxn id="9" idx="4"/>
            <a:endCxn id="6" idx="0"/>
          </p:cNvCxnSpPr>
          <p:nvPr/>
        </p:nvCxnSpPr>
        <p:spPr>
          <a:xfrm flipH="1">
            <a:off x="3070426" y="4651694"/>
            <a:ext cx="2084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9" idx="4"/>
            <a:endCxn id="7" idx="0"/>
          </p:cNvCxnSpPr>
          <p:nvPr/>
        </p:nvCxnSpPr>
        <p:spPr>
          <a:xfrm flipH="1">
            <a:off x="2088440" y="4651694"/>
            <a:ext cx="98407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7" idx="4"/>
            <a:endCxn id="4" idx="0"/>
          </p:cNvCxnSpPr>
          <p:nvPr/>
        </p:nvCxnSpPr>
        <p:spPr>
          <a:xfrm>
            <a:off x="2088440" y="5564347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3072510" y="3739041"/>
            <a:ext cx="1961888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8" idx="4"/>
            <a:endCxn id="16" idx="0"/>
          </p:cNvCxnSpPr>
          <p:nvPr/>
        </p:nvCxnSpPr>
        <p:spPr>
          <a:xfrm>
            <a:off x="5034398" y="3739041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8" idx="4"/>
            <a:endCxn id="5" idx="0"/>
          </p:cNvCxnSpPr>
          <p:nvPr/>
        </p:nvCxnSpPr>
        <p:spPr>
          <a:xfrm flipH="1">
            <a:off x="4052412" y="3739041"/>
            <a:ext cx="981986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Oval 15"/>
          <p:cNvSpPr/>
          <p:nvPr/>
        </p:nvSpPr>
        <p:spPr>
          <a:xfrm>
            <a:off x="4698558" y="39800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15</a:t>
            </a:r>
            <a:endParaRPr lang="en-US" sz="2200" b="1" dirty="0"/>
          </a:p>
        </p:txBody>
      </p:sp>
      <p:sp>
        <p:nvSpPr>
          <p:cNvPr id="17" name="Oval 16"/>
          <p:cNvSpPr/>
          <p:nvPr/>
        </p:nvSpPr>
        <p:spPr>
          <a:xfrm>
            <a:off x="3716572" y="39800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5</a:t>
            </a:r>
            <a:endParaRPr lang="en-US" sz="2200" b="1" dirty="0"/>
          </a:p>
        </p:txBody>
      </p:sp>
      <p:cxnSp>
        <p:nvCxnSpPr>
          <p:cNvPr id="18" name="Straight Arrow Connector 17"/>
          <p:cNvCxnSpPr>
            <a:stCxn id="17" idx="4"/>
            <a:endCxn id="3" idx="0"/>
          </p:cNvCxnSpPr>
          <p:nvPr/>
        </p:nvCxnSpPr>
        <p:spPr>
          <a:xfrm>
            <a:off x="4052412" y="4651694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binheap</a:t>
            </a:r>
            <a:r>
              <a:rPr lang="en-US" dirty="0" smtClean="0"/>
              <a:t>-pointers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6804866"/>
              </p:ext>
            </p:extLst>
          </p:nvPr>
        </p:nvGraphicFramePr>
        <p:xfrm>
          <a:off x="9297498" y="3080977"/>
          <a:ext cx="204024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child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sibling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9799730"/>
              </p:ext>
            </p:extLst>
          </p:nvPr>
        </p:nvGraphicFramePr>
        <p:xfrm>
          <a:off x="6374054" y="3080977"/>
          <a:ext cx="204024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child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sibling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0528349"/>
              </p:ext>
            </p:extLst>
          </p:nvPr>
        </p:nvGraphicFramePr>
        <p:xfrm>
          <a:off x="6374054" y="4262797"/>
          <a:ext cx="204024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child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sibling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2904700"/>
              </p:ext>
            </p:extLst>
          </p:nvPr>
        </p:nvGraphicFramePr>
        <p:xfrm>
          <a:off x="3450610" y="4262797"/>
          <a:ext cx="204024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child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sibling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1452140"/>
              </p:ext>
            </p:extLst>
          </p:nvPr>
        </p:nvGraphicFramePr>
        <p:xfrm>
          <a:off x="471342" y="4262797"/>
          <a:ext cx="204024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child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sibling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2943664"/>
              </p:ext>
            </p:extLst>
          </p:nvPr>
        </p:nvGraphicFramePr>
        <p:xfrm>
          <a:off x="3450610" y="3080977"/>
          <a:ext cx="204024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child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sibling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040461"/>
              </p:ext>
            </p:extLst>
          </p:nvPr>
        </p:nvGraphicFramePr>
        <p:xfrm>
          <a:off x="471342" y="5432539"/>
          <a:ext cx="204024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child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sibling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Elbow Connector 277"/>
          <p:cNvCxnSpPr>
            <a:endCxn id="8" idx="1"/>
          </p:cNvCxnSpPr>
          <p:nvPr/>
        </p:nvCxnSpPr>
        <p:spPr>
          <a:xfrm rot="5400000">
            <a:off x="6395181" y="-434084"/>
            <a:ext cx="977867" cy="6867008"/>
          </a:xfrm>
          <a:prstGeom prst="bentConnector4">
            <a:avLst>
              <a:gd name="adj1" fmla="val 49894"/>
              <a:gd name="adj2" fmla="val 103329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2032326"/>
              </p:ext>
            </p:extLst>
          </p:nvPr>
        </p:nvGraphicFramePr>
        <p:xfrm>
          <a:off x="9297498" y="1903945"/>
          <a:ext cx="2040240" cy="814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0"/>
                <a:gridCol w="680080"/>
                <a:gridCol w="680080"/>
              </a:tblGrid>
              <a:tr h="2330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child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sibling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Elbow Connector 118"/>
          <p:cNvCxnSpPr>
            <a:endCxn id="7" idx="1"/>
          </p:cNvCxnSpPr>
          <p:nvPr/>
        </p:nvCxnSpPr>
        <p:spPr>
          <a:xfrm rot="5400000">
            <a:off x="1982490" y="2181933"/>
            <a:ext cx="977093" cy="3999388"/>
          </a:xfrm>
          <a:prstGeom prst="bentConnector4">
            <a:avLst>
              <a:gd name="adj1" fmla="val 45746"/>
              <a:gd name="adj2" fmla="val 105716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2"/>
          <p:cNvCxnSpPr>
            <a:endCxn id="9" idx="1"/>
          </p:cNvCxnSpPr>
          <p:nvPr/>
        </p:nvCxnSpPr>
        <p:spPr>
          <a:xfrm rot="5400000">
            <a:off x="498895" y="4847348"/>
            <a:ext cx="965015" cy="1020120"/>
          </a:xfrm>
          <a:prstGeom prst="bentConnector4">
            <a:avLst>
              <a:gd name="adj1" fmla="val 47093"/>
              <a:gd name="adj2" fmla="val 122409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27"/>
          <p:cNvCxnSpPr/>
          <p:nvPr/>
        </p:nvCxnSpPr>
        <p:spPr>
          <a:xfrm rot="5400000">
            <a:off x="6401607" y="3677607"/>
            <a:ext cx="965015" cy="1020120"/>
          </a:xfrm>
          <a:prstGeom prst="bentConnector4">
            <a:avLst>
              <a:gd name="adj1" fmla="val 47093"/>
              <a:gd name="adj2" fmla="val 122409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4" idx="1"/>
          </p:cNvCxnSpPr>
          <p:nvPr/>
        </p:nvCxnSpPr>
        <p:spPr>
          <a:xfrm flipV="1">
            <a:off x="5160857" y="3488354"/>
            <a:ext cx="1213197" cy="150686"/>
          </a:xfrm>
          <a:prstGeom prst="bentConnector3">
            <a:avLst>
              <a:gd name="adj1" fmla="val 50000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8084301" y="3488354"/>
            <a:ext cx="1213197" cy="150686"/>
          </a:xfrm>
          <a:prstGeom prst="bentConnector3">
            <a:avLst>
              <a:gd name="adj1" fmla="val 50000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237413" y="4670174"/>
            <a:ext cx="1213197" cy="150686"/>
          </a:xfrm>
          <a:prstGeom prst="bentConnector3">
            <a:avLst>
              <a:gd name="adj1" fmla="val 50000"/>
            </a:avLst>
          </a:prstGeom>
          <a:ln w="19050" cmpd="sng">
            <a:headEnd type="oval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39"/>
          <p:cNvCxnSpPr/>
          <p:nvPr/>
        </p:nvCxnSpPr>
        <p:spPr>
          <a:xfrm>
            <a:off x="4470731" y="4813294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9"/>
          <p:cNvCxnSpPr/>
          <p:nvPr/>
        </p:nvCxnSpPr>
        <p:spPr>
          <a:xfrm>
            <a:off x="4357221" y="5267436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9"/>
          <p:cNvCxnSpPr/>
          <p:nvPr/>
        </p:nvCxnSpPr>
        <p:spPr>
          <a:xfrm>
            <a:off x="4403838" y="5346271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9"/>
          <p:cNvCxnSpPr/>
          <p:nvPr/>
        </p:nvCxnSpPr>
        <p:spPr>
          <a:xfrm>
            <a:off x="7418857" y="4820860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9"/>
          <p:cNvCxnSpPr/>
          <p:nvPr/>
        </p:nvCxnSpPr>
        <p:spPr>
          <a:xfrm>
            <a:off x="7305347" y="5275002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9"/>
          <p:cNvCxnSpPr/>
          <p:nvPr/>
        </p:nvCxnSpPr>
        <p:spPr>
          <a:xfrm>
            <a:off x="7351964" y="5353837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9"/>
          <p:cNvCxnSpPr/>
          <p:nvPr/>
        </p:nvCxnSpPr>
        <p:spPr>
          <a:xfrm>
            <a:off x="1491463" y="6020223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9"/>
          <p:cNvCxnSpPr/>
          <p:nvPr/>
        </p:nvCxnSpPr>
        <p:spPr>
          <a:xfrm>
            <a:off x="1377953" y="6474365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39"/>
          <p:cNvCxnSpPr/>
          <p:nvPr/>
        </p:nvCxnSpPr>
        <p:spPr>
          <a:xfrm>
            <a:off x="1424570" y="6553200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39"/>
          <p:cNvCxnSpPr/>
          <p:nvPr/>
        </p:nvCxnSpPr>
        <p:spPr>
          <a:xfrm>
            <a:off x="10317618" y="3639040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39"/>
          <p:cNvCxnSpPr/>
          <p:nvPr/>
        </p:nvCxnSpPr>
        <p:spPr>
          <a:xfrm>
            <a:off x="10204108" y="4093182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9"/>
          <p:cNvCxnSpPr/>
          <p:nvPr/>
        </p:nvCxnSpPr>
        <p:spPr>
          <a:xfrm>
            <a:off x="10250725" y="4172017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39"/>
          <p:cNvCxnSpPr/>
          <p:nvPr/>
        </p:nvCxnSpPr>
        <p:spPr>
          <a:xfrm rot="16200000">
            <a:off x="2464484" y="5779248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9"/>
          <p:cNvCxnSpPr/>
          <p:nvPr/>
        </p:nvCxnSpPr>
        <p:spPr>
          <a:xfrm rot="16200000">
            <a:off x="2580964" y="6012208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9"/>
          <p:cNvCxnSpPr/>
          <p:nvPr/>
        </p:nvCxnSpPr>
        <p:spPr>
          <a:xfrm rot="16200000">
            <a:off x="2704383" y="6006318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9"/>
          <p:cNvCxnSpPr/>
          <p:nvPr/>
        </p:nvCxnSpPr>
        <p:spPr>
          <a:xfrm rot="16200000">
            <a:off x="8311372" y="4586223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9"/>
          <p:cNvCxnSpPr/>
          <p:nvPr/>
        </p:nvCxnSpPr>
        <p:spPr>
          <a:xfrm rot="16200000">
            <a:off x="8427852" y="4819183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9"/>
          <p:cNvCxnSpPr/>
          <p:nvPr/>
        </p:nvCxnSpPr>
        <p:spPr>
          <a:xfrm rot="16200000">
            <a:off x="8551271" y="4813293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9"/>
          <p:cNvCxnSpPr/>
          <p:nvPr/>
        </p:nvCxnSpPr>
        <p:spPr>
          <a:xfrm rot="16200000">
            <a:off x="11254625" y="3411969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9"/>
          <p:cNvCxnSpPr/>
          <p:nvPr/>
        </p:nvCxnSpPr>
        <p:spPr>
          <a:xfrm rot="16200000">
            <a:off x="11371105" y="3644929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9"/>
          <p:cNvCxnSpPr/>
          <p:nvPr/>
        </p:nvCxnSpPr>
        <p:spPr>
          <a:xfrm rot="16200000">
            <a:off x="11494524" y="3639039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9"/>
          <p:cNvCxnSpPr/>
          <p:nvPr/>
        </p:nvCxnSpPr>
        <p:spPr>
          <a:xfrm rot="16200000">
            <a:off x="5387928" y="4586222"/>
            <a:ext cx="0" cy="45414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>
            <a:off x="5504408" y="4819182"/>
            <a:ext cx="221182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9"/>
          <p:cNvCxnSpPr/>
          <p:nvPr/>
        </p:nvCxnSpPr>
        <p:spPr>
          <a:xfrm rot="16200000">
            <a:off x="5627827" y="4813292"/>
            <a:ext cx="1364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672979" y="2224372"/>
            <a:ext cx="664759" cy="49432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72979" y="2224372"/>
            <a:ext cx="664759" cy="4831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binheap</a:t>
            </a:r>
            <a:r>
              <a:rPr lang="en-US" smtClean="0"/>
              <a:t>-merge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39098" y="38276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11</a:t>
            </a:r>
            <a:endParaRPr lang="en-US" sz="2200" b="1" dirty="0"/>
          </a:p>
        </p:txBody>
      </p:sp>
      <p:sp>
        <p:nvSpPr>
          <p:cNvPr id="4" name="Oval 3"/>
          <p:cNvSpPr/>
          <p:nvPr/>
        </p:nvSpPr>
        <p:spPr>
          <a:xfrm>
            <a:off x="2357112" y="4740269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10</a:t>
            </a:r>
            <a:endParaRPr lang="en-US" sz="2200" b="1" dirty="0"/>
          </a:p>
        </p:txBody>
      </p:sp>
      <p:sp>
        <p:nvSpPr>
          <p:cNvPr id="5" name="Oval 4"/>
          <p:cNvSpPr/>
          <p:nvPr/>
        </p:nvSpPr>
        <p:spPr>
          <a:xfrm>
            <a:off x="3339098" y="2914963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8</a:t>
            </a:r>
            <a:endParaRPr lang="en-US" sz="2200" b="1" dirty="0"/>
          </a:p>
        </p:txBody>
      </p:sp>
      <p:sp>
        <p:nvSpPr>
          <p:cNvPr id="6" name="Oval 5"/>
          <p:cNvSpPr/>
          <p:nvPr/>
        </p:nvSpPr>
        <p:spPr>
          <a:xfrm>
            <a:off x="2357112" y="38276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9</a:t>
            </a:r>
            <a:endParaRPr lang="en-US" sz="2200" b="1" dirty="0"/>
          </a:p>
        </p:txBody>
      </p:sp>
      <p:sp>
        <p:nvSpPr>
          <p:cNvPr id="7" name="Oval 6"/>
          <p:cNvSpPr/>
          <p:nvPr/>
        </p:nvSpPr>
        <p:spPr>
          <a:xfrm>
            <a:off x="7539578" y="4740269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14</a:t>
            </a:r>
            <a:endParaRPr lang="en-US" sz="2200" b="1" dirty="0"/>
          </a:p>
        </p:txBody>
      </p:sp>
      <p:sp>
        <p:nvSpPr>
          <p:cNvPr id="8" name="Oval 7"/>
          <p:cNvSpPr/>
          <p:nvPr/>
        </p:nvSpPr>
        <p:spPr>
          <a:xfrm>
            <a:off x="5575606" y="5652922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10</a:t>
            </a:r>
            <a:endParaRPr lang="en-US" sz="2200" b="1" dirty="0"/>
          </a:p>
        </p:txBody>
      </p:sp>
      <p:sp>
        <p:nvSpPr>
          <p:cNvPr id="9" name="Oval 8"/>
          <p:cNvSpPr/>
          <p:nvPr/>
        </p:nvSpPr>
        <p:spPr>
          <a:xfrm>
            <a:off x="7539578" y="38276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b="1" dirty="0"/>
          </a:p>
        </p:txBody>
      </p:sp>
      <p:sp>
        <p:nvSpPr>
          <p:cNvPr id="10" name="Oval 9"/>
          <p:cNvSpPr/>
          <p:nvPr/>
        </p:nvSpPr>
        <p:spPr>
          <a:xfrm>
            <a:off x="6557592" y="4740269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11</a:t>
            </a:r>
            <a:endParaRPr lang="en-US" sz="2200" b="1" dirty="0"/>
          </a:p>
        </p:txBody>
      </p:sp>
      <p:sp>
        <p:nvSpPr>
          <p:cNvPr id="11" name="Oval 10"/>
          <p:cNvSpPr/>
          <p:nvPr/>
        </p:nvSpPr>
        <p:spPr>
          <a:xfrm>
            <a:off x="5575606" y="4740269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9</a:t>
            </a:r>
            <a:endParaRPr lang="en-US" sz="2200" b="1" dirty="0"/>
          </a:p>
        </p:txBody>
      </p:sp>
      <p:sp>
        <p:nvSpPr>
          <p:cNvPr id="12" name="Oval 11"/>
          <p:cNvSpPr/>
          <p:nvPr/>
        </p:nvSpPr>
        <p:spPr>
          <a:xfrm>
            <a:off x="8521564" y="2914963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4</a:t>
            </a:r>
            <a:endParaRPr lang="en-US" sz="2200" b="1" dirty="0"/>
          </a:p>
        </p:txBody>
      </p:sp>
      <p:sp>
        <p:nvSpPr>
          <p:cNvPr id="13" name="Oval 12"/>
          <p:cNvSpPr/>
          <p:nvPr/>
        </p:nvSpPr>
        <p:spPr>
          <a:xfrm>
            <a:off x="6559676" y="38276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8</a:t>
            </a:r>
            <a:endParaRPr lang="en-US" sz="2200" b="1" dirty="0"/>
          </a:p>
        </p:txBody>
      </p: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 flipH="1">
            <a:off x="2692952" y="3586641"/>
            <a:ext cx="981986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5" idx="4"/>
            <a:endCxn id="3" idx="0"/>
          </p:cNvCxnSpPr>
          <p:nvPr/>
        </p:nvCxnSpPr>
        <p:spPr>
          <a:xfrm>
            <a:off x="3674938" y="3586641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6" idx="4"/>
            <a:endCxn id="4" idx="0"/>
          </p:cNvCxnSpPr>
          <p:nvPr/>
        </p:nvCxnSpPr>
        <p:spPr>
          <a:xfrm>
            <a:off x="2692952" y="4499294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13" idx="4"/>
            <a:endCxn id="10" idx="0"/>
          </p:cNvCxnSpPr>
          <p:nvPr/>
        </p:nvCxnSpPr>
        <p:spPr>
          <a:xfrm flipH="1">
            <a:off x="6893432" y="4499294"/>
            <a:ext cx="2084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stCxn id="13" idx="4"/>
            <a:endCxn id="11" idx="0"/>
          </p:cNvCxnSpPr>
          <p:nvPr/>
        </p:nvCxnSpPr>
        <p:spPr>
          <a:xfrm flipH="1">
            <a:off x="5911446" y="4499294"/>
            <a:ext cx="98407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1" idx="4"/>
            <a:endCxn id="8" idx="0"/>
          </p:cNvCxnSpPr>
          <p:nvPr/>
        </p:nvCxnSpPr>
        <p:spPr>
          <a:xfrm>
            <a:off x="5911446" y="5411947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 flipH="1">
            <a:off x="6895516" y="3586641"/>
            <a:ext cx="1961888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4"/>
            <a:endCxn id="23" idx="0"/>
          </p:cNvCxnSpPr>
          <p:nvPr/>
        </p:nvCxnSpPr>
        <p:spPr>
          <a:xfrm>
            <a:off x="8857404" y="3586641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2" idx="4"/>
            <a:endCxn id="9" idx="0"/>
          </p:cNvCxnSpPr>
          <p:nvPr/>
        </p:nvCxnSpPr>
        <p:spPr>
          <a:xfrm flipH="1">
            <a:off x="7875418" y="3586641"/>
            <a:ext cx="981986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Oval 22"/>
          <p:cNvSpPr/>
          <p:nvPr/>
        </p:nvSpPr>
        <p:spPr>
          <a:xfrm>
            <a:off x="8521564" y="38276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15</a:t>
            </a:r>
            <a:endParaRPr lang="en-US" sz="2200" b="1" dirty="0"/>
          </a:p>
        </p:txBody>
      </p:sp>
      <p:sp>
        <p:nvSpPr>
          <p:cNvPr id="24" name="Oval 23"/>
          <p:cNvSpPr/>
          <p:nvPr/>
        </p:nvSpPr>
        <p:spPr>
          <a:xfrm>
            <a:off x="7539578" y="38276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5</a:t>
            </a:r>
            <a:endParaRPr lang="en-US" sz="2200" b="1" dirty="0"/>
          </a:p>
        </p:txBody>
      </p:sp>
      <p:cxnSp>
        <p:nvCxnSpPr>
          <p:cNvPr id="25" name="Straight Arrow Connector 24"/>
          <p:cNvCxnSpPr>
            <a:stCxn id="24" idx="4"/>
            <a:endCxn id="7" idx="0"/>
          </p:cNvCxnSpPr>
          <p:nvPr/>
        </p:nvCxnSpPr>
        <p:spPr>
          <a:xfrm>
            <a:off x="7875418" y="4499294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Oval 25"/>
          <p:cNvSpPr/>
          <p:nvPr/>
        </p:nvSpPr>
        <p:spPr>
          <a:xfrm>
            <a:off x="1058186" y="38276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15</a:t>
            </a:r>
            <a:endParaRPr lang="en-US" sz="2200" b="1" dirty="0"/>
          </a:p>
        </p:txBody>
      </p:sp>
      <p:sp>
        <p:nvSpPr>
          <p:cNvPr id="27" name="Oval 26"/>
          <p:cNvSpPr/>
          <p:nvPr/>
        </p:nvSpPr>
        <p:spPr>
          <a:xfrm>
            <a:off x="76200" y="4740269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14</a:t>
            </a:r>
            <a:endParaRPr lang="en-US" sz="2200" b="1" dirty="0"/>
          </a:p>
        </p:txBody>
      </p:sp>
      <p:sp>
        <p:nvSpPr>
          <p:cNvPr id="28" name="Oval 27"/>
          <p:cNvSpPr/>
          <p:nvPr/>
        </p:nvSpPr>
        <p:spPr>
          <a:xfrm>
            <a:off x="1058186" y="2914963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4</a:t>
            </a:r>
            <a:endParaRPr lang="en-US" sz="2200" b="1" dirty="0"/>
          </a:p>
        </p:txBody>
      </p:sp>
      <p:sp>
        <p:nvSpPr>
          <p:cNvPr id="29" name="Oval 28"/>
          <p:cNvSpPr/>
          <p:nvPr/>
        </p:nvSpPr>
        <p:spPr>
          <a:xfrm>
            <a:off x="76200" y="3827616"/>
            <a:ext cx="671679" cy="671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5</a:t>
            </a:r>
            <a:endParaRPr lang="en-US" sz="2200" b="1" dirty="0"/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flipH="1">
            <a:off x="412040" y="3586641"/>
            <a:ext cx="981986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28" idx="4"/>
            <a:endCxn id="26" idx="0"/>
          </p:cNvCxnSpPr>
          <p:nvPr/>
        </p:nvCxnSpPr>
        <p:spPr>
          <a:xfrm>
            <a:off x="1394026" y="3586641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29" idx="4"/>
            <a:endCxn id="27" idx="0"/>
          </p:cNvCxnSpPr>
          <p:nvPr/>
        </p:nvCxnSpPr>
        <p:spPr>
          <a:xfrm>
            <a:off x="412040" y="4499294"/>
            <a:ext cx="0" cy="2409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06372" y="4243601"/>
            <a:ext cx="921050" cy="16496"/>
          </a:xfrm>
          <a:prstGeom prst="straightConnector1">
            <a:avLst/>
          </a:prstGeom>
          <a:ln w="76200" cmpd="dbl">
            <a:solidFill>
              <a:schemeClr val="tx1"/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99</Words>
  <Application>Microsoft Macintosh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Pictures for this Homework</vt:lpstr>
      <vt:lpstr>binheaps</vt:lpstr>
      <vt:lpstr>binheapsB3</vt:lpstr>
      <vt:lpstr>binheap-pointers</vt:lpstr>
      <vt:lpstr>binheap-merge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60</cp:revision>
  <dcterms:created xsi:type="dcterms:W3CDTF">2011-02-11T13:14:12Z</dcterms:created>
  <dcterms:modified xsi:type="dcterms:W3CDTF">2016-07-20T16:17:17Z</dcterms:modified>
</cp:coreProperties>
</file>