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Objects="1">
      <p:cViewPr varScale="1">
        <p:scale>
          <a:sx n="95" d="100"/>
          <a:sy n="95" d="100"/>
        </p:scale>
        <p:origin x="-3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A8F51-48B2-4A54-B8F7-B67A2836F7A7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2015-F8A1-408C-BD74-83FEB1D73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 anchor="t">
            <a:noAutofit/>
          </a:bodyPr>
          <a:lstStyle>
            <a:lvl1pPr algn="ctr">
              <a:defRPr sz="48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E773-AFD6-1F41-B544-3BE70B961224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Pictures for this Homework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To save a picture (1 per slide):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picture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right-click ‘</a:t>
            </a:r>
            <a:r>
              <a:rPr lang="en-US" i="1" dirty="0" smtClean="0">
                <a:solidFill>
                  <a:schemeClr val="tx1"/>
                </a:solidFill>
              </a:rPr>
              <a:t>Save as Picture …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PNG format and use the slide title as the file name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78046531"/>
              </p:ext>
            </p:extLst>
          </p:nvPr>
        </p:nvGraphicFramePr>
        <p:xfrm>
          <a:off x="485995" y="5609488"/>
          <a:ext cx="2036283" cy="1019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761"/>
                <a:gridCol w="678761"/>
                <a:gridCol w="678761"/>
              </a:tblGrid>
              <a:tr h="50995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9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front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back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size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86087208"/>
              </p:ext>
            </p:extLst>
          </p:nvPr>
        </p:nvGraphicFramePr>
        <p:xfrm>
          <a:off x="7442038" y="4377588"/>
          <a:ext cx="1360160" cy="814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0080"/>
                <a:gridCol w="680080"/>
              </a:tblGrid>
              <a:tr h="2330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2087075"/>
              </p:ext>
            </p:extLst>
          </p:nvPr>
        </p:nvGraphicFramePr>
        <p:xfrm>
          <a:off x="5198674" y="4377588"/>
          <a:ext cx="1360160" cy="814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0080"/>
                <a:gridCol w="68008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14461516"/>
              </p:ext>
            </p:extLst>
          </p:nvPr>
        </p:nvGraphicFramePr>
        <p:xfrm>
          <a:off x="2955310" y="4377589"/>
          <a:ext cx="1360160" cy="814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0080"/>
                <a:gridCol w="680080"/>
              </a:tblGrid>
              <a:tr h="2330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" name="Elbow Connector 15"/>
          <p:cNvCxnSpPr>
            <a:endCxn id="13" idx="1"/>
          </p:cNvCxnSpPr>
          <p:nvPr/>
        </p:nvCxnSpPr>
        <p:spPr>
          <a:xfrm flipV="1">
            <a:off x="3985477" y="4784965"/>
            <a:ext cx="1213197" cy="150686"/>
          </a:xfrm>
          <a:prstGeom prst="bentConnector3">
            <a:avLst>
              <a:gd name="adj1" fmla="val 50000"/>
            </a:avLst>
          </a:prstGeom>
          <a:ln w="19050" cmpd="sng">
            <a:headEnd type="oval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6228841" y="4784965"/>
            <a:ext cx="1213197" cy="150686"/>
          </a:xfrm>
          <a:prstGeom prst="bentConnector3">
            <a:avLst>
              <a:gd name="adj1" fmla="val 50000"/>
            </a:avLst>
          </a:prstGeom>
          <a:ln w="19050" cmpd="sng">
            <a:headEnd type="oval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39"/>
          <p:cNvCxnSpPr/>
          <p:nvPr/>
        </p:nvCxnSpPr>
        <p:spPr>
          <a:xfrm rot="16200000">
            <a:off x="8699500" y="4706355"/>
            <a:ext cx="0" cy="45414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9"/>
          <p:cNvCxnSpPr/>
          <p:nvPr/>
        </p:nvCxnSpPr>
        <p:spPr>
          <a:xfrm rot="16200000">
            <a:off x="8815980" y="4939315"/>
            <a:ext cx="221182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39"/>
          <p:cNvCxnSpPr/>
          <p:nvPr/>
        </p:nvCxnSpPr>
        <p:spPr>
          <a:xfrm rot="16200000">
            <a:off x="8939399" y="4933425"/>
            <a:ext cx="1364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14" idx="1"/>
          </p:cNvCxnSpPr>
          <p:nvPr/>
        </p:nvCxnSpPr>
        <p:spPr>
          <a:xfrm rot="16200000" flipV="1">
            <a:off x="4073229" y="3667047"/>
            <a:ext cx="1086906" cy="3322744"/>
          </a:xfrm>
          <a:prstGeom prst="bentConnector4">
            <a:avLst>
              <a:gd name="adj1" fmla="val 42478"/>
              <a:gd name="adj2" fmla="val 106880"/>
            </a:avLst>
          </a:prstGeom>
          <a:ln w="19050" cmpd="sng">
            <a:headEnd type="oval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 flipH="1" flipV="1">
            <a:off x="6893746" y="5216734"/>
            <a:ext cx="679526" cy="630750"/>
          </a:xfrm>
          <a:prstGeom prst="bentConnector3">
            <a:avLst>
              <a:gd name="adj1" fmla="val 72427"/>
            </a:avLst>
          </a:prstGeom>
          <a:ln w="19050" cmpd="sng">
            <a:headEnd type="oval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39"/>
          <p:cNvCxnSpPr/>
          <p:nvPr/>
        </p:nvCxnSpPr>
        <p:spPr>
          <a:xfrm flipV="1">
            <a:off x="809027" y="5393962"/>
            <a:ext cx="0" cy="45414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39"/>
          <p:cNvCxnSpPr/>
          <p:nvPr/>
        </p:nvCxnSpPr>
        <p:spPr>
          <a:xfrm>
            <a:off x="699535" y="5393962"/>
            <a:ext cx="221182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39"/>
          <p:cNvCxnSpPr/>
          <p:nvPr/>
        </p:nvCxnSpPr>
        <p:spPr>
          <a:xfrm>
            <a:off x="746152" y="5320397"/>
            <a:ext cx="1364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39"/>
          <p:cNvCxnSpPr/>
          <p:nvPr/>
        </p:nvCxnSpPr>
        <p:spPr>
          <a:xfrm>
            <a:off x="1166077" y="5609488"/>
            <a:ext cx="680080" cy="50995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39"/>
          <p:cNvCxnSpPr/>
          <p:nvPr/>
        </p:nvCxnSpPr>
        <p:spPr>
          <a:xfrm flipV="1">
            <a:off x="1166077" y="5609488"/>
            <a:ext cx="680080" cy="50995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07599776"/>
              </p:ext>
            </p:extLst>
          </p:nvPr>
        </p:nvGraphicFramePr>
        <p:xfrm>
          <a:off x="5936853" y="5609488"/>
          <a:ext cx="2003202" cy="1019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734"/>
                <a:gridCol w="667734"/>
                <a:gridCol w="667734"/>
              </a:tblGrid>
              <a:tr h="50995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9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front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back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size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591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53</Words>
  <Application>Microsoft Macintosh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Pictures for this Homework</vt:lpstr>
      <vt:lpstr>queue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 Pfenning</dc:creator>
  <cp:lastModifiedBy>iliano</cp:lastModifiedBy>
  <cp:revision>58</cp:revision>
  <dcterms:created xsi:type="dcterms:W3CDTF">2011-02-11T13:14:12Z</dcterms:created>
  <dcterms:modified xsi:type="dcterms:W3CDTF">2016-03-22T15:41:11Z</dcterms:modified>
</cp:coreProperties>
</file>