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1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Homework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6720322"/>
              </p:ext>
            </p:extLst>
          </p:nvPr>
        </p:nvGraphicFramePr>
        <p:xfrm>
          <a:off x="3680109" y="5881206"/>
          <a:ext cx="17731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6"/>
                <a:gridCol w="591046"/>
                <a:gridCol w="591046"/>
              </a:tblGrid>
              <a:tr h="331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8217137"/>
              </p:ext>
            </p:extLst>
          </p:nvPr>
        </p:nvGraphicFramePr>
        <p:xfrm>
          <a:off x="3625823" y="454536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>
            <a:off x="3547773" y="434226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94" name="Rectangle 93"/>
          <p:cNvSpPr/>
          <p:nvPr/>
        </p:nvSpPr>
        <p:spPr>
          <a:xfrm>
            <a:off x="3848739" y="434226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95" name="Rectangle 94"/>
          <p:cNvSpPr/>
          <p:nvPr/>
        </p:nvSpPr>
        <p:spPr>
          <a:xfrm>
            <a:off x="4189652" y="434173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4095165"/>
              </p:ext>
            </p:extLst>
          </p:nvPr>
        </p:nvGraphicFramePr>
        <p:xfrm>
          <a:off x="6402604" y="4567946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9" name="Rectangle 98"/>
          <p:cNvSpPr/>
          <p:nvPr/>
        </p:nvSpPr>
        <p:spPr>
          <a:xfrm>
            <a:off x="6334820" y="4364838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6635786" y="4364838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6976699" y="4364313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02" name="Freeform 101"/>
          <p:cNvSpPr/>
          <p:nvPr/>
        </p:nvSpPr>
        <p:spPr>
          <a:xfrm flipV="1">
            <a:off x="4361160" y="4479402"/>
            <a:ext cx="201184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3625823" y="4552180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3625823" y="4545368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3834813" y="4545367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828765" y="4552180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6611594" y="4576290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6605546" y="4583103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7045230" y="4583104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7045230" y="4576292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21" idx="2"/>
          </p:cNvCxnSpPr>
          <p:nvPr/>
        </p:nvCxnSpPr>
        <p:spPr>
          <a:xfrm rot="5400000" flipH="1" flipV="1">
            <a:off x="3456727" y="5464222"/>
            <a:ext cx="1114486" cy="692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4"/>
          <p:cNvCxnSpPr>
            <a:endCxn id="97" idx="2"/>
          </p:cNvCxnSpPr>
          <p:nvPr/>
        </p:nvCxnSpPr>
        <p:spPr>
          <a:xfrm flipV="1">
            <a:off x="5147776" y="4964195"/>
            <a:ext cx="1677612" cy="1091909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98755"/>
              </p:ext>
            </p:extLst>
          </p:nvPr>
        </p:nvGraphicFramePr>
        <p:xfrm>
          <a:off x="3680111" y="6185390"/>
          <a:ext cx="1773135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5"/>
                <a:gridCol w="591045"/>
                <a:gridCol w="591045"/>
              </a:tblGrid>
              <a:tr h="3678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cursor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5" name="Straight Arrow Connector 144"/>
          <p:cNvCxnSpPr>
            <a:endCxn id="97" idx="2"/>
          </p:cNvCxnSpPr>
          <p:nvPr/>
        </p:nvCxnSpPr>
        <p:spPr>
          <a:xfrm flipV="1">
            <a:off x="4566679" y="4964195"/>
            <a:ext cx="2258709" cy="1091908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59091055"/>
              </p:ext>
            </p:extLst>
          </p:nvPr>
        </p:nvGraphicFramePr>
        <p:xfrm>
          <a:off x="5331294" y="5007680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‘x’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5263510" y="4804572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5564476" y="4804572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28" name="Rectangle 27"/>
          <p:cNvSpPr/>
          <p:nvPr/>
        </p:nvSpPr>
        <p:spPr>
          <a:xfrm>
            <a:off x="5905389" y="4804047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cxnSp>
        <p:nvCxnSpPr>
          <p:cNvPr id="42" name="Straight Arrow Connector 144"/>
          <p:cNvCxnSpPr/>
          <p:nvPr/>
        </p:nvCxnSpPr>
        <p:spPr>
          <a:xfrm flipH="1" flipV="1">
            <a:off x="4471391" y="4895892"/>
            <a:ext cx="981856" cy="303217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 rot="7515313" flipV="1">
            <a:off x="6169353" y="4937448"/>
            <a:ext cx="511366" cy="16043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18320902" flipV="1">
            <a:off x="5922600" y="4897366"/>
            <a:ext cx="509018" cy="119290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baddll-discovered-1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39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2497160"/>
              </p:ext>
            </p:extLst>
          </p:nvPr>
        </p:nvGraphicFramePr>
        <p:xfrm>
          <a:off x="284365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" name="Rectangle 122"/>
          <p:cNvSpPr/>
          <p:nvPr/>
        </p:nvSpPr>
        <p:spPr>
          <a:xfrm>
            <a:off x="216581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517547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25" name="Rectangle 124"/>
          <p:cNvSpPr/>
          <p:nvPr/>
        </p:nvSpPr>
        <p:spPr>
          <a:xfrm>
            <a:off x="858460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5835439"/>
              </p:ext>
            </p:extLst>
          </p:nvPr>
        </p:nvGraphicFramePr>
        <p:xfrm>
          <a:off x="1400265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‘s’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Freeform 30"/>
          <p:cNvSpPr/>
          <p:nvPr/>
        </p:nvSpPr>
        <p:spPr>
          <a:xfrm rot="10800000" flipV="1">
            <a:off x="1183015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32481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1633447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197436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84" name="Freeform 83"/>
          <p:cNvSpPr/>
          <p:nvPr/>
        </p:nvSpPr>
        <p:spPr>
          <a:xfrm flipV="1">
            <a:off x="1036437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7244441"/>
              </p:ext>
            </p:extLst>
          </p:nvPr>
        </p:nvGraphicFramePr>
        <p:xfrm>
          <a:off x="2504937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‘p’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6" name="Freeform 85"/>
          <p:cNvSpPr/>
          <p:nvPr/>
        </p:nvSpPr>
        <p:spPr>
          <a:xfrm rot="10800000" flipV="1">
            <a:off x="2287687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437153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2738119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89" name="Rectangle 88"/>
          <p:cNvSpPr/>
          <p:nvPr/>
        </p:nvSpPr>
        <p:spPr>
          <a:xfrm>
            <a:off x="3079032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90" name="Freeform 89"/>
          <p:cNvSpPr/>
          <p:nvPr/>
        </p:nvSpPr>
        <p:spPr>
          <a:xfrm flipV="1">
            <a:off x="2141109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5938897"/>
              </p:ext>
            </p:extLst>
          </p:nvPr>
        </p:nvGraphicFramePr>
        <p:xfrm>
          <a:off x="3615557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Freeform 91"/>
          <p:cNvSpPr/>
          <p:nvPr/>
        </p:nvSpPr>
        <p:spPr>
          <a:xfrm rot="10800000" flipV="1">
            <a:off x="3398307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47773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94" name="Rectangle 93"/>
          <p:cNvSpPr/>
          <p:nvPr/>
        </p:nvSpPr>
        <p:spPr>
          <a:xfrm>
            <a:off x="3848739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95" name="Rectangle 94"/>
          <p:cNvSpPr/>
          <p:nvPr/>
        </p:nvSpPr>
        <p:spPr>
          <a:xfrm>
            <a:off x="4189652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96" name="Freeform 95"/>
          <p:cNvSpPr/>
          <p:nvPr/>
        </p:nvSpPr>
        <p:spPr>
          <a:xfrm flipV="1">
            <a:off x="3251729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3728297"/>
              </p:ext>
            </p:extLst>
          </p:nvPr>
        </p:nvGraphicFramePr>
        <p:xfrm>
          <a:off x="4724988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‘c’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" name="Freeform 97"/>
          <p:cNvSpPr/>
          <p:nvPr/>
        </p:nvSpPr>
        <p:spPr>
          <a:xfrm rot="10800000" flipV="1">
            <a:off x="4507738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657204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495817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5299083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02" name="Freeform 101"/>
          <p:cNvSpPr/>
          <p:nvPr/>
        </p:nvSpPr>
        <p:spPr>
          <a:xfrm flipV="1">
            <a:off x="4361160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549688"/>
              </p:ext>
            </p:extLst>
          </p:nvPr>
        </p:nvGraphicFramePr>
        <p:xfrm>
          <a:off x="5834192" y="538941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4" name="Freeform 103"/>
          <p:cNvSpPr/>
          <p:nvPr/>
        </p:nvSpPr>
        <p:spPr>
          <a:xfrm rot="10800000" flipV="1">
            <a:off x="5616942" y="559776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766408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6" name="Rectangle 105"/>
          <p:cNvSpPr/>
          <p:nvPr/>
        </p:nvSpPr>
        <p:spPr>
          <a:xfrm>
            <a:off x="6067374" y="518630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07" name="Rectangle 106"/>
          <p:cNvSpPr/>
          <p:nvPr/>
        </p:nvSpPr>
        <p:spPr>
          <a:xfrm>
            <a:off x="6408287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08" name="Freeform 107"/>
          <p:cNvSpPr/>
          <p:nvPr/>
        </p:nvSpPr>
        <p:spPr>
          <a:xfrm flipV="1">
            <a:off x="5470364" y="5323451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1485339"/>
              </p:ext>
            </p:extLst>
          </p:nvPr>
        </p:nvGraphicFramePr>
        <p:xfrm>
          <a:off x="6949009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‘s’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0" name="Freeform 109"/>
          <p:cNvSpPr/>
          <p:nvPr/>
        </p:nvSpPr>
        <p:spPr>
          <a:xfrm rot="10800000" flipV="1">
            <a:off x="6731759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881225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12" name="Rectangle 111"/>
          <p:cNvSpPr/>
          <p:nvPr/>
        </p:nvSpPr>
        <p:spPr>
          <a:xfrm>
            <a:off x="7182191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13" name="Rectangle 112"/>
          <p:cNvSpPr/>
          <p:nvPr/>
        </p:nvSpPr>
        <p:spPr>
          <a:xfrm>
            <a:off x="7523104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14" name="Freeform 113"/>
          <p:cNvSpPr/>
          <p:nvPr/>
        </p:nvSpPr>
        <p:spPr>
          <a:xfrm flipV="1">
            <a:off x="6585181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8763537"/>
              </p:ext>
            </p:extLst>
          </p:nvPr>
        </p:nvGraphicFramePr>
        <p:xfrm>
          <a:off x="8063974" y="5388892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6" name="Freeform 115"/>
          <p:cNvSpPr/>
          <p:nvPr/>
        </p:nvSpPr>
        <p:spPr>
          <a:xfrm rot="10800000" flipV="1">
            <a:off x="7846724" y="55972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996190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8297156" y="518578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19" name="Rectangle 118"/>
          <p:cNvSpPr/>
          <p:nvPr/>
        </p:nvSpPr>
        <p:spPr>
          <a:xfrm>
            <a:off x="8638069" y="518525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20" name="Freeform 119"/>
          <p:cNvSpPr/>
          <p:nvPr/>
        </p:nvSpPr>
        <p:spPr>
          <a:xfrm flipV="1">
            <a:off x="7700146" y="5322926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284365" y="5395705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284365" y="5388893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493355" y="5388892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487307" y="5395705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8272964" y="5389657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266916" y="5396470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8706600" y="5396471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8706600" y="5389659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25144" y="59552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7277179" y="5955268"/>
            <a:ext cx="54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45" name="Straight Arrow Connector 144"/>
          <p:cNvCxnSpPr>
            <a:stCxn id="141" idx="1"/>
            <a:endCxn id="121" idx="2"/>
          </p:cNvCxnSpPr>
          <p:nvPr/>
        </p:nvCxnSpPr>
        <p:spPr>
          <a:xfrm rot="10800000">
            <a:off x="707150" y="5785142"/>
            <a:ext cx="217995" cy="35479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4"/>
          <p:cNvCxnSpPr>
            <a:stCxn id="142" idx="3"/>
            <a:endCxn id="115" idx="2"/>
          </p:cNvCxnSpPr>
          <p:nvPr/>
        </p:nvCxnSpPr>
        <p:spPr>
          <a:xfrm flipV="1">
            <a:off x="7819252" y="5785141"/>
            <a:ext cx="667506" cy="35479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39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5255409"/>
              </p:ext>
            </p:extLst>
          </p:nvPr>
        </p:nvGraphicFramePr>
        <p:xfrm>
          <a:off x="3753700" y="5271606"/>
          <a:ext cx="17731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6"/>
                <a:gridCol w="591046"/>
                <a:gridCol w="591046"/>
              </a:tblGrid>
              <a:tr h="331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9724958"/>
              </p:ext>
            </p:extLst>
          </p:nvPr>
        </p:nvGraphicFramePr>
        <p:xfrm>
          <a:off x="3753702" y="5575790"/>
          <a:ext cx="1773135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5"/>
                <a:gridCol w="591045"/>
                <a:gridCol w="591045"/>
              </a:tblGrid>
              <a:tr h="3678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cursor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2497160"/>
              </p:ext>
            </p:extLst>
          </p:nvPr>
        </p:nvGraphicFramePr>
        <p:xfrm>
          <a:off x="284365" y="45187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" name="Rectangle 122"/>
          <p:cNvSpPr/>
          <p:nvPr/>
        </p:nvSpPr>
        <p:spPr>
          <a:xfrm>
            <a:off x="216581" y="4315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517547" y="4315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25" name="Rectangle 124"/>
          <p:cNvSpPr/>
          <p:nvPr/>
        </p:nvSpPr>
        <p:spPr>
          <a:xfrm>
            <a:off x="858460" y="43151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5835439"/>
              </p:ext>
            </p:extLst>
          </p:nvPr>
        </p:nvGraphicFramePr>
        <p:xfrm>
          <a:off x="1400265" y="45193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‘s’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Freeform 30"/>
          <p:cNvSpPr/>
          <p:nvPr/>
        </p:nvSpPr>
        <p:spPr>
          <a:xfrm rot="10800000" flipV="1">
            <a:off x="1183015" y="47276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32481" y="43161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1633447" y="43161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1974360" y="4315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84" name="Freeform 83"/>
          <p:cNvSpPr/>
          <p:nvPr/>
        </p:nvSpPr>
        <p:spPr>
          <a:xfrm flipV="1">
            <a:off x="1036437" y="44533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7244441"/>
              </p:ext>
            </p:extLst>
          </p:nvPr>
        </p:nvGraphicFramePr>
        <p:xfrm>
          <a:off x="2504937" y="45193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‘p’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6" name="Freeform 85"/>
          <p:cNvSpPr/>
          <p:nvPr/>
        </p:nvSpPr>
        <p:spPr>
          <a:xfrm rot="10800000" flipV="1">
            <a:off x="2287687" y="47276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437153" y="43161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2738119" y="43161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89" name="Rectangle 88"/>
          <p:cNvSpPr/>
          <p:nvPr/>
        </p:nvSpPr>
        <p:spPr>
          <a:xfrm>
            <a:off x="3079032" y="4315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90" name="Freeform 89"/>
          <p:cNvSpPr/>
          <p:nvPr/>
        </p:nvSpPr>
        <p:spPr>
          <a:xfrm flipV="1">
            <a:off x="2141109" y="44533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8612033"/>
              </p:ext>
            </p:extLst>
          </p:nvPr>
        </p:nvGraphicFramePr>
        <p:xfrm>
          <a:off x="3615557" y="45187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Freeform 91"/>
          <p:cNvSpPr/>
          <p:nvPr/>
        </p:nvSpPr>
        <p:spPr>
          <a:xfrm rot="10800000" flipV="1">
            <a:off x="3398307" y="47271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47773" y="4315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94" name="Rectangle 93"/>
          <p:cNvSpPr/>
          <p:nvPr/>
        </p:nvSpPr>
        <p:spPr>
          <a:xfrm>
            <a:off x="3848739" y="4315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95" name="Rectangle 94"/>
          <p:cNvSpPr/>
          <p:nvPr/>
        </p:nvSpPr>
        <p:spPr>
          <a:xfrm>
            <a:off x="4189652" y="43151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96" name="Freeform 95"/>
          <p:cNvSpPr/>
          <p:nvPr/>
        </p:nvSpPr>
        <p:spPr>
          <a:xfrm flipV="1">
            <a:off x="3251729" y="44528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3728297"/>
              </p:ext>
            </p:extLst>
          </p:nvPr>
        </p:nvGraphicFramePr>
        <p:xfrm>
          <a:off x="4724988" y="45187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‘c’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" name="Freeform 97"/>
          <p:cNvSpPr/>
          <p:nvPr/>
        </p:nvSpPr>
        <p:spPr>
          <a:xfrm rot="10800000" flipV="1">
            <a:off x="4507738" y="47271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657204" y="4315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4958170" y="4315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5299083" y="43151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02" name="Freeform 101"/>
          <p:cNvSpPr/>
          <p:nvPr/>
        </p:nvSpPr>
        <p:spPr>
          <a:xfrm flipV="1">
            <a:off x="4361160" y="44528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549688"/>
              </p:ext>
            </p:extLst>
          </p:nvPr>
        </p:nvGraphicFramePr>
        <p:xfrm>
          <a:off x="5834192" y="45193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4" name="Freeform 103"/>
          <p:cNvSpPr/>
          <p:nvPr/>
        </p:nvSpPr>
        <p:spPr>
          <a:xfrm rot="10800000" flipV="1">
            <a:off x="5616942" y="47276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766408" y="43161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6" name="Rectangle 105"/>
          <p:cNvSpPr/>
          <p:nvPr/>
        </p:nvSpPr>
        <p:spPr>
          <a:xfrm>
            <a:off x="6067374" y="43161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07" name="Rectangle 106"/>
          <p:cNvSpPr/>
          <p:nvPr/>
        </p:nvSpPr>
        <p:spPr>
          <a:xfrm>
            <a:off x="6408287" y="4315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08" name="Freeform 107"/>
          <p:cNvSpPr/>
          <p:nvPr/>
        </p:nvSpPr>
        <p:spPr>
          <a:xfrm flipV="1">
            <a:off x="5470364" y="44533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1485339"/>
              </p:ext>
            </p:extLst>
          </p:nvPr>
        </p:nvGraphicFramePr>
        <p:xfrm>
          <a:off x="6949009" y="45187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‘s’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0" name="Freeform 109"/>
          <p:cNvSpPr/>
          <p:nvPr/>
        </p:nvSpPr>
        <p:spPr>
          <a:xfrm rot="10800000" flipV="1">
            <a:off x="6731759" y="47271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881225" y="4315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12" name="Rectangle 111"/>
          <p:cNvSpPr/>
          <p:nvPr/>
        </p:nvSpPr>
        <p:spPr>
          <a:xfrm>
            <a:off x="7182191" y="4315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13" name="Rectangle 112"/>
          <p:cNvSpPr/>
          <p:nvPr/>
        </p:nvSpPr>
        <p:spPr>
          <a:xfrm>
            <a:off x="7523104" y="43151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14" name="Freeform 113"/>
          <p:cNvSpPr/>
          <p:nvPr/>
        </p:nvSpPr>
        <p:spPr>
          <a:xfrm flipV="1">
            <a:off x="6585181" y="44528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8763537"/>
              </p:ext>
            </p:extLst>
          </p:nvPr>
        </p:nvGraphicFramePr>
        <p:xfrm>
          <a:off x="8063974" y="45187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6" name="Freeform 115"/>
          <p:cNvSpPr/>
          <p:nvPr/>
        </p:nvSpPr>
        <p:spPr>
          <a:xfrm rot="10800000" flipV="1">
            <a:off x="7846724" y="47271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996190" y="4315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8297156" y="4315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19" name="Rectangle 118"/>
          <p:cNvSpPr/>
          <p:nvPr/>
        </p:nvSpPr>
        <p:spPr>
          <a:xfrm>
            <a:off x="8638069" y="43151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20" name="Freeform 119"/>
          <p:cNvSpPr/>
          <p:nvPr/>
        </p:nvSpPr>
        <p:spPr>
          <a:xfrm flipV="1">
            <a:off x="7700146" y="44528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284365" y="4525591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284365" y="4518779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493355" y="4518778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487307" y="4525591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8272964" y="4519543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266916" y="4526356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8706600" y="4526357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8706600" y="4519545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21" idx="2"/>
          </p:cNvCxnSpPr>
          <p:nvPr/>
        </p:nvCxnSpPr>
        <p:spPr>
          <a:xfrm rot="10800000">
            <a:off x="707150" y="4915027"/>
            <a:ext cx="3341457" cy="539464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4"/>
          <p:cNvCxnSpPr>
            <a:endCxn id="115" idx="2"/>
          </p:cNvCxnSpPr>
          <p:nvPr/>
        </p:nvCxnSpPr>
        <p:spPr>
          <a:xfrm flipV="1">
            <a:off x="5241636" y="4915027"/>
            <a:ext cx="3245122" cy="539461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44"/>
          <p:cNvCxnSpPr/>
          <p:nvPr/>
        </p:nvCxnSpPr>
        <p:spPr>
          <a:xfrm rot="5400000" flipH="1" flipV="1">
            <a:off x="4632758" y="4939474"/>
            <a:ext cx="539461" cy="4905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39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5255409"/>
              </p:ext>
            </p:extLst>
          </p:nvPr>
        </p:nvGraphicFramePr>
        <p:xfrm>
          <a:off x="3753700" y="5424006"/>
          <a:ext cx="17731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6"/>
                <a:gridCol w="591046"/>
                <a:gridCol w="591046"/>
              </a:tblGrid>
              <a:tr h="331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9724958"/>
              </p:ext>
            </p:extLst>
          </p:nvPr>
        </p:nvGraphicFramePr>
        <p:xfrm>
          <a:off x="3753702" y="5728190"/>
          <a:ext cx="1773135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5"/>
                <a:gridCol w="591045"/>
                <a:gridCol w="591045"/>
              </a:tblGrid>
              <a:tr h="3678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cursor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2497160"/>
              </p:ext>
            </p:extLst>
          </p:nvPr>
        </p:nvGraphicFramePr>
        <p:xfrm>
          <a:off x="284365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" name="Rectangle 122"/>
          <p:cNvSpPr/>
          <p:nvPr/>
        </p:nvSpPr>
        <p:spPr>
          <a:xfrm>
            <a:off x="216581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517547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25" name="Rectangle 124"/>
          <p:cNvSpPr/>
          <p:nvPr/>
        </p:nvSpPr>
        <p:spPr>
          <a:xfrm>
            <a:off x="858460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5835439"/>
              </p:ext>
            </p:extLst>
          </p:nvPr>
        </p:nvGraphicFramePr>
        <p:xfrm>
          <a:off x="1400265" y="46717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‘s’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Freeform 30"/>
          <p:cNvSpPr/>
          <p:nvPr/>
        </p:nvSpPr>
        <p:spPr>
          <a:xfrm rot="10800000" flipV="1">
            <a:off x="1183015" y="48800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32481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1633447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1974360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84" name="Freeform 83"/>
          <p:cNvSpPr/>
          <p:nvPr/>
        </p:nvSpPr>
        <p:spPr>
          <a:xfrm flipV="1">
            <a:off x="1036437" y="46057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7244441"/>
              </p:ext>
            </p:extLst>
          </p:nvPr>
        </p:nvGraphicFramePr>
        <p:xfrm>
          <a:off x="2504937" y="46717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‘p’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6" name="Freeform 85"/>
          <p:cNvSpPr/>
          <p:nvPr/>
        </p:nvSpPr>
        <p:spPr>
          <a:xfrm rot="10800000" flipV="1">
            <a:off x="2287687" y="48800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437153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2738119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89" name="Rectangle 88"/>
          <p:cNvSpPr/>
          <p:nvPr/>
        </p:nvSpPr>
        <p:spPr>
          <a:xfrm>
            <a:off x="3079032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90" name="Freeform 89"/>
          <p:cNvSpPr/>
          <p:nvPr/>
        </p:nvSpPr>
        <p:spPr>
          <a:xfrm flipV="1">
            <a:off x="2141109" y="46057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0683177"/>
              </p:ext>
            </p:extLst>
          </p:nvPr>
        </p:nvGraphicFramePr>
        <p:xfrm>
          <a:off x="3615557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‘c’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Freeform 91"/>
          <p:cNvSpPr/>
          <p:nvPr/>
        </p:nvSpPr>
        <p:spPr>
          <a:xfrm rot="10800000" flipV="1">
            <a:off x="3398307" y="48795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47773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94" name="Rectangle 93"/>
          <p:cNvSpPr/>
          <p:nvPr/>
        </p:nvSpPr>
        <p:spPr>
          <a:xfrm>
            <a:off x="3848739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95" name="Rectangle 94"/>
          <p:cNvSpPr/>
          <p:nvPr/>
        </p:nvSpPr>
        <p:spPr>
          <a:xfrm>
            <a:off x="4189652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96" name="Freeform 95"/>
          <p:cNvSpPr/>
          <p:nvPr/>
        </p:nvSpPr>
        <p:spPr>
          <a:xfrm flipV="1">
            <a:off x="3251729" y="46052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0048545"/>
              </p:ext>
            </p:extLst>
          </p:nvPr>
        </p:nvGraphicFramePr>
        <p:xfrm>
          <a:off x="4724988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" name="Freeform 97"/>
          <p:cNvSpPr/>
          <p:nvPr/>
        </p:nvSpPr>
        <p:spPr>
          <a:xfrm rot="10800000" flipV="1">
            <a:off x="4507738" y="48795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657204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4958170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5299083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02" name="Freeform 101"/>
          <p:cNvSpPr/>
          <p:nvPr/>
        </p:nvSpPr>
        <p:spPr>
          <a:xfrm flipV="1">
            <a:off x="4361160" y="46052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6921677"/>
              </p:ext>
            </p:extLst>
          </p:nvPr>
        </p:nvGraphicFramePr>
        <p:xfrm>
          <a:off x="5834192" y="46717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‘s’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4" name="Freeform 103"/>
          <p:cNvSpPr/>
          <p:nvPr/>
        </p:nvSpPr>
        <p:spPr>
          <a:xfrm rot="10800000" flipV="1">
            <a:off x="5616942" y="48800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766408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6" name="Rectangle 105"/>
          <p:cNvSpPr/>
          <p:nvPr/>
        </p:nvSpPr>
        <p:spPr>
          <a:xfrm>
            <a:off x="6067374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07" name="Rectangle 106"/>
          <p:cNvSpPr/>
          <p:nvPr/>
        </p:nvSpPr>
        <p:spPr>
          <a:xfrm>
            <a:off x="6408287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08" name="Freeform 107"/>
          <p:cNvSpPr/>
          <p:nvPr/>
        </p:nvSpPr>
        <p:spPr>
          <a:xfrm flipV="1">
            <a:off x="5470364" y="46057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1091525"/>
              </p:ext>
            </p:extLst>
          </p:nvPr>
        </p:nvGraphicFramePr>
        <p:xfrm>
          <a:off x="6949009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0" name="Freeform 109"/>
          <p:cNvSpPr/>
          <p:nvPr/>
        </p:nvSpPr>
        <p:spPr>
          <a:xfrm rot="10800000" flipV="1">
            <a:off x="6731759" y="48795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881225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12" name="Rectangle 111"/>
          <p:cNvSpPr/>
          <p:nvPr/>
        </p:nvSpPr>
        <p:spPr>
          <a:xfrm>
            <a:off x="7182191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13" name="Rectangle 112"/>
          <p:cNvSpPr/>
          <p:nvPr/>
        </p:nvSpPr>
        <p:spPr>
          <a:xfrm>
            <a:off x="7523104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14" name="Freeform 113"/>
          <p:cNvSpPr/>
          <p:nvPr/>
        </p:nvSpPr>
        <p:spPr>
          <a:xfrm flipV="1">
            <a:off x="6585181" y="46052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284365" y="4677991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284365" y="4671179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493355" y="4671178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487307" y="4677991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7157999" y="4671943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151951" y="4678756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7591635" y="4678757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7591635" y="4671945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21" idx="2"/>
          </p:cNvCxnSpPr>
          <p:nvPr/>
        </p:nvCxnSpPr>
        <p:spPr>
          <a:xfrm rot="10800000">
            <a:off x="707150" y="5067427"/>
            <a:ext cx="3341457" cy="539464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4"/>
          <p:cNvCxnSpPr>
            <a:endCxn id="109" idx="2"/>
          </p:cNvCxnSpPr>
          <p:nvPr/>
        </p:nvCxnSpPr>
        <p:spPr>
          <a:xfrm flipV="1">
            <a:off x="5241636" y="5067427"/>
            <a:ext cx="2130157" cy="539462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44"/>
          <p:cNvCxnSpPr/>
          <p:nvPr/>
        </p:nvCxnSpPr>
        <p:spPr>
          <a:xfrm rot="10800000">
            <a:off x="4225765" y="5289065"/>
            <a:ext cx="431440" cy="3178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44"/>
          <p:cNvCxnSpPr>
            <a:endCxn id="91" idx="2"/>
          </p:cNvCxnSpPr>
          <p:nvPr/>
        </p:nvCxnSpPr>
        <p:spPr>
          <a:xfrm rot="10800000">
            <a:off x="4038342" y="5067427"/>
            <a:ext cx="322819" cy="221638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dll3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39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5514527"/>
              </p:ext>
            </p:extLst>
          </p:nvPr>
        </p:nvGraphicFramePr>
        <p:xfrm>
          <a:off x="3753700" y="5424006"/>
          <a:ext cx="17731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6"/>
                <a:gridCol w="591046"/>
                <a:gridCol w="591046"/>
              </a:tblGrid>
              <a:tr h="331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2497160"/>
              </p:ext>
            </p:extLst>
          </p:nvPr>
        </p:nvGraphicFramePr>
        <p:xfrm>
          <a:off x="284365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" name="Rectangle 122"/>
          <p:cNvSpPr/>
          <p:nvPr/>
        </p:nvSpPr>
        <p:spPr>
          <a:xfrm>
            <a:off x="216581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517547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25" name="Rectangle 124"/>
          <p:cNvSpPr/>
          <p:nvPr/>
        </p:nvSpPr>
        <p:spPr>
          <a:xfrm>
            <a:off x="858460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5835439"/>
              </p:ext>
            </p:extLst>
          </p:nvPr>
        </p:nvGraphicFramePr>
        <p:xfrm>
          <a:off x="1400265" y="46717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‘s’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Freeform 30"/>
          <p:cNvSpPr/>
          <p:nvPr/>
        </p:nvSpPr>
        <p:spPr>
          <a:xfrm rot="10800000" flipV="1">
            <a:off x="1183015" y="48800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32481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1633447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1974360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84" name="Freeform 83"/>
          <p:cNvSpPr/>
          <p:nvPr/>
        </p:nvSpPr>
        <p:spPr>
          <a:xfrm flipV="1">
            <a:off x="1036437" y="46057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7244441"/>
              </p:ext>
            </p:extLst>
          </p:nvPr>
        </p:nvGraphicFramePr>
        <p:xfrm>
          <a:off x="2504937" y="46717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‘p’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6" name="Freeform 85"/>
          <p:cNvSpPr/>
          <p:nvPr/>
        </p:nvSpPr>
        <p:spPr>
          <a:xfrm rot="10800000" flipV="1">
            <a:off x="2287687" y="48800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437153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2738119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89" name="Rectangle 88"/>
          <p:cNvSpPr/>
          <p:nvPr/>
        </p:nvSpPr>
        <p:spPr>
          <a:xfrm>
            <a:off x="3079032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90" name="Freeform 89"/>
          <p:cNvSpPr/>
          <p:nvPr/>
        </p:nvSpPr>
        <p:spPr>
          <a:xfrm flipV="1">
            <a:off x="2141109" y="46057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902452"/>
              </p:ext>
            </p:extLst>
          </p:nvPr>
        </p:nvGraphicFramePr>
        <p:xfrm>
          <a:off x="3615557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Freeform 91"/>
          <p:cNvSpPr/>
          <p:nvPr/>
        </p:nvSpPr>
        <p:spPr>
          <a:xfrm rot="10800000" flipV="1">
            <a:off x="3398307" y="48795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47773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94" name="Rectangle 93"/>
          <p:cNvSpPr/>
          <p:nvPr/>
        </p:nvSpPr>
        <p:spPr>
          <a:xfrm>
            <a:off x="3848739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95" name="Rectangle 94"/>
          <p:cNvSpPr/>
          <p:nvPr/>
        </p:nvSpPr>
        <p:spPr>
          <a:xfrm>
            <a:off x="4189652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96" name="Freeform 95"/>
          <p:cNvSpPr/>
          <p:nvPr/>
        </p:nvSpPr>
        <p:spPr>
          <a:xfrm flipV="1">
            <a:off x="3251729" y="46052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3728297"/>
              </p:ext>
            </p:extLst>
          </p:nvPr>
        </p:nvGraphicFramePr>
        <p:xfrm>
          <a:off x="4724988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‘c’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" name="Freeform 97"/>
          <p:cNvSpPr/>
          <p:nvPr/>
        </p:nvSpPr>
        <p:spPr>
          <a:xfrm rot="10800000" flipV="1">
            <a:off x="4507738" y="48795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657204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4958170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5299083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02" name="Freeform 101"/>
          <p:cNvSpPr/>
          <p:nvPr/>
        </p:nvSpPr>
        <p:spPr>
          <a:xfrm flipV="1">
            <a:off x="4361160" y="46052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549688"/>
              </p:ext>
            </p:extLst>
          </p:nvPr>
        </p:nvGraphicFramePr>
        <p:xfrm>
          <a:off x="5834192" y="46717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4" name="Freeform 103"/>
          <p:cNvSpPr/>
          <p:nvPr/>
        </p:nvSpPr>
        <p:spPr>
          <a:xfrm rot="10800000" flipV="1">
            <a:off x="5616942" y="48800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766408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6" name="Rectangle 105"/>
          <p:cNvSpPr/>
          <p:nvPr/>
        </p:nvSpPr>
        <p:spPr>
          <a:xfrm>
            <a:off x="6067374" y="44685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07" name="Rectangle 106"/>
          <p:cNvSpPr/>
          <p:nvPr/>
        </p:nvSpPr>
        <p:spPr>
          <a:xfrm>
            <a:off x="6408287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08" name="Freeform 107"/>
          <p:cNvSpPr/>
          <p:nvPr/>
        </p:nvSpPr>
        <p:spPr>
          <a:xfrm flipV="1">
            <a:off x="5470364" y="46057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1485339"/>
              </p:ext>
            </p:extLst>
          </p:nvPr>
        </p:nvGraphicFramePr>
        <p:xfrm>
          <a:off x="6949009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‘s’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0" name="Freeform 109"/>
          <p:cNvSpPr/>
          <p:nvPr/>
        </p:nvSpPr>
        <p:spPr>
          <a:xfrm rot="10800000" flipV="1">
            <a:off x="6731759" y="48795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881225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12" name="Rectangle 111"/>
          <p:cNvSpPr/>
          <p:nvPr/>
        </p:nvSpPr>
        <p:spPr>
          <a:xfrm>
            <a:off x="7182191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13" name="Rectangle 112"/>
          <p:cNvSpPr/>
          <p:nvPr/>
        </p:nvSpPr>
        <p:spPr>
          <a:xfrm>
            <a:off x="7523104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14" name="Freeform 113"/>
          <p:cNvSpPr/>
          <p:nvPr/>
        </p:nvSpPr>
        <p:spPr>
          <a:xfrm flipV="1">
            <a:off x="6585181" y="46052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8763537"/>
              </p:ext>
            </p:extLst>
          </p:nvPr>
        </p:nvGraphicFramePr>
        <p:xfrm>
          <a:off x="8063974" y="46711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6" name="Freeform 115"/>
          <p:cNvSpPr/>
          <p:nvPr/>
        </p:nvSpPr>
        <p:spPr>
          <a:xfrm rot="10800000" flipV="1">
            <a:off x="7846724" y="48795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996190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8297156" y="44680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19" name="Rectangle 118"/>
          <p:cNvSpPr/>
          <p:nvPr/>
        </p:nvSpPr>
        <p:spPr>
          <a:xfrm>
            <a:off x="8638069" y="44675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20" name="Freeform 119"/>
          <p:cNvSpPr/>
          <p:nvPr/>
        </p:nvSpPr>
        <p:spPr>
          <a:xfrm flipV="1">
            <a:off x="7700146" y="46052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284365" y="4677991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284365" y="4671179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493355" y="4671178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487307" y="4677991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8272964" y="4671943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266916" y="4678756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8706600" y="4678757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8706600" y="4671945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21" idx="2"/>
          </p:cNvCxnSpPr>
          <p:nvPr/>
        </p:nvCxnSpPr>
        <p:spPr>
          <a:xfrm rot="10800000">
            <a:off x="707150" y="5067427"/>
            <a:ext cx="3341457" cy="539464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4"/>
          <p:cNvCxnSpPr>
            <a:endCxn id="115" idx="2"/>
          </p:cNvCxnSpPr>
          <p:nvPr/>
        </p:nvCxnSpPr>
        <p:spPr>
          <a:xfrm flipV="1">
            <a:off x="5241636" y="5067427"/>
            <a:ext cx="3245122" cy="539461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2884349"/>
              </p:ext>
            </p:extLst>
          </p:nvPr>
        </p:nvGraphicFramePr>
        <p:xfrm>
          <a:off x="3753702" y="5728190"/>
          <a:ext cx="1773135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5"/>
                <a:gridCol w="591045"/>
                <a:gridCol w="591045"/>
              </a:tblGrid>
              <a:tr h="3678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cursor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5" name="Straight Arrow Connector 144"/>
          <p:cNvCxnSpPr>
            <a:endCxn id="97" idx="2"/>
          </p:cNvCxnSpPr>
          <p:nvPr/>
        </p:nvCxnSpPr>
        <p:spPr>
          <a:xfrm rot="5400000" flipH="1" flipV="1">
            <a:off x="4632758" y="5091874"/>
            <a:ext cx="539461" cy="4905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39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5514527"/>
              </p:ext>
            </p:extLst>
          </p:nvPr>
        </p:nvGraphicFramePr>
        <p:xfrm>
          <a:off x="3753700" y="5576406"/>
          <a:ext cx="17731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6"/>
                <a:gridCol w="591046"/>
                <a:gridCol w="591046"/>
              </a:tblGrid>
              <a:tr h="331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2497160"/>
              </p:ext>
            </p:extLst>
          </p:nvPr>
        </p:nvGraphicFramePr>
        <p:xfrm>
          <a:off x="284365" y="48235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" name="Rectangle 122"/>
          <p:cNvSpPr/>
          <p:nvPr/>
        </p:nvSpPr>
        <p:spPr>
          <a:xfrm>
            <a:off x="216581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517547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25" name="Rectangle 124"/>
          <p:cNvSpPr/>
          <p:nvPr/>
        </p:nvSpPr>
        <p:spPr>
          <a:xfrm>
            <a:off x="858460" y="46199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5835439"/>
              </p:ext>
            </p:extLst>
          </p:nvPr>
        </p:nvGraphicFramePr>
        <p:xfrm>
          <a:off x="1400265" y="48241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‘s’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Freeform 30"/>
          <p:cNvSpPr/>
          <p:nvPr/>
        </p:nvSpPr>
        <p:spPr>
          <a:xfrm rot="10800000" flipV="1">
            <a:off x="1183015" y="50324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32481" y="46209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1633447" y="46209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1974360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84" name="Freeform 83"/>
          <p:cNvSpPr/>
          <p:nvPr/>
        </p:nvSpPr>
        <p:spPr>
          <a:xfrm flipV="1">
            <a:off x="1036437" y="47581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7244441"/>
              </p:ext>
            </p:extLst>
          </p:nvPr>
        </p:nvGraphicFramePr>
        <p:xfrm>
          <a:off x="2504937" y="48241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‘p’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6" name="Freeform 85"/>
          <p:cNvSpPr/>
          <p:nvPr/>
        </p:nvSpPr>
        <p:spPr>
          <a:xfrm rot="10800000" flipV="1">
            <a:off x="2287687" y="50324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437153" y="46209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2738119" y="46209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89" name="Rectangle 88"/>
          <p:cNvSpPr/>
          <p:nvPr/>
        </p:nvSpPr>
        <p:spPr>
          <a:xfrm>
            <a:off x="3079032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90" name="Freeform 89"/>
          <p:cNvSpPr/>
          <p:nvPr/>
        </p:nvSpPr>
        <p:spPr>
          <a:xfrm flipV="1">
            <a:off x="2141109" y="47581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902452"/>
              </p:ext>
            </p:extLst>
          </p:nvPr>
        </p:nvGraphicFramePr>
        <p:xfrm>
          <a:off x="3615557" y="48235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Freeform 91"/>
          <p:cNvSpPr/>
          <p:nvPr/>
        </p:nvSpPr>
        <p:spPr>
          <a:xfrm rot="10800000" flipV="1">
            <a:off x="3398307" y="50319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47773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94" name="Rectangle 93"/>
          <p:cNvSpPr/>
          <p:nvPr/>
        </p:nvSpPr>
        <p:spPr>
          <a:xfrm>
            <a:off x="3848739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95" name="Rectangle 94"/>
          <p:cNvSpPr/>
          <p:nvPr/>
        </p:nvSpPr>
        <p:spPr>
          <a:xfrm>
            <a:off x="4189652" y="46199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96" name="Freeform 95"/>
          <p:cNvSpPr/>
          <p:nvPr/>
        </p:nvSpPr>
        <p:spPr>
          <a:xfrm flipV="1">
            <a:off x="3251729" y="47576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3728297"/>
              </p:ext>
            </p:extLst>
          </p:nvPr>
        </p:nvGraphicFramePr>
        <p:xfrm>
          <a:off x="4724988" y="48235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‘c’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" name="Freeform 97"/>
          <p:cNvSpPr/>
          <p:nvPr/>
        </p:nvSpPr>
        <p:spPr>
          <a:xfrm rot="10800000" flipV="1">
            <a:off x="4507738" y="50319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657204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4958170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5299083" y="46199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02" name="Freeform 101"/>
          <p:cNvSpPr/>
          <p:nvPr/>
        </p:nvSpPr>
        <p:spPr>
          <a:xfrm flipV="1">
            <a:off x="4361160" y="47576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549688"/>
              </p:ext>
            </p:extLst>
          </p:nvPr>
        </p:nvGraphicFramePr>
        <p:xfrm>
          <a:off x="5834192" y="4824103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4" name="Freeform 103"/>
          <p:cNvSpPr/>
          <p:nvPr/>
        </p:nvSpPr>
        <p:spPr>
          <a:xfrm rot="10800000" flipV="1">
            <a:off x="5616942" y="5032448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766408" y="46209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6" name="Rectangle 105"/>
          <p:cNvSpPr/>
          <p:nvPr/>
        </p:nvSpPr>
        <p:spPr>
          <a:xfrm>
            <a:off x="6067374" y="462099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07" name="Rectangle 106"/>
          <p:cNvSpPr/>
          <p:nvPr/>
        </p:nvSpPr>
        <p:spPr>
          <a:xfrm>
            <a:off x="6408287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08" name="Freeform 107"/>
          <p:cNvSpPr/>
          <p:nvPr/>
        </p:nvSpPr>
        <p:spPr>
          <a:xfrm flipV="1">
            <a:off x="5470364" y="4758137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4375150"/>
              </p:ext>
            </p:extLst>
          </p:nvPr>
        </p:nvGraphicFramePr>
        <p:xfrm>
          <a:off x="6949009" y="48235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0" name="Freeform 109"/>
          <p:cNvSpPr/>
          <p:nvPr/>
        </p:nvSpPr>
        <p:spPr>
          <a:xfrm rot="10800000" flipV="1">
            <a:off x="6731759" y="50319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881225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12" name="Rectangle 111"/>
          <p:cNvSpPr/>
          <p:nvPr/>
        </p:nvSpPr>
        <p:spPr>
          <a:xfrm>
            <a:off x="7182191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13" name="Rectangle 112"/>
          <p:cNvSpPr/>
          <p:nvPr/>
        </p:nvSpPr>
        <p:spPr>
          <a:xfrm>
            <a:off x="7523104" y="46199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14" name="Freeform 113"/>
          <p:cNvSpPr/>
          <p:nvPr/>
        </p:nvSpPr>
        <p:spPr>
          <a:xfrm flipV="1">
            <a:off x="6585181" y="47576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8763537"/>
              </p:ext>
            </p:extLst>
          </p:nvPr>
        </p:nvGraphicFramePr>
        <p:xfrm>
          <a:off x="8063974" y="48235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6" name="Freeform 115"/>
          <p:cNvSpPr/>
          <p:nvPr/>
        </p:nvSpPr>
        <p:spPr>
          <a:xfrm rot="10800000" flipV="1">
            <a:off x="7846724" y="50319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996190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8297156" y="46204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19" name="Rectangle 118"/>
          <p:cNvSpPr/>
          <p:nvPr/>
        </p:nvSpPr>
        <p:spPr>
          <a:xfrm>
            <a:off x="8638069" y="46199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20" name="Freeform 119"/>
          <p:cNvSpPr/>
          <p:nvPr/>
        </p:nvSpPr>
        <p:spPr>
          <a:xfrm flipV="1">
            <a:off x="7700146" y="47576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284365" y="4830391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284365" y="4823579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493355" y="4823578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487307" y="4830391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8272964" y="4824343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266916" y="4831156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8706600" y="4831157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8706600" y="4824345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21" idx="2"/>
          </p:cNvCxnSpPr>
          <p:nvPr/>
        </p:nvCxnSpPr>
        <p:spPr>
          <a:xfrm rot="10800000">
            <a:off x="707150" y="5219827"/>
            <a:ext cx="3341457" cy="539464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4"/>
          <p:cNvCxnSpPr>
            <a:endCxn id="115" idx="2"/>
          </p:cNvCxnSpPr>
          <p:nvPr/>
        </p:nvCxnSpPr>
        <p:spPr>
          <a:xfrm flipV="1">
            <a:off x="5241636" y="5219827"/>
            <a:ext cx="3245122" cy="539461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2884349"/>
              </p:ext>
            </p:extLst>
          </p:nvPr>
        </p:nvGraphicFramePr>
        <p:xfrm>
          <a:off x="3753702" y="5880590"/>
          <a:ext cx="1773135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5"/>
                <a:gridCol w="591045"/>
                <a:gridCol w="591045"/>
              </a:tblGrid>
              <a:tr h="3678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cursor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5" name="Straight Arrow Connector 144"/>
          <p:cNvCxnSpPr/>
          <p:nvPr/>
        </p:nvCxnSpPr>
        <p:spPr>
          <a:xfrm flipV="1">
            <a:off x="4657205" y="5449161"/>
            <a:ext cx="3609711" cy="310129"/>
          </a:xfrm>
          <a:prstGeom prst="bentConnector3">
            <a:avLst>
              <a:gd name="adj1" fmla="val 5861"/>
            </a:avLst>
          </a:prstGeom>
          <a:ln>
            <a:solidFill>
              <a:schemeClr val="tx1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44"/>
          <p:cNvCxnSpPr/>
          <p:nvPr/>
        </p:nvCxnSpPr>
        <p:spPr>
          <a:xfrm flipV="1">
            <a:off x="8037702" y="5219827"/>
            <a:ext cx="310510" cy="229334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39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5514527"/>
              </p:ext>
            </p:extLst>
          </p:nvPr>
        </p:nvGraphicFramePr>
        <p:xfrm>
          <a:off x="3753700" y="5652606"/>
          <a:ext cx="17731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6"/>
                <a:gridCol w="591046"/>
                <a:gridCol w="591046"/>
              </a:tblGrid>
              <a:tr h="331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8217137"/>
              </p:ext>
            </p:extLst>
          </p:nvPr>
        </p:nvGraphicFramePr>
        <p:xfrm>
          <a:off x="3625823" y="4899777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>
            <a:off x="3547773" y="4696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94" name="Rectangle 93"/>
          <p:cNvSpPr/>
          <p:nvPr/>
        </p:nvSpPr>
        <p:spPr>
          <a:xfrm>
            <a:off x="3848739" y="4696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95" name="Rectangle 94"/>
          <p:cNvSpPr/>
          <p:nvPr/>
        </p:nvSpPr>
        <p:spPr>
          <a:xfrm>
            <a:off x="4189652" y="46961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6728364"/>
              </p:ext>
            </p:extLst>
          </p:nvPr>
        </p:nvGraphicFramePr>
        <p:xfrm>
          <a:off x="4724988" y="4899778"/>
          <a:ext cx="845568" cy="3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29008"/>
                <a:gridCol w="208280"/>
              </a:tblGrid>
              <a:tr h="396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" name="Freeform 97"/>
          <p:cNvSpPr/>
          <p:nvPr/>
        </p:nvSpPr>
        <p:spPr>
          <a:xfrm rot="10800000" flipV="1">
            <a:off x="4507738" y="5108123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657204" y="4696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prev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4958170" y="4696670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5299083" y="4696145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102" name="Freeform 101"/>
          <p:cNvSpPr/>
          <p:nvPr/>
        </p:nvSpPr>
        <p:spPr>
          <a:xfrm flipV="1">
            <a:off x="4361160" y="4833812"/>
            <a:ext cx="329524" cy="254564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3625823" y="4906590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3625823" y="4899778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3834813" y="4899777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828765" y="4906590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4933978" y="4908122"/>
            <a:ext cx="425410" cy="3962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4927930" y="4914935"/>
            <a:ext cx="431458" cy="389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5367614" y="4914936"/>
            <a:ext cx="202942" cy="38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5367614" y="4908124"/>
            <a:ext cx="202942" cy="3962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21" idx="2"/>
          </p:cNvCxnSpPr>
          <p:nvPr/>
        </p:nvCxnSpPr>
        <p:spPr>
          <a:xfrm rot="16200000" flipV="1">
            <a:off x="3778876" y="5565758"/>
            <a:ext cx="53946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4"/>
          <p:cNvCxnSpPr/>
          <p:nvPr/>
        </p:nvCxnSpPr>
        <p:spPr>
          <a:xfrm rot="5400000" flipH="1" flipV="1">
            <a:off x="5007004" y="5513648"/>
            <a:ext cx="531882" cy="1245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2884349"/>
              </p:ext>
            </p:extLst>
          </p:nvPr>
        </p:nvGraphicFramePr>
        <p:xfrm>
          <a:off x="3753702" y="5956790"/>
          <a:ext cx="1773135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45"/>
                <a:gridCol w="591045"/>
                <a:gridCol w="591045"/>
              </a:tblGrid>
              <a:tr h="3678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cursor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5" name="Straight Arrow Connector 144"/>
          <p:cNvCxnSpPr/>
          <p:nvPr/>
        </p:nvCxnSpPr>
        <p:spPr>
          <a:xfrm rot="5400000" flipH="1" flipV="1">
            <a:off x="4632758" y="5320474"/>
            <a:ext cx="539461" cy="4905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39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9674799"/>
              </p:ext>
            </p:extLst>
          </p:nvPr>
        </p:nvGraphicFramePr>
        <p:xfrm>
          <a:off x="280339" y="3270657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506810"/>
              </p:ext>
            </p:extLst>
          </p:nvPr>
        </p:nvGraphicFramePr>
        <p:xfrm>
          <a:off x="280340" y="2861429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8047933"/>
              </p:ext>
            </p:extLst>
          </p:nvPr>
        </p:nvGraphicFramePr>
        <p:xfrm>
          <a:off x="2512492" y="3270657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3776241"/>
              </p:ext>
            </p:extLst>
          </p:nvPr>
        </p:nvGraphicFramePr>
        <p:xfrm>
          <a:off x="2512493" y="2861429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8722033"/>
              </p:ext>
            </p:extLst>
          </p:nvPr>
        </p:nvGraphicFramePr>
        <p:xfrm>
          <a:off x="4744646" y="3270657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‘b’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290290"/>
              </p:ext>
            </p:extLst>
          </p:nvPr>
        </p:nvGraphicFramePr>
        <p:xfrm>
          <a:off x="4744647" y="2861429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1469297"/>
              </p:ext>
            </p:extLst>
          </p:nvPr>
        </p:nvGraphicFramePr>
        <p:xfrm>
          <a:off x="6976799" y="3270657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6990213"/>
              </p:ext>
            </p:extLst>
          </p:nvPr>
        </p:nvGraphicFramePr>
        <p:xfrm>
          <a:off x="6976800" y="2861429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Freeform 30"/>
          <p:cNvSpPr/>
          <p:nvPr/>
        </p:nvSpPr>
        <p:spPr>
          <a:xfrm rot="10800000">
            <a:off x="2098343" y="3205061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778715" y="3557881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10800000">
            <a:off x="4330496" y="3202217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010868" y="3555037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0800000">
            <a:off x="6562650" y="3202217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243022" y="3555037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80339" y="32706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0339" y="32706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6030" y="32706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86030" y="32706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200252" y="32706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200252" y="32706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594561" y="3266168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594561" y="3266168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1805124"/>
              </p:ext>
            </p:extLst>
          </p:nvPr>
        </p:nvGraphicFramePr>
        <p:xfrm>
          <a:off x="2996871" y="6261590"/>
          <a:ext cx="2027994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42"/>
                <a:gridCol w="771987"/>
                <a:gridCol w="592165"/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cursor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7438196"/>
              </p:ext>
            </p:extLst>
          </p:nvPr>
        </p:nvGraphicFramePr>
        <p:xfrm>
          <a:off x="2996872" y="5731914"/>
          <a:ext cx="2027994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998"/>
                <a:gridCol w="675998"/>
                <a:gridCol w="675998"/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5" name="Elbow Connector 54"/>
          <p:cNvCxnSpPr>
            <a:endCxn id="4" idx="2"/>
          </p:cNvCxnSpPr>
          <p:nvPr/>
        </p:nvCxnSpPr>
        <p:spPr>
          <a:xfrm rot="16200000" flipV="1">
            <a:off x="1151141" y="3838532"/>
            <a:ext cx="2218232" cy="2141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 flipH="1" flipV="1">
            <a:off x="3934805" y="4887446"/>
            <a:ext cx="1205536" cy="1053410"/>
          </a:xfrm>
          <a:prstGeom prst="bentConnector3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16" idx="2"/>
          </p:cNvCxnSpPr>
          <p:nvPr/>
        </p:nvCxnSpPr>
        <p:spPr>
          <a:xfrm flipV="1">
            <a:off x="4744647" y="3800333"/>
            <a:ext cx="3141153" cy="2218233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97370252"/>
              </p:ext>
            </p:extLst>
          </p:nvPr>
        </p:nvGraphicFramePr>
        <p:xfrm>
          <a:off x="4744645" y="4272208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‘b’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2372617"/>
              </p:ext>
            </p:extLst>
          </p:nvPr>
        </p:nvGraphicFramePr>
        <p:xfrm>
          <a:off x="4744646" y="3862980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" name="Freeform 74"/>
          <p:cNvSpPr/>
          <p:nvPr/>
        </p:nvSpPr>
        <p:spPr>
          <a:xfrm>
            <a:off x="6243021" y="3833042"/>
            <a:ext cx="834048" cy="10046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  <a:gd name="connsiteX0" fmla="*/ 0 w 834048"/>
              <a:gd name="connsiteY0" fmla="*/ 928370 h 1371596"/>
              <a:gd name="connsiteX1" fmla="*/ 352778 w 834048"/>
              <a:gd name="connsiteY1" fmla="*/ 1326101 h 1371596"/>
              <a:gd name="connsiteX2" fmla="*/ 834048 w 834048"/>
              <a:gd name="connsiteY2" fmla="*/ 0 h 1371596"/>
              <a:gd name="connsiteX0" fmla="*/ 0 w 834048"/>
              <a:gd name="connsiteY0" fmla="*/ 928370 h 1143433"/>
              <a:gd name="connsiteX1" fmla="*/ 564458 w 834048"/>
              <a:gd name="connsiteY1" fmla="*/ 1026326 h 1143433"/>
              <a:gd name="connsiteX2" fmla="*/ 834048 w 834048"/>
              <a:gd name="connsiteY2" fmla="*/ 0 h 1143433"/>
              <a:gd name="connsiteX0" fmla="*/ 0 w 834048"/>
              <a:gd name="connsiteY0" fmla="*/ 928370 h 1320611"/>
              <a:gd name="connsiteX1" fmla="*/ 564458 w 834048"/>
              <a:gd name="connsiteY1" fmla="*/ 1026326 h 1320611"/>
              <a:gd name="connsiteX2" fmla="*/ 834048 w 834048"/>
              <a:gd name="connsiteY2" fmla="*/ 0 h 1320611"/>
              <a:gd name="connsiteX0" fmla="*/ 0 w 834048"/>
              <a:gd name="connsiteY0" fmla="*/ 928370 h 1320611"/>
              <a:gd name="connsiteX1" fmla="*/ 564458 w 834048"/>
              <a:gd name="connsiteY1" fmla="*/ 1026326 h 1320611"/>
              <a:gd name="connsiteX2" fmla="*/ 834048 w 834048"/>
              <a:gd name="connsiteY2" fmla="*/ 0 h 1320611"/>
              <a:gd name="connsiteX0" fmla="*/ 0 w 834048"/>
              <a:gd name="connsiteY0" fmla="*/ 928370 h 1320611"/>
              <a:gd name="connsiteX1" fmla="*/ 564458 w 834048"/>
              <a:gd name="connsiteY1" fmla="*/ 1026326 h 1320611"/>
              <a:gd name="connsiteX2" fmla="*/ 834048 w 834048"/>
              <a:gd name="connsiteY2" fmla="*/ 0 h 1320611"/>
              <a:gd name="connsiteX0" fmla="*/ 0 w 834048"/>
              <a:gd name="connsiteY0" fmla="*/ 928370 h 1227326"/>
              <a:gd name="connsiteX1" fmla="*/ 564458 w 834048"/>
              <a:gd name="connsiteY1" fmla="*/ 1026326 h 1227326"/>
              <a:gd name="connsiteX2" fmla="*/ 834048 w 834048"/>
              <a:gd name="connsiteY2" fmla="*/ 0 h 1227326"/>
              <a:gd name="connsiteX0" fmla="*/ 0 w 834048"/>
              <a:gd name="connsiteY0" fmla="*/ 928370 h 1215049"/>
              <a:gd name="connsiteX1" fmla="*/ 564458 w 834048"/>
              <a:gd name="connsiteY1" fmla="*/ 1026326 h 1215049"/>
              <a:gd name="connsiteX2" fmla="*/ 834048 w 834048"/>
              <a:gd name="connsiteY2" fmla="*/ 0 h 1215049"/>
              <a:gd name="connsiteX0" fmla="*/ 0 w 834048"/>
              <a:gd name="connsiteY0" fmla="*/ 928370 h 1110911"/>
              <a:gd name="connsiteX1" fmla="*/ 497612 w 834048"/>
              <a:gd name="connsiteY1" fmla="*/ 826474 h 1110911"/>
              <a:gd name="connsiteX2" fmla="*/ 834048 w 834048"/>
              <a:gd name="connsiteY2" fmla="*/ 0 h 1110911"/>
              <a:gd name="connsiteX0" fmla="*/ 0 w 834048"/>
              <a:gd name="connsiteY0" fmla="*/ 928370 h 1273140"/>
              <a:gd name="connsiteX1" fmla="*/ 285932 w 834048"/>
              <a:gd name="connsiteY1" fmla="*/ 1111976 h 1273140"/>
              <a:gd name="connsiteX2" fmla="*/ 834048 w 834048"/>
              <a:gd name="connsiteY2" fmla="*/ 0 h 1273140"/>
              <a:gd name="connsiteX0" fmla="*/ 0 w 834048"/>
              <a:gd name="connsiteY0" fmla="*/ 928370 h 1140984"/>
              <a:gd name="connsiteX1" fmla="*/ 285932 w 834048"/>
              <a:gd name="connsiteY1" fmla="*/ 1111976 h 1140984"/>
              <a:gd name="connsiteX2" fmla="*/ 834048 w 834048"/>
              <a:gd name="connsiteY2" fmla="*/ 0 h 1140984"/>
              <a:gd name="connsiteX0" fmla="*/ 0 w 834048"/>
              <a:gd name="connsiteY0" fmla="*/ 928370 h 1287443"/>
              <a:gd name="connsiteX1" fmla="*/ 363920 w 834048"/>
              <a:gd name="connsiteY1" fmla="*/ 1283277 h 1287443"/>
              <a:gd name="connsiteX2" fmla="*/ 834048 w 834048"/>
              <a:gd name="connsiteY2" fmla="*/ 0 h 128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048" h="1287443">
                <a:moveTo>
                  <a:pt x="0" y="928370"/>
                </a:moveTo>
                <a:cubicBezTo>
                  <a:pt x="91722" y="1214120"/>
                  <a:pt x="191489" y="1309531"/>
                  <a:pt x="363920" y="1283277"/>
                </a:cubicBezTo>
                <a:cubicBezTo>
                  <a:pt x="536351" y="1257023"/>
                  <a:pt x="806323" y="298630"/>
                  <a:pt x="834048" y="0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1777341" y="3860105"/>
            <a:ext cx="3258404" cy="679533"/>
          </a:xfrm>
          <a:custGeom>
            <a:avLst/>
            <a:gdLst>
              <a:gd name="connsiteX0" fmla="*/ 83211 w 3258404"/>
              <a:gd name="connsiteY0" fmla="*/ 0 h 679533"/>
              <a:gd name="connsiteX1" fmla="*/ 406301 w 3258404"/>
              <a:gd name="connsiteY1" fmla="*/ 345336 h 679533"/>
              <a:gd name="connsiteX2" fmla="*/ 3258404 w 3258404"/>
              <a:gd name="connsiteY2" fmla="*/ 679533 h 6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8404" h="679533">
                <a:moveTo>
                  <a:pt x="83211" y="0"/>
                </a:moveTo>
                <a:cubicBezTo>
                  <a:pt x="-19844" y="116040"/>
                  <a:pt x="-122898" y="232081"/>
                  <a:pt x="406301" y="345336"/>
                </a:cubicBezTo>
                <a:cubicBezTo>
                  <a:pt x="935500" y="458592"/>
                  <a:pt x="2588086" y="675820"/>
                  <a:pt x="3258404" y="679533"/>
                </a:cubicBezTo>
              </a:path>
            </a:pathLst>
          </a:custGeom>
          <a:ln>
            <a:solidFill>
              <a:schemeClr val="tx1"/>
            </a:solidFill>
            <a:headEnd type="arrow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baddll2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39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7288237"/>
              </p:ext>
            </p:extLst>
          </p:nvPr>
        </p:nvGraphicFramePr>
        <p:xfrm>
          <a:off x="280339" y="3042057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2411136"/>
              </p:ext>
            </p:extLst>
          </p:nvPr>
        </p:nvGraphicFramePr>
        <p:xfrm>
          <a:off x="280340" y="2632829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520103"/>
              </p:ext>
            </p:extLst>
          </p:nvPr>
        </p:nvGraphicFramePr>
        <p:xfrm>
          <a:off x="2512492" y="3042057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3051861"/>
              </p:ext>
            </p:extLst>
          </p:nvPr>
        </p:nvGraphicFramePr>
        <p:xfrm>
          <a:off x="2512493" y="2632829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0419748"/>
              </p:ext>
            </p:extLst>
          </p:nvPr>
        </p:nvGraphicFramePr>
        <p:xfrm>
          <a:off x="4744646" y="3042057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‘b’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5166867"/>
              </p:ext>
            </p:extLst>
          </p:nvPr>
        </p:nvGraphicFramePr>
        <p:xfrm>
          <a:off x="4744647" y="2632829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5131851"/>
              </p:ext>
            </p:extLst>
          </p:nvPr>
        </p:nvGraphicFramePr>
        <p:xfrm>
          <a:off x="6976799" y="3042057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1590146"/>
              </p:ext>
            </p:extLst>
          </p:nvPr>
        </p:nvGraphicFramePr>
        <p:xfrm>
          <a:off x="6976800" y="2632829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Freeform 30"/>
          <p:cNvSpPr/>
          <p:nvPr/>
        </p:nvSpPr>
        <p:spPr>
          <a:xfrm rot="10800000">
            <a:off x="2098343" y="2976461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778715" y="3329281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10800000">
            <a:off x="4330496" y="2973617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010867" y="3326438"/>
            <a:ext cx="733777" cy="839782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  <a:gd name="connsiteX0" fmla="*/ 0 w 678072"/>
              <a:gd name="connsiteY0" fmla="*/ 0 h 954795"/>
              <a:gd name="connsiteX1" fmla="*/ 352778 w 678072"/>
              <a:gd name="connsiteY1" fmla="*/ 397731 h 954795"/>
              <a:gd name="connsiteX2" fmla="*/ 678072 w 678072"/>
              <a:gd name="connsiteY2" fmla="*/ 941663 h 954795"/>
              <a:gd name="connsiteX0" fmla="*/ 0 w 678072"/>
              <a:gd name="connsiteY0" fmla="*/ 0 h 951927"/>
              <a:gd name="connsiteX1" fmla="*/ 486470 w 678072"/>
              <a:gd name="connsiteY1" fmla="*/ 240705 h 951927"/>
              <a:gd name="connsiteX2" fmla="*/ 678072 w 678072"/>
              <a:gd name="connsiteY2" fmla="*/ 941663 h 951927"/>
              <a:gd name="connsiteX0" fmla="*/ 0 w 678072"/>
              <a:gd name="connsiteY0" fmla="*/ 0 h 941663"/>
              <a:gd name="connsiteX1" fmla="*/ 486470 w 678072"/>
              <a:gd name="connsiteY1" fmla="*/ 240705 h 941663"/>
              <a:gd name="connsiteX2" fmla="*/ 678072 w 678072"/>
              <a:gd name="connsiteY2" fmla="*/ 941663 h 941663"/>
              <a:gd name="connsiteX0" fmla="*/ 0 w 678072"/>
              <a:gd name="connsiteY0" fmla="*/ 0 h 941663"/>
              <a:gd name="connsiteX1" fmla="*/ 311452 w 678072"/>
              <a:gd name="connsiteY1" fmla="*/ 740332 h 941663"/>
              <a:gd name="connsiteX2" fmla="*/ 678072 w 678072"/>
              <a:gd name="connsiteY2" fmla="*/ 941663 h 941663"/>
              <a:gd name="connsiteX0" fmla="*/ 0 w 678072"/>
              <a:gd name="connsiteY0" fmla="*/ 0 h 941663"/>
              <a:gd name="connsiteX1" fmla="*/ 311452 w 678072"/>
              <a:gd name="connsiteY1" fmla="*/ 868807 h 941663"/>
              <a:gd name="connsiteX2" fmla="*/ 678072 w 678072"/>
              <a:gd name="connsiteY2" fmla="*/ 941663 h 941663"/>
              <a:gd name="connsiteX0" fmla="*/ 0 w 678072"/>
              <a:gd name="connsiteY0" fmla="*/ 0 h 963749"/>
              <a:gd name="connsiteX1" fmla="*/ 311452 w 678072"/>
              <a:gd name="connsiteY1" fmla="*/ 868807 h 963749"/>
              <a:gd name="connsiteX2" fmla="*/ 678072 w 678072"/>
              <a:gd name="connsiteY2" fmla="*/ 941663 h 9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072" h="963749">
                <a:moveTo>
                  <a:pt x="0" y="0"/>
                </a:moveTo>
                <a:cubicBezTo>
                  <a:pt x="91722" y="285750"/>
                  <a:pt x="198440" y="711863"/>
                  <a:pt x="311452" y="868807"/>
                </a:cubicBezTo>
                <a:cubicBezTo>
                  <a:pt x="424464" y="1025751"/>
                  <a:pt x="565448" y="940516"/>
                  <a:pt x="678072" y="94166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0800000">
            <a:off x="6562650" y="2973617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243022" y="3326437"/>
            <a:ext cx="733778" cy="3104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778" h="397869">
                <a:moveTo>
                  <a:pt x="0" y="0"/>
                </a:moveTo>
                <a:cubicBezTo>
                  <a:pt x="91722" y="285750"/>
                  <a:pt x="230482" y="390676"/>
                  <a:pt x="352778" y="397731"/>
                </a:cubicBezTo>
                <a:cubicBezTo>
                  <a:pt x="475074" y="404786"/>
                  <a:pt x="672630" y="141111"/>
                  <a:pt x="733778" y="42333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80339" y="30420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0339" y="30420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6030" y="30420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86030" y="30420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200252" y="30420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200252" y="3042057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594561" y="3037568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594561" y="3037568"/>
            <a:ext cx="594550" cy="5296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3247548"/>
              </p:ext>
            </p:extLst>
          </p:nvPr>
        </p:nvGraphicFramePr>
        <p:xfrm>
          <a:off x="2996872" y="5503314"/>
          <a:ext cx="2027994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998"/>
                <a:gridCol w="675998"/>
                <a:gridCol w="675998"/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5" name="Elbow Connector 54"/>
          <p:cNvCxnSpPr>
            <a:endCxn id="4" idx="2"/>
          </p:cNvCxnSpPr>
          <p:nvPr/>
        </p:nvCxnSpPr>
        <p:spPr>
          <a:xfrm rot="16200000" flipV="1">
            <a:off x="1151141" y="3609932"/>
            <a:ext cx="2218232" cy="2141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12" idx="2"/>
          </p:cNvCxnSpPr>
          <p:nvPr/>
        </p:nvCxnSpPr>
        <p:spPr>
          <a:xfrm rot="16200000" flipV="1">
            <a:off x="2607888" y="4385338"/>
            <a:ext cx="2216586" cy="589375"/>
          </a:xfrm>
          <a:prstGeom prst="bentConnector3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16" idx="2"/>
          </p:cNvCxnSpPr>
          <p:nvPr/>
        </p:nvCxnSpPr>
        <p:spPr>
          <a:xfrm flipV="1">
            <a:off x="4744647" y="3571733"/>
            <a:ext cx="3141153" cy="2218233"/>
          </a:xfrm>
          <a:prstGeom prst="bentConnector2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9193827"/>
              </p:ext>
            </p:extLst>
          </p:nvPr>
        </p:nvGraphicFramePr>
        <p:xfrm>
          <a:off x="4744645" y="4043608"/>
          <a:ext cx="1818003" cy="5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529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‘b’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0988431"/>
              </p:ext>
            </p:extLst>
          </p:nvPr>
        </p:nvGraphicFramePr>
        <p:xfrm>
          <a:off x="4744646" y="3634380"/>
          <a:ext cx="1818003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1"/>
                <a:gridCol w="606001"/>
                <a:gridCol w="606001"/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" name="Freeform 74"/>
          <p:cNvSpPr/>
          <p:nvPr/>
        </p:nvSpPr>
        <p:spPr>
          <a:xfrm>
            <a:off x="6243021" y="3604442"/>
            <a:ext cx="834048" cy="1004687"/>
          </a:xfrm>
          <a:custGeom>
            <a:avLst/>
            <a:gdLst>
              <a:gd name="connsiteX0" fmla="*/ 0 w 677334"/>
              <a:gd name="connsiteY0" fmla="*/ 0 h 578639"/>
              <a:gd name="connsiteX1" fmla="*/ 296334 w 677334"/>
              <a:gd name="connsiteY1" fmla="*/ 578556 h 578639"/>
              <a:gd name="connsiteX2" fmla="*/ 677334 w 677334"/>
              <a:gd name="connsiteY2" fmla="*/ 42333 h 578639"/>
              <a:gd name="connsiteX0" fmla="*/ 0 w 677334"/>
              <a:gd name="connsiteY0" fmla="*/ 0 h 560559"/>
              <a:gd name="connsiteX1" fmla="*/ 296334 w 677334"/>
              <a:gd name="connsiteY1" fmla="*/ 560473 h 560559"/>
              <a:gd name="connsiteX2" fmla="*/ 677334 w 677334"/>
              <a:gd name="connsiteY2" fmla="*/ 42333 h 560559"/>
              <a:gd name="connsiteX0" fmla="*/ 0 w 677334"/>
              <a:gd name="connsiteY0" fmla="*/ 0 h 397870"/>
              <a:gd name="connsiteX1" fmla="*/ 296334 w 677334"/>
              <a:gd name="connsiteY1" fmla="*/ 397731 h 397870"/>
              <a:gd name="connsiteX2" fmla="*/ 677334 w 677334"/>
              <a:gd name="connsiteY2" fmla="*/ 42333 h 397870"/>
              <a:gd name="connsiteX0" fmla="*/ 0 w 776111"/>
              <a:gd name="connsiteY0" fmla="*/ 0 h 397869"/>
              <a:gd name="connsiteX1" fmla="*/ 395111 w 776111"/>
              <a:gd name="connsiteY1" fmla="*/ 397731 h 397869"/>
              <a:gd name="connsiteX2" fmla="*/ 776111 w 776111"/>
              <a:gd name="connsiteY2" fmla="*/ 42333 h 397869"/>
              <a:gd name="connsiteX0" fmla="*/ 0 w 733778"/>
              <a:gd name="connsiteY0" fmla="*/ 0 h 397869"/>
              <a:gd name="connsiteX1" fmla="*/ 352778 w 733778"/>
              <a:gd name="connsiteY1" fmla="*/ 397731 h 397869"/>
              <a:gd name="connsiteX2" fmla="*/ 733778 w 733778"/>
              <a:gd name="connsiteY2" fmla="*/ 42333 h 397869"/>
              <a:gd name="connsiteX0" fmla="*/ 0 w 834048"/>
              <a:gd name="connsiteY0" fmla="*/ 928370 h 1371596"/>
              <a:gd name="connsiteX1" fmla="*/ 352778 w 834048"/>
              <a:gd name="connsiteY1" fmla="*/ 1326101 h 1371596"/>
              <a:gd name="connsiteX2" fmla="*/ 834048 w 834048"/>
              <a:gd name="connsiteY2" fmla="*/ 0 h 1371596"/>
              <a:gd name="connsiteX0" fmla="*/ 0 w 834048"/>
              <a:gd name="connsiteY0" fmla="*/ 928370 h 1143433"/>
              <a:gd name="connsiteX1" fmla="*/ 564458 w 834048"/>
              <a:gd name="connsiteY1" fmla="*/ 1026326 h 1143433"/>
              <a:gd name="connsiteX2" fmla="*/ 834048 w 834048"/>
              <a:gd name="connsiteY2" fmla="*/ 0 h 1143433"/>
              <a:gd name="connsiteX0" fmla="*/ 0 w 834048"/>
              <a:gd name="connsiteY0" fmla="*/ 928370 h 1320611"/>
              <a:gd name="connsiteX1" fmla="*/ 564458 w 834048"/>
              <a:gd name="connsiteY1" fmla="*/ 1026326 h 1320611"/>
              <a:gd name="connsiteX2" fmla="*/ 834048 w 834048"/>
              <a:gd name="connsiteY2" fmla="*/ 0 h 1320611"/>
              <a:gd name="connsiteX0" fmla="*/ 0 w 834048"/>
              <a:gd name="connsiteY0" fmla="*/ 928370 h 1320611"/>
              <a:gd name="connsiteX1" fmla="*/ 564458 w 834048"/>
              <a:gd name="connsiteY1" fmla="*/ 1026326 h 1320611"/>
              <a:gd name="connsiteX2" fmla="*/ 834048 w 834048"/>
              <a:gd name="connsiteY2" fmla="*/ 0 h 1320611"/>
              <a:gd name="connsiteX0" fmla="*/ 0 w 834048"/>
              <a:gd name="connsiteY0" fmla="*/ 928370 h 1320611"/>
              <a:gd name="connsiteX1" fmla="*/ 564458 w 834048"/>
              <a:gd name="connsiteY1" fmla="*/ 1026326 h 1320611"/>
              <a:gd name="connsiteX2" fmla="*/ 834048 w 834048"/>
              <a:gd name="connsiteY2" fmla="*/ 0 h 1320611"/>
              <a:gd name="connsiteX0" fmla="*/ 0 w 834048"/>
              <a:gd name="connsiteY0" fmla="*/ 928370 h 1227326"/>
              <a:gd name="connsiteX1" fmla="*/ 564458 w 834048"/>
              <a:gd name="connsiteY1" fmla="*/ 1026326 h 1227326"/>
              <a:gd name="connsiteX2" fmla="*/ 834048 w 834048"/>
              <a:gd name="connsiteY2" fmla="*/ 0 h 1227326"/>
              <a:gd name="connsiteX0" fmla="*/ 0 w 834048"/>
              <a:gd name="connsiteY0" fmla="*/ 928370 h 1215049"/>
              <a:gd name="connsiteX1" fmla="*/ 564458 w 834048"/>
              <a:gd name="connsiteY1" fmla="*/ 1026326 h 1215049"/>
              <a:gd name="connsiteX2" fmla="*/ 834048 w 834048"/>
              <a:gd name="connsiteY2" fmla="*/ 0 h 1215049"/>
              <a:gd name="connsiteX0" fmla="*/ 0 w 834048"/>
              <a:gd name="connsiteY0" fmla="*/ 928370 h 1110911"/>
              <a:gd name="connsiteX1" fmla="*/ 497612 w 834048"/>
              <a:gd name="connsiteY1" fmla="*/ 826474 h 1110911"/>
              <a:gd name="connsiteX2" fmla="*/ 834048 w 834048"/>
              <a:gd name="connsiteY2" fmla="*/ 0 h 1110911"/>
              <a:gd name="connsiteX0" fmla="*/ 0 w 834048"/>
              <a:gd name="connsiteY0" fmla="*/ 928370 h 1273140"/>
              <a:gd name="connsiteX1" fmla="*/ 285932 w 834048"/>
              <a:gd name="connsiteY1" fmla="*/ 1111976 h 1273140"/>
              <a:gd name="connsiteX2" fmla="*/ 834048 w 834048"/>
              <a:gd name="connsiteY2" fmla="*/ 0 h 1273140"/>
              <a:gd name="connsiteX0" fmla="*/ 0 w 834048"/>
              <a:gd name="connsiteY0" fmla="*/ 928370 h 1140984"/>
              <a:gd name="connsiteX1" fmla="*/ 285932 w 834048"/>
              <a:gd name="connsiteY1" fmla="*/ 1111976 h 1140984"/>
              <a:gd name="connsiteX2" fmla="*/ 834048 w 834048"/>
              <a:gd name="connsiteY2" fmla="*/ 0 h 1140984"/>
              <a:gd name="connsiteX0" fmla="*/ 0 w 834048"/>
              <a:gd name="connsiteY0" fmla="*/ 928370 h 1287443"/>
              <a:gd name="connsiteX1" fmla="*/ 363920 w 834048"/>
              <a:gd name="connsiteY1" fmla="*/ 1283277 h 1287443"/>
              <a:gd name="connsiteX2" fmla="*/ 834048 w 834048"/>
              <a:gd name="connsiteY2" fmla="*/ 0 h 128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048" h="1287443">
                <a:moveTo>
                  <a:pt x="0" y="928370"/>
                </a:moveTo>
                <a:cubicBezTo>
                  <a:pt x="91722" y="1214120"/>
                  <a:pt x="191489" y="1309531"/>
                  <a:pt x="363920" y="1283277"/>
                </a:cubicBezTo>
                <a:cubicBezTo>
                  <a:pt x="536351" y="1257023"/>
                  <a:pt x="806323" y="298630"/>
                  <a:pt x="834048" y="0"/>
                </a:cubicBezTo>
              </a:path>
            </a:pathLst>
          </a:cu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4010867" y="3553525"/>
            <a:ext cx="1024879" cy="757513"/>
          </a:xfrm>
          <a:custGeom>
            <a:avLst/>
            <a:gdLst>
              <a:gd name="connsiteX0" fmla="*/ 83211 w 3258404"/>
              <a:gd name="connsiteY0" fmla="*/ 0 h 679533"/>
              <a:gd name="connsiteX1" fmla="*/ 406301 w 3258404"/>
              <a:gd name="connsiteY1" fmla="*/ 345336 h 679533"/>
              <a:gd name="connsiteX2" fmla="*/ 3258404 w 3258404"/>
              <a:gd name="connsiteY2" fmla="*/ 679533 h 679533"/>
              <a:gd name="connsiteX0" fmla="*/ 6896 w 3182089"/>
              <a:gd name="connsiteY0" fmla="*/ 0 h 679533"/>
              <a:gd name="connsiteX1" fmla="*/ 1510935 w 3182089"/>
              <a:gd name="connsiteY1" fmla="*/ 389895 h 679533"/>
              <a:gd name="connsiteX2" fmla="*/ 3182089 w 3182089"/>
              <a:gd name="connsiteY2" fmla="*/ 679533 h 679533"/>
              <a:gd name="connsiteX0" fmla="*/ 50940 w 1978338"/>
              <a:gd name="connsiteY0" fmla="*/ 0 h 757513"/>
              <a:gd name="connsiteX1" fmla="*/ 307184 w 1978338"/>
              <a:gd name="connsiteY1" fmla="*/ 467875 h 757513"/>
              <a:gd name="connsiteX2" fmla="*/ 1978338 w 1978338"/>
              <a:gd name="connsiteY2" fmla="*/ 757513 h 757513"/>
              <a:gd name="connsiteX0" fmla="*/ 21339 w 1948737"/>
              <a:gd name="connsiteY0" fmla="*/ 0 h 757513"/>
              <a:gd name="connsiteX1" fmla="*/ 277583 w 1948737"/>
              <a:gd name="connsiteY1" fmla="*/ 467875 h 757513"/>
              <a:gd name="connsiteX2" fmla="*/ 1948737 w 1948737"/>
              <a:gd name="connsiteY2" fmla="*/ 757513 h 757513"/>
              <a:gd name="connsiteX0" fmla="*/ 4768 w 1932166"/>
              <a:gd name="connsiteY0" fmla="*/ 0 h 757513"/>
              <a:gd name="connsiteX1" fmla="*/ 461551 w 1932166"/>
              <a:gd name="connsiteY1" fmla="*/ 601554 h 757513"/>
              <a:gd name="connsiteX2" fmla="*/ 1932166 w 1932166"/>
              <a:gd name="connsiteY2" fmla="*/ 757513 h 757513"/>
              <a:gd name="connsiteX0" fmla="*/ 0 w 1927398"/>
              <a:gd name="connsiteY0" fmla="*/ 0 h 757513"/>
              <a:gd name="connsiteX1" fmla="*/ 456783 w 1927398"/>
              <a:gd name="connsiteY1" fmla="*/ 601554 h 757513"/>
              <a:gd name="connsiteX2" fmla="*/ 1927398 w 1927398"/>
              <a:gd name="connsiteY2" fmla="*/ 757513 h 75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7398" h="757513">
                <a:moveTo>
                  <a:pt x="0" y="0"/>
                </a:moveTo>
                <a:cubicBezTo>
                  <a:pt x="41778" y="205160"/>
                  <a:pt x="135550" y="475302"/>
                  <a:pt x="456783" y="601554"/>
                </a:cubicBezTo>
                <a:cubicBezTo>
                  <a:pt x="778016" y="727806"/>
                  <a:pt x="1257080" y="753800"/>
                  <a:pt x="1927398" y="757513"/>
                </a:cubicBezTo>
              </a:path>
            </a:pathLst>
          </a:custGeom>
          <a:ln>
            <a:solidFill>
              <a:schemeClr val="tx1"/>
            </a:solidFill>
            <a:headEnd type="arrow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6621096"/>
              </p:ext>
            </p:extLst>
          </p:nvPr>
        </p:nvGraphicFramePr>
        <p:xfrm>
          <a:off x="2996871" y="6032990"/>
          <a:ext cx="2027994" cy="3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42"/>
                <a:gridCol w="771987"/>
                <a:gridCol w="592165"/>
              </a:tblGrid>
              <a:tr h="36781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cursor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baddll3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39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340</Words>
  <Application>Microsoft Macintosh PowerPoint</Application>
  <PresentationFormat>On-screen Show (4:3)</PresentationFormat>
  <Paragraphs>238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Pictures for this Homework</vt:lpstr>
      <vt:lpstr>dll1</vt:lpstr>
      <vt:lpstr>dll2</vt:lpstr>
      <vt:lpstr>dll3</vt:lpstr>
      <vt:lpstr>dll4</vt:lpstr>
      <vt:lpstr>dll5</vt:lpstr>
      <vt:lpstr>dll6</vt:lpstr>
      <vt:lpstr>baddll2</vt:lpstr>
      <vt:lpstr>baddll3</vt:lpstr>
      <vt:lpstr>baddll-discovered-1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70</cp:revision>
  <dcterms:created xsi:type="dcterms:W3CDTF">2011-02-11T13:14:12Z</dcterms:created>
  <dcterms:modified xsi:type="dcterms:W3CDTF">2016-07-19T18:55:58Z</dcterms:modified>
</cp:coreProperties>
</file>