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262" r:id="rId2"/>
    <p:sldId id="258" r:id="rId3"/>
    <p:sldId id="260" r:id="rId4"/>
    <p:sldId id="263" r:id="rId5"/>
    <p:sldId id="259" r:id="rId6"/>
    <p:sldId id="261" r:id="rId7"/>
  </p:sldIdLst>
  <p:sldSz cx="9144000" cy="6858000" type="screen4x3"/>
  <p:notesSz cx="7007225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9139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6D01BEDB-755F-4B50-A6BB-287663F63912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9139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3116E05D-1752-4A6E-B97B-9B0C17D47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91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11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1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06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0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8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7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9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73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9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48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5918-EE95-7F49-84FD-76AF5D45BCED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4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92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964986"/>
            <a:ext cx="8894618" cy="48930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TRUE OR FALSE:   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+ 4n  </a:t>
            </a:r>
            <a:r>
              <a:rPr lang="en-US" sz="2800" dirty="0" smtClean="0">
                <a:sym typeface="Symbol"/>
              </a:rPr>
              <a:t></a:t>
            </a:r>
            <a:r>
              <a:rPr lang="en-US" sz="2800" dirty="0" smtClean="0"/>
              <a:t> O(n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).</a:t>
            </a:r>
          </a:p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Using binary search on a sorted array of size </a:t>
            </a:r>
            <a:r>
              <a:rPr lang="en-US" sz="2800" i="1" dirty="0" smtClean="0"/>
              <a:t>255</a:t>
            </a:r>
            <a:r>
              <a:rPr lang="en-US" sz="2800" dirty="0" smtClean="0"/>
              <a:t>, the maximum number of elements to be examined is _____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What is the </a:t>
            </a:r>
            <a:r>
              <a:rPr lang="en-US" sz="2800" i="1" dirty="0" smtClean="0"/>
              <a:t>best case </a:t>
            </a:r>
            <a:r>
              <a:rPr lang="en-US" sz="2800" dirty="0" smtClean="0"/>
              <a:t>runtime complexity of binary search using big O notation?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An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algorithm run on </a:t>
            </a:r>
            <a:r>
              <a:rPr lang="en-US" sz="2800" i="1" dirty="0" smtClean="0"/>
              <a:t>a million </a:t>
            </a:r>
            <a:r>
              <a:rPr lang="en-US" sz="2800" dirty="0" smtClean="0"/>
              <a:t>data values takes 1 </a:t>
            </a:r>
            <a:r>
              <a:rPr lang="en-US" sz="2800" dirty="0" err="1" smtClean="0"/>
              <a:t>ms.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i="1" dirty="0" smtClean="0"/>
              <a:t>4 million </a:t>
            </a:r>
            <a:r>
              <a:rPr lang="en-US" sz="2800" dirty="0" smtClean="0"/>
              <a:t>data values, we expect this algorithm to take _____ ms approximately.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Implementing binary search, which is the best way to compute the midpoint </a:t>
            </a:r>
            <a:r>
              <a:rPr lang="en-US" sz="2800" i="1" dirty="0" smtClean="0"/>
              <a:t>m</a:t>
            </a:r>
            <a:r>
              <a:rPr lang="en-US" sz="2800" dirty="0" smtClean="0"/>
              <a:t> to avoid bugs?</a:t>
            </a:r>
          </a:p>
          <a:p>
            <a:pPr marL="573088" lvl="1">
              <a:buNone/>
            </a:pPr>
            <a:r>
              <a:rPr lang="en-US" sz="2400" i="1" dirty="0" smtClean="0"/>
              <a:t>a)  m = lo/2 + hi/2				b)  m = lo + (hi - lo)/2</a:t>
            </a:r>
          </a:p>
          <a:p>
            <a:pPr marL="573088" lvl="1">
              <a:buNone/>
            </a:pPr>
            <a:r>
              <a:rPr lang="en-US" sz="2400" i="1" dirty="0" smtClean="0"/>
              <a:t>c) m = hi + (hi - lo)/2 				d)  m = (lo + hi) / 2</a:t>
            </a:r>
            <a:endParaRPr lang="en-US" sz="1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43925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22" name="Picture 21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b="1" dirty="0" smtClean="0">
                <a:solidFill>
                  <a:srgbClr val="FF0000"/>
                </a:solidFill>
              </a:rPr>
              <a:t>solutions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935804"/>
            <a:ext cx="8894618" cy="492219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or FALSE:   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+ 4n  </a:t>
            </a:r>
            <a:r>
              <a:rPr lang="en-US" sz="2800" dirty="0" smtClean="0">
                <a:sym typeface="Symbol"/>
              </a:rPr>
              <a:t></a:t>
            </a:r>
            <a:r>
              <a:rPr lang="en-US" sz="2800" dirty="0" smtClean="0"/>
              <a:t> O(n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).</a:t>
            </a:r>
          </a:p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Using binary search on a sorted array of size </a:t>
            </a:r>
            <a:r>
              <a:rPr lang="en-US" sz="2800" i="1" dirty="0" smtClean="0"/>
              <a:t>255</a:t>
            </a:r>
            <a:r>
              <a:rPr lang="en-US" sz="2800" dirty="0" smtClean="0"/>
              <a:t>, the maximum number of elements to be examined is </a:t>
            </a:r>
            <a:r>
              <a:rPr lang="en-US" sz="2800" b="1" dirty="0" smtClean="0">
                <a:solidFill>
                  <a:srgbClr val="FF0000"/>
                </a:solidFill>
              </a:rPr>
              <a:t>8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What is the </a:t>
            </a:r>
            <a:r>
              <a:rPr lang="en-US" sz="2800" i="1" dirty="0" smtClean="0"/>
              <a:t>best case </a:t>
            </a:r>
            <a:r>
              <a:rPr lang="en-US" sz="2800" dirty="0" smtClean="0"/>
              <a:t>runtime complexity of binary search using big O notation?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O(1) </a:t>
            </a:r>
            <a:r>
              <a:rPr lang="en-US" sz="2800" dirty="0" smtClean="0">
                <a:solidFill>
                  <a:srgbClr val="FF0000"/>
                </a:solidFill>
              </a:rPr>
              <a:t>when searching for  the middle element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An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algorithm run on </a:t>
            </a:r>
            <a:r>
              <a:rPr lang="en-US" sz="2800" i="1" dirty="0" smtClean="0"/>
              <a:t>a million </a:t>
            </a:r>
            <a:r>
              <a:rPr lang="en-US" sz="2800" dirty="0" smtClean="0"/>
              <a:t>data values takes 1 </a:t>
            </a:r>
            <a:r>
              <a:rPr lang="en-US" sz="2800" dirty="0" err="1" smtClean="0"/>
              <a:t>ms.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i="1" dirty="0" smtClean="0"/>
              <a:t>4 million </a:t>
            </a:r>
            <a:r>
              <a:rPr lang="en-US" sz="2800" dirty="0" smtClean="0"/>
              <a:t>data values, we expect this algorithm to take </a:t>
            </a:r>
            <a:r>
              <a:rPr lang="en-US" sz="2800" b="1" dirty="0" smtClean="0">
                <a:solidFill>
                  <a:srgbClr val="FF0000"/>
                </a:solidFill>
              </a:rPr>
              <a:t>16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/>
              <a:t>ms approximately.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Implementing binary search, which is the best way to compute the midpoint </a:t>
            </a:r>
            <a:r>
              <a:rPr lang="en-US" sz="2800" i="1" dirty="0" smtClean="0"/>
              <a:t>m</a:t>
            </a:r>
            <a:r>
              <a:rPr lang="en-US" sz="2800" dirty="0" smtClean="0"/>
              <a:t> to avoid bugs?</a:t>
            </a:r>
          </a:p>
          <a:p>
            <a:pPr marL="573088" lvl="1">
              <a:buNone/>
            </a:pPr>
            <a:r>
              <a:rPr lang="en-US" sz="2400" i="1" dirty="0" smtClean="0"/>
              <a:t>a)  m = lo/2 + hi/2				</a:t>
            </a:r>
            <a:r>
              <a:rPr lang="en-US" sz="2400" b="1" i="1" dirty="0" smtClean="0">
                <a:solidFill>
                  <a:srgbClr val="FF0000"/>
                </a:solidFill>
              </a:rPr>
              <a:t>b)  m = lo + (hi - lo)/2</a:t>
            </a:r>
          </a:p>
          <a:p>
            <a:pPr marL="573088" lvl="1">
              <a:buNone/>
            </a:pPr>
            <a:r>
              <a:rPr lang="en-US" sz="2400" i="1" dirty="0" smtClean="0"/>
              <a:t>c)  m = hi + (hi - lo)/2				d)  m = lo + hi / 2</a:t>
            </a:r>
            <a:endParaRPr lang="en-US" sz="16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9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876424"/>
            <a:ext cx="8894618" cy="498157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b="1" dirty="0" smtClean="0"/>
              <a:t>TRUE</a:t>
            </a:r>
            <a:r>
              <a:rPr lang="en-US" sz="2800" dirty="0" smtClean="0"/>
              <a:t> or </a:t>
            </a:r>
            <a:r>
              <a:rPr lang="en-US" sz="2800" b="1" dirty="0" smtClean="0"/>
              <a:t>FALSE</a:t>
            </a:r>
            <a:r>
              <a:rPr lang="en-US" sz="2800" dirty="0" smtClean="0"/>
              <a:t>:   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+ 2n + 5  </a:t>
            </a:r>
            <a:r>
              <a:rPr lang="en-US" sz="2800" dirty="0" smtClean="0">
                <a:sym typeface="Symbol"/>
              </a:rPr>
              <a:t></a:t>
            </a:r>
            <a:r>
              <a:rPr lang="en-US" sz="2800" dirty="0" smtClean="0"/>
              <a:t> O(n).</a:t>
            </a:r>
          </a:p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Using binary search on a sorted array of size </a:t>
            </a:r>
            <a:r>
              <a:rPr lang="en-US" sz="2800" i="1" dirty="0" smtClean="0"/>
              <a:t>127</a:t>
            </a:r>
            <a:r>
              <a:rPr lang="en-US" sz="2800" dirty="0" smtClean="0"/>
              <a:t>, the maximum number of elements to be examined is _____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What is the </a:t>
            </a:r>
            <a:r>
              <a:rPr lang="en-US" sz="2800" i="1" dirty="0" smtClean="0"/>
              <a:t>best case </a:t>
            </a:r>
            <a:r>
              <a:rPr lang="en-US" sz="2800" dirty="0" smtClean="0"/>
              <a:t>runtime complexity of linear search using big-O notation?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An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algorithm run on </a:t>
            </a:r>
            <a:r>
              <a:rPr lang="en-US" sz="2800" i="1" dirty="0" smtClean="0"/>
              <a:t>a million </a:t>
            </a:r>
            <a:r>
              <a:rPr lang="en-US" sz="2800" dirty="0" smtClean="0"/>
              <a:t>data values takes 1 </a:t>
            </a:r>
            <a:r>
              <a:rPr lang="en-US" sz="2800" dirty="0" err="1" smtClean="0"/>
              <a:t>ms.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i="1" dirty="0" smtClean="0"/>
              <a:t>5 million </a:t>
            </a:r>
            <a:r>
              <a:rPr lang="en-US" sz="2800" dirty="0" smtClean="0"/>
              <a:t>data values, we expect this algorithm to take _____ ms approximately.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Implementing binary search, which is the best way to compute the midpoint </a:t>
            </a:r>
            <a:r>
              <a:rPr lang="en-US" sz="2800" i="1" dirty="0" smtClean="0"/>
              <a:t>m</a:t>
            </a:r>
            <a:r>
              <a:rPr lang="en-US" sz="2800" dirty="0" smtClean="0"/>
              <a:t> to avoid bugs?</a:t>
            </a:r>
          </a:p>
          <a:p>
            <a:pPr marL="573088" lvl="1">
              <a:buNone/>
            </a:pPr>
            <a:r>
              <a:rPr lang="en-US" sz="2400" i="1" dirty="0" smtClean="0"/>
              <a:t>a)  m = lo/2 + hi/2				b)  m = lo + (hi - lo)/2</a:t>
            </a:r>
          </a:p>
          <a:p>
            <a:pPr marL="573088" lvl="1">
              <a:buNone/>
            </a:pPr>
            <a:r>
              <a:rPr lang="en-US" sz="2400" i="1" dirty="0" smtClean="0"/>
              <a:t>c) m = hi + (hi - lo)/2 				d)  m = (lo + hi) / 2</a:t>
            </a:r>
            <a:endParaRPr lang="en-US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43925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7" name="Picture 6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solutions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724025"/>
            <a:ext cx="8894618" cy="513397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TRUE or </a:t>
            </a:r>
            <a:r>
              <a:rPr lang="en-US" sz="2800" b="1" dirty="0" smtClean="0">
                <a:solidFill>
                  <a:srgbClr val="FF0000"/>
                </a:solidFill>
              </a:rPr>
              <a:t>FALSE</a:t>
            </a:r>
            <a:r>
              <a:rPr lang="en-US" sz="2800" dirty="0" smtClean="0"/>
              <a:t>:   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+ 2n + 5  </a:t>
            </a:r>
            <a:r>
              <a:rPr lang="en-US" sz="2800" dirty="0" smtClean="0">
                <a:sym typeface="Symbol"/>
              </a:rPr>
              <a:t></a:t>
            </a:r>
            <a:r>
              <a:rPr lang="en-US" sz="2800" dirty="0" smtClean="0"/>
              <a:t> O(n).</a:t>
            </a:r>
          </a:p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Using binary search on a sorted array of size </a:t>
            </a:r>
            <a:r>
              <a:rPr lang="en-US" sz="2800" i="1" dirty="0" smtClean="0"/>
              <a:t>127</a:t>
            </a:r>
            <a:r>
              <a:rPr lang="en-US" sz="2800" dirty="0" smtClean="0"/>
              <a:t>, the maximum number of elements to be examined is </a:t>
            </a:r>
            <a:r>
              <a:rPr lang="en-US" sz="2800" b="1" dirty="0" smtClean="0">
                <a:solidFill>
                  <a:srgbClr val="FF0000"/>
                </a:solidFill>
              </a:rPr>
              <a:t>7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What is the </a:t>
            </a:r>
            <a:r>
              <a:rPr lang="en-US" sz="2800" i="1" dirty="0" smtClean="0"/>
              <a:t>best case </a:t>
            </a:r>
            <a:r>
              <a:rPr lang="en-US" sz="2800" dirty="0" smtClean="0"/>
              <a:t>runtime complexity of linear search using big-O notation?  </a:t>
            </a:r>
            <a:r>
              <a:rPr lang="en-US" sz="2800" b="1" dirty="0" smtClean="0">
                <a:solidFill>
                  <a:srgbClr val="FF0000"/>
                </a:solidFill>
              </a:rPr>
              <a:t>O(1) </a:t>
            </a:r>
            <a:r>
              <a:rPr lang="en-US" sz="2800" dirty="0" smtClean="0">
                <a:solidFill>
                  <a:srgbClr val="FF0000"/>
                </a:solidFill>
              </a:rPr>
              <a:t>when searching for the first element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An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algorithm run on </a:t>
            </a:r>
            <a:r>
              <a:rPr lang="en-US" sz="2800" i="1" dirty="0" smtClean="0"/>
              <a:t>a million </a:t>
            </a:r>
            <a:r>
              <a:rPr lang="en-US" sz="2800" dirty="0" smtClean="0"/>
              <a:t>data values takes 1 </a:t>
            </a:r>
            <a:r>
              <a:rPr lang="en-US" sz="2800" dirty="0" err="1" smtClean="0"/>
              <a:t>ms.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i="1" dirty="0" smtClean="0"/>
              <a:t>5 million </a:t>
            </a:r>
            <a:r>
              <a:rPr lang="en-US" sz="2800" dirty="0" smtClean="0"/>
              <a:t>data values, we expect this algorithm to take </a:t>
            </a:r>
            <a:r>
              <a:rPr lang="en-US" sz="2800" b="1" dirty="0" smtClean="0">
                <a:solidFill>
                  <a:srgbClr val="FF0000"/>
                </a:solidFill>
              </a:rPr>
              <a:t>25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/>
              <a:t>ms approximately.</a:t>
            </a:r>
            <a:endParaRPr lang="en-US" sz="1600" dirty="0" smtClean="0"/>
          </a:p>
          <a:p>
            <a:pPr marL="285750" indent="-28575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Implementing binary search, which is the best way to compute the midpoint </a:t>
            </a:r>
            <a:r>
              <a:rPr lang="en-US" sz="2800" i="1" dirty="0" smtClean="0"/>
              <a:t>m</a:t>
            </a:r>
            <a:r>
              <a:rPr lang="en-US" sz="2800" dirty="0" smtClean="0"/>
              <a:t> to avoid bugs?</a:t>
            </a:r>
          </a:p>
          <a:p>
            <a:pPr marL="573088" lvl="1">
              <a:buNone/>
            </a:pPr>
            <a:r>
              <a:rPr lang="en-US" sz="2400" i="1" dirty="0" smtClean="0"/>
              <a:t>a)  m = lo/2 + hi/2				</a:t>
            </a:r>
            <a:r>
              <a:rPr lang="en-US" sz="2400" b="1" i="1" dirty="0" smtClean="0">
                <a:solidFill>
                  <a:srgbClr val="FF0000"/>
                </a:solidFill>
              </a:rPr>
              <a:t>b)  m = lo + (hi - lo)/2</a:t>
            </a:r>
          </a:p>
          <a:p>
            <a:pPr marL="573088" lvl="1">
              <a:buNone/>
            </a:pPr>
            <a:r>
              <a:rPr lang="en-US" sz="2400" i="1" dirty="0" smtClean="0"/>
              <a:t>c)  m = hi + (hi - lo)/2				d)  m = lo + hi / 2</a:t>
            </a:r>
            <a:endParaRPr lang="en-US" sz="1600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273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Version A</vt:lpstr>
      <vt:lpstr>   Go to      or          cs.cmu.edu/~15122/quiz</vt:lpstr>
      <vt:lpstr>Quiz solutions</vt:lpstr>
      <vt:lpstr>Version B</vt:lpstr>
      <vt:lpstr>   Go to      or          cs.cmu.edu/~15122/quiz</vt:lpstr>
      <vt:lpstr>Quiz solutions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Pfenning</dc:creator>
  <cp:lastModifiedBy>iliano</cp:lastModifiedBy>
  <cp:revision>28</cp:revision>
  <dcterms:created xsi:type="dcterms:W3CDTF">2016-02-02T12:06:26Z</dcterms:created>
  <dcterms:modified xsi:type="dcterms:W3CDTF">2019-02-12T20:38:55Z</dcterms:modified>
</cp:coreProperties>
</file>