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70" r:id="rId4"/>
    <p:sldId id="259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3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241-53E2-B443-8AF3-6E93E59F6197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62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241-53E2-B443-8AF3-6E93E59F6197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598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241-53E2-B443-8AF3-6E93E59F6197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446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241-53E2-B443-8AF3-6E93E59F6197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566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241-53E2-B443-8AF3-6E93E59F6197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10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241-53E2-B443-8AF3-6E93E59F6197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224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241-53E2-B443-8AF3-6E93E59F6197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046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241-53E2-B443-8AF3-6E93E59F6197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857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241-53E2-B443-8AF3-6E93E59F6197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72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241-53E2-B443-8AF3-6E93E59F6197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91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241-53E2-B443-8AF3-6E93E59F6197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707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01241-53E2-B443-8AF3-6E93E59F6197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9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Write a C expression that evaluates to a pointer to the element at index 4 of a 10-element 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3000" dirty="0" smtClean="0"/>
              <a:t> array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000" dirty="0" smtClean="0"/>
              <a:t>?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000" dirty="0" smtClean="0"/>
              <a:t>In a C executable compiled without -DDEBUG, contracts are _</a:t>
            </a:r>
            <a:r>
              <a:rPr lang="en-US" sz="3000" dirty="0" err="1" smtClean="0"/>
              <a:t>comments_macros_removed_executed_undefined</a:t>
            </a:r>
            <a:r>
              <a:rPr lang="en-US" sz="3000" dirty="0" smtClean="0"/>
              <a:t>_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000" b="1" dirty="0" smtClean="0"/>
              <a:t>True/False: </a:t>
            </a:r>
            <a:r>
              <a:rPr lang="en-US" sz="3000" dirty="0" smtClean="0"/>
              <a:t>C allows allocating arrays on the stack.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000" dirty="0"/>
              <a:t>What </a:t>
            </a:r>
            <a:r>
              <a:rPr lang="en-US" sz="3000" dirty="0" smtClean="0"/>
              <a:t>program do we use to find memory leaks in C code?  __gcc__cc0__valgrind__cpp__ls__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000" b="1" dirty="0" smtClean="0"/>
              <a:t>True/False</a:t>
            </a:r>
            <a:r>
              <a:rPr lang="en-US" sz="3000" dirty="0" smtClean="0"/>
              <a:t>: All undefined behaviors in C are safety violations in C0/C1.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543925" cy="141763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 smtClean="0"/>
              <a:t>   Go to						or</a:t>
            </a:r>
            <a:br>
              <a:rPr lang="en-US" b="1" dirty="0" smtClean="0"/>
            </a:br>
            <a:r>
              <a:rPr lang="en-US" b="1" dirty="0" smtClean="0"/>
              <a:t>						   </a:t>
            </a:r>
            <a:r>
              <a:rPr lang="en-US" b="1" dirty="0" smtClean="0">
                <a:solidFill>
                  <a:srgbClr val="0070C0"/>
                </a:solidFill>
              </a:rPr>
              <a:t>cs.cmu.edu/~15122/quiz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6720" y="342899"/>
            <a:ext cx="3104482" cy="1257301"/>
            <a:chOff x="116720" y="342899"/>
            <a:chExt cx="3104482" cy="1257301"/>
          </a:xfrm>
        </p:grpSpPr>
        <p:pic>
          <p:nvPicPr>
            <p:cNvPr id="9" name="Picture 8" descr="Screenshot from 2018-09-10 18-11-03.png"/>
            <p:cNvPicPr>
              <a:picLocks noChangeAspect="1"/>
            </p:cNvPicPr>
            <p:nvPr/>
          </p:nvPicPr>
          <p:blipFill>
            <a:blip r:embed="rId2"/>
            <a:srcRect l="8709" r="4144"/>
            <a:stretch>
              <a:fillRect/>
            </a:stretch>
          </p:blipFill>
          <p:spPr>
            <a:xfrm>
              <a:off x="116720" y="629224"/>
              <a:ext cx="3104482" cy="809625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1341735" y="894337"/>
              <a:ext cx="1090670" cy="705863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076450" y="342899"/>
              <a:ext cx="499580" cy="628650"/>
            </a:xfrm>
            <a:custGeom>
              <a:avLst/>
              <a:gdLst>
                <a:gd name="connsiteX0" fmla="*/ 0 w 219075"/>
                <a:gd name="connsiteY0" fmla="*/ 0 h 504825"/>
                <a:gd name="connsiteX1" fmla="*/ 209550 w 219075"/>
                <a:gd name="connsiteY1" fmla="*/ 295275 h 504825"/>
                <a:gd name="connsiteX2" fmla="*/ 57150 w 219075"/>
                <a:gd name="connsiteY2" fmla="*/ 504825 h 504825"/>
                <a:gd name="connsiteX0" fmla="*/ 0 w 221735"/>
                <a:gd name="connsiteY0" fmla="*/ 3780 h 508605"/>
                <a:gd name="connsiteX1" fmla="*/ 130261 w 221735"/>
                <a:gd name="connsiteY1" fmla="*/ 49212 h 508605"/>
                <a:gd name="connsiteX2" fmla="*/ 209550 w 221735"/>
                <a:gd name="connsiteY2" fmla="*/ 299055 h 508605"/>
                <a:gd name="connsiteX3" fmla="*/ 57150 w 221735"/>
                <a:gd name="connsiteY3" fmla="*/ 508605 h 508605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0 h 504825"/>
                <a:gd name="connsiteX1" fmla="*/ 219076 w 310550"/>
                <a:gd name="connsiteY1" fmla="*/ 45432 h 504825"/>
                <a:gd name="connsiteX2" fmla="*/ 298365 w 310550"/>
                <a:gd name="connsiteY2" fmla="*/ 295275 h 504825"/>
                <a:gd name="connsiteX3" fmla="*/ 145965 w 310550"/>
                <a:gd name="connsiteY3" fmla="*/ 504825 h 504825"/>
                <a:gd name="connsiteX0" fmla="*/ 0 w 310550"/>
                <a:gd name="connsiteY0" fmla="*/ 0 h 504825"/>
                <a:gd name="connsiteX1" fmla="*/ 219076 w 310550"/>
                <a:gd name="connsiteY1" fmla="*/ 45432 h 504825"/>
                <a:gd name="connsiteX2" fmla="*/ 298365 w 310550"/>
                <a:gd name="connsiteY2" fmla="*/ 295275 h 504825"/>
                <a:gd name="connsiteX3" fmla="*/ 145965 w 310550"/>
                <a:gd name="connsiteY3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550" h="504825">
                  <a:moveTo>
                    <a:pt x="0" y="0"/>
                  </a:moveTo>
                  <a:cubicBezTo>
                    <a:pt x="163813" y="13759"/>
                    <a:pt x="141210" y="11815"/>
                    <a:pt x="219076" y="45432"/>
                  </a:cubicBezTo>
                  <a:cubicBezTo>
                    <a:pt x="268804" y="94645"/>
                    <a:pt x="310550" y="218710"/>
                    <a:pt x="298365" y="295275"/>
                  </a:cubicBezTo>
                  <a:cubicBezTo>
                    <a:pt x="286180" y="371841"/>
                    <a:pt x="226927" y="442119"/>
                    <a:pt x="145965" y="504825"/>
                  </a:cubicBezTo>
                </a:path>
              </a:pathLst>
            </a:cu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45939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Write a C expression that evaluates to a pointer to the element at index 4 of a 10-element 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3000" dirty="0" smtClean="0"/>
              <a:t> array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000" dirty="0" smtClean="0"/>
              <a:t>?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000" dirty="0" smtClean="0"/>
              <a:t>In a C executable compiled without -DDEBUG, contracts are _</a:t>
            </a:r>
            <a:r>
              <a:rPr lang="en-US" sz="3000" dirty="0" err="1" smtClean="0"/>
              <a:t>comments_macros_</a:t>
            </a:r>
            <a:r>
              <a:rPr lang="en-US" sz="3000" dirty="0" err="1" smtClean="0">
                <a:solidFill>
                  <a:srgbClr val="FF0000"/>
                </a:solidFill>
              </a:rPr>
              <a:t>removed</a:t>
            </a:r>
            <a:r>
              <a:rPr lang="en-US" sz="3000" dirty="0" err="1" smtClean="0"/>
              <a:t>_executed_undefined</a:t>
            </a:r>
            <a:endParaRPr lang="en-US" sz="3000" dirty="0" smtClean="0"/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000" b="1" dirty="0" smtClean="0">
                <a:solidFill>
                  <a:srgbClr val="FF0000"/>
                </a:solidFill>
              </a:rPr>
              <a:t>True</a:t>
            </a:r>
            <a:r>
              <a:rPr lang="en-US" sz="3000" b="1" dirty="0" smtClean="0"/>
              <a:t>/False: </a:t>
            </a:r>
            <a:r>
              <a:rPr lang="en-US" sz="3000" dirty="0" smtClean="0"/>
              <a:t>C allows allocating arrays on the stack.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000" dirty="0"/>
              <a:t>What </a:t>
            </a:r>
            <a:r>
              <a:rPr lang="en-US" sz="3000" dirty="0" smtClean="0"/>
              <a:t>program do we use to find memory leaks in C code? __gcc__cc0__</a:t>
            </a:r>
            <a:r>
              <a:rPr lang="en-US" sz="3000" dirty="0" smtClean="0">
                <a:solidFill>
                  <a:srgbClr val="FF0000"/>
                </a:solidFill>
              </a:rPr>
              <a:t>valgrind</a:t>
            </a:r>
            <a:r>
              <a:rPr lang="en-US" sz="3000" dirty="0" smtClean="0"/>
              <a:t>__cpp__ls__</a:t>
            </a:r>
            <a:endParaRPr lang="en-US" sz="3000" dirty="0" smtClean="0">
              <a:solidFill>
                <a:srgbClr val="FF0000"/>
              </a:solidFill>
            </a:endParaRP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000" b="1" dirty="0" smtClean="0"/>
              <a:t>True/</a:t>
            </a:r>
            <a:r>
              <a:rPr lang="en-US" sz="3000" b="1" dirty="0" smtClean="0">
                <a:solidFill>
                  <a:srgbClr val="FF0000"/>
                </a:solidFill>
              </a:rPr>
              <a:t>False</a:t>
            </a:r>
            <a:r>
              <a:rPr lang="en-US" sz="3000" dirty="0" smtClean="0"/>
              <a:t>: All undefined behaviors in C are safety violations in C0/C1.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42562" y="503434"/>
            <a:ext cx="2165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Solutions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2358" y="1243590"/>
            <a:ext cx="23118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&amp;A[4] or A+4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939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Write a C expression that evaluates to a pointer to the element at index 6 of a 20-element 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dirty="0" smtClean="0"/>
              <a:t> array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000" dirty="0" smtClean="0"/>
              <a:t>?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000" dirty="0" smtClean="0"/>
              <a:t>In a C executable compiled with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-DDEBUG</a:t>
            </a:r>
            <a:r>
              <a:rPr lang="en-US" sz="3000" dirty="0" smtClean="0"/>
              <a:t>, contracts are _</a:t>
            </a:r>
            <a:r>
              <a:rPr lang="en-US" sz="3000" dirty="0" err="1" smtClean="0"/>
              <a:t>comments_macros_removed_executed_undefined</a:t>
            </a:r>
            <a:r>
              <a:rPr lang="en-US" sz="3000" dirty="0" smtClean="0"/>
              <a:t>_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000" b="1" dirty="0" smtClean="0"/>
              <a:t>True/False: </a:t>
            </a:r>
            <a:r>
              <a:rPr lang="en-US" sz="3000" dirty="0" smtClean="0"/>
              <a:t>C allows allocating </a:t>
            </a:r>
            <a:r>
              <a:rPr lang="en-US" sz="3000" dirty="0" err="1" smtClean="0"/>
              <a:t>structs</a:t>
            </a:r>
            <a:r>
              <a:rPr lang="en-US" sz="3000" dirty="0" smtClean="0"/>
              <a:t> on the stack.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000" dirty="0"/>
              <a:t>What </a:t>
            </a:r>
            <a:r>
              <a:rPr lang="en-US" sz="3000" dirty="0" smtClean="0"/>
              <a:t>program do we use to find out-of-bound array accesses in C code ? _gcc__cc0__valgrind__cpp__ls__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000" b="1" dirty="0" smtClean="0"/>
              <a:t>True/False</a:t>
            </a:r>
            <a:r>
              <a:rPr lang="en-US" sz="3000" dirty="0" smtClean="0"/>
              <a:t>: All safety violations in C0/C1 are undefined behaviors in C.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543925" cy="141763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 smtClean="0"/>
              <a:t>   Go to						or</a:t>
            </a:r>
            <a:br>
              <a:rPr lang="en-US" b="1" dirty="0" smtClean="0"/>
            </a:br>
            <a:r>
              <a:rPr lang="en-US" b="1" dirty="0" smtClean="0"/>
              <a:t>						   </a:t>
            </a:r>
            <a:r>
              <a:rPr lang="en-US" b="1" dirty="0" smtClean="0">
                <a:solidFill>
                  <a:srgbClr val="0070C0"/>
                </a:solidFill>
              </a:rPr>
              <a:t>cs.cmu.edu/~15122/quiz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6720" y="342899"/>
            <a:ext cx="3104482" cy="1257301"/>
            <a:chOff x="116720" y="342899"/>
            <a:chExt cx="3104482" cy="1257301"/>
          </a:xfrm>
        </p:grpSpPr>
        <p:pic>
          <p:nvPicPr>
            <p:cNvPr id="9" name="Picture 8" descr="Screenshot from 2018-09-10 18-11-03.png"/>
            <p:cNvPicPr>
              <a:picLocks noChangeAspect="1"/>
            </p:cNvPicPr>
            <p:nvPr/>
          </p:nvPicPr>
          <p:blipFill>
            <a:blip r:embed="rId2"/>
            <a:srcRect l="8709" r="4144"/>
            <a:stretch>
              <a:fillRect/>
            </a:stretch>
          </p:blipFill>
          <p:spPr>
            <a:xfrm>
              <a:off x="116720" y="629224"/>
              <a:ext cx="3104482" cy="809625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1341735" y="894337"/>
              <a:ext cx="1090670" cy="705863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076450" y="342899"/>
              <a:ext cx="499580" cy="628650"/>
            </a:xfrm>
            <a:custGeom>
              <a:avLst/>
              <a:gdLst>
                <a:gd name="connsiteX0" fmla="*/ 0 w 219075"/>
                <a:gd name="connsiteY0" fmla="*/ 0 h 504825"/>
                <a:gd name="connsiteX1" fmla="*/ 209550 w 219075"/>
                <a:gd name="connsiteY1" fmla="*/ 295275 h 504825"/>
                <a:gd name="connsiteX2" fmla="*/ 57150 w 219075"/>
                <a:gd name="connsiteY2" fmla="*/ 504825 h 504825"/>
                <a:gd name="connsiteX0" fmla="*/ 0 w 221735"/>
                <a:gd name="connsiteY0" fmla="*/ 3780 h 508605"/>
                <a:gd name="connsiteX1" fmla="*/ 130261 w 221735"/>
                <a:gd name="connsiteY1" fmla="*/ 49212 h 508605"/>
                <a:gd name="connsiteX2" fmla="*/ 209550 w 221735"/>
                <a:gd name="connsiteY2" fmla="*/ 299055 h 508605"/>
                <a:gd name="connsiteX3" fmla="*/ 57150 w 221735"/>
                <a:gd name="connsiteY3" fmla="*/ 508605 h 508605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0 h 504825"/>
                <a:gd name="connsiteX1" fmla="*/ 219076 w 310550"/>
                <a:gd name="connsiteY1" fmla="*/ 45432 h 504825"/>
                <a:gd name="connsiteX2" fmla="*/ 298365 w 310550"/>
                <a:gd name="connsiteY2" fmla="*/ 295275 h 504825"/>
                <a:gd name="connsiteX3" fmla="*/ 145965 w 310550"/>
                <a:gd name="connsiteY3" fmla="*/ 504825 h 504825"/>
                <a:gd name="connsiteX0" fmla="*/ 0 w 310550"/>
                <a:gd name="connsiteY0" fmla="*/ 0 h 504825"/>
                <a:gd name="connsiteX1" fmla="*/ 219076 w 310550"/>
                <a:gd name="connsiteY1" fmla="*/ 45432 h 504825"/>
                <a:gd name="connsiteX2" fmla="*/ 298365 w 310550"/>
                <a:gd name="connsiteY2" fmla="*/ 295275 h 504825"/>
                <a:gd name="connsiteX3" fmla="*/ 145965 w 310550"/>
                <a:gd name="connsiteY3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550" h="504825">
                  <a:moveTo>
                    <a:pt x="0" y="0"/>
                  </a:moveTo>
                  <a:cubicBezTo>
                    <a:pt x="163813" y="13759"/>
                    <a:pt x="141210" y="11815"/>
                    <a:pt x="219076" y="45432"/>
                  </a:cubicBezTo>
                  <a:cubicBezTo>
                    <a:pt x="268804" y="94645"/>
                    <a:pt x="310550" y="218710"/>
                    <a:pt x="298365" y="295275"/>
                  </a:cubicBezTo>
                  <a:cubicBezTo>
                    <a:pt x="286180" y="371841"/>
                    <a:pt x="226927" y="442119"/>
                    <a:pt x="145965" y="504825"/>
                  </a:cubicBezTo>
                </a:path>
              </a:pathLst>
            </a:cu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4593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Write a C expression that evaluates to a pointer to the element at index 6 of a 20-element 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dirty="0" smtClean="0"/>
              <a:t> array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000" dirty="0" smtClean="0"/>
              <a:t>?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000" dirty="0" smtClean="0"/>
              <a:t>In a C executable compiled with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-DDEBUG</a:t>
            </a:r>
            <a:r>
              <a:rPr lang="en-US" sz="3000" dirty="0" smtClean="0"/>
              <a:t>, contracts are _</a:t>
            </a:r>
            <a:r>
              <a:rPr lang="en-US" sz="3000" dirty="0" err="1" smtClean="0"/>
              <a:t>comments_macros_removed_</a:t>
            </a:r>
            <a:r>
              <a:rPr lang="en-US" sz="3000" dirty="0" err="1" smtClean="0">
                <a:solidFill>
                  <a:srgbClr val="FF0000"/>
                </a:solidFill>
              </a:rPr>
              <a:t>executed</a:t>
            </a:r>
            <a:r>
              <a:rPr lang="en-US" sz="3000" dirty="0" err="1" smtClean="0"/>
              <a:t>_undefined</a:t>
            </a:r>
            <a:r>
              <a:rPr lang="en-US" sz="3000" dirty="0" smtClean="0"/>
              <a:t>_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000" b="1" dirty="0" smtClean="0">
                <a:solidFill>
                  <a:srgbClr val="FF0000"/>
                </a:solidFill>
              </a:rPr>
              <a:t>True</a:t>
            </a:r>
            <a:r>
              <a:rPr lang="en-US" sz="3000" b="1" dirty="0" smtClean="0"/>
              <a:t>/False: </a:t>
            </a:r>
            <a:r>
              <a:rPr lang="en-US" sz="3000" dirty="0" smtClean="0"/>
              <a:t>C allows allocating </a:t>
            </a:r>
            <a:r>
              <a:rPr lang="en-US" sz="3000" dirty="0" err="1" smtClean="0"/>
              <a:t>structs</a:t>
            </a:r>
            <a:r>
              <a:rPr lang="en-US" sz="3000" dirty="0" smtClean="0"/>
              <a:t> on the stack.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000" dirty="0"/>
              <a:t>What </a:t>
            </a:r>
            <a:r>
              <a:rPr lang="en-US" sz="3000" dirty="0" smtClean="0"/>
              <a:t>program do we use to find out-of-bound array accesses in C code? __gcc__cc0__</a:t>
            </a:r>
            <a:r>
              <a:rPr lang="en-US" sz="3000" dirty="0" smtClean="0">
                <a:solidFill>
                  <a:srgbClr val="FF0000"/>
                </a:solidFill>
              </a:rPr>
              <a:t>valgrind</a:t>
            </a:r>
            <a:r>
              <a:rPr lang="en-US" sz="3000" dirty="0" smtClean="0"/>
              <a:t>__cpp__ls__</a:t>
            </a:r>
            <a:endParaRPr lang="en-US" sz="3000" dirty="0" smtClean="0">
              <a:solidFill>
                <a:srgbClr val="FF0000"/>
              </a:solidFill>
            </a:endParaRP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000" b="1" dirty="0" smtClean="0">
                <a:solidFill>
                  <a:srgbClr val="FF0000"/>
                </a:solidFill>
              </a:rPr>
              <a:t>True</a:t>
            </a:r>
            <a:r>
              <a:rPr lang="en-US" sz="3000" b="1" dirty="0" smtClean="0"/>
              <a:t>/False</a:t>
            </a:r>
            <a:r>
              <a:rPr lang="en-US" sz="3000" dirty="0" smtClean="0"/>
              <a:t>: All safety violations in C0/C1 are undefined behaviors.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42562" y="503434"/>
            <a:ext cx="2165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Solutions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5646" y="1264138"/>
            <a:ext cx="2040623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&amp;A[6] or A+6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939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355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Version A</vt:lpstr>
      <vt:lpstr>   Go to      or          cs.cmu.edu/~15122/quiz</vt:lpstr>
      <vt:lpstr>Quiz</vt:lpstr>
      <vt:lpstr>Version B</vt:lpstr>
      <vt:lpstr>   Go to      or          cs.cmu.edu/~15122/quiz</vt:lpstr>
      <vt:lpstr>Quiz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Frank Pfenning</dc:creator>
  <cp:lastModifiedBy>iliano</cp:lastModifiedBy>
  <cp:revision>38</cp:revision>
  <dcterms:created xsi:type="dcterms:W3CDTF">2016-03-03T13:23:29Z</dcterms:created>
  <dcterms:modified xsi:type="dcterms:W3CDTF">2018-11-11T14:09:15Z</dcterms:modified>
</cp:coreProperties>
</file>