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70" r:id="rId4"/>
    <p:sldId id="259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62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9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4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6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0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22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04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57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2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91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0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1241-53E2-B443-8AF3-6E93E59F6197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392D-772C-DE47-8675-6301B79255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9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61022" cy="52578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 expression that evaluates to a pointer to the 5</a:t>
            </a:r>
            <a:r>
              <a:rPr lang="en-US" baseline="30000" dirty="0" smtClean="0"/>
              <a:t>th</a:t>
            </a:r>
            <a:r>
              <a:rPr lang="en-US" dirty="0" smtClean="0"/>
              <a:t> element of a 10-element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 C type guaranteed to always be </a:t>
            </a:r>
            <a:r>
              <a:rPr lang="en-US" dirty="0" smtClean="0"/>
              <a:t>a 16-bit </a:t>
            </a:r>
            <a:r>
              <a:rPr lang="en-US" dirty="0" smtClean="0"/>
              <a:t>unsigned integer is ________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/>
              <a:t>True/False: </a:t>
            </a:r>
            <a:r>
              <a:rPr lang="en-US" dirty="0" smtClean="0"/>
              <a:t>C allows allocating arrays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program do we use to find memory leaks in C code?  ____________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/>
              <a:t>True/False</a:t>
            </a:r>
            <a:r>
              <a:rPr lang="en-US" dirty="0" smtClean="0"/>
              <a:t>: </a:t>
            </a:r>
            <a:r>
              <a:rPr lang="en-US" dirty="0" err="1" smtClean="0"/>
              <a:t>Bytecode</a:t>
            </a:r>
            <a:r>
              <a:rPr lang="en-US" dirty="0" smtClean="0"/>
              <a:t> shortens compilation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61022" cy="52578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 expression that evaluates to a pointer to the 5</a:t>
            </a:r>
            <a:r>
              <a:rPr lang="en-US" baseline="30000" dirty="0" smtClean="0"/>
              <a:t>th</a:t>
            </a:r>
            <a:r>
              <a:rPr lang="en-US" dirty="0" smtClean="0"/>
              <a:t> element of a 10-element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 C type guaranteed to always be a </a:t>
            </a:r>
            <a:r>
              <a:rPr lang="en-US" dirty="0" smtClean="0"/>
              <a:t>16-bit </a:t>
            </a:r>
            <a:r>
              <a:rPr lang="en-US" dirty="0" smtClean="0"/>
              <a:t>unsigned integer is </a:t>
            </a:r>
            <a:r>
              <a:rPr lang="en-US" dirty="0" smtClean="0">
                <a:solidFill>
                  <a:srgbClr val="FF0000"/>
                </a:solidFill>
              </a:rPr>
              <a:t>uint16_t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/False: </a:t>
            </a:r>
            <a:r>
              <a:rPr lang="en-US" dirty="0" smtClean="0"/>
              <a:t>C allows allocating arrays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program do we use to find memory leaks in C code?  </a:t>
            </a:r>
            <a:r>
              <a:rPr lang="en-US" dirty="0" err="1" smtClean="0">
                <a:solidFill>
                  <a:srgbClr val="FF0000"/>
                </a:solidFill>
              </a:rPr>
              <a:t>valgrind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/>
              <a:t>True/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: </a:t>
            </a:r>
            <a:r>
              <a:rPr lang="en-US" dirty="0" err="1" smtClean="0"/>
              <a:t>Bytecode</a:t>
            </a:r>
            <a:r>
              <a:rPr lang="en-US" dirty="0" smtClean="0"/>
              <a:t> shortens compilation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2562" y="503434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Solutions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2358" y="1243590"/>
            <a:ext cx="2311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&amp;A[4] or A+4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61022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 expression that evaluates to a pointer to the 7</a:t>
            </a:r>
            <a:r>
              <a:rPr lang="en-US" baseline="30000" dirty="0" smtClean="0"/>
              <a:t>th</a:t>
            </a:r>
            <a:r>
              <a:rPr lang="en-US" dirty="0" smtClean="0"/>
              <a:t> element of a 20-element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 C type guaranteed to always be a </a:t>
            </a:r>
            <a:r>
              <a:rPr lang="en-US" dirty="0" smtClean="0"/>
              <a:t>32-bit </a:t>
            </a:r>
            <a:r>
              <a:rPr lang="en-US" dirty="0" smtClean="0"/>
              <a:t>signed integer is ________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/>
              <a:t>True/False: </a:t>
            </a:r>
            <a:r>
              <a:rPr lang="en-US" dirty="0" smtClean="0"/>
              <a:t>C allows allocating </a:t>
            </a:r>
            <a:r>
              <a:rPr lang="en-US" dirty="0" err="1" smtClean="0"/>
              <a:t>structs</a:t>
            </a:r>
            <a:r>
              <a:rPr lang="en-US" dirty="0" smtClean="0"/>
              <a:t>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program do we use to find out-of-bound array accesses in C code ?  ____________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/>
              <a:t>True/False</a:t>
            </a:r>
            <a:r>
              <a:rPr lang="en-US" dirty="0" smtClean="0"/>
              <a:t>: </a:t>
            </a:r>
            <a:r>
              <a:rPr lang="en-US" dirty="0" err="1" smtClean="0"/>
              <a:t>Bytecode</a:t>
            </a:r>
            <a:r>
              <a:rPr lang="en-US" dirty="0" smtClean="0"/>
              <a:t> makes programs more portable.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61022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 expression that evaluates to a pointer to the 7</a:t>
            </a:r>
            <a:r>
              <a:rPr lang="en-US" baseline="30000" dirty="0" smtClean="0"/>
              <a:t>th</a:t>
            </a:r>
            <a:r>
              <a:rPr lang="en-US" dirty="0" smtClean="0"/>
              <a:t> element of a 20-element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array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?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The C type guaranteed to always be </a:t>
            </a:r>
            <a:r>
              <a:rPr lang="en-US" smtClean="0"/>
              <a:t>a </a:t>
            </a:r>
            <a:r>
              <a:rPr lang="en-US" smtClean="0"/>
              <a:t>32-bit </a:t>
            </a:r>
            <a:r>
              <a:rPr lang="en-US" dirty="0" smtClean="0"/>
              <a:t>signed integer is </a:t>
            </a:r>
            <a:r>
              <a:rPr lang="en-US" dirty="0" smtClean="0">
                <a:solidFill>
                  <a:srgbClr val="FF0000"/>
                </a:solidFill>
              </a:rPr>
              <a:t>int32_t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/False: </a:t>
            </a:r>
            <a:r>
              <a:rPr lang="en-US" dirty="0" smtClean="0"/>
              <a:t>C allows allocating </a:t>
            </a:r>
            <a:r>
              <a:rPr lang="en-US" dirty="0" err="1" smtClean="0"/>
              <a:t>structs</a:t>
            </a:r>
            <a:r>
              <a:rPr lang="en-US" dirty="0" smtClean="0"/>
              <a:t> on the stack.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dirty="0" smtClean="0"/>
              <a:t>program do we use to find out-of-bound array accesses in C code? </a:t>
            </a:r>
            <a:r>
              <a:rPr lang="en-US" dirty="0" err="1" smtClean="0">
                <a:solidFill>
                  <a:srgbClr val="FF0000"/>
                </a:solidFill>
              </a:rPr>
              <a:t>valgrind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b="1" dirty="0" smtClean="0"/>
              <a:t>/False</a:t>
            </a:r>
            <a:r>
              <a:rPr lang="en-US" dirty="0" smtClean="0"/>
              <a:t>: </a:t>
            </a:r>
            <a:r>
              <a:rPr lang="en-US" dirty="0" err="1" smtClean="0"/>
              <a:t>Bytecode</a:t>
            </a:r>
            <a:r>
              <a:rPr lang="en-US" dirty="0" smtClean="0"/>
              <a:t> makes programs more portable.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2562" y="503434"/>
            <a:ext cx="2165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Solutions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5646" y="1264138"/>
            <a:ext cx="204062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&amp;A[6] or A+6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39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280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Version A</vt:lpstr>
      <vt:lpstr>Quiz</vt:lpstr>
      <vt:lpstr>Quiz</vt:lpstr>
      <vt:lpstr>Version B</vt:lpstr>
      <vt:lpstr>Quiz</vt:lpstr>
      <vt:lpstr>Quiz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</dc:title>
  <dc:creator>Frank Pfenning</dc:creator>
  <cp:lastModifiedBy>iliano</cp:lastModifiedBy>
  <cp:revision>31</cp:revision>
  <dcterms:created xsi:type="dcterms:W3CDTF">2016-03-03T13:23:29Z</dcterms:created>
  <dcterms:modified xsi:type="dcterms:W3CDTF">2017-11-28T03:32:42Z</dcterms:modified>
</cp:coreProperties>
</file>