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7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</a:t>
            </a:r>
            <a:r>
              <a:rPr lang="en-US" smtClean="0"/>
              <a:t>this </a:t>
            </a:r>
            <a:r>
              <a:rPr lang="en-US" smtClean="0"/>
              <a:t>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814599" y="2337117"/>
            <a:ext cx="3556074" cy="4292283"/>
            <a:chOff x="2814599" y="2337117"/>
            <a:chExt cx="3556074" cy="4292283"/>
          </a:xfrm>
        </p:grpSpPr>
        <p:sp>
          <p:nvSpPr>
            <p:cNvPr id="4" name="Diamond 3"/>
            <p:cNvSpPr/>
            <p:nvPr/>
          </p:nvSpPr>
          <p:spPr>
            <a:xfrm>
              <a:off x="3434198" y="4963661"/>
              <a:ext cx="1281361" cy="508774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Courier New"/>
                  <a:cs typeface="Courier New"/>
                </a:rPr>
                <a:t>e</a:t>
              </a:r>
              <a:r>
                <a:rPr lang="en-US" sz="1400" b="1" dirty="0" smtClean="0">
                  <a:latin typeface="Courier New"/>
                  <a:cs typeface="Courier New"/>
                </a:rPr>
                <a:t>&gt;0?</a:t>
              </a:r>
              <a:endParaRPr lang="en-US" sz="1400" b="1" dirty="0">
                <a:latin typeface="Courier New"/>
                <a:cs typeface="Courier New"/>
              </a:endParaRPr>
            </a:p>
          </p:txBody>
        </p:sp>
        <p:sp>
          <p:nvSpPr>
            <p:cNvPr id="5" name="Cloud 4"/>
            <p:cNvSpPr/>
            <p:nvPr/>
          </p:nvSpPr>
          <p:spPr>
            <a:xfrm>
              <a:off x="4610877" y="5413823"/>
              <a:ext cx="1599626" cy="94481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latin typeface="Times New Roman"/>
                  <a:cs typeface="Times New Roman"/>
                </a:rPr>
                <a:t>Code that can change b, </a:t>
              </a:r>
              <a:r>
                <a:rPr lang="en-US" sz="1400" i="1" dirty="0">
                  <a:latin typeface="Times New Roman"/>
                  <a:cs typeface="Times New Roman"/>
                </a:rPr>
                <a:t>e</a:t>
              </a:r>
              <a:r>
                <a:rPr lang="en-US" sz="1400" i="1" dirty="0" smtClean="0">
                  <a:latin typeface="Times New Roman"/>
                  <a:cs typeface="Times New Roman"/>
                </a:rPr>
                <a:t>, and r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3"/>
            </p:cNvCxnSpPr>
            <p:nvPr/>
          </p:nvCxnSpPr>
          <p:spPr>
            <a:xfrm>
              <a:off x="4715559" y="5218048"/>
              <a:ext cx="695131" cy="24979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>
              <a:stCxn id="5" idx="1"/>
            </p:cNvCxnSpPr>
            <p:nvPr/>
          </p:nvCxnSpPr>
          <p:spPr>
            <a:xfrm>
              <a:off x="5410690" y="6357635"/>
              <a:ext cx="0" cy="2412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690" y="6598920"/>
              <a:ext cx="9599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370673" y="4032086"/>
              <a:ext cx="0" cy="256683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>
              <a:stCxn id="59" idx="1"/>
              <a:endCxn id="4" idx="0"/>
            </p:cNvCxnSpPr>
            <p:nvPr/>
          </p:nvCxnSpPr>
          <p:spPr>
            <a:xfrm>
              <a:off x="4074879" y="3903770"/>
              <a:ext cx="0" cy="10598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74880" y="4032086"/>
              <a:ext cx="22957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/>
            <p:cNvCxnSpPr>
              <a:stCxn id="4" idx="2"/>
            </p:cNvCxnSpPr>
            <p:nvPr/>
          </p:nvCxnSpPr>
          <p:spPr>
            <a:xfrm>
              <a:off x="4074879" y="5472435"/>
              <a:ext cx="0" cy="11569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896725" y="4141176"/>
              <a:ext cx="356307" cy="2543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896725" y="4487098"/>
              <a:ext cx="356307" cy="2543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9" name="Cloud 58"/>
            <p:cNvSpPr/>
            <p:nvPr/>
          </p:nvSpPr>
          <p:spPr>
            <a:xfrm>
              <a:off x="3293825" y="2852235"/>
              <a:ext cx="1562108" cy="1052656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latin typeface="Times New Roman"/>
                  <a:cs typeface="Times New Roman"/>
                </a:rPr>
                <a:t>Code that </a:t>
              </a:r>
              <a:br>
                <a:rPr lang="en-US" sz="1400" i="1" dirty="0" smtClean="0">
                  <a:latin typeface="Times New Roman"/>
                  <a:cs typeface="Times New Roman"/>
                </a:rPr>
              </a:br>
              <a:r>
                <a:rPr lang="en-US" sz="1400" i="1" dirty="0" smtClean="0">
                  <a:latin typeface="Times New Roman"/>
                  <a:cs typeface="Times New Roman"/>
                </a:rPr>
                <a:t>can change </a:t>
              </a:r>
              <a:br>
                <a:rPr lang="en-US" sz="1400" i="1" dirty="0" smtClean="0">
                  <a:latin typeface="Times New Roman"/>
                  <a:cs typeface="Times New Roman"/>
                </a:rPr>
              </a:br>
              <a:r>
                <a:rPr lang="en-US" sz="1400" i="1" dirty="0">
                  <a:latin typeface="Times New Roman"/>
                  <a:cs typeface="Times New Roman"/>
                </a:rPr>
                <a:t>b</a:t>
              </a:r>
              <a:r>
                <a:rPr lang="en-US" sz="1400" i="1" dirty="0" smtClean="0">
                  <a:latin typeface="Times New Roman"/>
                  <a:cs typeface="Times New Roman"/>
                </a:rPr>
                <a:t>, </a:t>
              </a:r>
              <a:r>
                <a:rPr lang="en-US" sz="1400" i="1" dirty="0">
                  <a:latin typeface="Times New Roman"/>
                  <a:cs typeface="Times New Roman"/>
                </a:rPr>
                <a:t>e</a:t>
              </a:r>
              <a:r>
                <a:rPr lang="en-US" sz="1400" i="1" dirty="0" smtClean="0">
                  <a:latin typeface="Times New Roman"/>
                  <a:cs typeface="Times New Roman"/>
                </a:rPr>
                <a:t>, and r</a:t>
              </a:r>
            </a:p>
          </p:txBody>
        </p:sp>
        <p:cxnSp>
          <p:nvCxnSpPr>
            <p:cNvPr id="67" name="Straight Arrow Connector 66"/>
            <p:cNvCxnSpPr>
              <a:endCxn id="59" idx="3"/>
            </p:cNvCxnSpPr>
            <p:nvPr/>
          </p:nvCxnSpPr>
          <p:spPr>
            <a:xfrm flipH="1">
              <a:off x="4074879" y="2337117"/>
              <a:ext cx="1" cy="575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896726" y="2489545"/>
              <a:ext cx="356307" cy="2543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3896726" y="5549820"/>
              <a:ext cx="356307" cy="2543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4855933" y="5090855"/>
              <a:ext cx="356307" cy="2543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98" name="Straight Arrow Connector 97"/>
            <p:cNvCxnSpPr>
              <a:endCxn id="55" idx="6"/>
            </p:cNvCxnSpPr>
            <p:nvPr/>
          </p:nvCxnSpPr>
          <p:spPr>
            <a:xfrm flipH="1">
              <a:off x="4253032" y="4268369"/>
              <a:ext cx="3578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1" name="Straight Arrow Connector 100"/>
            <p:cNvCxnSpPr>
              <a:endCxn id="62" idx="6"/>
            </p:cNvCxnSpPr>
            <p:nvPr/>
          </p:nvCxnSpPr>
          <p:spPr>
            <a:xfrm flipH="1">
              <a:off x="4253033" y="2616738"/>
              <a:ext cx="3313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2" name="Straight Arrow Connector 101"/>
            <p:cNvCxnSpPr>
              <a:endCxn id="56" idx="6"/>
            </p:cNvCxnSpPr>
            <p:nvPr/>
          </p:nvCxnSpPr>
          <p:spPr>
            <a:xfrm flipH="1">
              <a:off x="4253032" y="4614291"/>
              <a:ext cx="3313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Straight Arrow Connector 106"/>
            <p:cNvCxnSpPr>
              <a:stCxn id="114" idx="1"/>
              <a:endCxn id="97" idx="0"/>
            </p:cNvCxnSpPr>
            <p:nvPr/>
          </p:nvCxnSpPr>
          <p:spPr>
            <a:xfrm rot="10800000" flipV="1">
              <a:off x="5034087" y="4862355"/>
              <a:ext cx="108810" cy="22849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587995" y="2462849"/>
              <a:ext cx="62068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y</a:t>
              </a:r>
              <a:r>
                <a:rPr lang="en-US" sz="1400" dirty="0" smtClean="0"/>
                <a:t> &gt;= 0</a:t>
              </a:r>
              <a:endParaRPr 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580116" y="4125922"/>
              <a:ext cx="62500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 &gt;= 0</a:t>
              </a:r>
              <a:endParaRPr 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80345" y="4441330"/>
              <a:ext cx="87716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/>
                <a:t>r * b</a:t>
              </a:r>
              <a:r>
                <a:rPr lang="en-US" sz="1400" baseline="30000" dirty="0" smtClean="0"/>
                <a:t>e</a:t>
              </a:r>
              <a:r>
                <a:rPr lang="en-US" sz="1400" dirty="0" smtClean="0"/>
                <a:t> = </a:t>
              </a:r>
              <a:r>
                <a:rPr lang="en-US" sz="1400" dirty="0" err="1" smtClean="0"/>
                <a:t>x</a:t>
              </a:r>
              <a:r>
                <a:rPr lang="en-US" sz="1400" baseline="30000" dirty="0" err="1" smtClean="0"/>
                <a:t>y</a:t>
              </a:r>
              <a:endParaRPr lang="en-US" sz="1400" baseline="30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42897" y="4708467"/>
              <a:ext cx="535586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 &gt; 0</a:t>
              </a:r>
              <a:endParaRPr lang="en-US" sz="1400" baseline="30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814599" y="5512446"/>
              <a:ext cx="62500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r>
                <a:rPr lang="en-US" sz="1400" dirty="0" smtClean="0"/>
                <a:t> &lt;= 0</a:t>
              </a:r>
              <a:endParaRPr lang="en-US" sz="1400" baseline="30000" dirty="0"/>
            </a:p>
          </p:txBody>
        </p:sp>
        <p:cxnSp>
          <p:nvCxnSpPr>
            <p:cNvPr id="119" name="Straight Arrow Connector 118"/>
            <p:cNvCxnSpPr>
              <a:stCxn id="118" idx="3"/>
              <a:endCxn id="93" idx="2"/>
            </p:cNvCxnSpPr>
            <p:nvPr/>
          </p:nvCxnSpPr>
          <p:spPr>
            <a:xfrm>
              <a:off x="3439602" y="5666335"/>
              <a:ext cx="457124" cy="106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fastpow</a:t>
            </a:r>
            <a:r>
              <a:rPr lang="en-US" dirty="0" smtClean="0"/>
              <a:t>-control-flow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89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72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Pictures for this recitation</vt:lpstr>
      <vt:lpstr>fastpow-control-flow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54</cp:revision>
  <dcterms:created xsi:type="dcterms:W3CDTF">2011-02-11T13:14:12Z</dcterms:created>
  <dcterms:modified xsi:type="dcterms:W3CDTF">2016-06-30T16:28:25Z</dcterms:modified>
</cp:coreProperties>
</file>