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48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</a:t>
            </a:r>
            <a:r>
              <a:rPr lang="en-US" smtClean="0"/>
              <a:t>this 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24000" y="4262449"/>
            <a:ext cx="501706" cy="5017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85168" y="5289494"/>
            <a:ext cx="501706" cy="5017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58630" y="3677829"/>
            <a:ext cx="501706" cy="5017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02265" y="4582788"/>
            <a:ext cx="501706" cy="5017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12141" y="3579376"/>
            <a:ext cx="501706" cy="5017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18053" y="3579376"/>
            <a:ext cx="501706" cy="5017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93737" y="4434435"/>
            <a:ext cx="501706" cy="5017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59625" y="4439829"/>
            <a:ext cx="501706" cy="5017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38403" y="5246335"/>
            <a:ext cx="501706" cy="5017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51494" y="3765494"/>
            <a:ext cx="501706" cy="5017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J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01950" y="4744629"/>
            <a:ext cx="501706" cy="5017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/>
          <p:cNvCxnSpPr>
            <a:stCxn id="5" idx="7"/>
            <a:endCxn id="7" idx="3"/>
          </p:cNvCxnSpPr>
          <p:nvPr/>
        </p:nvCxnSpPr>
        <p:spPr>
          <a:xfrm rot="5400000" flipH="1" flipV="1">
            <a:off x="2127238" y="3931057"/>
            <a:ext cx="229860" cy="5798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3995443" y="4685288"/>
            <a:ext cx="1364182" cy="5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9" idx="2"/>
          </p:cNvCxnSpPr>
          <p:nvPr/>
        </p:nvCxnSpPr>
        <p:spPr>
          <a:xfrm flipV="1">
            <a:off x="2960336" y="3830229"/>
            <a:ext cx="451805" cy="98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2709483" y="4179535"/>
            <a:ext cx="143635" cy="403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6"/>
            <a:endCxn id="11" idx="2"/>
          </p:cNvCxnSpPr>
          <p:nvPr/>
        </p:nvCxnSpPr>
        <p:spPr>
          <a:xfrm flipV="1">
            <a:off x="3103971" y="4685288"/>
            <a:ext cx="389766" cy="148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9" idx="4"/>
          </p:cNvCxnSpPr>
          <p:nvPr/>
        </p:nvCxnSpPr>
        <p:spPr>
          <a:xfrm flipH="1" flipV="1">
            <a:off x="3662994" y="4081082"/>
            <a:ext cx="81596" cy="353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5"/>
            <a:endCxn id="11" idx="1"/>
          </p:cNvCxnSpPr>
          <p:nvPr/>
        </p:nvCxnSpPr>
        <p:spPr>
          <a:xfrm>
            <a:off x="2886863" y="4106062"/>
            <a:ext cx="680347" cy="401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7"/>
            <a:endCxn id="9" idx="3"/>
          </p:cNvCxnSpPr>
          <p:nvPr/>
        </p:nvCxnSpPr>
        <p:spPr>
          <a:xfrm flipV="1">
            <a:off x="3030498" y="4007609"/>
            <a:ext cx="455116" cy="648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6" idx="1"/>
          </p:cNvCxnSpPr>
          <p:nvPr/>
        </p:nvCxnSpPr>
        <p:spPr>
          <a:xfrm>
            <a:off x="3030498" y="5011021"/>
            <a:ext cx="428143" cy="351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3"/>
            <a:endCxn id="12" idx="7"/>
          </p:cNvCxnSpPr>
          <p:nvPr/>
        </p:nvCxnSpPr>
        <p:spPr>
          <a:xfrm rot="5400000">
            <a:off x="5796626" y="4184960"/>
            <a:ext cx="319575" cy="337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5"/>
            <a:endCxn id="13" idx="1"/>
          </p:cNvCxnSpPr>
          <p:nvPr/>
        </p:nvCxnSpPr>
        <p:spPr>
          <a:xfrm>
            <a:off x="5787858" y="4868062"/>
            <a:ext cx="124018" cy="4517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7"/>
            <a:endCxn id="15" idx="3"/>
          </p:cNvCxnSpPr>
          <p:nvPr/>
        </p:nvCxnSpPr>
        <p:spPr>
          <a:xfrm flipV="1">
            <a:off x="6266636" y="5172862"/>
            <a:ext cx="308787" cy="146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0"/>
            <a:endCxn id="14" idx="5"/>
          </p:cNvCxnSpPr>
          <p:nvPr/>
        </p:nvCxnSpPr>
        <p:spPr>
          <a:xfrm rot="16200000" flipV="1">
            <a:off x="6340814" y="4332640"/>
            <a:ext cx="550902" cy="273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47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Pictures for this recitation</vt:lpstr>
      <vt:lpstr>graph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75</cp:revision>
  <dcterms:created xsi:type="dcterms:W3CDTF">2011-02-11T13:14:12Z</dcterms:created>
  <dcterms:modified xsi:type="dcterms:W3CDTF">2016-07-06T07:48:28Z</dcterms:modified>
</cp:coreProperties>
</file>