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6" r:id="rId3"/>
    <p:sldId id="277" r:id="rId4"/>
    <p:sldId id="278" r:id="rId5"/>
  </p:sldIdLst>
  <p:sldSz cx="9144000" cy="6858000" type="screen4x3"/>
  <p:notesSz cx="700722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42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imon" userId="c6a407b07dab22e1" providerId="LiveId" clId="{423C5646-6704-4D3E-B00F-731F0ED3F8FB}"/>
    <pc:docChg chg="undo custSel addSld modSld">
      <pc:chgData name="David Simon" userId="c6a407b07dab22e1" providerId="LiveId" clId="{423C5646-6704-4D3E-B00F-731F0ED3F8FB}" dt="2017-12-09T18:54:06.263" v="618" actId="1036"/>
      <pc:docMkLst>
        <pc:docMk/>
      </pc:docMkLst>
      <pc:sldChg chg="addSp delSp modSp">
        <pc:chgData name="David Simon" userId="c6a407b07dab22e1" providerId="LiveId" clId="{423C5646-6704-4D3E-B00F-731F0ED3F8FB}" dt="2017-12-09T18:54:06.263" v="618" actId="1036"/>
        <pc:sldMkLst>
          <pc:docMk/>
          <pc:sldMk cId="798943094" sldId="276"/>
        </pc:sldMkLst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" creationId="{DC1A5CAE-9002-4CDB-8B0B-F5526C476EC1}"/>
          </ac:spMkLst>
        </pc:spChg>
        <pc:spChg chg="add mod">
          <ac:chgData name="David Simon" userId="c6a407b07dab22e1" providerId="LiveId" clId="{423C5646-6704-4D3E-B00F-731F0ED3F8FB}" dt="2017-12-09T18:54:06.263" v="618" actId="1036"/>
          <ac:spMkLst>
            <pc:docMk/>
            <pc:sldMk cId="798943094" sldId="276"/>
            <ac:spMk id="6" creationId="{B9B04526-CD13-443C-942A-123511D3C579}"/>
          </ac:spMkLst>
        </pc:spChg>
        <pc:spChg chg="add mod">
          <ac:chgData name="David Simon" userId="c6a407b07dab22e1" providerId="LiveId" clId="{423C5646-6704-4D3E-B00F-731F0ED3F8FB}" dt="2017-12-09T18:46:10.829" v="396" actId="1035"/>
          <ac:spMkLst>
            <pc:docMk/>
            <pc:sldMk cId="798943094" sldId="276"/>
            <ac:spMk id="19" creationId="{BBE6E320-5D99-4C4D-BBC6-E8A5C854BCA9}"/>
          </ac:spMkLst>
        </pc:spChg>
        <pc:spChg chg="mod">
          <ac:chgData name="David Simon" userId="c6a407b07dab22e1" providerId="LiveId" clId="{423C5646-6704-4D3E-B00F-731F0ED3F8FB}" dt="2017-12-09T18:22:07.990" v="71" actId="20577"/>
          <ac:spMkLst>
            <pc:docMk/>
            <pc:sldMk cId="798943094" sldId="276"/>
            <ac:spMk id="31" creationId="{00000000-0000-0000-0000-000000000000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3" creationId="{075EED6A-43CB-4864-A062-829D89A52631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4" creationId="{E8EA664B-7CCE-4309-A563-7D1F6299AFD6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5" creationId="{551CE39E-6F49-4707-A6D0-DAFD8F93D192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6" creationId="{E5CF9B0D-1597-4C7F-B6CF-C58539F53564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7" creationId="{F3389F5B-0B37-4F5E-823E-8DBD752D0464}"/>
          </ac:spMkLst>
        </pc:spChg>
        <pc:spChg chg="add mod">
          <ac:chgData name="David Simon" userId="c6a407b07dab22e1" providerId="LiveId" clId="{423C5646-6704-4D3E-B00F-731F0ED3F8FB}" dt="2017-12-09T18:35:39.094" v="260" actId="13822"/>
          <ac:spMkLst>
            <pc:docMk/>
            <pc:sldMk cId="798943094" sldId="276"/>
            <ac:spMk id="38" creationId="{E9C31ABC-5C12-46DD-9586-BB03B8C78153}"/>
          </ac:spMkLst>
        </pc:spChg>
        <pc:spChg chg="add mod">
          <ac:chgData name="David Simon" userId="c6a407b07dab22e1" providerId="LiveId" clId="{423C5646-6704-4D3E-B00F-731F0ED3F8FB}" dt="2017-12-09T18:35:30.875" v="259" actId="13822"/>
          <ac:spMkLst>
            <pc:docMk/>
            <pc:sldMk cId="798943094" sldId="276"/>
            <ac:spMk id="39" creationId="{5796E295-C213-4336-8CC8-94B86E37C9A9}"/>
          </ac:spMkLst>
        </pc:spChg>
        <pc:spChg chg="add mod">
          <ac:chgData name="David Simon" userId="c6a407b07dab22e1" providerId="LiveId" clId="{423C5646-6704-4D3E-B00F-731F0ED3F8FB}" dt="2017-12-09T18:35:30.875" v="259" actId="13822"/>
          <ac:spMkLst>
            <pc:docMk/>
            <pc:sldMk cId="798943094" sldId="276"/>
            <ac:spMk id="40" creationId="{5230B66F-6AE2-4F70-87A0-865827ABD9DF}"/>
          </ac:spMkLst>
        </pc:spChg>
        <pc:spChg chg="add mod">
          <ac:chgData name="David Simon" userId="c6a407b07dab22e1" providerId="LiveId" clId="{423C5646-6704-4D3E-B00F-731F0ED3F8FB}" dt="2017-12-09T18:35:30.875" v="259" actId="13822"/>
          <ac:spMkLst>
            <pc:docMk/>
            <pc:sldMk cId="798943094" sldId="276"/>
            <ac:spMk id="41" creationId="{1068D891-9820-492A-9D04-D38873A2FD0B}"/>
          </ac:spMkLst>
        </pc:spChg>
        <pc:grpChg chg="del">
          <ac:chgData name="David Simon" userId="c6a407b07dab22e1" providerId="LiveId" clId="{423C5646-6704-4D3E-B00F-731F0ED3F8FB}" dt="2017-12-09T18:22:12.570" v="72" actId="478"/>
          <ac:grpSpMkLst>
            <pc:docMk/>
            <pc:sldMk cId="798943094" sldId="276"/>
            <ac:grpSpMk id="29" creationId="{00000000-0000-0000-0000-000000000000}"/>
          </ac:grpSpMkLst>
        </pc:grpChg>
        <pc:graphicFrameChg chg="add mod modGraphic">
          <ac:chgData name="David Simon" userId="c6a407b07dab22e1" providerId="LiveId" clId="{423C5646-6704-4D3E-B00F-731F0ED3F8FB}" dt="2017-12-09T18:30:41.321" v="170" actId="1036"/>
          <ac:graphicFrameMkLst>
            <pc:docMk/>
            <pc:sldMk cId="798943094" sldId="276"/>
            <ac:graphicFrameMk id="2" creationId="{CB264B7F-D622-4A28-9004-4280EB93D9A7}"/>
          </ac:graphicFrameMkLst>
        </pc:graphicFrame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7" creationId="{00000000-0000-0000-0000-000000000000}"/>
          </ac:cxnSpMkLst>
        </pc:cxnChg>
        <pc:cxnChg chg="add del mod">
          <ac:chgData name="David Simon" userId="c6a407b07dab22e1" providerId="LiveId" clId="{423C5646-6704-4D3E-B00F-731F0ED3F8FB}" dt="2017-12-09T18:47:09.550" v="453" actId="478"/>
          <ac:cxnSpMkLst>
            <pc:docMk/>
            <pc:sldMk cId="798943094" sldId="276"/>
            <ac:cxnSpMk id="9" creationId="{C41FB539-9A77-4A8E-BB06-A5663B0AA179}"/>
          </ac:cxnSpMkLst>
        </pc:cxnChg>
        <pc:cxnChg chg="add mod">
          <ac:chgData name="David Simon" userId="c6a407b07dab22e1" providerId="LiveId" clId="{423C5646-6704-4D3E-B00F-731F0ED3F8FB}" dt="2017-12-09T18:49:19.866" v="466" actId="14861"/>
          <ac:cxnSpMkLst>
            <pc:docMk/>
            <pc:sldMk cId="798943094" sldId="276"/>
            <ac:cxnSpMk id="11" creationId="{AE59D263-0F0F-4031-9234-7D77AE4C055B}"/>
          </ac:cxnSpMkLst>
        </pc:cxnChg>
        <pc:cxnChg chg="add mod">
          <ac:chgData name="David Simon" userId="c6a407b07dab22e1" providerId="LiveId" clId="{423C5646-6704-4D3E-B00F-731F0ED3F8FB}" dt="2017-12-09T18:49:19.866" v="466" actId="14861"/>
          <ac:cxnSpMkLst>
            <pc:docMk/>
            <pc:sldMk cId="798943094" sldId="276"/>
            <ac:cxnSpMk id="15" creationId="{28502742-44E8-4D26-93B3-5B07E2297568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17" creationId="{00000000-0000-0000-0000-000000000000}"/>
          </ac:cxnSpMkLst>
        </pc:cxnChg>
        <pc:cxnChg chg="add mod">
          <ac:chgData name="David Simon" userId="c6a407b07dab22e1" providerId="LiveId" clId="{423C5646-6704-4D3E-B00F-731F0ED3F8FB}" dt="2017-12-09T18:49:19.866" v="466" actId="14861"/>
          <ac:cxnSpMkLst>
            <pc:docMk/>
            <pc:sldMk cId="798943094" sldId="276"/>
            <ac:cxnSpMk id="18" creationId="{FB9E5D3F-8F67-4BE0-9D42-F2F9219BC27E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30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44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67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98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101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102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107" creationId="{00000000-0000-0000-0000-000000000000}"/>
          </ac:cxnSpMkLst>
        </pc:cxnChg>
        <pc:cxnChg chg="mod">
          <ac:chgData name="David Simon" userId="c6a407b07dab22e1" providerId="LiveId" clId="{423C5646-6704-4D3E-B00F-731F0ED3F8FB}" dt="2017-12-09T18:22:12.570" v="72" actId="478"/>
          <ac:cxnSpMkLst>
            <pc:docMk/>
            <pc:sldMk cId="798943094" sldId="276"/>
            <ac:cxnSpMk id="119" creationId="{00000000-0000-0000-0000-000000000000}"/>
          </ac:cxnSpMkLst>
        </pc:cxnChg>
      </pc:sldChg>
      <pc:sldChg chg="addSp delSp modSp add">
        <pc:chgData name="David Simon" userId="c6a407b07dab22e1" providerId="LiveId" clId="{423C5646-6704-4D3E-B00F-731F0ED3F8FB}" dt="2017-12-09T18:49:39.375" v="468" actId="14861"/>
        <pc:sldMkLst>
          <pc:docMk/>
          <pc:sldMk cId="3242861061" sldId="277"/>
        </pc:sldMkLst>
        <pc:spChg chg="mod">
          <ac:chgData name="David Simon" userId="c6a407b07dab22e1" providerId="LiveId" clId="{423C5646-6704-4D3E-B00F-731F0ED3F8FB}" dt="2017-12-09T18:35:51.697" v="261" actId="13822"/>
          <ac:spMkLst>
            <pc:docMk/>
            <pc:sldMk cId="3242861061" sldId="277"/>
            <ac:spMk id="3" creationId="{DC1A5CAE-9002-4CDB-8B0B-F5526C476EC1}"/>
          </ac:spMkLst>
        </pc:spChg>
        <pc:spChg chg="mod">
          <ac:chgData name="David Simon" userId="c6a407b07dab22e1" providerId="LiveId" clId="{423C5646-6704-4D3E-B00F-731F0ED3F8FB}" dt="2017-12-09T18:46:41.059" v="446" actId="1036"/>
          <ac:spMkLst>
            <pc:docMk/>
            <pc:sldMk cId="3242861061" sldId="277"/>
            <ac:spMk id="6" creationId="{B9B04526-CD13-443C-942A-123511D3C579}"/>
          </ac:spMkLst>
        </pc:spChg>
        <pc:spChg chg="add mod">
          <ac:chgData name="David Simon" userId="c6a407b07dab22e1" providerId="LiveId" clId="{423C5646-6704-4D3E-B00F-731F0ED3F8FB}" dt="2017-12-09T18:49:39.375" v="468" actId="14861"/>
          <ac:spMkLst>
            <pc:docMk/>
            <pc:sldMk cId="3242861061" sldId="277"/>
            <ac:spMk id="10" creationId="{15776AAD-827E-4FE9-A143-C41D23172B5F}"/>
          </ac:spMkLst>
        </pc:spChg>
        <pc:spChg chg="add del mod">
          <ac:chgData name="David Simon" userId="c6a407b07dab22e1" providerId="LiveId" clId="{423C5646-6704-4D3E-B00F-731F0ED3F8FB}" dt="2017-12-09T18:34:20.210" v="244" actId="11529"/>
          <ac:spMkLst>
            <pc:docMk/>
            <pc:sldMk cId="3242861061" sldId="277"/>
            <ac:spMk id="11" creationId="{B12FC498-4E98-47CB-B76A-24A9D4883A9F}"/>
          </ac:spMkLst>
        </pc:spChg>
        <pc:spChg chg="add mod">
          <ac:chgData name="David Simon" userId="c6a407b07dab22e1" providerId="LiveId" clId="{423C5646-6704-4D3E-B00F-731F0ED3F8FB}" dt="2017-12-09T18:49:39.375" v="468" actId="14861"/>
          <ac:spMkLst>
            <pc:docMk/>
            <pc:sldMk cId="3242861061" sldId="277"/>
            <ac:spMk id="12" creationId="{1A35C992-B062-42DE-AAD6-2B930EE88C4B}"/>
          </ac:spMkLst>
        </pc:spChg>
        <pc:spChg chg="add mod">
          <ac:chgData name="David Simon" userId="c6a407b07dab22e1" providerId="LiveId" clId="{423C5646-6704-4D3E-B00F-731F0ED3F8FB}" dt="2017-12-09T18:47:02.733" v="451" actId="1036"/>
          <ac:spMkLst>
            <pc:docMk/>
            <pc:sldMk cId="3242861061" sldId="277"/>
            <ac:spMk id="16" creationId="{236F2903-2DA3-4225-9D53-4B9CFF92E849}"/>
          </ac:spMkLst>
        </pc:spChg>
        <pc:spChg chg="add mod">
          <ac:chgData name="David Simon" userId="c6a407b07dab22e1" providerId="LiveId" clId="{423C5646-6704-4D3E-B00F-731F0ED3F8FB}" dt="2017-12-09T18:49:28.538" v="467" actId="14861"/>
          <ac:spMkLst>
            <pc:docMk/>
            <pc:sldMk cId="3242861061" sldId="277"/>
            <ac:spMk id="21" creationId="{F95C6378-27D4-4DC3-A0A0-95D9D0D45DAF}"/>
          </ac:spMkLst>
        </pc:spChg>
        <pc:spChg chg="add mod">
          <ac:chgData name="David Simon" userId="c6a407b07dab22e1" providerId="LiveId" clId="{423C5646-6704-4D3E-B00F-731F0ED3F8FB}" dt="2017-12-09T18:49:28.538" v="467" actId="14861"/>
          <ac:spMkLst>
            <pc:docMk/>
            <pc:sldMk cId="3242861061" sldId="277"/>
            <ac:spMk id="28" creationId="{991DD2E6-E19F-497C-A426-7D33F00597C0}"/>
          </ac:spMkLst>
        </pc:spChg>
        <pc:spChg chg="mod">
          <ac:chgData name="David Simon" userId="c6a407b07dab22e1" providerId="LiveId" clId="{423C5646-6704-4D3E-B00F-731F0ED3F8FB}" dt="2017-12-09T18:31:13.017" v="176" actId="20577"/>
          <ac:spMkLst>
            <pc:docMk/>
            <pc:sldMk cId="3242861061" sldId="277"/>
            <ac:spMk id="31" creationId="{00000000-0000-0000-0000-000000000000}"/>
          </ac:spMkLst>
        </pc:spChg>
        <pc:spChg chg="mod">
          <ac:chgData name="David Simon" userId="c6a407b07dab22e1" providerId="LiveId" clId="{423C5646-6704-4D3E-B00F-731F0ED3F8FB}" dt="2017-12-09T18:35:51.697" v="261" actId="13822"/>
          <ac:spMkLst>
            <pc:docMk/>
            <pc:sldMk cId="3242861061" sldId="277"/>
            <ac:spMk id="33" creationId="{075EED6A-43CB-4864-A062-829D89A52631}"/>
          </ac:spMkLst>
        </pc:spChg>
        <pc:spChg chg="mod">
          <ac:chgData name="David Simon" userId="c6a407b07dab22e1" providerId="LiveId" clId="{423C5646-6704-4D3E-B00F-731F0ED3F8FB}" dt="2017-12-09T18:35:51.697" v="261" actId="13822"/>
          <ac:spMkLst>
            <pc:docMk/>
            <pc:sldMk cId="3242861061" sldId="277"/>
            <ac:spMk id="34" creationId="{E8EA664B-7CCE-4309-A563-7D1F6299AFD6}"/>
          </ac:spMkLst>
        </pc:spChg>
        <pc:spChg chg="mod">
          <ac:chgData name="David Simon" userId="c6a407b07dab22e1" providerId="LiveId" clId="{423C5646-6704-4D3E-B00F-731F0ED3F8FB}" dt="2017-12-09T18:35:51.697" v="261" actId="13822"/>
          <ac:spMkLst>
            <pc:docMk/>
            <pc:sldMk cId="3242861061" sldId="277"/>
            <ac:spMk id="35" creationId="{551CE39E-6F49-4707-A6D0-DAFD8F93D192}"/>
          </ac:spMkLst>
        </pc:spChg>
        <pc:spChg chg="mod">
          <ac:chgData name="David Simon" userId="c6a407b07dab22e1" providerId="LiveId" clId="{423C5646-6704-4D3E-B00F-731F0ED3F8FB}" dt="2017-12-09T18:35:51.697" v="261" actId="13822"/>
          <ac:spMkLst>
            <pc:docMk/>
            <pc:sldMk cId="3242861061" sldId="277"/>
            <ac:spMk id="36" creationId="{E5CF9B0D-1597-4C7F-B6CF-C58539F53564}"/>
          </ac:spMkLst>
        </pc:spChg>
        <pc:spChg chg="mod">
          <ac:chgData name="David Simon" userId="c6a407b07dab22e1" providerId="LiveId" clId="{423C5646-6704-4D3E-B00F-731F0ED3F8FB}" dt="2017-12-09T18:48:30.586" v="462" actId="13822"/>
          <ac:spMkLst>
            <pc:docMk/>
            <pc:sldMk cId="3242861061" sldId="277"/>
            <ac:spMk id="37" creationId="{F3389F5B-0B37-4F5E-823E-8DBD752D0464}"/>
          </ac:spMkLst>
        </pc:spChg>
        <pc:spChg chg="mod">
          <ac:chgData name="David Simon" userId="c6a407b07dab22e1" providerId="LiveId" clId="{423C5646-6704-4D3E-B00F-731F0ED3F8FB}" dt="2017-12-09T18:48:30.586" v="462" actId="13822"/>
          <ac:spMkLst>
            <pc:docMk/>
            <pc:sldMk cId="3242861061" sldId="277"/>
            <ac:spMk id="38" creationId="{E9C31ABC-5C12-46DD-9586-BB03B8C78153}"/>
          </ac:spMkLst>
        </pc:spChg>
        <pc:spChg chg="mod">
          <ac:chgData name="David Simon" userId="c6a407b07dab22e1" providerId="LiveId" clId="{423C5646-6704-4D3E-B00F-731F0ED3F8FB}" dt="2017-12-09T18:48:25.274" v="461" actId="13822"/>
          <ac:spMkLst>
            <pc:docMk/>
            <pc:sldMk cId="3242861061" sldId="277"/>
            <ac:spMk id="39" creationId="{5796E295-C213-4336-8CC8-94B86E37C9A9}"/>
          </ac:spMkLst>
        </pc:spChg>
        <pc:spChg chg="mod">
          <ac:chgData name="David Simon" userId="c6a407b07dab22e1" providerId="LiveId" clId="{423C5646-6704-4D3E-B00F-731F0ED3F8FB}" dt="2017-12-09T18:36:45.029" v="269" actId="208"/>
          <ac:spMkLst>
            <pc:docMk/>
            <pc:sldMk cId="3242861061" sldId="277"/>
            <ac:spMk id="40" creationId="{5230B66F-6AE2-4F70-87A0-865827ABD9DF}"/>
          </ac:spMkLst>
        </pc:spChg>
        <pc:spChg chg="mod">
          <ac:chgData name="David Simon" userId="c6a407b07dab22e1" providerId="LiveId" clId="{423C5646-6704-4D3E-B00F-731F0ED3F8FB}" dt="2017-12-09T18:36:45.029" v="269" actId="208"/>
          <ac:spMkLst>
            <pc:docMk/>
            <pc:sldMk cId="3242861061" sldId="277"/>
            <ac:spMk id="41" creationId="{1068D891-9820-492A-9D04-D38873A2FD0B}"/>
          </ac:spMkLst>
        </pc:spChg>
        <pc:spChg chg="add mod">
          <ac:chgData name="David Simon" userId="c6a407b07dab22e1" providerId="LiveId" clId="{423C5646-6704-4D3E-B00F-731F0ED3F8FB}" dt="2017-12-09T18:49:28.538" v="467" actId="14861"/>
          <ac:spMkLst>
            <pc:docMk/>
            <pc:sldMk cId="3242861061" sldId="277"/>
            <ac:spMk id="54" creationId="{E53910ED-E17A-4D19-81EE-5F5F396EF0DE}"/>
          </ac:spMkLst>
        </pc:spChg>
        <pc:graphicFrameChg chg="modGraphic">
          <ac:chgData name="David Simon" userId="c6a407b07dab22e1" providerId="LiveId" clId="{423C5646-6704-4D3E-B00F-731F0ED3F8FB}" dt="2017-12-09T18:31:21.773" v="184" actId="20577"/>
          <ac:graphicFrameMkLst>
            <pc:docMk/>
            <pc:sldMk cId="3242861061" sldId="277"/>
            <ac:graphicFrameMk id="2" creationId="{CB264B7F-D622-4A28-9004-4280EB93D9A7}"/>
          </ac:graphicFrameMkLst>
        </pc:graphicFrameChg>
        <pc:cxnChg chg="add del mod">
          <ac:chgData name="David Simon" userId="c6a407b07dab22e1" providerId="LiveId" clId="{423C5646-6704-4D3E-B00F-731F0ED3F8FB}" dt="2017-12-09T18:33:23.127" v="239" actId="11529"/>
          <ac:cxnSpMkLst>
            <pc:docMk/>
            <pc:sldMk cId="3242861061" sldId="277"/>
            <ac:cxnSpMk id="5" creationId="{481F1C43-63EC-404A-AD4A-215085C72EAC}"/>
          </ac:cxnSpMkLst>
        </pc:cxnChg>
        <pc:cxnChg chg="del">
          <ac:chgData name="David Simon" userId="c6a407b07dab22e1" providerId="LiveId" clId="{423C5646-6704-4D3E-B00F-731F0ED3F8FB}" dt="2017-12-09T18:31:57.317" v="228" actId="478"/>
          <ac:cxnSpMkLst>
            <pc:docMk/>
            <pc:sldMk cId="3242861061" sldId="277"/>
            <ac:cxnSpMk id="9" creationId="{C41FB539-9A77-4A8E-BB06-A5663B0AA179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15" creationId="{818EB86A-C94C-41F0-B4C9-338E68F9AFE5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18" creationId="{84AB07DD-9F87-4F3A-894F-FAD9817ECD07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20" creationId="{6A7A1FAE-EB5C-453E-91F2-7EADB9DC79AC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23" creationId="{8B5C5AE2-2CB3-4627-9AD6-BF79C55DC788}"/>
          </ac:cxnSpMkLst>
        </pc:cxnChg>
        <pc:cxnChg chg="add del mod">
          <ac:chgData name="David Simon" userId="c6a407b07dab22e1" providerId="LiveId" clId="{423C5646-6704-4D3E-B00F-731F0ED3F8FB}" dt="2017-12-09T18:37:26.894" v="275" actId="478"/>
          <ac:cxnSpMkLst>
            <pc:docMk/>
            <pc:sldMk cId="3242861061" sldId="277"/>
            <ac:cxnSpMk id="24" creationId="{8DBD9E85-F19A-4401-B245-3CCD29CD2E35}"/>
          </ac:cxnSpMkLst>
        </pc:cxnChg>
        <pc:cxnChg chg="add del mod">
          <ac:chgData name="David Simon" userId="c6a407b07dab22e1" providerId="LiveId" clId="{423C5646-6704-4D3E-B00F-731F0ED3F8FB}" dt="2017-12-09T18:47:06.194" v="452" actId="478"/>
          <ac:cxnSpMkLst>
            <pc:docMk/>
            <pc:sldMk cId="3242861061" sldId="277"/>
            <ac:cxnSpMk id="26" creationId="{4CB86F08-7ACD-4756-8CF0-62540D9AD640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27" creationId="{65AF72E8-F3C6-455F-8399-CA47479563E6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30" creationId="{79672704-450C-4B94-A811-B6D52EBA432B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42" creationId="{4666D726-693F-4E43-9E03-95A9A0C442B3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44" creationId="{1FCE3FA6-86C6-42DE-9B6D-9A0844C9AE81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46" creationId="{43B2EDFE-D21B-4191-ACE0-05C89E7760B7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49" creationId="{B84E76F8-5646-46AC-9170-51536DF00A10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51" creationId="{7B40CADC-BCEF-420D-9142-EBC5CE37EC0A}"/>
          </ac:cxnSpMkLst>
        </pc:cxnChg>
        <pc:cxnChg chg="add mod">
          <ac:chgData name="David Simon" userId="c6a407b07dab22e1" providerId="LiveId" clId="{423C5646-6704-4D3E-B00F-731F0ED3F8FB}" dt="2017-12-09T18:49:28.538" v="467" actId="14861"/>
          <ac:cxnSpMkLst>
            <pc:docMk/>
            <pc:sldMk cId="3242861061" sldId="277"/>
            <ac:cxnSpMk id="53" creationId="{402DB6A9-641F-412C-AB36-D0D052B98F4E}"/>
          </ac:cxnSpMkLst>
        </pc:cxnChg>
      </pc:sldChg>
      <pc:sldChg chg="delSp modSp add">
        <pc:chgData name="David Simon" userId="c6a407b07dab22e1" providerId="LiveId" clId="{423C5646-6704-4D3E-B00F-731F0ED3F8FB}" dt="2017-12-09T18:52:58.655" v="617" actId="1038"/>
        <pc:sldMkLst>
          <pc:docMk/>
          <pc:sldMk cId="3738880069" sldId="278"/>
        </pc:sldMkLst>
        <pc:spChg chg="del">
          <ac:chgData name="David Simon" userId="c6a407b07dab22e1" providerId="LiveId" clId="{423C5646-6704-4D3E-B00F-731F0ED3F8FB}" dt="2017-12-09T18:50:16.070" v="490" actId="478"/>
          <ac:spMkLst>
            <pc:docMk/>
            <pc:sldMk cId="3738880069" sldId="278"/>
            <ac:spMk id="10" creationId="{15776AAD-827E-4FE9-A143-C41D23172B5F}"/>
          </ac:spMkLst>
        </pc:spChg>
        <pc:spChg chg="del">
          <ac:chgData name="David Simon" userId="c6a407b07dab22e1" providerId="LiveId" clId="{423C5646-6704-4D3E-B00F-731F0ED3F8FB}" dt="2017-12-09T18:50:18.605" v="491" actId="478"/>
          <ac:spMkLst>
            <pc:docMk/>
            <pc:sldMk cId="3738880069" sldId="278"/>
            <ac:spMk id="12" creationId="{1A35C992-B062-42DE-AAD6-2B930EE88C4B}"/>
          </ac:spMkLst>
        </pc:spChg>
        <pc:spChg chg="mod">
          <ac:chgData name="David Simon" userId="c6a407b07dab22e1" providerId="LiveId" clId="{423C5646-6704-4D3E-B00F-731F0ED3F8FB}" dt="2017-12-09T18:50:39.387" v="524" actId="1037"/>
          <ac:spMkLst>
            <pc:docMk/>
            <pc:sldMk cId="3738880069" sldId="278"/>
            <ac:spMk id="16" creationId="{236F2903-2DA3-4225-9D53-4B9CFF92E849}"/>
          </ac:spMkLst>
        </pc:spChg>
        <pc:spChg chg="mod">
          <ac:chgData name="David Simon" userId="c6a407b07dab22e1" providerId="LiveId" clId="{423C5646-6704-4D3E-B00F-731F0ED3F8FB}" dt="2017-12-09T18:52:30.169" v="583" actId="1038"/>
          <ac:spMkLst>
            <pc:docMk/>
            <pc:sldMk cId="3738880069" sldId="278"/>
            <ac:spMk id="21" creationId="{F95C6378-27D4-4DC3-A0A0-95D9D0D45DAF}"/>
          </ac:spMkLst>
        </pc:spChg>
        <pc:spChg chg="mod">
          <ac:chgData name="David Simon" userId="c6a407b07dab22e1" providerId="LiveId" clId="{423C5646-6704-4D3E-B00F-731F0ED3F8FB}" dt="2017-12-09T18:52:23.269" v="556" actId="1038"/>
          <ac:spMkLst>
            <pc:docMk/>
            <pc:sldMk cId="3738880069" sldId="278"/>
            <ac:spMk id="28" creationId="{991DD2E6-E19F-497C-A426-7D33F00597C0}"/>
          </ac:spMkLst>
        </pc:spChg>
        <pc:spChg chg="mod">
          <ac:chgData name="David Simon" userId="c6a407b07dab22e1" providerId="LiveId" clId="{423C5646-6704-4D3E-B00F-731F0ED3F8FB}" dt="2017-12-09T18:51:32.767" v="537" actId="20577"/>
          <ac:spMkLst>
            <pc:docMk/>
            <pc:sldMk cId="3738880069" sldId="278"/>
            <ac:spMk id="31" creationId="{00000000-0000-0000-0000-000000000000}"/>
          </ac:spMkLst>
        </pc:spChg>
        <pc:spChg chg="mod">
          <ac:chgData name="David Simon" userId="c6a407b07dab22e1" providerId="LiveId" clId="{423C5646-6704-4D3E-B00F-731F0ED3F8FB}" dt="2017-12-09T18:51:56.522" v="538" actId="13822"/>
          <ac:spMkLst>
            <pc:docMk/>
            <pc:sldMk cId="3738880069" sldId="278"/>
            <ac:spMk id="36" creationId="{E5CF9B0D-1597-4C7F-B6CF-C58539F53564}"/>
          </ac:spMkLst>
        </pc:spChg>
        <pc:spChg chg="mod">
          <ac:chgData name="David Simon" userId="c6a407b07dab22e1" providerId="LiveId" clId="{423C5646-6704-4D3E-B00F-731F0ED3F8FB}" dt="2017-12-09T18:50:25.132" v="503" actId="1037"/>
          <ac:spMkLst>
            <pc:docMk/>
            <pc:sldMk cId="3738880069" sldId="278"/>
            <ac:spMk id="39" creationId="{5796E295-C213-4336-8CC8-94B86E37C9A9}"/>
          </ac:spMkLst>
        </pc:spChg>
        <pc:spChg chg="mod">
          <ac:chgData name="David Simon" userId="c6a407b07dab22e1" providerId="LiveId" clId="{423C5646-6704-4D3E-B00F-731F0ED3F8FB}" dt="2017-12-09T18:52:58.655" v="617" actId="1038"/>
          <ac:spMkLst>
            <pc:docMk/>
            <pc:sldMk cId="3738880069" sldId="278"/>
            <ac:spMk id="54" creationId="{E53910ED-E17A-4D19-81EE-5F5F396EF0DE}"/>
          </ac:spMkLst>
        </pc:spChg>
        <pc:graphicFrameChg chg="modGraphic">
          <ac:chgData name="David Simon" userId="c6a407b07dab22e1" providerId="LiveId" clId="{423C5646-6704-4D3E-B00F-731F0ED3F8FB}" dt="2017-12-09T18:50:45.333" v="528" actId="20577"/>
          <ac:graphicFrameMkLst>
            <pc:docMk/>
            <pc:sldMk cId="3738880069" sldId="278"/>
            <ac:graphicFrameMk id="2" creationId="{CB264B7F-D622-4A28-9004-4280EB93D9A7}"/>
          </ac:graphicFrameMkLst>
        </pc:graphicFrameChg>
        <pc:cxnChg chg="mod">
          <ac:chgData name="David Simon" userId="c6a407b07dab22e1" providerId="LiveId" clId="{423C5646-6704-4D3E-B00F-731F0ED3F8FB}" dt="2017-12-09T18:52:02.818" v="539" actId="14100"/>
          <ac:cxnSpMkLst>
            <pc:docMk/>
            <pc:sldMk cId="3738880069" sldId="278"/>
            <ac:cxnSpMk id="15" creationId="{818EB86A-C94C-41F0-B4C9-338E68F9AFE5}"/>
          </ac:cxnSpMkLst>
        </pc:cxnChg>
        <pc:cxnChg chg="mod">
          <ac:chgData name="David Simon" userId="c6a407b07dab22e1" providerId="LiveId" clId="{423C5646-6704-4D3E-B00F-731F0ED3F8FB}" dt="2017-12-09T18:52:15.801" v="548" actId="1037"/>
          <ac:cxnSpMkLst>
            <pc:docMk/>
            <pc:sldMk cId="3738880069" sldId="278"/>
            <ac:cxnSpMk id="20" creationId="{6A7A1FAE-EB5C-453E-91F2-7EADB9DC79AC}"/>
          </ac:cxnSpMkLst>
        </pc:cxnChg>
        <pc:cxnChg chg="mod">
          <ac:chgData name="David Simon" userId="c6a407b07dab22e1" providerId="LiveId" clId="{423C5646-6704-4D3E-B00F-731F0ED3F8FB}" dt="2017-12-09T18:52:11.540" v="540" actId="14100"/>
          <ac:cxnSpMkLst>
            <pc:docMk/>
            <pc:sldMk cId="3738880069" sldId="278"/>
            <ac:cxnSpMk id="23" creationId="{8B5C5AE2-2CB3-4627-9AD6-BF79C55DC788}"/>
          </ac:cxnSpMkLst>
        </pc:cxnChg>
        <pc:cxnChg chg="mod">
          <ac:chgData name="David Simon" userId="c6a407b07dab22e1" providerId="LiveId" clId="{423C5646-6704-4D3E-B00F-731F0ED3F8FB}" dt="2017-12-09T18:52:34.162" v="584" actId="14100"/>
          <ac:cxnSpMkLst>
            <pc:docMk/>
            <pc:sldMk cId="3738880069" sldId="278"/>
            <ac:cxnSpMk id="30" creationId="{79672704-450C-4B94-A811-B6D52EBA432B}"/>
          </ac:cxnSpMkLst>
        </pc:cxnChg>
        <pc:cxnChg chg="mod">
          <ac:chgData name="David Simon" userId="c6a407b07dab22e1" providerId="LiveId" clId="{423C5646-6704-4D3E-B00F-731F0ED3F8FB}" dt="2017-12-09T18:52:36.277" v="585" actId="1076"/>
          <ac:cxnSpMkLst>
            <pc:docMk/>
            <pc:sldMk cId="3738880069" sldId="278"/>
            <ac:cxnSpMk id="44" creationId="{1FCE3FA6-86C6-42DE-9B6D-9A0844C9AE81}"/>
          </ac:cxnSpMkLst>
        </pc:cxnChg>
        <pc:cxnChg chg="mod">
          <ac:chgData name="David Simon" userId="c6a407b07dab22e1" providerId="LiveId" clId="{423C5646-6704-4D3E-B00F-731F0ED3F8FB}" dt="2017-12-09T18:52:47.537" v="588" actId="14100"/>
          <ac:cxnSpMkLst>
            <pc:docMk/>
            <pc:sldMk cId="3738880069" sldId="278"/>
            <ac:cxnSpMk id="46" creationId="{43B2EDFE-D21B-4191-ACE0-05C89E7760B7}"/>
          </ac:cxnSpMkLst>
        </pc:cxnChg>
        <pc:cxnChg chg="mod">
          <ac:chgData name="David Simon" userId="c6a407b07dab22e1" providerId="LiveId" clId="{423C5646-6704-4D3E-B00F-731F0ED3F8FB}" dt="2017-12-09T18:52:44.508" v="587" actId="1076"/>
          <ac:cxnSpMkLst>
            <pc:docMk/>
            <pc:sldMk cId="3738880069" sldId="278"/>
            <ac:cxnSpMk id="51" creationId="{7B40CADC-BCEF-420D-9142-EBC5CE37EC0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9139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C13D5F41-8D0C-4D9C-8A00-A788FFEEB2A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9139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6112B72A-8995-44CE-AF4A-1C9E631F06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9139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15790"/>
            <a:ext cx="5605780" cy="4183380"/>
          </a:xfrm>
          <a:prstGeom prst="rect">
            <a:avLst/>
          </a:prstGeom>
        </p:spPr>
        <p:txBody>
          <a:bodyPr vert="horz" lIns="93159" tIns="46580" rIns="93159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9139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Pictures for </a:t>
            </a:r>
            <a:r>
              <a:rPr lang="en-US"/>
              <a:t>this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right-click ‘</a:t>
            </a:r>
            <a:r>
              <a:rPr lang="en-US" i="1" dirty="0">
                <a:solidFill>
                  <a:schemeClr val="tx1"/>
                </a:solidFill>
              </a:rPr>
              <a:t>Save as Picture …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PNG format and use the slide title as the file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outer-LI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B264B7F-D622-4A28-9004-4280EB93D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549896"/>
              </p:ext>
            </p:extLst>
          </p:nvPr>
        </p:nvGraphicFramePr>
        <p:xfrm>
          <a:off x="1524000" y="37719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64974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88516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3752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85467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87121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114188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3746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169851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15773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5045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5649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1A5CAE-9002-4CDB-8B0B-F5526C476EC1}"/>
              </a:ext>
            </a:extLst>
          </p:cNvPr>
          <p:cNvSpPr/>
          <p:nvPr/>
        </p:nvSpPr>
        <p:spPr>
          <a:xfrm>
            <a:off x="2895600" y="3200400"/>
            <a:ext cx="304800" cy="4953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75EED6A-43CB-4864-A062-829D89A52631}"/>
              </a:ext>
            </a:extLst>
          </p:cNvPr>
          <p:cNvSpPr/>
          <p:nvPr/>
        </p:nvSpPr>
        <p:spPr>
          <a:xfrm>
            <a:off x="1676400" y="3429000"/>
            <a:ext cx="304800" cy="2717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8EA664B-7CCE-4309-A563-7D1F6299AFD6}"/>
              </a:ext>
            </a:extLst>
          </p:cNvPr>
          <p:cNvSpPr/>
          <p:nvPr/>
        </p:nvSpPr>
        <p:spPr>
          <a:xfrm>
            <a:off x="2286000" y="3200400"/>
            <a:ext cx="304800" cy="5003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1CE39E-6F49-4707-A6D0-DAFD8F93D192}"/>
              </a:ext>
            </a:extLst>
          </p:cNvPr>
          <p:cNvSpPr/>
          <p:nvPr/>
        </p:nvSpPr>
        <p:spPr>
          <a:xfrm>
            <a:off x="3505200" y="2971800"/>
            <a:ext cx="304800" cy="7289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5CF9B0D-1597-4C7F-B6CF-C58539F53564}"/>
              </a:ext>
            </a:extLst>
          </p:cNvPr>
          <p:cNvSpPr/>
          <p:nvPr/>
        </p:nvSpPr>
        <p:spPr>
          <a:xfrm>
            <a:off x="4114800" y="2667000"/>
            <a:ext cx="304800" cy="10337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3389F5B-0B37-4F5E-823E-8DBD752D0464}"/>
              </a:ext>
            </a:extLst>
          </p:cNvPr>
          <p:cNvSpPr/>
          <p:nvPr/>
        </p:nvSpPr>
        <p:spPr>
          <a:xfrm>
            <a:off x="4700016" y="2550922"/>
            <a:ext cx="304800" cy="1143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9C31ABC-5C12-46DD-9586-BB03B8C78153}"/>
              </a:ext>
            </a:extLst>
          </p:cNvPr>
          <p:cNvSpPr/>
          <p:nvPr/>
        </p:nvSpPr>
        <p:spPr>
          <a:xfrm>
            <a:off x="5306568" y="2362200"/>
            <a:ext cx="304800" cy="13258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796E295-C213-4336-8CC8-94B86E37C9A9}"/>
              </a:ext>
            </a:extLst>
          </p:cNvPr>
          <p:cNvSpPr/>
          <p:nvPr/>
        </p:nvSpPr>
        <p:spPr>
          <a:xfrm>
            <a:off x="5943600" y="2819400"/>
            <a:ext cx="304800" cy="868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230B66F-6AE2-4F70-87A0-865827ABD9DF}"/>
              </a:ext>
            </a:extLst>
          </p:cNvPr>
          <p:cNvSpPr/>
          <p:nvPr/>
        </p:nvSpPr>
        <p:spPr>
          <a:xfrm>
            <a:off x="6537962" y="3581400"/>
            <a:ext cx="304800" cy="106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68D891-9820-492A-9D04-D38873A2FD0B}"/>
              </a:ext>
            </a:extLst>
          </p:cNvPr>
          <p:cNvSpPr/>
          <p:nvPr/>
        </p:nvSpPr>
        <p:spPr>
          <a:xfrm>
            <a:off x="7162800" y="3124200"/>
            <a:ext cx="304800" cy="569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B04526-CD13-443C-942A-123511D3C579}"/>
              </a:ext>
            </a:extLst>
          </p:cNvPr>
          <p:cNvSpPr txBox="1"/>
          <p:nvPr/>
        </p:nvSpPr>
        <p:spPr>
          <a:xfrm>
            <a:off x="5985434" y="4202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E59D263-0F0F-4031-9234-7D77AE4C055B}"/>
              </a:ext>
            </a:extLst>
          </p:cNvPr>
          <p:cNvCxnSpPr>
            <a:cxnSpLocks/>
          </p:cNvCxnSpPr>
          <p:nvPr/>
        </p:nvCxnSpPr>
        <p:spPr>
          <a:xfrm>
            <a:off x="1524000" y="4516541"/>
            <a:ext cx="42672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8502742-44E8-4D26-93B3-5B07E2297568}"/>
              </a:ext>
            </a:extLst>
          </p:cNvPr>
          <p:cNvCxnSpPr/>
          <p:nvPr/>
        </p:nvCxnSpPr>
        <p:spPr>
          <a:xfrm flipV="1">
            <a:off x="1524000" y="4426982"/>
            <a:ext cx="0" cy="8955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B9E5D3F-8F67-4BE0-9D42-F2F9219BC27E}"/>
              </a:ext>
            </a:extLst>
          </p:cNvPr>
          <p:cNvCxnSpPr/>
          <p:nvPr/>
        </p:nvCxnSpPr>
        <p:spPr>
          <a:xfrm flipV="1">
            <a:off x="5791200" y="4426982"/>
            <a:ext cx="0" cy="8955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E6E320-5D99-4C4D-BBC6-E8A5C854BCA9}"/>
              </a:ext>
            </a:extLst>
          </p:cNvPr>
          <p:cNvSpPr txBox="1"/>
          <p:nvPr/>
        </p:nvSpPr>
        <p:spPr>
          <a:xfrm>
            <a:off x="3296852" y="4191000"/>
            <a:ext cx="72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9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inner-LI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B264B7F-D622-4A28-9004-4280EB93D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9085179"/>
              </p:ext>
            </p:extLst>
          </p:nvPr>
        </p:nvGraphicFramePr>
        <p:xfrm>
          <a:off x="1524000" y="37719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64974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88516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3752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85467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87121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114188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3746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169851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15773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5045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5649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1A5CAE-9002-4CDB-8B0B-F5526C476EC1}"/>
              </a:ext>
            </a:extLst>
          </p:cNvPr>
          <p:cNvSpPr/>
          <p:nvPr/>
        </p:nvSpPr>
        <p:spPr>
          <a:xfrm>
            <a:off x="2895600" y="3200400"/>
            <a:ext cx="304800" cy="4953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75EED6A-43CB-4864-A062-829D89A52631}"/>
              </a:ext>
            </a:extLst>
          </p:cNvPr>
          <p:cNvSpPr/>
          <p:nvPr/>
        </p:nvSpPr>
        <p:spPr>
          <a:xfrm>
            <a:off x="1676400" y="3429000"/>
            <a:ext cx="304800" cy="2717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8EA664B-7CCE-4309-A563-7D1F6299AFD6}"/>
              </a:ext>
            </a:extLst>
          </p:cNvPr>
          <p:cNvSpPr/>
          <p:nvPr/>
        </p:nvSpPr>
        <p:spPr>
          <a:xfrm>
            <a:off x="2286000" y="3200400"/>
            <a:ext cx="304800" cy="5003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1CE39E-6F49-4707-A6D0-DAFD8F93D192}"/>
              </a:ext>
            </a:extLst>
          </p:cNvPr>
          <p:cNvSpPr/>
          <p:nvPr/>
        </p:nvSpPr>
        <p:spPr>
          <a:xfrm>
            <a:off x="3505200" y="2971800"/>
            <a:ext cx="304800" cy="7289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5CF9B0D-1597-4C7F-B6CF-C58539F53564}"/>
              </a:ext>
            </a:extLst>
          </p:cNvPr>
          <p:cNvSpPr/>
          <p:nvPr/>
        </p:nvSpPr>
        <p:spPr>
          <a:xfrm>
            <a:off x="4114800" y="2667000"/>
            <a:ext cx="304800" cy="10337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3389F5B-0B37-4F5E-823E-8DBD752D0464}"/>
              </a:ext>
            </a:extLst>
          </p:cNvPr>
          <p:cNvSpPr/>
          <p:nvPr/>
        </p:nvSpPr>
        <p:spPr>
          <a:xfrm>
            <a:off x="5335016" y="2550922"/>
            <a:ext cx="3048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9C31ABC-5C12-46DD-9586-BB03B8C78153}"/>
              </a:ext>
            </a:extLst>
          </p:cNvPr>
          <p:cNvSpPr/>
          <p:nvPr/>
        </p:nvSpPr>
        <p:spPr>
          <a:xfrm>
            <a:off x="5941568" y="2362200"/>
            <a:ext cx="304800" cy="13258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796E295-C213-4336-8CC8-94B86E37C9A9}"/>
              </a:ext>
            </a:extLst>
          </p:cNvPr>
          <p:cNvSpPr/>
          <p:nvPr/>
        </p:nvSpPr>
        <p:spPr>
          <a:xfrm>
            <a:off x="4711700" y="2819400"/>
            <a:ext cx="304800" cy="8686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230B66F-6AE2-4F70-87A0-865827ABD9DF}"/>
              </a:ext>
            </a:extLst>
          </p:cNvPr>
          <p:cNvSpPr/>
          <p:nvPr/>
        </p:nvSpPr>
        <p:spPr>
          <a:xfrm>
            <a:off x="6566990" y="3581400"/>
            <a:ext cx="304800" cy="106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68D891-9820-492A-9D04-D38873A2FD0B}"/>
              </a:ext>
            </a:extLst>
          </p:cNvPr>
          <p:cNvSpPr/>
          <p:nvPr/>
        </p:nvSpPr>
        <p:spPr>
          <a:xfrm>
            <a:off x="7162800" y="3124200"/>
            <a:ext cx="304800" cy="5697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B04526-CD13-443C-942A-123511D3C579}"/>
              </a:ext>
            </a:extLst>
          </p:cNvPr>
          <p:cNvSpPr txBox="1"/>
          <p:nvPr/>
        </p:nvSpPr>
        <p:spPr>
          <a:xfrm>
            <a:off x="5985434" y="19833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6F2903-2DA3-4225-9D53-4B9CFF92E849}"/>
              </a:ext>
            </a:extLst>
          </p:cNvPr>
          <p:cNvSpPr txBox="1"/>
          <p:nvPr/>
        </p:nvSpPr>
        <p:spPr>
          <a:xfrm>
            <a:off x="4745317" y="23738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xmlns="" id="{15776AAD-827E-4FE9-A143-C41D23172B5F}"/>
              </a:ext>
            </a:extLst>
          </p:cNvPr>
          <p:cNvSpPr/>
          <p:nvPr/>
        </p:nvSpPr>
        <p:spPr>
          <a:xfrm>
            <a:off x="4267200" y="2927728"/>
            <a:ext cx="609600" cy="226823"/>
          </a:xfrm>
          <a:prstGeom prst="curved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xmlns="" id="{1A35C992-B062-42DE-AAD6-2B930EE88C4B}"/>
              </a:ext>
            </a:extLst>
          </p:cNvPr>
          <p:cNvSpPr/>
          <p:nvPr/>
        </p:nvSpPr>
        <p:spPr>
          <a:xfrm flipH="1">
            <a:off x="4241547" y="3278377"/>
            <a:ext cx="609600" cy="226823"/>
          </a:xfrm>
          <a:prstGeom prst="curvedUp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18EB86A-C94C-41F0-B4C9-338E68F9AFE5}"/>
              </a:ext>
            </a:extLst>
          </p:cNvPr>
          <p:cNvCxnSpPr/>
          <p:nvPr/>
        </p:nvCxnSpPr>
        <p:spPr>
          <a:xfrm>
            <a:off x="1524000" y="4572000"/>
            <a:ext cx="3048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4AB07DD-9F87-4F3A-894F-FAD9817ECD07}"/>
              </a:ext>
            </a:extLst>
          </p:cNvPr>
          <p:cNvCxnSpPr/>
          <p:nvPr/>
        </p:nvCxnSpPr>
        <p:spPr>
          <a:xfrm flipV="1">
            <a:off x="15240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A7A1FAE-EB5C-453E-91F2-7EADB9DC79AC}"/>
              </a:ext>
            </a:extLst>
          </p:cNvPr>
          <p:cNvCxnSpPr/>
          <p:nvPr/>
        </p:nvCxnSpPr>
        <p:spPr>
          <a:xfrm flipV="1">
            <a:off x="45720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5C6378-27D4-4DC3-A0A0-95D9D0D45DAF}"/>
              </a:ext>
            </a:extLst>
          </p:cNvPr>
          <p:cNvSpPr txBox="1"/>
          <p:nvPr/>
        </p:nvSpPr>
        <p:spPr>
          <a:xfrm>
            <a:off x="2682524" y="4267200"/>
            <a:ext cx="722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sorted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5C5AE2-2CB3-4627-9AD6-BF79C55DC788}"/>
              </a:ext>
            </a:extLst>
          </p:cNvPr>
          <p:cNvCxnSpPr/>
          <p:nvPr/>
        </p:nvCxnSpPr>
        <p:spPr>
          <a:xfrm>
            <a:off x="4572000" y="4572000"/>
            <a:ext cx="18288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5AF72E8-F3C6-455F-8399-CA47479563E6}"/>
              </a:ext>
            </a:extLst>
          </p:cNvPr>
          <p:cNvCxnSpPr/>
          <p:nvPr/>
        </p:nvCxnSpPr>
        <p:spPr>
          <a:xfrm flipV="1">
            <a:off x="64008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1DD2E6-E19F-497C-A426-7D33F00597C0}"/>
              </a:ext>
            </a:extLst>
          </p:cNvPr>
          <p:cNvSpPr txBox="1"/>
          <p:nvPr/>
        </p:nvSpPr>
        <p:spPr>
          <a:xfrm>
            <a:off x="5128260" y="4267200"/>
            <a:ext cx="722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sorted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9672704-450C-4B94-A811-B6D52EBA432B}"/>
              </a:ext>
            </a:extLst>
          </p:cNvPr>
          <p:cNvCxnSpPr/>
          <p:nvPr/>
        </p:nvCxnSpPr>
        <p:spPr>
          <a:xfrm>
            <a:off x="1524000" y="4865132"/>
            <a:ext cx="3048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666D726-693F-4E43-9E03-95A9A0C442B3}"/>
              </a:ext>
            </a:extLst>
          </p:cNvPr>
          <p:cNvCxnSpPr/>
          <p:nvPr/>
        </p:nvCxnSpPr>
        <p:spPr>
          <a:xfrm flipV="1">
            <a:off x="15240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FCE3FA6-86C6-42DE-9B6D-9A0844C9AE81}"/>
              </a:ext>
            </a:extLst>
          </p:cNvPr>
          <p:cNvCxnSpPr/>
          <p:nvPr/>
        </p:nvCxnSpPr>
        <p:spPr>
          <a:xfrm flipV="1">
            <a:off x="45720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43B2EDFE-D21B-4191-ACE0-05C89E7760B7}"/>
              </a:ext>
            </a:extLst>
          </p:cNvPr>
          <p:cNvCxnSpPr>
            <a:cxnSpLocks/>
          </p:cNvCxnSpPr>
          <p:nvPr/>
        </p:nvCxnSpPr>
        <p:spPr>
          <a:xfrm>
            <a:off x="5181600" y="4865132"/>
            <a:ext cx="12192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B84E76F8-5646-46AC-9170-51536DF00A10}"/>
              </a:ext>
            </a:extLst>
          </p:cNvPr>
          <p:cNvCxnSpPr/>
          <p:nvPr/>
        </p:nvCxnSpPr>
        <p:spPr>
          <a:xfrm>
            <a:off x="5181600" y="4865132"/>
            <a:ext cx="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B40CADC-BCEF-420D-9142-EBC5CE37EC0A}"/>
              </a:ext>
            </a:extLst>
          </p:cNvPr>
          <p:cNvCxnSpPr/>
          <p:nvPr/>
        </p:nvCxnSpPr>
        <p:spPr>
          <a:xfrm flipV="1">
            <a:off x="51816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02DB6A9-641F-412C-AB36-D0D052B98F4E}"/>
              </a:ext>
            </a:extLst>
          </p:cNvPr>
          <p:cNvCxnSpPr/>
          <p:nvPr/>
        </p:nvCxnSpPr>
        <p:spPr>
          <a:xfrm flipV="1">
            <a:off x="64008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53910ED-E17A-4D19-81EE-5F5F396EF0DE}"/>
              </a:ext>
            </a:extLst>
          </p:cNvPr>
          <p:cNvSpPr txBox="1"/>
          <p:nvPr/>
        </p:nvSpPr>
        <p:spPr>
          <a:xfrm>
            <a:off x="4729118" y="4648200"/>
            <a:ext cx="3000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/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xmlns="" val="324286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inner-exit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B264B7F-D622-4A28-9004-4280EB93D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8259596"/>
              </p:ext>
            </p:extLst>
          </p:nvPr>
        </p:nvGraphicFramePr>
        <p:xfrm>
          <a:off x="1524000" y="37719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64974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88516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375231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85467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87121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114188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53746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169851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115773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95045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5649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1A5CAE-9002-4CDB-8B0B-F5526C476EC1}"/>
              </a:ext>
            </a:extLst>
          </p:cNvPr>
          <p:cNvSpPr/>
          <p:nvPr/>
        </p:nvSpPr>
        <p:spPr>
          <a:xfrm>
            <a:off x="2895600" y="3200400"/>
            <a:ext cx="304800" cy="4953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75EED6A-43CB-4864-A062-829D89A52631}"/>
              </a:ext>
            </a:extLst>
          </p:cNvPr>
          <p:cNvSpPr/>
          <p:nvPr/>
        </p:nvSpPr>
        <p:spPr>
          <a:xfrm>
            <a:off x="1676400" y="3429000"/>
            <a:ext cx="304800" cy="2717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8EA664B-7CCE-4309-A563-7D1F6299AFD6}"/>
              </a:ext>
            </a:extLst>
          </p:cNvPr>
          <p:cNvSpPr/>
          <p:nvPr/>
        </p:nvSpPr>
        <p:spPr>
          <a:xfrm>
            <a:off x="2286000" y="3200400"/>
            <a:ext cx="304800" cy="5003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1CE39E-6F49-4707-A6D0-DAFD8F93D192}"/>
              </a:ext>
            </a:extLst>
          </p:cNvPr>
          <p:cNvSpPr/>
          <p:nvPr/>
        </p:nvSpPr>
        <p:spPr>
          <a:xfrm>
            <a:off x="3505200" y="2971800"/>
            <a:ext cx="304800" cy="72898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5CF9B0D-1597-4C7F-B6CF-C58539F53564}"/>
              </a:ext>
            </a:extLst>
          </p:cNvPr>
          <p:cNvSpPr/>
          <p:nvPr/>
        </p:nvSpPr>
        <p:spPr>
          <a:xfrm>
            <a:off x="4724400" y="2667000"/>
            <a:ext cx="304800" cy="10337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3389F5B-0B37-4F5E-823E-8DBD752D0464}"/>
              </a:ext>
            </a:extLst>
          </p:cNvPr>
          <p:cNvSpPr/>
          <p:nvPr/>
        </p:nvSpPr>
        <p:spPr>
          <a:xfrm>
            <a:off x="5335016" y="2550922"/>
            <a:ext cx="3048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9C31ABC-5C12-46DD-9586-BB03B8C78153}"/>
              </a:ext>
            </a:extLst>
          </p:cNvPr>
          <p:cNvSpPr/>
          <p:nvPr/>
        </p:nvSpPr>
        <p:spPr>
          <a:xfrm>
            <a:off x="5941568" y="2362200"/>
            <a:ext cx="304800" cy="13258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796E295-C213-4336-8CC8-94B86E37C9A9}"/>
              </a:ext>
            </a:extLst>
          </p:cNvPr>
          <p:cNvSpPr/>
          <p:nvPr/>
        </p:nvSpPr>
        <p:spPr>
          <a:xfrm>
            <a:off x="4114800" y="2819400"/>
            <a:ext cx="304800" cy="8686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230B66F-6AE2-4F70-87A0-865827ABD9DF}"/>
              </a:ext>
            </a:extLst>
          </p:cNvPr>
          <p:cNvSpPr/>
          <p:nvPr/>
        </p:nvSpPr>
        <p:spPr>
          <a:xfrm>
            <a:off x="6566990" y="3581400"/>
            <a:ext cx="304800" cy="106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68D891-9820-492A-9D04-D38873A2FD0B}"/>
              </a:ext>
            </a:extLst>
          </p:cNvPr>
          <p:cNvSpPr/>
          <p:nvPr/>
        </p:nvSpPr>
        <p:spPr>
          <a:xfrm>
            <a:off x="7162800" y="3124200"/>
            <a:ext cx="304800" cy="5697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B04526-CD13-443C-942A-123511D3C579}"/>
              </a:ext>
            </a:extLst>
          </p:cNvPr>
          <p:cNvSpPr txBox="1"/>
          <p:nvPr/>
        </p:nvSpPr>
        <p:spPr>
          <a:xfrm>
            <a:off x="5985434" y="19833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6F2903-2DA3-4225-9D53-4B9CFF92E849}"/>
              </a:ext>
            </a:extLst>
          </p:cNvPr>
          <p:cNvSpPr txBox="1"/>
          <p:nvPr/>
        </p:nvSpPr>
        <p:spPr>
          <a:xfrm>
            <a:off x="4156634" y="2450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18EB86A-C94C-41F0-B4C9-338E68F9AFE5}"/>
              </a:ext>
            </a:extLst>
          </p:cNvPr>
          <p:cNvCxnSpPr>
            <a:cxnSpLocks/>
          </p:cNvCxnSpPr>
          <p:nvPr/>
        </p:nvCxnSpPr>
        <p:spPr>
          <a:xfrm>
            <a:off x="1524000" y="4572000"/>
            <a:ext cx="2438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4AB07DD-9F87-4F3A-894F-FAD9817ECD07}"/>
              </a:ext>
            </a:extLst>
          </p:cNvPr>
          <p:cNvCxnSpPr/>
          <p:nvPr/>
        </p:nvCxnSpPr>
        <p:spPr>
          <a:xfrm flipV="1">
            <a:off x="15240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A7A1FAE-EB5C-453E-91F2-7EADB9DC79AC}"/>
              </a:ext>
            </a:extLst>
          </p:cNvPr>
          <p:cNvCxnSpPr/>
          <p:nvPr/>
        </p:nvCxnSpPr>
        <p:spPr>
          <a:xfrm flipV="1">
            <a:off x="39624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5C6378-27D4-4DC3-A0A0-95D9D0D45DAF}"/>
              </a:ext>
            </a:extLst>
          </p:cNvPr>
          <p:cNvSpPr txBox="1"/>
          <p:nvPr/>
        </p:nvSpPr>
        <p:spPr>
          <a:xfrm>
            <a:off x="2385344" y="4267200"/>
            <a:ext cx="722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sorted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B5C5AE2-2CB3-4627-9AD6-BF79C55DC788}"/>
              </a:ext>
            </a:extLst>
          </p:cNvPr>
          <p:cNvCxnSpPr>
            <a:cxnSpLocks/>
          </p:cNvCxnSpPr>
          <p:nvPr/>
        </p:nvCxnSpPr>
        <p:spPr>
          <a:xfrm>
            <a:off x="3962400" y="4572000"/>
            <a:ext cx="2438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5AF72E8-F3C6-455F-8399-CA47479563E6}"/>
              </a:ext>
            </a:extLst>
          </p:cNvPr>
          <p:cNvCxnSpPr/>
          <p:nvPr/>
        </p:nvCxnSpPr>
        <p:spPr>
          <a:xfrm flipV="1">
            <a:off x="6400800" y="4513850"/>
            <a:ext cx="0" cy="581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1DD2E6-E19F-497C-A426-7D33F00597C0}"/>
              </a:ext>
            </a:extLst>
          </p:cNvPr>
          <p:cNvSpPr txBox="1"/>
          <p:nvPr/>
        </p:nvSpPr>
        <p:spPr>
          <a:xfrm>
            <a:off x="4823460" y="4267200"/>
            <a:ext cx="722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sorted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9672704-450C-4B94-A811-B6D52EBA432B}"/>
              </a:ext>
            </a:extLst>
          </p:cNvPr>
          <p:cNvCxnSpPr>
            <a:cxnSpLocks/>
          </p:cNvCxnSpPr>
          <p:nvPr/>
        </p:nvCxnSpPr>
        <p:spPr>
          <a:xfrm>
            <a:off x="1524000" y="4865132"/>
            <a:ext cx="2438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666D726-693F-4E43-9E03-95A9A0C442B3}"/>
              </a:ext>
            </a:extLst>
          </p:cNvPr>
          <p:cNvCxnSpPr/>
          <p:nvPr/>
        </p:nvCxnSpPr>
        <p:spPr>
          <a:xfrm flipV="1">
            <a:off x="15240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FCE3FA6-86C6-42DE-9B6D-9A0844C9AE81}"/>
              </a:ext>
            </a:extLst>
          </p:cNvPr>
          <p:cNvCxnSpPr/>
          <p:nvPr/>
        </p:nvCxnSpPr>
        <p:spPr>
          <a:xfrm flipV="1">
            <a:off x="39624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43B2EDFE-D21B-4191-ACE0-05C89E7760B7}"/>
              </a:ext>
            </a:extLst>
          </p:cNvPr>
          <p:cNvCxnSpPr>
            <a:cxnSpLocks/>
          </p:cNvCxnSpPr>
          <p:nvPr/>
        </p:nvCxnSpPr>
        <p:spPr>
          <a:xfrm>
            <a:off x="4587240" y="4865132"/>
            <a:ext cx="181356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B84E76F8-5646-46AC-9170-51536DF00A10}"/>
              </a:ext>
            </a:extLst>
          </p:cNvPr>
          <p:cNvCxnSpPr/>
          <p:nvPr/>
        </p:nvCxnSpPr>
        <p:spPr>
          <a:xfrm>
            <a:off x="5181600" y="4865132"/>
            <a:ext cx="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B40CADC-BCEF-420D-9142-EBC5CE37EC0A}"/>
              </a:ext>
            </a:extLst>
          </p:cNvPr>
          <p:cNvCxnSpPr/>
          <p:nvPr/>
        </p:nvCxnSpPr>
        <p:spPr>
          <a:xfrm flipV="1">
            <a:off x="458724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02DB6A9-641F-412C-AB36-D0D052B98F4E}"/>
              </a:ext>
            </a:extLst>
          </p:cNvPr>
          <p:cNvCxnSpPr/>
          <p:nvPr/>
        </p:nvCxnSpPr>
        <p:spPr>
          <a:xfrm flipV="1">
            <a:off x="6400800" y="4788932"/>
            <a:ext cx="0" cy="76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53910ED-E17A-4D19-81EE-5F5F396EF0DE}"/>
              </a:ext>
            </a:extLst>
          </p:cNvPr>
          <p:cNvSpPr txBox="1"/>
          <p:nvPr/>
        </p:nvSpPr>
        <p:spPr>
          <a:xfrm>
            <a:off x="4127138" y="4632960"/>
            <a:ext cx="3000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/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xmlns="" val="373888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80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Pictures for this recitation</vt:lpstr>
      <vt:lpstr>outer-LI</vt:lpstr>
      <vt:lpstr>inner-LI</vt:lpstr>
      <vt:lpstr>inner-exit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56</cp:revision>
  <dcterms:created xsi:type="dcterms:W3CDTF">2011-02-11T13:14:12Z</dcterms:created>
  <dcterms:modified xsi:type="dcterms:W3CDTF">2017-12-21T22:32:36Z</dcterms:modified>
</cp:coreProperties>
</file>